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6" r:id="rId1"/>
    <p:sldMasterId id="2147483688" r:id="rId2"/>
    <p:sldMasterId id="2147483707" r:id="rId3"/>
    <p:sldMasterId id="2147483726" r:id="rId4"/>
    <p:sldMasterId id="2147483738" r:id="rId5"/>
    <p:sldMasterId id="2147483744" r:id="rId6"/>
    <p:sldMasterId id="2147483756" r:id="rId7"/>
  </p:sldMasterIdLst>
  <p:notesMasterIdLst>
    <p:notesMasterId r:id="rId32"/>
  </p:notesMasterIdLst>
  <p:sldIdLst>
    <p:sldId id="258" r:id="rId8"/>
    <p:sldId id="315" r:id="rId9"/>
    <p:sldId id="324" r:id="rId10"/>
    <p:sldId id="325" r:id="rId11"/>
    <p:sldId id="303" r:id="rId12"/>
    <p:sldId id="322" r:id="rId13"/>
    <p:sldId id="313" r:id="rId14"/>
    <p:sldId id="316" r:id="rId15"/>
    <p:sldId id="314" r:id="rId16"/>
    <p:sldId id="317" r:id="rId17"/>
    <p:sldId id="299" r:id="rId18"/>
    <p:sldId id="287" r:id="rId19"/>
    <p:sldId id="318" r:id="rId20"/>
    <p:sldId id="297" r:id="rId21"/>
    <p:sldId id="275" r:id="rId22"/>
    <p:sldId id="306" r:id="rId23"/>
    <p:sldId id="307" r:id="rId24"/>
    <p:sldId id="328" r:id="rId25"/>
    <p:sldId id="319" r:id="rId26"/>
    <p:sldId id="296" r:id="rId27"/>
    <p:sldId id="301" r:id="rId28"/>
    <p:sldId id="320" r:id="rId29"/>
    <p:sldId id="321" r:id="rId30"/>
    <p:sldId id="310" r:id="rId3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1037"/>
    <a:srgbClr val="F01C4E"/>
    <a:srgbClr val="00FFCC"/>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C367E360-C3B2-4B84-AF90-9C3E976D05AB}">
  <a:tblStyle styleId="{C367E360-C3B2-4B84-AF90-9C3E976D05A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546" autoAdjust="0"/>
  </p:normalViewPr>
  <p:slideViewPr>
    <p:cSldViewPr snapToGrid="0">
      <p:cViewPr>
        <p:scale>
          <a:sx n="90" d="100"/>
          <a:sy n="90" d="100"/>
        </p:scale>
        <p:origin x="-816" y="19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01416983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704644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3"/>
        <p:cNvGrpSpPr/>
        <p:nvPr/>
      </p:nvGrpSpPr>
      <p:grpSpPr>
        <a:xfrm>
          <a:off x="0" y="0"/>
          <a:ext cx="0" cy="0"/>
          <a:chOff x="0" y="0"/>
          <a:chExt cx="0" cy="0"/>
        </a:xfrm>
      </p:grpSpPr>
      <p:sp>
        <p:nvSpPr>
          <p:cNvPr id="1224" name="Google Shape;1224;gc7e36bceda_0_2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5" name="Google Shape;1225;gc7e36bceda_0_2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3"/>
        <p:cNvGrpSpPr/>
        <p:nvPr/>
      </p:nvGrpSpPr>
      <p:grpSpPr>
        <a:xfrm>
          <a:off x="0" y="0"/>
          <a:ext cx="0" cy="0"/>
          <a:chOff x="0" y="0"/>
          <a:chExt cx="0" cy="0"/>
        </a:xfrm>
      </p:grpSpPr>
      <p:sp>
        <p:nvSpPr>
          <p:cNvPr id="1224" name="Google Shape;1224;gc7e36bceda_0_2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5" name="Google Shape;1225;gc7e36bceda_0_2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3781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16449477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2"/>
        <p:cNvGrpSpPr/>
        <p:nvPr/>
      </p:nvGrpSpPr>
      <p:grpSpPr>
        <a:xfrm>
          <a:off x="0" y="0"/>
          <a:ext cx="0" cy="0"/>
          <a:chOff x="0" y="0"/>
          <a:chExt cx="0" cy="0"/>
        </a:xfrm>
      </p:grpSpPr>
      <p:sp>
        <p:nvSpPr>
          <p:cNvPr id="2713" name="Google Shape;2713;ge987d07f86_0_8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4" name="Google Shape;2714;ge987d07f86_0_8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98402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gd851afca02_1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3" name="Google Shape;713;gd851afca02_1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15985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gd851afca02_1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3" name="Google Shape;713;gd851afca02_1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507465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2680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Bấm số 1,2,3./ Bấm tam giác đến bài học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3B48BC-418D-4E36-AE37-2174DDB42F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16466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0"/>
        <p:cNvGrpSpPr/>
        <p:nvPr/>
      </p:nvGrpSpPr>
      <p:grpSpPr>
        <a:xfrm>
          <a:off x="0" y="0"/>
          <a:ext cx="0" cy="0"/>
          <a:chOff x="0" y="0"/>
          <a:chExt cx="0" cy="0"/>
        </a:xfrm>
      </p:grpSpPr>
      <p:sp>
        <p:nvSpPr>
          <p:cNvPr id="2861" name="Google Shape;2861;ge9cbdaa8c9_0_3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2" name="Google Shape;2862;ge9cbdaa8c9_0_3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21515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0"/>
        <p:cNvGrpSpPr/>
        <p:nvPr/>
      </p:nvGrpSpPr>
      <p:grpSpPr>
        <a:xfrm>
          <a:off x="0" y="0"/>
          <a:ext cx="0" cy="0"/>
          <a:chOff x="0" y="0"/>
          <a:chExt cx="0" cy="0"/>
        </a:xfrm>
      </p:grpSpPr>
      <p:sp>
        <p:nvSpPr>
          <p:cNvPr id="2861" name="Google Shape;2861;ge9cbdaa8c9_0_3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2" name="Google Shape;2862;ge9cbdaa8c9_0_3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309156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0"/>
        <p:cNvGrpSpPr/>
        <p:nvPr/>
      </p:nvGrpSpPr>
      <p:grpSpPr>
        <a:xfrm>
          <a:off x="0" y="0"/>
          <a:ext cx="0" cy="0"/>
          <a:chOff x="0" y="0"/>
          <a:chExt cx="0" cy="0"/>
        </a:xfrm>
      </p:grpSpPr>
      <p:sp>
        <p:nvSpPr>
          <p:cNvPr id="2861" name="Google Shape;2861;ge9cbdaa8c9_0_3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2" name="Google Shape;2862;ge9cbdaa8c9_0_3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16672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10253213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5058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
        <p:cNvGrpSpPr/>
        <p:nvPr/>
      </p:nvGrpSpPr>
      <p:grpSpPr>
        <a:xfrm>
          <a:off x="0" y="0"/>
          <a:ext cx="0" cy="0"/>
          <a:chOff x="0" y="0"/>
          <a:chExt cx="0" cy="0"/>
        </a:xfrm>
      </p:grpSpPr>
      <p:sp>
        <p:nvSpPr>
          <p:cNvPr id="897" name="Google Shape;897;gd09a5bf4fd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8" name="Google Shape;898;gd09a5bf4fd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731370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ea typeface="字魂130号-快乐俏黑体" panose="00000500000000000000" charset="-122"/>
              <a:cs typeface="+mn-cs"/>
            </a:endParaRPr>
          </a:p>
        </p:txBody>
      </p:sp>
    </p:spTree>
    <p:extLst>
      <p:ext uri="{BB962C8B-B14F-4D97-AF65-F5344CB8AC3E}">
        <p14:creationId xmlns:p14="http://schemas.microsoft.com/office/powerpoint/2010/main" val="3051107816"/>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6.png"/><Relationship Id="rId3" Type="http://schemas.openxmlformats.org/officeDocument/2006/relationships/image" Target="../media/image13.png"/><Relationship Id="rId7" Type="http://schemas.openxmlformats.org/officeDocument/2006/relationships/image" Target="../media/image4.png"/><Relationship Id="rId12" Type="http://schemas.openxmlformats.org/officeDocument/2006/relationships/image" Target="../media/image15.png"/><Relationship Id="rId2" Type="http://schemas.openxmlformats.org/officeDocument/2006/relationships/image" Target="../media/image1.png"/><Relationship Id="rId16"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2.png"/><Relationship Id="rId11" Type="http://schemas.openxmlformats.org/officeDocument/2006/relationships/image" Target="../media/image14.png"/><Relationship Id="rId5" Type="http://schemas.openxmlformats.org/officeDocument/2006/relationships/image" Target="../media/image12.png"/><Relationship Id="rId1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image" Target="../media/image8.png"/><Relationship Id="rId14" Type="http://schemas.openxmlformats.org/officeDocument/2006/relationships/image" Target="../media/image17.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4.png"/><Relationship Id="rId9" Type="http://schemas.openxmlformats.org/officeDocument/2006/relationships/image" Target="../media/image22.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8.png"/><Relationship Id="rId7"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9.png"/><Relationship Id="rId10" Type="http://schemas.openxmlformats.org/officeDocument/2006/relationships/image" Target="../media/image26.png"/><Relationship Id="rId4" Type="http://schemas.openxmlformats.org/officeDocument/2006/relationships/image" Target="../media/image24.png"/><Relationship Id="rId9" Type="http://schemas.openxmlformats.org/officeDocument/2006/relationships/image" Target="../media/image25.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14.png"/><Relationship Id="rId12"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9.png"/><Relationship Id="rId11" Type="http://schemas.openxmlformats.org/officeDocument/2006/relationships/image" Target="../media/image8.png"/><Relationship Id="rId5" Type="http://schemas.openxmlformats.org/officeDocument/2006/relationships/image" Target="../media/image24.png"/><Relationship Id="rId10" Type="http://schemas.openxmlformats.org/officeDocument/2006/relationships/image" Target="../media/image27.png"/><Relationship Id="rId4" Type="http://schemas.openxmlformats.org/officeDocument/2006/relationships/image" Target="../media/image18.png"/><Relationship Id="rId9" Type="http://schemas.openxmlformats.org/officeDocument/2006/relationships/image" Target="../media/image16.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Master" Target="../slideMasters/slideMaster1.xml"/><Relationship Id="rId5" Type="http://schemas.openxmlformats.org/officeDocument/2006/relationships/tags" Target="../tags/tag5.xml"/><Relationship Id="rId4" Type="http://schemas.openxmlformats.org/officeDocument/2006/relationships/tags" Target="../tags/tag4.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3"/>
        <p:cNvGrpSpPr/>
        <p:nvPr/>
      </p:nvGrpSpPr>
      <p:grpSpPr>
        <a:xfrm>
          <a:off x="0" y="0"/>
          <a:ext cx="0" cy="0"/>
          <a:chOff x="0" y="0"/>
          <a:chExt cx="0" cy="0"/>
        </a:xfrm>
      </p:grpSpPr>
      <p:pic>
        <p:nvPicPr>
          <p:cNvPr id="84" name="Google Shape;84;p6"/>
          <p:cNvPicPr preferRelativeResize="0"/>
          <p:nvPr/>
        </p:nvPicPr>
        <p:blipFill>
          <a:blip r:embed="rId2">
            <a:alphaModFix amt="15000"/>
          </a:blip>
          <a:stretch>
            <a:fillRect/>
          </a:stretch>
        </p:blipFill>
        <p:spPr>
          <a:xfrm rot="8764059">
            <a:off x="-584700" y="3206302"/>
            <a:ext cx="1830778" cy="3505771"/>
          </a:xfrm>
          <a:prstGeom prst="rect">
            <a:avLst/>
          </a:prstGeom>
          <a:noFill/>
          <a:ln>
            <a:noFill/>
          </a:ln>
        </p:spPr>
      </p:pic>
      <p:pic>
        <p:nvPicPr>
          <p:cNvPr id="85" name="Google Shape;85;p6"/>
          <p:cNvPicPr preferRelativeResize="0"/>
          <p:nvPr/>
        </p:nvPicPr>
        <p:blipFill>
          <a:blip r:embed="rId3">
            <a:alphaModFix amt="86000"/>
          </a:blip>
          <a:stretch>
            <a:fillRect/>
          </a:stretch>
        </p:blipFill>
        <p:spPr>
          <a:xfrm rot="-865446">
            <a:off x="-461344" y="3304302"/>
            <a:ext cx="1134279" cy="2239513"/>
          </a:xfrm>
          <a:prstGeom prst="rect">
            <a:avLst/>
          </a:prstGeom>
          <a:noFill/>
          <a:ln>
            <a:noFill/>
          </a:ln>
        </p:spPr>
      </p:pic>
      <p:pic>
        <p:nvPicPr>
          <p:cNvPr id="86" name="Google Shape;86;p6"/>
          <p:cNvPicPr preferRelativeResize="0"/>
          <p:nvPr/>
        </p:nvPicPr>
        <p:blipFill>
          <a:blip r:embed="rId2">
            <a:alphaModFix amt="15000"/>
          </a:blip>
          <a:stretch>
            <a:fillRect/>
          </a:stretch>
        </p:blipFill>
        <p:spPr>
          <a:xfrm rot="3279065">
            <a:off x="7965757" y="3439642"/>
            <a:ext cx="1680309" cy="3217639"/>
          </a:xfrm>
          <a:prstGeom prst="rect">
            <a:avLst/>
          </a:prstGeom>
          <a:noFill/>
          <a:ln>
            <a:noFill/>
          </a:ln>
        </p:spPr>
      </p:pic>
      <p:pic>
        <p:nvPicPr>
          <p:cNvPr id="87" name="Google Shape;87;p6"/>
          <p:cNvPicPr preferRelativeResize="0"/>
          <p:nvPr/>
        </p:nvPicPr>
        <p:blipFill>
          <a:blip r:embed="rId4">
            <a:alphaModFix amt="84000"/>
          </a:blip>
          <a:stretch>
            <a:fillRect/>
          </a:stretch>
        </p:blipFill>
        <p:spPr>
          <a:xfrm rot="2391190">
            <a:off x="8438578" y="4258735"/>
            <a:ext cx="876269" cy="1730102"/>
          </a:xfrm>
          <a:prstGeom prst="rect">
            <a:avLst/>
          </a:prstGeom>
          <a:noFill/>
          <a:ln>
            <a:noFill/>
          </a:ln>
        </p:spPr>
      </p:pic>
      <p:pic>
        <p:nvPicPr>
          <p:cNvPr id="88" name="Google Shape;88;p6"/>
          <p:cNvPicPr preferRelativeResize="0"/>
          <p:nvPr/>
        </p:nvPicPr>
        <p:blipFill rotWithShape="1">
          <a:blip r:embed="rId5">
            <a:alphaModFix/>
          </a:blip>
          <a:srcRect l="9978" t="7909" r="6171" b="5839"/>
          <a:stretch/>
        </p:blipFill>
        <p:spPr>
          <a:xfrm rot="5399989" flipH="1">
            <a:off x="7805907" y="1655977"/>
            <a:ext cx="3165532" cy="1831553"/>
          </a:xfrm>
          <a:prstGeom prst="rect">
            <a:avLst/>
          </a:prstGeom>
          <a:noFill/>
          <a:ln>
            <a:noFill/>
          </a:ln>
        </p:spPr>
      </p:pic>
      <p:pic>
        <p:nvPicPr>
          <p:cNvPr id="89" name="Google Shape;89;p6"/>
          <p:cNvPicPr preferRelativeResize="0"/>
          <p:nvPr/>
        </p:nvPicPr>
        <p:blipFill>
          <a:blip r:embed="rId6">
            <a:alphaModFix amt="70000"/>
          </a:blip>
          <a:stretch>
            <a:fillRect/>
          </a:stretch>
        </p:blipFill>
        <p:spPr>
          <a:xfrm rot="6573969">
            <a:off x="-38269" y="3943422"/>
            <a:ext cx="549173" cy="1802739"/>
          </a:xfrm>
          <a:prstGeom prst="rect">
            <a:avLst/>
          </a:prstGeom>
          <a:noFill/>
          <a:ln>
            <a:noFill/>
          </a:ln>
        </p:spPr>
      </p:pic>
      <p:pic>
        <p:nvPicPr>
          <p:cNvPr id="90" name="Google Shape;90;p6"/>
          <p:cNvPicPr preferRelativeResize="0"/>
          <p:nvPr/>
        </p:nvPicPr>
        <p:blipFill>
          <a:blip r:embed="rId7">
            <a:alphaModFix/>
          </a:blip>
          <a:stretch>
            <a:fillRect/>
          </a:stretch>
        </p:blipFill>
        <p:spPr>
          <a:xfrm rot="-888895">
            <a:off x="8687735" y="3794138"/>
            <a:ext cx="377927" cy="342151"/>
          </a:xfrm>
          <a:prstGeom prst="rect">
            <a:avLst/>
          </a:prstGeom>
          <a:noFill/>
          <a:ln>
            <a:noFill/>
          </a:ln>
        </p:spPr>
      </p:pic>
      <p:pic>
        <p:nvPicPr>
          <p:cNvPr id="91" name="Google Shape;91;p6"/>
          <p:cNvPicPr preferRelativeResize="0"/>
          <p:nvPr/>
        </p:nvPicPr>
        <p:blipFill>
          <a:blip r:embed="rId7">
            <a:alphaModFix/>
          </a:blip>
          <a:stretch>
            <a:fillRect/>
          </a:stretch>
        </p:blipFill>
        <p:spPr>
          <a:xfrm rot="-888895">
            <a:off x="141723" y="231788"/>
            <a:ext cx="377927" cy="342151"/>
          </a:xfrm>
          <a:prstGeom prst="rect">
            <a:avLst/>
          </a:prstGeom>
          <a:noFill/>
          <a:ln>
            <a:noFill/>
          </a:ln>
        </p:spPr>
      </p:pic>
      <p:pic>
        <p:nvPicPr>
          <p:cNvPr id="92" name="Google Shape;92;p6"/>
          <p:cNvPicPr preferRelativeResize="0"/>
          <p:nvPr/>
        </p:nvPicPr>
        <p:blipFill>
          <a:blip r:embed="rId2">
            <a:alphaModFix amt="15000"/>
          </a:blip>
          <a:stretch>
            <a:fillRect/>
          </a:stretch>
        </p:blipFill>
        <p:spPr>
          <a:xfrm rot="-3135631">
            <a:off x="7580195" y="-1996762"/>
            <a:ext cx="2593021" cy="3980747"/>
          </a:xfrm>
          <a:prstGeom prst="rect">
            <a:avLst/>
          </a:prstGeom>
          <a:noFill/>
          <a:ln>
            <a:noFill/>
          </a:ln>
        </p:spPr>
      </p:pic>
      <p:pic>
        <p:nvPicPr>
          <p:cNvPr id="93" name="Google Shape;93;p6"/>
          <p:cNvPicPr preferRelativeResize="0"/>
          <p:nvPr/>
        </p:nvPicPr>
        <p:blipFill>
          <a:blip r:embed="rId8">
            <a:alphaModFix amt="68000"/>
          </a:blip>
          <a:stretch>
            <a:fillRect/>
          </a:stretch>
        </p:blipFill>
        <p:spPr>
          <a:xfrm rot="3605494" flipH="1">
            <a:off x="8329604" y="-76172"/>
            <a:ext cx="952603" cy="908875"/>
          </a:xfrm>
          <a:prstGeom prst="rect">
            <a:avLst/>
          </a:prstGeom>
          <a:noFill/>
          <a:ln>
            <a:noFill/>
          </a:ln>
        </p:spPr>
      </p:pic>
      <p:pic>
        <p:nvPicPr>
          <p:cNvPr id="94" name="Google Shape;94;p6"/>
          <p:cNvPicPr preferRelativeResize="0"/>
          <p:nvPr/>
        </p:nvPicPr>
        <p:blipFill>
          <a:blip r:embed="rId9">
            <a:alphaModFix amt="75000"/>
          </a:blip>
          <a:stretch>
            <a:fillRect/>
          </a:stretch>
        </p:blipFill>
        <p:spPr>
          <a:xfrm rot="-864916" flipH="1">
            <a:off x="8428657" y="870399"/>
            <a:ext cx="374546" cy="357622"/>
          </a:xfrm>
          <a:prstGeom prst="rect">
            <a:avLst/>
          </a:prstGeom>
          <a:noFill/>
          <a:ln>
            <a:noFill/>
          </a:ln>
        </p:spPr>
      </p:pic>
      <p:pic>
        <p:nvPicPr>
          <p:cNvPr id="95" name="Google Shape;95;p6"/>
          <p:cNvPicPr preferRelativeResize="0"/>
          <p:nvPr/>
        </p:nvPicPr>
        <p:blipFill>
          <a:blip r:embed="rId10">
            <a:alphaModFix amt="72000"/>
          </a:blip>
          <a:stretch>
            <a:fillRect/>
          </a:stretch>
        </p:blipFill>
        <p:spPr>
          <a:xfrm rot="3197529" flipH="1">
            <a:off x="8193119" y="-418320"/>
            <a:ext cx="278190" cy="913192"/>
          </a:xfrm>
          <a:prstGeom prst="rect">
            <a:avLst/>
          </a:prstGeom>
          <a:noFill/>
          <a:ln>
            <a:noFill/>
          </a:ln>
        </p:spPr>
      </p:pic>
      <p:pic>
        <p:nvPicPr>
          <p:cNvPr id="96" name="Google Shape;96;p6"/>
          <p:cNvPicPr preferRelativeResize="0"/>
          <p:nvPr/>
        </p:nvPicPr>
        <p:blipFill>
          <a:blip r:embed="rId11">
            <a:alphaModFix/>
          </a:blip>
          <a:stretch>
            <a:fillRect/>
          </a:stretch>
        </p:blipFill>
        <p:spPr>
          <a:xfrm rot="-8492988" flipH="1">
            <a:off x="55014" y="3156098"/>
            <a:ext cx="362621" cy="328280"/>
          </a:xfrm>
          <a:prstGeom prst="rect">
            <a:avLst/>
          </a:prstGeom>
          <a:noFill/>
          <a:ln>
            <a:noFill/>
          </a:ln>
        </p:spPr>
      </p:pic>
      <p:pic>
        <p:nvPicPr>
          <p:cNvPr id="97" name="Google Shape;97;p6"/>
          <p:cNvPicPr preferRelativeResize="0"/>
          <p:nvPr/>
        </p:nvPicPr>
        <p:blipFill>
          <a:blip r:embed="rId2">
            <a:alphaModFix amt="15000"/>
          </a:blip>
          <a:stretch>
            <a:fillRect/>
          </a:stretch>
        </p:blipFill>
        <p:spPr>
          <a:xfrm rot="3055372" flipH="1">
            <a:off x="-632654" y="-1583664"/>
            <a:ext cx="2182018" cy="4178351"/>
          </a:xfrm>
          <a:prstGeom prst="rect">
            <a:avLst/>
          </a:prstGeom>
          <a:noFill/>
          <a:ln>
            <a:noFill/>
          </a:ln>
        </p:spPr>
      </p:pic>
      <p:pic>
        <p:nvPicPr>
          <p:cNvPr id="98" name="Google Shape;98;p6"/>
          <p:cNvPicPr preferRelativeResize="0"/>
          <p:nvPr/>
        </p:nvPicPr>
        <p:blipFill>
          <a:blip r:embed="rId12">
            <a:alphaModFix/>
          </a:blip>
          <a:stretch>
            <a:fillRect/>
          </a:stretch>
        </p:blipFill>
        <p:spPr>
          <a:xfrm rot="-8430343" flipH="1">
            <a:off x="-245553" y="-141126"/>
            <a:ext cx="963766" cy="1845503"/>
          </a:xfrm>
          <a:prstGeom prst="rect">
            <a:avLst/>
          </a:prstGeom>
          <a:noFill/>
          <a:ln>
            <a:noFill/>
          </a:ln>
        </p:spPr>
      </p:pic>
      <p:pic>
        <p:nvPicPr>
          <p:cNvPr id="99" name="Google Shape;99;p6"/>
          <p:cNvPicPr preferRelativeResize="0"/>
          <p:nvPr/>
        </p:nvPicPr>
        <p:blipFill>
          <a:blip r:embed="rId9">
            <a:alphaModFix amt="84000"/>
          </a:blip>
          <a:stretch>
            <a:fillRect/>
          </a:stretch>
        </p:blipFill>
        <p:spPr>
          <a:xfrm rot="8717672" flipH="1">
            <a:off x="986031" y="392418"/>
            <a:ext cx="176699" cy="168718"/>
          </a:xfrm>
          <a:prstGeom prst="rect">
            <a:avLst/>
          </a:prstGeom>
          <a:noFill/>
          <a:ln>
            <a:noFill/>
          </a:ln>
        </p:spPr>
      </p:pic>
      <p:pic>
        <p:nvPicPr>
          <p:cNvPr id="100" name="Google Shape;100;p6"/>
          <p:cNvPicPr preferRelativeResize="0"/>
          <p:nvPr/>
        </p:nvPicPr>
        <p:blipFill>
          <a:blip r:embed="rId13">
            <a:alphaModFix amt="72000"/>
          </a:blip>
          <a:stretch>
            <a:fillRect/>
          </a:stretch>
        </p:blipFill>
        <p:spPr>
          <a:xfrm rot="9074899" flipH="1">
            <a:off x="-882986" y="-1757697"/>
            <a:ext cx="1134280" cy="2239510"/>
          </a:xfrm>
          <a:prstGeom prst="rect">
            <a:avLst/>
          </a:prstGeom>
          <a:noFill/>
          <a:ln>
            <a:noFill/>
          </a:ln>
        </p:spPr>
      </p:pic>
      <p:sp>
        <p:nvSpPr>
          <p:cNvPr id="101" name="Google Shape;101;p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1"/>
        <p:cNvGrpSpPr/>
        <p:nvPr/>
      </p:nvGrpSpPr>
      <p:grpSpPr>
        <a:xfrm>
          <a:off x="0" y="0"/>
          <a:ext cx="0" cy="0"/>
          <a:chOff x="0" y="0"/>
          <a:chExt cx="0" cy="0"/>
        </a:xfrm>
      </p:grpSpPr>
      <p:sp>
        <p:nvSpPr>
          <p:cNvPr id="232" name="Google Shape;232;p4"/>
          <p:cNvSpPr/>
          <p:nvPr/>
        </p:nvSpPr>
        <p:spPr>
          <a:xfrm rot="-1800227">
            <a:off x="7220529" y="4943780"/>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3" name="Google Shape;233;p4"/>
          <p:cNvSpPr/>
          <p:nvPr/>
        </p:nvSpPr>
        <p:spPr>
          <a:xfrm rot="-5400000" flipH="1">
            <a:off x="5411402" y="494094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4" name="Google Shape;234;p4"/>
          <p:cNvSpPr/>
          <p:nvPr/>
        </p:nvSpPr>
        <p:spPr>
          <a:xfrm rot="5400000">
            <a:off x="6062609" y="491413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5" name="Google Shape;235;p4"/>
          <p:cNvSpPr/>
          <p:nvPr/>
        </p:nvSpPr>
        <p:spPr>
          <a:xfrm rot="10800000">
            <a:off x="7220918" y="478644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6" name="Google Shape;236;p4"/>
          <p:cNvSpPr/>
          <p:nvPr/>
        </p:nvSpPr>
        <p:spPr>
          <a:xfrm rot="-4499594">
            <a:off x="6803400" y="494094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grpSp>
        <p:nvGrpSpPr>
          <p:cNvPr id="237" name="Google Shape;237;p4"/>
          <p:cNvGrpSpPr/>
          <p:nvPr/>
        </p:nvGrpSpPr>
        <p:grpSpPr>
          <a:xfrm>
            <a:off x="61069" y="68542"/>
            <a:ext cx="9027322" cy="5041129"/>
            <a:chOff x="61069" y="68542"/>
            <a:chExt cx="9027322" cy="5041129"/>
          </a:xfrm>
        </p:grpSpPr>
        <p:sp>
          <p:nvSpPr>
            <p:cNvPr id="238" name="Google Shape;238;p4"/>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 name="Google Shape;239;p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0" name="Google Shape;240;p4"/>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1" name="Google Shape;241;p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2" name="Google Shape;242;p4"/>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3" name="Google Shape;243;p4"/>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4" name="Google Shape;244;p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5" name="Google Shape;245;p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6" name="Google Shape;246;p4"/>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 name="Google Shape;247;p4"/>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 name="Google Shape;248;p4"/>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 name="Google Shape;249;p4"/>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4"/>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 name="Google Shape;251;p4"/>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2" name="Google Shape;252;p4"/>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3" name="Google Shape;253;p4"/>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 name="Google Shape;254;p4"/>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5" name="Google Shape;255;p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6" name="Google Shape;256;p4"/>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7" name="Google Shape;257;p4"/>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 name="Google Shape;258;p4"/>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9" name="Google Shape;259;p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60" name="Google Shape;260;p4"/>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1" name="Google Shape;261;p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2" name="Google Shape;262;p4"/>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3" name="Google Shape;263;p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64" name="Google Shape;264;p4"/>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65" name="Google Shape;265;p4"/>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6" name="Google Shape;266;p4"/>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7" name="Google Shape;267;p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8" name="Google Shape;268;p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69" name="Google Shape;269;p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0" name="Google Shape;270;p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71" name="Google Shape;271;p4"/>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72" name="Google Shape;272;p4"/>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3" name="Google Shape;273;p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4" name="Google Shape;274;p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75" name="Google Shape;275;p4"/>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76" name="Google Shape;276;p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7" name="Google Shape;277;p4"/>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78" name="Google Shape;278;p4"/>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9" name="Google Shape;279;p4"/>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80" name="Google Shape;280;p4"/>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81" name="Google Shape;281;p4"/>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2" name="Google Shape;282;p4"/>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83" name="Google Shape;283;p4"/>
            <p:cNvSpPr/>
            <p:nvPr/>
          </p:nvSpPr>
          <p:spPr>
            <a:xfrm rot="8999773">
              <a:off x="78184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4" name="Google Shape;284;p4"/>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85" name="Google Shape;285;p4"/>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86" name="Google Shape;286;p4"/>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87" name="Google Shape;287;p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88" name="Google Shape;288;p4"/>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89" name="Google Shape;289;p4"/>
          <p:cNvSpPr/>
          <p:nvPr/>
        </p:nvSpPr>
        <p:spPr>
          <a:xfrm>
            <a:off x="311400" y="310100"/>
            <a:ext cx="8521200" cy="45234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4"/>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rgbClr val="434343"/>
              </a:buClr>
              <a:buSzPts val="1400"/>
              <a:buAutoNum type="arabicPeriod"/>
              <a:defRPr sz="1200">
                <a:solidFill>
                  <a:srgbClr val="434343"/>
                </a:solidFill>
              </a:defRPr>
            </a:lvl1pPr>
            <a:lvl2pPr marL="914400" lvl="1" indent="-317500" rtl="0">
              <a:lnSpc>
                <a:spcPct val="115000"/>
              </a:lnSpc>
              <a:spcBef>
                <a:spcPts val="0"/>
              </a:spcBef>
              <a:spcAft>
                <a:spcPts val="0"/>
              </a:spcAft>
              <a:buClr>
                <a:srgbClr val="434343"/>
              </a:buClr>
              <a:buSzPts val="1400"/>
              <a:buAutoNum type="alphaLcPeriod"/>
              <a:defRPr>
                <a:solidFill>
                  <a:srgbClr val="434343"/>
                </a:solidFill>
              </a:defRPr>
            </a:lvl2pPr>
            <a:lvl3pPr marL="1371600" lvl="2" indent="-317500" rtl="0">
              <a:lnSpc>
                <a:spcPct val="115000"/>
              </a:lnSpc>
              <a:spcBef>
                <a:spcPts val="0"/>
              </a:spcBef>
              <a:spcAft>
                <a:spcPts val="0"/>
              </a:spcAft>
              <a:buClr>
                <a:srgbClr val="434343"/>
              </a:buClr>
              <a:buSzPts val="1400"/>
              <a:buAutoNum type="romanLcPeriod"/>
              <a:defRPr>
                <a:solidFill>
                  <a:srgbClr val="434343"/>
                </a:solidFill>
              </a:defRPr>
            </a:lvl3pPr>
            <a:lvl4pPr marL="1828800" lvl="3" indent="-317500" rtl="0">
              <a:lnSpc>
                <a:spcPct val="115000"/>
              </a:lnSpc>
              <a:spcBef>
                <a:spcPts val="0"/>
              </a:spcBef>
              <a:spcAft>
                <a:spcPts val="0"/>
              </a:spcAft>
              <a:buClr>
                <a:srgbClr val="434343"/>
              </a:buClr>
              <a:buSzPts val="1400"/>
              <a:buAutoNum type="arabicPeriod"/>
              <a:defRPr>
                <a:solidFill>
                  <a:srgbClr val="434343"/>
                </a:solidFill>
              </a:defRPr>
            </a:lvl4pPr>
            <a:lvl5pPr marL="2286000" lvl="4" indent="-317500" rtl="0">
              <a:lnSpc>
                <a:spcPct val="115000"/>
              </a:lnSpc>
              <a:spcBef>
                <a:spcPts val="0"/>
              </a:spcBef>
              <a:spcAft>
                <a:spcPts val="0"/>
              </a:spcAft>
              <a:buClr>
                <a:srgbClr val="434343"/>
              </a:buClr>
              <a:buSzPts val="1400"/>
              <a:buAutoNum type="alphaLcPeriod"/>
              <a:defRPr>
                <a:solidFill>
                  <a:srgbClr val="434343"/>
                </a:solidFill>
              </a:defRPr>
            </a:lvl5pPr>
            <a:lvl6pPr marL="2743200" lvl="5" indent="-317500" rtl="0">
              <a:lnSpc>
                <a:spcPct val="115000"/>
              </a:lnSpc>
              <a:spcBef>
                <a:spcPts val="0"/>
              </a:spcBef>
              <a:spcAft>
                <a:spcPts val="0"/>
              </a:spcAft>
              <a:buClr>
                <a:srgbClr val="434343"/>
              </a:buClr>
              <a:buSzPts val="1400"/>
              <a:buAutoNum type="romanLcPeriod"/>
              <a:defRPr>
                <a:solidFill>
                  <a:srgbClr val="434343"/>
                </a:solidFill>
              </a:defRPr>
            </a:lvl6pPr>
            <a:lvl7pPr marL="3200400" lvl="6" indent="-317500" rtl="0">
              <a:lnSpc>
                <a:spcPct val="115000"/>
              </a:lnSpc>
              <a:spcBef>
                <a:spcPts val="0"/>
              </a:spcBef>
              <a:spcAft>
                <a:spcPts val="0"/>
              </a:spcAft>
              <a:buClr>
                <a:srgbClr val="434343"/>
              </a:buClr>
              <a:buSzPts val="1400"/>
              <a:buAutoNum type="arabicPeriod"/>
              <a:defRPr>
                <a:solidFill>
                  <a:srgbClr val="434343"/>
                </a:solidFill>
              </a:defRPr>
            </a:lvl7pPr>
            <a:lvl8pPr marL="3657600" lvl="7" indent="-317500" rtl="0">
              <a:lnSpc>
                <a:spcPct val="115000"/>
              </a:lnSpc>
              <a:spcBef>
                <a:spcPts val="0"/>
              </a:spcBef>
              <a:spcAft>
                <a:spcPts val="0"/>
              </a:spcAft>
              <a:buClr>
                <a:srgbClr val="434343"/>
              </a:buClr>
              <a:buSzPts val="1400"/>
              <a:buAutoNum type="alphaLcPeriod"/>
              <a:defRPr>
                <a:solidFill>
                  <a:srgbClr val="434343"/>
                </a:solidFill>
              </a:defRPr>
            </a:lvl8pPr>
            <a:lvl9pPr marL="4114800" lvl="8" indent="-317500" rtl="0">
              <a:lnSpc>
                <a:spcPct val="115000"/>
              </a:lnSpc>
              <a:spcBef>
                <a:spcPts val="0"/>
              </a:spcBef>
              <a:spcAft>
                <a:spcPts val="0"/>
              </a:spcAft>
              <a:buClr>
                <a:srgbClr val="434343"/>
              </a:buClr>
              <a:buSzPts val="1400"/>
              <a:buAutoNum type="romanLcPeriod"/>
              <a:defRPr>
                <a:solidFill>
                  <a:srgbClr val="434343"/>
                </a:solidFill>
              </a:defRPr>
            </a:lvl9pPr>
          </a:lstStyle>
          <a:p>
            <a:endParaRPr/>
          </a:p>
        </p:txBody>
      </p:sp>
      <p:sp>
        <p:nvSpPr>
          <p:cNvPr id="291" name="Google Shape;291;p4"/>
          <p:cNvSpPr txBox="1">
            <a:spLocks noGrp="1"/>
          </p:cNvSpPr>
          <p:nvPr>
            <p:ph type="title"/>
          </p:nvPr>
        </p:nvSpPr>
        <p:spPr>
          <a:xfrm>
            <a:off x="720000" y="540000"/>
            <a:ext cx="3834900" cy="612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636130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11"/>
        <p:cNvGrpSpPr/>
        <p:nvPr/>
      </p:nvGrpSpPr>
      <p:grpSpPr>
        <a:xfrm>
          <a:off x="0" y="0"/>
          <a:ext cx="0" cy="0"/>
          <a:chOff x="0" y="0"/>
          <a:chExt cx="0" cy="0"/>
        </a:xfrm>
      </p:grpSpPr>
      <p:grpSp>
        <p:nvGrpSpPr>
          <p:cNvPr id="412" name="Google Shape;412;p7"/>
          <p:cNvGrpSpPr/>
          <p:nvPr/>
        </p:nvGrpSpPr>
        <p:grpSpPr>
          <a:xfrm>
            <a:off x="122308" y="110399"/>
            <a:ext cx="8966083" cy="4999273"/>
            <a:chOff x="122308" y="110399"/>
            <a:chExt cx="8966083" cy="4999273"/>
          </a:xfrm>
        </p:grpSpPr>
        <p:grpSp>
          <p:nvGrpSpPr>
            <p:cNvPr id="413" name="Google Shape;413;p7"/>
            <p:cNvGrpSpPr/>
            <p:nvPr/>
          </p:nvGrpSpPr>
          <p:grpSpPr>
            <a:xfrm>
              <a:off x="122308" y="110399"/>
              <a:ext cx="8966083" cy="4999273"/>
              <a:chOff x="122308" y="110399"/>
              <a:chExt cx="8966083" cy="4999273"/>
            </a:xfrm>
          </p:grpSpPr>
          <p:grpSp>
            <p:nvGrpSpPr>
              <p:cNvPr id="414" name="Google Shape;414;p7"/>
              <p:cNvGrpSpPr/>
              <p:nvPr/>
            </p:nvGrpSpPr>
            <p:grpSpPr>
              <a:xfrm rot="10800000">
                <a:off x="6573247" y="988275"/>
                <a:ext cx="1752359" cy="2359987"/>
                <a:chOff x="8524342" y="1674075"/>
                <a:chExt cx="1752359" cy="2359987"/>
              </a:xfrm>
            </p:grpSpPr>
            <p:sp>
              <p:nvSpPr>
                <p:cNvPr id="415" name="Google Shape;415;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16" name="Google Shape;416;p7"/>
                <p:cNvSpPr/>
                <p:nvPr/>
              </p:nvSpPr>
              <p:spPr>
                <a:xfrm>
                  <a:off x="10165514" y="36832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17" name="Google Shape;417;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18" name="Google Shape;418;p7"/>
                <p:cNvSpPr/>
                <p:nvPr/>
              </p:nvSpPr>
              <p:spPr>
                <a:xfrm rot="-5400000">
                  <a:off x="9564028" y="2032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19" name="Google Shape;419;p7"/>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420" name="Google Shape;420;p7"/>
              <p:cNvGrpSpPr/>
              <p:nvPr/>
            </p:nvGrpSpPr>
            <p:grpSpPr>
              <a:xfrm>
                <a:off x="122308" y="110399"/>
                <a:ext cx="8966083" cy="4999273"/>
                <a:chOff x="122308" y="110399"/>
                <a:chExt cx="8966083" cy="4999273"/>
              </a:xfrm>
            </p:grpSpPr>
            <p:grpSp>
              <p:nvGrpSpPr>
                <p:cNvPr id="421" name="Google Shape;421;p7"/>
                <p:cNvGrpSpPr/>
                <p:nvPr/>
              </p:nvGrpSpPr>
              <p:grpSpPr>
                <a:xfrm>
                  <a:off x="122308" y="110399"/>
                  <a:ext cx="8966083" cy="4999273"/>
                  <a:chOff x="122308" y="110399"/>
                  <a:chExt cx="8966083" cy="4999273"/>
                </a:xfrm>
              </p:grpSpPr>
              <p:sp>
                <p:nvSpPr>
                  <p:cNvPr id="422" name="Google Shape;422;p7"/>
                  <p:cNvSpPr/>
                  <p:nvPr/>
                </p:nvSpPr>
                <p:spPr>
                  <a:xfrm rot="2700000">
                    <a:off x="365766" y="29748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3" name="Google Shape;423;p7"/>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24" name="Google Shape;424;p7"/>
                  <p:cNvSpPr/>
                  <p:nvPr/>
                </p:nvSpPr>
                <p:spPr>
                  <a:xfrm rot="6300406">
                    <a:off x="6543825" y="479970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25" name="Google Shape;425;p7"/>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26" name="Google Shape;426;p7"/>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27" name="Google Shape;427;p7"/>
                  <p:cNvSpPr/>
                  <p:nvPr/>
                </p:nvSpPr>
                <p:spPr>
                  <a:xfrm rot="-2700000">
                    <a:off x="8419665" y="3775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8" name="Google Shape;428;p7"/>
                  <p:cNvSpPr/>
                  <p:nvPr/>
                </p:nvSpPr>
                <p:spPr>
                  <a:xfrm>
                    <a:off x="5710514" y="88862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29" name="Google Shape;429;p7"/>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30" name="Google Shape;430;p7"/>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1" name="Google Shape;431;p7"/>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2" name="Google Shape;432;p7"/>
                  <p:cNvSpPr/>
                  <p:nvPr/>
                </p:nvSpPr>
                <p:spPr>
                  <a:xfrm rot="8100000" flipH="1">
                    <a:off x="8023319" y="407907"/>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33" name="Google Shape;433;p7"/>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4" name="Google Shape;434;p7"/>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35" name="Google Shape;435;p7"/>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6" name="Google Shape;436;p7"/>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7" name="Google Shape;437;p7"/>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38" name="Google Shape;438;p7"/>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9" name="Google Shape;439;p7"/>
                  <p:cNvSpPr/>
                  <p:nvPr/>
                </p:nvSpPr>
                <p:spPr>
                  <a:xfrm rot="8999773">
                    <a:off x="258672" y="12636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0" name="Google Shape;440;p7"/>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41" name="Google Shape;441;p7"/>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42" name="Google Shape;442;p7"/>
                  <p:cNvSpPr/>
                  <p:nvPr/>
                </p:nvSpPr>
                <p:spPr>
                  <a:xfrm rot="8999773">
                    <a:off x="5622622" y="17702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43" name="Google Shape;443;p7"/>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4" name="Google Shape;444;p7"/>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5" name="Google Shape;445;p7"/>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46" name="Google Shape;446;p7"/>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47" name="Google Shape;447;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48" name="Google Shape;448;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9" name="Google Shape;449;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50" name="Google Shape;450;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1" name="Google Shape;451;p7"/>
                  <p:cNvSpPr/>
                  <p:nvPr/>
                </p:nvSpPr>
                <p:spPr>
                  <a:xfrm rot="6300406">
                    <a:off x="665657" y="4775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2" name="Google Shape;452;p7"/>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3" name="Google Shape;453;p7"/>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4" name="Google Shape;454;p7"/>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55" name="Google Shape;455;p7"/>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6" name="Google Shape;456;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57" name="Google Shape;457;p7"/>
                  <p:cNvSpPr/>
                  <p:nvPr/>
                </p:nvSpPr>
                <p:spPr>
                  <a:xfrm rot="-5400000">
                    <a:off x="6897028" y="1651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8" name="Google Shape;458;p7"/>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59" name="Google Shape;459;p7"/>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0" name="Google Shape;460;p7"/>
                  <p:cNvSpPr/>
                  <p:nvPr/>
                </p:nvSpPr>
                <p:spPr>
                  <a:xfrm rot="5400000" flipH="1">
                    <a:off x="6545060" y="71905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61" name="Google Shape;461;p7"/>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62" name="Google Shape;462;p7"/>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63" name="Google Shape;463;p7"/>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64" name="Google Shape;464;p7"/>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5" name="Google Shape;465;p7"/>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6" name="Google Shape;466;p7"/>
                  <p:cNvSpPr/>
                  <p:nvPr/>
                </p:nvSpPr>
                <p:spPr>
                  <a:xfrm rot="2700000">
                    <a:off x="7392164" y="4875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7" name="Google Shape;467;p7"/>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8" name="Google Shape;468;p7"/>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9" name="Google Shape;469;p7"/>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0" name="Google Shape;470;p7"/>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71" name="Google Shape;471;p7"/>
                  <p:cNvSpPr/>
                  <p:nvPr/>
                </p:nvSpPr>
                <p:spPr>
                  <a:xfrm rot="-5400000">
                    <a:off x="7044653" y="38809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72" name="Google Shape;472;p7"/>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473" name="Google Shape;473;p7"/>
                <p:cNvGrpSpPr/>
                <p:nvPr/>
              </p:nvGrpSpPr>
              <p:grpSpPr>
                <a:xfrm rot="10800000">
                  <a:off x="828058" y="1376836"/>
                  <a:ext cx="5359928" cy="2151381"/>
                  <a:chOff x="-4757605" y="2608221"/>
                  <a:chExt cx="5359928" cy="2151381"/>
                </a:xfrm>
              </p:grpSpPr>
              <p:sp>
                <p:nvSpPr>
                  <p:cNvPr id="474" name="Google Shape;474;p7"/>
                  <p:cNvSpPr/>
                  <p:nvPr/>
                </p:nvSpPr>
                <p:spPr>
                  <a:xfrm rot="2700000">
                    <a:off x="395991" y="2642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5" name="Google Shape;475;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76" name="Google Shape;476;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77" name="Google Shape;477;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8" name="Google Shape;478;p7"/>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79" name="Google Shape;479;p7"/>
                  <p:cNvSpPr/>
                  <p:nvPr/>
                </p:nvSpPr>
                <p:spPr>
                  <a:xfrm rot="8999773">
                    <a:off x="-4755228" y="39712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grpSp>
          </p:grpSp>
        </p:grpSp>
        <p:sp>
          <p:nvSpPr>
            <p:cNvPr id="480" name="Google Shape;480;p7"/>
            <p:cNvSpPr/>
            <p:nvPr/>
          </p:nvSpPr>
          <p:spPr>
            <a:xfrm>
              <a:off x="7818600" y="40716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81" name="Google Shape;481;p7"/>
          <p:cNvSpPr/>
          <p:nvPr/>
        </p:nvSpPr>
        <p:spPr>
          <a:xfrm>
            <a:off x="726275" y="540000"/>
            <a:ext cx="47595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82" name="Google Shape;482;p7"/>
          <p:cNvGrpSpPr/>
          <p:nvPr/>
        </p:nvGrpSpPr>
        <p:grpSpPr>
          <a:xfrm>
            <a:off x="6622278" y="720692"/>
            <a:ext cx="1386230" cy="2576599"/>
            <a:chOff x="6622012" y="795963"/>
            <a:chExt cx="1304687" cy="2425262"/>
          </a:xfrm>
        </p:grpSpPr>
        <p:sp>
          <p:nvSpPr>
            <p:cNvPr id="483" name="Google Shape;483;p7"/>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7"/>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7"/>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7"/>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7"/>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8" name="Google Shape;488;p7"/>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89" name="Google Shape;489;p7"/>
          <p:cNvGrpSpPr/>
          <p:nvPr/>
        </p:nvGrpSpPr>
        <p:grpSpPr>
          <a:xfrm>
            <a:off x="4991670" y="2611790"/>
            <a:ext cx="1765307" cy="1991703"/>
            <a:chOff x="1917725" y="3910125"/>
            <a:chExt cx="1279950" cy="1444100"/>
          </a:xfrm>
        </p:grpSpPr>
        <p:sp>
          <p:nvSpPr>
            <p:cNvPr id="490" name="Google Shape;490;p7"/>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7"/>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7"/>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7"/>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7"/>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7"/>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7"/>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7"/>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7"/>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7"/>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7"/>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7"/>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7"/>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7"/>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7"/>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7"/>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7"/>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7"/>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7"/>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7"/>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7"/>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7"/>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2" name="Google Shape;512;p7"/>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7"/>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7"/>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7"/>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7"/>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7"/>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7"/>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7"/>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7"/>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1" name="Google Shape;521;p7"/>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22;p7"/>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23;p7"/>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7"/>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525;p7"/>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26;p7"/>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p7"/>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28" name="Google Shape;528;p7"/>
          <p:cNvSpPr/>
          <p:nvPr/>
        </p:nvSpPr>
        <p:spPr>
          <a:xfrm>
            <a:off x="8424000" y="1589694"/>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7"/>
          <p:cNvSpPr/>
          <p:nvPr/>
        </p:nvSpPr>
        <p:spPr>
          <a:xfrm>
            <a:off x="6572825" y="4291249"/>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7"/>
          <p:cNvSpPr txBox="1">
            <a:spLocks noGrp="1"/>
          </p:cNvSpPr>
          <p:nvPr>
            <p:ph type="title"/>
          </p:nvPr>
        </p:nvSpPr>
        <p:spPr>
          <a:xfrm>
            <a:off x="1220375" y="977088"/>
            <a:ext cx="3771300" cy="612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31" name="Google Shape;531;p7"/>
          <p:cNvSpPr txBox="1">
            <a:spLocks noGrp="1"/>
          </p:cNvSpPr>
          <p:nvPr>
            <p:ph type="body" idx="1"/>
          </p:nvPr>
        </p:nvSpPr>
        <p:spPr>
          <a:xfrm>
            <a:off x="1220375" y="1589688"/>
            <a:ext cx="3771300" cy="2576700"/>
          </a:xfrm>
          <a:prstGeom prst="rect">
            <a:avLst/>
          </a:prstGeom>
        </p:spPr>
        <p:txBody>
          <a:bodyPr spcFirstLastPara="1" wrap="square" lIns="91425" tIns="91425" rIns="91425" bIns="91425" anchor="ctr" anchorCtr="0">
            <a:noAutofit/>
          </a:bodyPr>
          <a:lstStyle>
            <a:lvl1pPr marL="457200" lvl="0" indent="-304800" rtl="0">
              <a:lnSpc>
                <a:spcPct val="100000"/>
              </a:lnSpc>
              <a:spcBef>
                <a:spcPts val="0"/>
              </a:spcBef>
              <a:spcAft>
                <a:spcPts val="0"/>
              </a:spcAft>
              <a:buClr>
                <a:srgbClr val="434343"/>
              </a:buClr>
              <a:buSzPts val="1200"/>
              <a:buChar char="●"/>
              <a:defRPr sz="1400">
                <a:solidFill>
                  <a:srgbClr val="434343"/>
                </a:solidFill>
              </a:defRPr>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spTree>
    <p:extLst>
      <p:ext uri="{BB962C8B-B14F-4D97-AF65-F5344CB8AC3E}">
        <p14:creationId xmlns:p14="http://schemas.microsoft.com/office/powerpoint/2010/main" val="30472436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32"/>
        <p:cNvGrpSpPr/>
        <p:nvPr/>
      </p:nvGrpSpPr>
      <p:grpSpPr>
        <a:xfrm>
          <a:off x="0" y="0"/>
          <a:ext cx="0" cy="0"/>
          <a:chOff x="0" y="0"/>
          <a:chExt cx="0" cy="0"/>
        </a:xfrm>
      </p:grpSpPr>
      <p:grpSp>
        <p:nvGrpSpPr>
          <p:cNvPr id="533" name="Google Shape;533;p8"/>
          <p:cNvGrpSpPr/>
          <p:nvPr/>
        </p:nvGrpSpPr>
        <p:grpSpPr>
          <a:xfrm>
            <a:off x="122308" y="68542"/>
            <a:ext cx="8909048" cy="4975150"/>
            <a:chOff x="122308" y="68542"/>
            <a:chExt cx="8909048" cy="4975150"/>
          </a:xfrm>
        </p:grpSpPr>
        <p:grpSp>
          <p:nvGrpSpPr>
            <p:cNvPr id="534" name="Google Shape;534;p8"/>
            <p:cNvGrpSpPr/>
            <p:nvPr/>
          </p:nvGrpSpPr>
          <p:grpSpPr>
            <a:xfrm>
              <a:off x="122308" y="68542"/>
              <a:ext cx="8909048" cy="4975150"/>
              <a:chOff x="122308" y="68542"/>
              <a:chExt cx="8909048" cy="4975150"/>
            </a:xfrm>
          </p:grpSpPr>
          <p:grpSp>
            <p:nvGrpSpPr>
              <p:cNvPr id="535" name="Google Shape;535;p8"/>
              <p:cNvGrpSpPr/>
              <p:nvPr/>
            </p:nvGrpSpPr>
            <p:grpSpPr>
              <a:xfrm>
                <a:off x="122308" y="68542"/>
                <a:ext cx="8909048" cy="4975150"/>
                <a:chOff x="122308" y="68542"/>
                <a:chExt cx="8909048" cy="4975150"/>
              </a:xfrm>
            </p:grpSpPr>
            <p:grpSp>
              <p:nvGrpSpPr>
                <p:cNvPr id="536" name="Google Shape;536;p8"/>
                <p:cNvGrpSpPr/>
                <p:nvPr/>
              </p:nvGrpSpPr>
              <p:grpSpPr>
                <a:xfrm rot="10800000">
                  <a:off x="7868647" y="1236600"/>
                  <a:ext cx="456959" cy="2111662"/>
                  <a:chOff x="8524342" y="1674075"/>
                  <a:chExt cx="456959" cy="2111662"/>
                </a:xfrm>
              </p:grpSpPr>
              <p:sp>
                <p:nvSpPr>
                  <p:cNvPr id="537" name="Google Shape;537;p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538" name="Google Shape;538;p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39" name="Google Shape;539;p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40" name="Google Shape;540;p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541" name="Google Shape;541;p8"/>
                <p:cNvGrpSpPr/>
                <p:nvPr/>
              </p:nvGrpSpPr>
              <p:grpSpPr>
                <a:xfrm>
                  <a:off x="122308" y="68542"/>
                  <a:ext cx="8909048" cy="4975150"/>
                  <a:chOff x="122308" y="68542"/>
                  <a:chExt cx="8909048" cy="4975150"/>
                </a:xfrm>
              </p:grpSpPr>
              <p:grpSp>
                <p:nvGrpSpPr>
                  <p:cNvPr id="542" name="Google Shape;542;p8"/>
                  <p:cNvGrpSpPr/>
                  <p:nvPr/>
                </p:nvGrpSpPr>
                <p:grpSpPr>
                  <a:xfrm>
                    <a:off x="122308" y="68542"/>
                    <a:ext cx="8909048" cy="4975150"/>
                    <a:chOff x="122308" y="68542"/>
                    <a:chExt cx="8909048" cy="4975150"/>
                  </a:xfrm>
                </p:grpSpPr>
                <p:sp>
                  <p:nvSpPr>
                    <p:cNvPr id="543" name="Google Shape;543;p8"/>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44" name="Google Shape;544;p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45" name="Google Shape;545;p8"/>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46" name="Google Shape;546;p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7" name="Google Shape;547;p8"/>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48" name="Google Shape;548;p8"/>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49" name="Google Shape;549;p8"/>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0" name="Google Shape;550;p8"/>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51" name="Google Shape;551;p8"/>
                    <p:cNvSpPr/>
                    <p:nvPr/>
                  </p:nvSpPr>
                  <p:spPr>
                    <a:xfrm rot="5400000" flipH="1">
                      <a:off x="1080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52" name="Google Shape;552;p8"/>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53" name="Google Shape;553;p8"/>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54" name="Google Shape;554;p8"/>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555" name="Google Shape;555;p8"/>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6" name="Google Shape;556;p8"/>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57" name="Google Shape;557;p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58" name="Google Shape;558;p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59" name="Google Shape;559;p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560" name="Google Shape;560;p8"/>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61" name="Google Shape;561;p8"/>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62" name="Google Shape;562;p8"/>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63" name="Google Shape;563;p8"/>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4" name="Google Shape;564;p8"/>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65" name="Google Shape;565;p8"/>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66" name="Google Shape;566;p8"/>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67" name="Google Shape;567;p8"/>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68" name="Google Shape;568;p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569" name="Google Shape;569;p8"/>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70" name="Google Shape;570;p8"/>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71" name="Google Shape;571;p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2" name="Google Shape;572;p8"/>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73" name="Google Shape;573;p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4" name="Google Shape;574;p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75" name="Google Shape;575;p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6" name="Google Shape;576;p8"/>
                    <p:cNvSpPr/>
                    <p:nvPr/>
                  </p:nvSpPr>
                  <p:spPr>
                    <a:xfrm rot="8100000" flipH="1">
                      <a:off x="8826469" y="355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7" name="Google Shape;577;p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78" name="Google Shape;578;p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79" name="Google Shape;579;p8"/>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80" name="Google Shape;580;p8"/>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1" name="Google Shape;581;p8"/>
                    <p:cNvSpPr/>
                    <p:nvPr/>
                  </p:nvSpPr>
                  <p:spPr>
                    <a:xfrm rot="5400000" flipH="1">
                      <a:off x="1027810" y="46912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82" name="Google Shape;582;p8"/>
                    <p:cNvSpPr/>
                    <p:nvPr/>
                  </p:nvSpPr>
                  <p:spPr>
                    <a:xfrm rot="-900406" flipH="1">
                      <a:off x="7311885" y="3527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83" name="Google Shape;583;p8"/>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84" name="Google Shape;584;p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85" name="Google Shape;585;p8"/>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86" name="Google Shape;586;p8"/>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87" name="Google Shape;587;p8"/>
                    <p:cNvSpPr/>
                    <p:nvPr/>
                  </p:nvSpPr>
                  <p:spPr>
                    <a:xfrm rot="2700000">
                      <a:off x="74683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8" name="Google Shape;588;p8"/>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89" name="Google Shape;589;p8"/>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90" name="Google Shape;590;p8"/>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91" name="Google Shape;591;p8"/>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92" name="Google Shape;592;p8"/>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593" name="Google Shape;593;p8"/>
                  <p:cNvGrpSpPr/>
                  <p:nvPr/>
                </p:nvGrpSpPr>
                <p:grpSpPr>
                  <a:xfrm rot="10800000">
                    <a:off x="828058" y="1376836"/>
                    <a:ext cx="480016" cy="1076509"/>
                    <a:chOff x="122308" y="3683092"/>
                    <a:chExt cx="480016" cy="1076509"/>
                  </a:xfrm>
                </p:grpSpPr>
                <p:sp>
                  <p:nvSpPr>
                    <p:cNvPr id="594" name="Google Shape;594;p8"/>
                    <p:cNvSpPr/>
                    <p:nvPr/>
                  </p:nvSpPr>
                  <p:spPr>
                    <a:xfrm rot="8999773">
                      <a:off x="1246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95" name="Google Shape;595;p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96" name="Google Shape;596;p8"/>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597" name="Google Shape;597;p8"/>
              <p:cNvSpPr/>
              <p:nvPr/>
            </p:nvSpPr>
            <p:spPr>
              <a:xfrm>
                <a:off x="394650" y="42240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8"/>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99" name="Google Shape;599;p8"/>
            <p:cNvSpPr/>
            <p:nvPr/>
          </p:nvSpPr>
          <p:spPr>
            <a:xfrm rot="-2700000">
              <a:off x="1932765" y="3403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0" name="Google Shape;600;p8"/>
            <p:cNvSpPr/>
            <p:nvPr/>
          </p:nvSpPr>
          <p:spPr>
            <a:xfrm rot="6300406">
              <a:off x="1121095" y="44342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1" name="Google Shape;601;p8"/>
            <p:cNvSpPr/>
            <p:nvPr/>
          </p:nvSpPr>
          <p:spPr>
            <a:xfrm rot="6300406">
              <a:off x="7609637" y="15269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2" name="Google Shape;602;p8"/>
            <p:cNvSpPr/>
            <p:nvPr/>
          </p:nvSpPr>
          <p:spPr>
            <a:xfrm rot="-2700000">
              <a:off x="75226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3" name="Google Shape;603;p8"/>
            <p:cNvSpPr/>
            <p:nvPr/>
          </p:nvSpPr>
          <p:spPr>
            <a:xfrm rot="6300406">
              <a:off x="7996995" y="4195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4" name="Google Shape;604;p8"/>
            <p:cNvSpPr/>
            <p:nvPr/>
          </p:nvSpPr>
          <p:spPr>
            <a:xfrm rot="-4499594">
              <a:off x="1270787" y="29359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05" name="Google Shape;605;p8"/>
            <p:cNvSpPr/>
            <p:nvPr/>
          </p:nvSpPr>
          <p:spPr>
            <a:xfrm rot="-4499594">
              <a:off x="15802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6" name="Google Shape;606;p8"/>
            <p:cNvSpPr/>
            <p:nvPr/>
          </p:nvSpPr>
          <p:spPr>
            <a:xfrm rot="8100000">
              <a:off x="7448940" y="2924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7" name="Google Shape;607;p8"/>
            <p:cNvSpPr/>
            <p:nvPr/>
          </p:nvSpPr>
          <p:spPr>
            <a:xfrm rot="-4499594">
              <a:off x="7303937" y="20272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08" name="Google Shape;608;p8"/>
          <p:cNvSpPr/>
          <p:nvPr/>
        </p:nvSpPr>
        <p:spPr>
          <a:xfrm>
            <a:off x="721050" y="553925"/>
            <a:ext cx="7701600" cy="40356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09" name="Google Shape;609;p8"/>
          <p:cNvGrpSpPr/>
          <p:nvPr/>
        </p:nvGrpSpPr>
        <p:grpSpPr>
          <a:xfrm rot="1799965" flipH="1">
            <a:off x="372879" y="2694432"/>
            <a:ext cx="1792663" cy="1738763"/>
            <a:chOff x="6997200" y="3219600"/>
            <a:chExt cx="1426800" cy="1383900"/>
          </a:xfrm>
        </p:grpSpPr>
        <p:sp>
          <p:nvSpPr>
            <p:cNvPr id="610" name="Google Shape;610;p8"/>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611;p8"/>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8"/>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8"/>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8"/>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8"/>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8"/>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8"/>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8"/>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8"/>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8"/>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8"/>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8"/>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8"/>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4" name="Google Shape;624;p8"/>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5" name="Google Shape;625;p8"/>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8"/>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7" name="Google Shape;627;p8"/>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8" name="Google Shape;628;p8"/>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8"/>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8"/>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8"/>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8"/>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8"/>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8"/>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8"/>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8"/>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7" name="Google Shape;637;p8"/>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8"/>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8"/>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8"/>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1" name="Google Shape;641;p8"/>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642;p8"/>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8"/>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8"/>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45" name="Google Shape;645;p8"/>
          <p:cNvGrpSpPr/>
          <p:nvPr/>
        </p:nvGrpSpPr>
        <p:grpSpPr>
          <a:xfrm flipH="1">
            <a:off x="7330376" y="2586447"/>
            <a:ext cx="1315503" cy="1991723"/>
            <a:chOff x="191900" y="2943925"/>
            <a:chExt cx="1080850" cy="1636450"/>
          </a:xfrm>
        </p:grpSpPr>
        <p:sp>
          <p:nvSpPr>
            <p:cNvPr id="646" name="Google Shape;646;p8"/>
            <p:cNvSpPr/>
            <p:nvPr/>
          </p:nvSpPr>
          <p:spPr>
            <a:xfrm>
              <a:off x="469350" y="2943925"/>
              <a:ext cx="742700" cy="528675"/>
            </a:xfrm>
            <a:custGeom>
              <a:avLst/>
              <a:gdLst/>
              <a:ahLst/>
              <a:cxnLst/>
              <a:rect l="l" t="t" r="r" b="b"/>
              <a:pathLst>
                <a:path w="29708" h="21147" extrusionOk="0">
                  <a:moveTo>
                    <a:pt x="14607" y="1"/>
                  </a:moveTo>
                  <a:cubicBezTo>
                    <a:pt x="12241" y="1"/>
                    <a:pt x="11302" y="2619"/>
                    <a:pt x="11302" y="2619"/>
                  </a:cubicBezTo>
                  <a:cubicBezTo>
                    <a:pt x="11302" y="2619"/>
                    <a:pt x="10319" y="1212"/>
                    <a:pt x="8250" y="1212"/>
                  </a:cubicBezTo>
                  <a:cubicBezTo>
                    <a:pt x="7604" y="1212"/>
                    <a:pt x="6853" y="1349"/>
                    <a:pt x="5992" y="1709"/>
                  </a:cubicBezTo>
                  <a:cubicBezTo>
                    <a:pt x="2375" y="3222"/>
                    <a:pt x="4315" y="7535"/>
                    <a:pt x="4315" y="7535"/>
                  </a:cubicBezTo>
                  <a:cubicBezTo>
                    <a:pt x="4315" y="7535"/>
                    <a:pt x="911" y="8374"/>
                    <a:pt x="1328" y="11322"/>
                  </a:cubicBezTo>
                  <a:cubicBezTo>
                    <a:pt x="1629" y="13444"/>
                    <a:pt x="3564" y="13975"/>
                    <a:pt x="3564" y="13975"/>
                  </a:cubicBezTo>
                  <a:cubicBezTo>
                    <a:pt x="3564" y="13975"/>
                    <a:pt x="0" y="16031"/>
                    <a:pt x="3493" y="19128"/>
                  </a:cubicBezTo>
                  <a:cubicBezTo>
                    <a:pt x="4664" y="20167"/>
                    <a:pt x="6435" y="20255"/>
                    <a:pt x="6998" y="20255"/>
                  </a:cubicBezTo>
                  <a:cubicBezTo>
                    <a:pt x="7112" y="20255"/>
                    <a:pt x="7176" y="20251"/>
                    <a:pt x="7176" y="20251"/>
                  </a:cubicBezTo>
                  <a:lnTo>
                    <a:pt x="23520" y="21144"/>
                  </a:lnTo>
                  <a:cubicBezTo>
                    <a:pt x="23520" y="21144"/>
                    <a:pt x="23557" y="21146"/>
                    <a:pt x="23625" y="21146"/>
                  </a:cubicBezTo>
                  <a:cubicBezTo>
                    <a:pt x="24149" y="21146"/>
                    <a:pt x="26512" y="21017"/>
                    <a:pt x="27696" y="18761"/>
                  </a:cubicBezTo>
                  <a:cubicBezTo>
                    <a:pt x="29033" y="16217"/>
                    <a:pt x="27181" y="14605"/>
                    <a:pt x="27181" y="14605"/>
                  </a:cubicBezTo>
                  <a:cubicBezTo>
                    <a:pt x="27181" y="14605"/>
                    <a:pt x="29708" y="13795"/>
                    <a:pt x="29351" y="10566"/>
                  </a:cubicBezTo>
                  <a:cubicBezTo>
                    <a:pt x="29095" y="8244"/>
                    <a:pt x="27399" y="7918"/>
                    <a:pt x="26466" y="7918"/>
                  </a:cubicBezTo>
                  <a:cubicBezTo>
                    <a:pt x="26102" y="7918"/>
                    <a:pt x="25855" y="7968"/>
                    <a:pt x="25855" y="7968"/>
                  </a:cubicBezTo>
                  <a:cubicBezTo>
                    <a:pt x="25855" y="7968"/>
                    <a:pt x="27208" y="4433"/>
                    <a:pt x="23657" y="2114"/>
                  </a:cubicBezTo>
                  <a:cubicBezTo>
                    <a:pt x="23194" y="1813"/>
                    <a:pt x="22748" y="1696"/>
                    <a:pt x="22335" y="1696"/>
                  </a:cubicBezTo>
                  <a:cubicBezTo>
                    <a:pt x="20890" y="1696"/>
                    <a:pt x="19837" y="3123"/>
                    <a:pt x="19837" y="3123"/>
                  </a:cubicBezTo>
                  <a:cubicBezTo>
                    <a:pt x="19837" y="3123"/>
                    <a:pt x="19096" y="1309"/>
                    <a:pt x="15825" y="214"/>
                  </a:cubicBezTo>
                  <a:cubicBezTo>
                    <a:pt x="15382" y="65"/>
                    <a:pt x="14977" y="1"/>
                    <a:pt x="146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647;p8"/>
            <p:cNvSpPr/>
            <p:nvPr/>
          </p:nvSpPr>
          <p:spPr>
            <a:xfrm>
              <a:off x="536925" y="4108275"/>
              <a:ext cx="340800" cy="465100"/>
            </a:xfrm>
            <a:custGeom>
              <a:avLst/>
              <a:gdLst/>
              <a:ahLst/>
              <a:cxnLst/>
              <a:rect l="l" t="t" r="r" b="b"/>
              <a:pathLst>
                <a:path w="13632" h="18604" extrusionOk="0">
                  <a:moveTo>
                    <a:pt x="965" y="1"/>
                  </a:moveTo>
                  <a:lnTo>
                    <a:pt x="1" y="6529"/>
                  </a:lnTo>
                  <a:cubicBezTo>
                    <a:pt x="3431" y="8184"/>
                    <a:pt x="9735" y="18603"/>
                    <a:pt x="9735" y="18603"/>
                  </a:cubicBezTo>
                  <a:cubicBezTo>
                    <a:pt x="9735" y="18603"/>
                    <a:pt x="12859" y="17288"/>
                    <a:pt x="13510" y="16828"/>
                  </a:cubicBezTo>
                  <a:cubicBezTo>
                    <a:pt x="13632" y="16741"/>
                    <a:pt x="13621" y="16706"/>
                    <a:pt x="13523" y="16706"/>
                  </a:cubicBezTo>
                  <a:cubicBezTo>
                    <a:pt x="13100" y="16706"/>
                    <a:pt x="11061" y="17359"/>
                    <a:pt x="11061" y="17359"/>
                  </a:cubicBezTo>
                  <a:cubicBezTo>
                    <a:pt x="11061" y="17359"/>
                    <a:pt x="10623" y="10557"/>
                    <a:pt x="7701" y="6173"/>
                  </a:cubicBezTo>
                  <a:cubicBezTo>
                    <a:pt x="4780" y="1789"/>
                    <a:pt x="965" y="1"/>
                    <a:pt x="965"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648;p8"/>
            <p:cNvSpPr/>
            <p:nvPr/>
          </p:nvSpPr>
          <p:spPr>
            <a:xfrm>
              <a:off x="743950" y="4498275"/>
              <a:ext cx="149500" cy="82100"/>
            </a:xfrm>
            <a:custGeom>
              <a:avLst/>
              <a:gdLst/>
              <a:ahLst/>
              <a:cxnLst/>
              <a:rect l="l" t="t" r="r" b="b"/>
              <a:pathLst>
                <a:path w="5980" h="3284" extrusionOk="0">
                  <a:moveTo>
                    <a:pt x="2835" y="0"/>
                  </a:moveTo>
                  <a:lnTo>
                    <a:pt x="0" y="1129"/>
                  </a:lnTo>
                  <a:lnTo>
                    <a:pt x="1004" y="3283"/>
                  </a:lnTo>
                  <a:lnTo>
                    <a:pt x="5980" y="1124"/>
                  </a:lnTo>
                  <a:cubicBezTo>
                    <a:pt x="5619" y="641"/>
                    <a:pt x="4790" y="531"/>
                    <a:pt x="4109" y="531"/>
                  </a:cubicBezTo>
                  <a:cubicBezTo>
                    <a:pt x="3538" y="531"/>
                    <a:pt x="3070" y="608"/>
                    <a:pt x="3070" y="608"/>
                  </a:cubicBezTo>
                  <a:lnTo>
                    <a:pt x="283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649;p8"/>
            <p:cNvSpPr/>
            <p:nvPr/>
          </p:nvSpPr>
          <p:spPr>
            <a:xfrm>
              <a:off x="799575" y="4501400"/>
              <a:ext cx="22100" cy="22500"/>
            </a:xfrm>
            <a:custGeom>
              <a:avLst/>
              <a:gdLst/>
              <a:ahLst/>
              <a:cxnLst/>
              <a:rect l="l" t="t" r="r" b="b"/>
              <a:pathLst>
                <a:path w="884" h="900" extrusionOk="0">
                  <a:moveTo>
                    <a:pt x="766" y="0"/>
                  </a:moveTo>
                  <a:cubicBezTo>
                    <a:pt x="739" y="0"/>
                    <a:pt x="711" y="11"/>
                    <a:pt x="691" y="34"/>
                  </a:cubicBezTo>
                  <a:lnTo>
                    <a:pt x="39" y="718"/>
                  </a:lnTo>
                  <a:cubicBezTo>
                    <a:pt x="1" y="763"/>
                    <a:pt x="1" y="829"/>
                    <a:pt x="44" y="867"/>
                  </a:cubicBezTo>
                  <a:cubicBezTo>
                    <a:pt x="67" y="889"/>
                    <a:pt x="94" y="900"/>
                    <a:pt x="117" y="900"/>
                  </a:cubicBezTo>
                  <a:cubicBezTo>
                    <a:pt x="143" y="900"/>
                    <a:pt x="176" y="889"/>
                    <a:pt x="193" y="867"/>
                  </a:cubicBezTo>
                  <a:lnTo>
                    <a:pt x="845" y="176"/>
                  </a:lnTo>
                  <a:cubicBezTo>
                    <a:pt x="883" y="138"/>
                    <a:pt x="883" y="67"/>
                    <a:pt x="840" y="28"/>
                  </a:cubicBezTo>
                  <a:cubicBezTo>
                    <a:pt x="819" y="10"/>
                    <a:pt x="792" y="0"/>
                    <a:pt x="7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650;p8"/>
            <p:cNvSpPr/>
            <p:nvPr/>
          </p:nvSpPr>
          <p:spPr>
            <a:xfrm>
              <a:off x="811350" y="4506700"/>
              <a:ext cx="18675" cy="27775"/>
            </a:xfrm>
            <a:custGeom>
              <a:avLst/>
              <a:gdLst/>
              <a:ahLst/>
              <a:cxnLst/>
              <a:rect l="l" t="t" r="r" b="b"/>
              <a:pathLst>
                <a:path w="747" h="1111" extrusionOk="0">
                  <a:moveTo>
                    <a:pt x="624" y="1"/>
                  </a:moveTo>
                  <a:cubicBezTo>
                    <a:pt x="587" y="1"/>
                    <a:pt x="551" y="19"/>
                    <a:pt x="533" y="53"/>
                  </a:cubicBezTo>
                  <a:lnTo>
                    <a:pt x="28" y="951"/>
                  </a:lnTo>
                  <a:cubicBezTo>
                    <a:pt x="1" y="1000"/>
                    <a:pt x="18" y="1065"/>
                    <a:pt x="73" y="1093"/>
                  </a:cubicBezTo>
                  <a:cubicBezTo>
                    <a:pt x="89" y="1105"/>
                    <a:pt x="106" y="1110"/>
                    <a:pt x="122" y="1110"/>
                  </a:cubicBezTo>
                  <a:cubicBezTo>
                    <a:pt x="160" y="1110"/>
                    <a:pt x="193" y="1088"/>
                    <a:pt x="215" y="1055"/>
                  </a:cubicBezTo>
                  <a:lnTo>
                    <a:pt x="719" y="157"/>
                  </a:lnTo>
                  <a:cubicBezTo>
                    <a:pt x="747" y="107"/>
                    <a:pt x="724" y="41"/>
                    <a:pt x="676" y="13"/>
                  </a:cubicBezTo>
                  <a:cubicBezTo>
                    <a:pt x="659" y="5"/>
                    <a:pt x="642" y="1"/>
                    <a:pt x="6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1" name="Google Shape;651;p8"/>
            <p:cNvSpPr/>
            <p:nvPr/>
          </p:nvSpPr>
          <p:spPr>
            <a:xfrm>
              <a:off x="831900" y="4509050"/>
              <a:ext cx="10600" cy="25425"/>
            </a:xfrm>
            <a:custGeom>
              <a:avLst/>
              <a:gdLst/>
              <a:ahLst/>
              <a:cxnLst/>
              <a:rect l="l" t="t" r="r" b="b"/>
              <a:pathLst>
                <a:path w="424" h="1017" extrusionOk="0">
                  <a:moveTo>
                    <a:pt x="309" y="0"/>
                  </a:moveTo>
                  <a:cubicBezTo>
                    <a:pt x="262" y="0"/>
                    <a:pt x="214" y="32"/>
                    <a:pt x="205" y="84"/>
                  </a:cubicBezTo>
                  <a:lnTo>
                    <a:pt x="18" y="885"/>
                  </a:lnTo>
                  <a:cubicBezTo>
                    <a:pt x="1" y="939"/>
                    <a:pt x="40" y="999"/>
                    <a:pt x="94" y="1011"/>
                  </a:cubicBezTo>
                  <a:cubicBezTo>
                    <a:pt x="106" y="1016"/>
                    <a:pt x="111" y="1016"/>
                    <a:pt x="122" y="1016"/>
                  </a:cubicBezTo>
                  <a:cubicBezTo>
                    <a:pt x="165" y="1016"/>
                    <a:pt x="210" y="983"/>
                    <a:pt x="221" y="933"/>
                  </a:cubicBezTo>
                  <a:lnTo>
                    <a:pt x="407" y="128"/>
                  </a:lnTo>
                  <a:cubicBezTo>
                    <a:pt x="423" y="73"/>
                    <a:pt x="385" y="18"/>
                    <a:pt x="330" y="2"/>
                  </a:cubicBezTo>
                  <a:cubicBezTo>
                    <a:pt x="323" y="1"/>
                    <a:pt x="316" y="0"/>
                    <a:pt x="3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2" name="Google Shape;652;p8"/>
            <p:cNvSpPr/>
            <p:nvPr/>
          </p:nvSpPr>
          <p:spPr>
            <a:xfrm>
              <a:off x="731350" y="4042250"/>
              <a:ext cx="404650" cy="401650"/>
            </a:xfrm>
            <a:custGeom>
              <a:avLst/>
              <a:gdLst/>
              <a:ahLst/>
              <a:cxnLst/>
              <a:rect l="l" t="t" r="r" b="b"/>
              <a:pathLst>
                <a:path w="16186" h="16066" extrusionOk="0">
                  <a:moveTo>
                    <a:pt x="0" y="1"/>
                  </a:moveTo>
                  <a:lnTo>
                    <a:pt x="577" y="6572"/>
                  </a:lnTo>
                  <a:cubicBezTo>
                    <a:pt x="4293" y="7389"/>
                    <a:pt x="12843" y="16066"/>
                    <a:pt x="12843" y="16066"/>
                  </a:cubicBezTo>
                  <a:cubicBezTo>
                    <a:pt x="12843" y="16066"/>
                    <a:pt x="15577" y="14060"/>
                    <a:pt x="16104" y="13456"/>
                  </a:cubicBezTo>
                  <a:cubicBezTo>
                    <a:pt x="16182" y="13366"/>
                    <a:pt x="16186" y="13328"/>
                    <a:pt x="16135" y="13328"/>
                  </a:cubicBezTo>
                  <a:cubicBezTo>
                    <a:pt x="15850" y="13328"/>
                    <a:pt x="13845" y="14541"/>
                    <a:pt x="13845" y="14541"/>
                  </a:cubicBezTo>
                  <a:cubicBezTo>
                    <a:pt x="13845" y="14541"/>
                    <a:pt x="11839" y="8030"/>
                    <a:pt x="7981" y="4440"/>
                  </a:cubicBezTo>
                  <a:cubicBezTo>
                    <a:pt x="4122" y="850"/>
                    <a:pt x="0" y="1"/>
                    <a:pt x="0"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653;p8"/>
            <p:cNvSpPr/>
            <p:nvPr/>
          </p:nvSpPr>
          <p:spPr>
            <a:xfrm>
              <a:off x="1006200" y="4362625"/>
              <a:ext cx="145400" cy="90575"/>
            </a:xfrm>
            <a:custGeom>
              <a:avLst/>
              <a:gdLst/>
              <a:ahLst/>
              <a:cxnLst/>
              <a:rect l="l" t="t" r="r" b="b"/>
              <a:pathLst>
                <a:path w="5816" h="3623" extrusionOk="0">
                  <a:moveTo>
                    <a:pt x="2495" y="0"/>
                  </a:moveTo>
                  <a:lnTo>
                    <a:pt x="1" y="1764"/>
                  </a:lnTo>
                  <a:lnTo>
                    <a:pt x="1475" y="3623"/>
                  </a:lnTo>
                  <a:lnTo>
                    <a:pt x="5816" y="367"/>
                  </a:lnTo>
                  <a:cubicBezTo>
                    <a:pt x="5573" y="163"/>
                    <a:pt x="5227" y="90"/>
                    <a:pt x="4857" y="90"/>
                  </a:cubicBezTo>
                  <a:cubicBezTo>
                    <a:pt x="3936" y="90"/>
                    <a:pt x="2868" y="542"/>
                    <a:pt x="2868" y="542"/>
                  </a:cubicBezTo>
                  <a:lnTo>
                    <a:pt x="249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4" name="Google Shape;654;p8"/>
            <p:cNvSpPr/>
            <p:nvPr/>
          </p:nvSpPr>
          <p:spPr>
            <a:xfrm>
              <a:off x="1058825" y="4364750"/>
              <a:ext cx="17975" cy="25850"/>
            </a:xfrm>
            <a:custGeom>
              <a:avLst/>
              <a:gdLst/>
              <a:ahLst/>
              <a:cxnLst/>
              <a:rect l="l" t="t" r="r" b="b"/>
              <a:pathLst>
                <a:path w="719" h="1034" extrusionOk="0">
                  <a:moveTo>
                    <a:pt x="596" y="0"/>
                  </a:moveTo>
                  <a:cubicBezTo>
                    <a:pt x="559" y="0"/>
                    <a:pt x="524" y="19"/>
                    <a:pt x="505" y="52"/>
                  </a:cubicBezTo>
                  <a:lnTo>
                    <a:pt x="33" y="874"/>
                  </a:lnTo>
                  <a:cubicBezTo>
                    <a:pt x="0" y="923"/>
                    <a:pt x="23" y="989"/>
                    <a:pt x="73" y="1016"/>
                  </a:cubicBezTo>
                  <a:cubicBezTo>
                    <a:pt x="88" y="1028"/>
                    <a:pt x="105" y="1033"/>
                    <a:pt x="121" y="1033"/>
                  </a:cubicBezTo>
                  <a:cubicBezTo>
                    <a:pt x="159" y="1033"/>
                    <a:pt x="197" y="1011"/>
                    <a:pt x="215" y="978"/>
                  </a:cubicBezTo>
                  <a:lnTo>
                    <a:pt x="686" y="161"/>
                  </a:lnTo>
                  <a:cubicBezTo>
                    <a:pt x="718" y="107"/>
                    <a:pt x="703" y="47"/>
                    <a:pt x="647" y="14"/>
                  </a:cubicBezTo>
                  <a:cubicBezTo>
                    <a:pt x="631" y="5"/>
                    <a:pt x="613" y="0"/>
                    <a:pt x="5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5" name="Google Shape;655;p8"/>
            <p:cNvSpPr/>
            <p:nvPr/>
          </p:nvSpPr>
          <p:spPr>
            <a:xfrm>
              <a:off x="283975" y="3532400"/>
              <a:ext cx="545800" cy="575900"/>
            </a:xfrm>
            <a:custGeom>
              <a:avLst/>
              <a:gdLst/>
              <a:ahLst/>
              <a:cxnLst/>
              <a:rect l="l" t="t" r="r" b="b"/>
              <a:pathLst>
                <a:path w="21832" h="23036" extrusionOk="0">
                  <a:moveTo>
                    <a:pt x="10699" y="1"/>
                  </a:moveTo>
                  <a:cubicBezTo>
                    <a:pt x="10699" y="1"/>
                    <a:pt x="1" y="5712"/>
                    <a:pt x="4511" y="23036"/>
                  </a:cubicBezTo>
                  <a:cubicBezTo>
                    <a:pt x="4511" y="23036"/>
                    <a:pt x="14645" y="23036"/>
                    <a:pt x="21069" y="21123"/>
                  </a:cubicBezTo>
                  <a:cubicBezTo>
                    <a:pt x="21069" y="21123"/>
                    <a:pt x="21831" y="10342"/>
                    <a:pt x="21831" y="6681"/>
                  </a:cubicBezTo>
                  <a:cubicBezTo>
                    <a:pt x="21831" y="6681"/>
                    <a:pt x="12815" y="1491"/>
                    <a:pt x="1069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6" name="Google Shape;656;p8"/>
            <p:cNvSpPr/>
            <p:nvPr/>
          </p:nvSpPr>
          <p:spPr>
            <a:xfrm>
              <a:off x="857825" y="3490950"/>
              <a:ext cx="414925" cy="327950"/>
            </a:xfrm>
            <a:custGeom>
              <a:avLst/>
              <a:gdLst/>
              <a:ahLst/>
              <a:cxnLst/>
              <a:rect l="l" t="t" r="r" b="b"/>
              <a:pathLst>
                <a:path w="16597" h="13118" extrusionOk="0">
                  <a:moveTo>
                    <a:pt x="15013" y="0"/>
                  </a:moveTo>
                  <a:cubicBezTo>
                    <a:pt x="14706" y="0"/>
                    <a:pt x="13691" y="2306"/>
                    <a:pt x="13691" y="2306"/>
                  </a:cubicBezTo>
                  <a:cubicBezTo>
                    <a:pt x="13691" y="2306"/>
                    <a:pt x="13828" y="179"/>
                    <a:pt x="13407" y="70"/>
                  </a:cubicBezTo>
                  <a:cubicBezTo>
                    <a:pt x="13399" y="67"/>
                    <a:pt x="13391" y="66"/>
                    <a:pt x="13384" y="66"/>
                  </a:cubicBezTo>
                  <a:cubicBezTo>
                    <a:pt x="12970" y="66"/>
                    <a:pt x="12585" y="2886"/>
                    <a:pt x="12585" y="2886"/>
                  </a:cubicBezTo>
                  <a:cubicBezTo>
                    <a:pt x="12585" y="2886"/>
                    <a:pt x="12034" y="1297"/>
                    <a:pt x="11761" y="1297"/>
                  </a:cubicBezTo>
                  <a:cubicBezTo>
                    <a:pt x="11752" y="1297"/>
                    <a:pt x="11743" y="1299"/>
                    <a:pt x="11735" y="1302"/>
                  </a:cubicBezTo>
                  <a:cubicBezTo>
                    <a:pt x="11472" y="1406"/>
                    <a:pt x="11861" y="3538"/>
                    <a:pt x="11861" y="3538"/>
                  </a:cubicBezTo>
                  <a:cubicBezTo>
                    <a:pt x="10374" y="6907"/>
                    <a:pt x="4301" y="7312"/>
                    <a:pt x="1468" y="7312"/>
                  </a:cubicBezTo>
                  <a:cubicBezTo>
                    <a:pt x="572" y="7312"/>
                    <a:pt x="0" y="7271"/>
                    <a:pt x="0" y="7271"/>
                  </a:cubicBezTo>
                  <a:lnTo>
                    <a:pt x="0" y="7271"/>
                  </a:lnTo>
                  <a:lnTo>
                    <a:pt x="488" y="13085"/>
                  </a:lnTo>
                  <a:cubicBezTo>
                    <a:pt x="900" y="13107"/>
                    <a:pt x="1300" y="13117"/>
                    <a:pt x="1688" y="13117"/>
                  </a:cubicBezTo>
                  <a:cubicBezTo>
                    <a:pt x="12777" y="13117"/>
                    <a:pt x="14010" y="4684"/>
                    <a:pt x="14010" y="4684"/>
                  </a:cubicBezTo>
                  <a:cubicBezTo>
                    <a:pt x="14010" y="4684"/>
                    <a:pt x="16322" y="3642"/>
                    <a:pt x="16059" y="3166"/>
                  </a:cubicBezTo>
                  <a:cubicBezTo>
                    <a:pt x="16000" y="3060"/>
                    <a:pt x="15898" y="3018"/>
                    <a:pt x="15774" y="3018"/>
                  </a:cubicBezTo>
                  <a:cubicBezTo>
                    <a:pt x="15341" y="3018"/>
                    <a:pt x="14645" y="3522"/>
                    <a:pt x="14645" y="3522"/>
                  </a:cubicBezTo>
                  <a:cubicBezTo>
                    <a:pt x="14645" y="3522"/>
                    <a:pt x="16597" y="1785"/>
                    <a:pt x="16175" y="1302"/>
                  </a:cubicBezTo>
                  <a:cubicBezTo>
                    <a:pt x="16125" y="1246"/>
                    <a:pt x="16066" y="1221"/>
                    <a:pt x="16000" y="1221"/>
                  </a:cubicBezTo>
                  <a:cubicBezTo>
                    <a:pt x="15495" y="1221"/>
                    <a:pt x="14579" y="2650"/>
                    <a:pt x="14579" y="2650"/>
                  </a:cubicBezTo>
                  <a:cubicBezTo>
                    <a:pt x="14579" y="2650"/>
                    <a:pt x="15275" y="404"/>
                    <a:pt x="15067" y="37"/>
                  </a:cubicBezTo>
                  <a:cubicBezTo>
                    <a:pt x="15053" y="12"/>
                    <a:pt x="15035" y="0"/>
                    <a:pt x="1501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7" name="Google Shape;657;p8"/>
            <p:cNvSpPr/>
            <p:nvPr/>
          </p:nvSpPr>
          <p:spPr>
            <a:xfrm>
              <a:off x="1169400" y="3560525"/>
              <a:ext cx="21975" cy="29175"/>
            </a:xfrm>
            <a:custGeom>
              <a:avLst/>
              <a:gdLst/>
              <a:ahLst/>
              <a:cxnLst/>
              <a:rect l="l" t="t" r="r" b="b"/>
              <a:pathLst>
                <a:path w="879" h="1167" extrusionOk="0">
                  <a:moveTo>
                    <a:pt x="118" y="0"/>
                  </a:moveTo>
                  <a:cubicBezTo>
                    <a:pt x="87" y="0"/>
                    <a:pt x="56" y="14"/>
                    <a:pt x="34" y="42"/>
                  </a:cubicBezTo>
                  <a:cubicBezTo>
                    <a:pt x="1" y="87"/>
                    <a:pt x="11" y="153"/>
                    <a:pt x="56" y="191"/>
                  </a:cubicBezTo>
                  <a:cubicBezTo>
                    <a:pt x="615" y="608"/>
                    <a:pt x="484" y="1008"/>
                    <a:pt x="477" y="1024"/>
                  </a:cubicBezTo>
                  <a:cubicBezTo>
                    <a:pt x="456" y="1079"/>
                    <a:pt x="484" y="1139"/>
                    <a:pt x="538" y="1160"/>
                  </a:cubicBezTo>
                  <a:cubicBezTo>
                    <a:pt x="549" y="1167"/>
                    <a:pt x="560" y="1167"/>
                    <a:pt x="576" y="1167"/>
                  </a:cubicBezTo>
                  <a:cubicBezTo>
                    <a:pt x="615" y="1167"/>
                    <a:pt x="659" y="1145"/>
                    <a:pt x="674" y="1101"/>
                  </a:cubicBezTo>
                  <a:cubicBezTo>
                    <a:pt x="681" y="1079"/>
                    <a:pt x="878" y="536"/>
                    <a:pt x="181" y="21"/>
                  </a:cubicBezTo>
                  <a:cubicBezTo>
                    <a:pt x="163" y="7"/>
                    <a:pt x="141"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8" name="Google Shape;658;p8"/>
            <p:cNvSpPr/>
            <p:nvPr/>
          </p:nvSpPr>
          <p:spPr>
            <a:xfrm>
              <a:off x="191900" y="3129525"/>
              <a:ext cx="311600" cy="490050"/>
            </a:xfrm>
            <a:custGeom>
              <a:avLst/>
              <a:gdLst/>
              <a:ahLst/>
              <a:cxnLst/>
              <a:rect l="l" t="t" r="r" b="b"/>
              <a:pathLst>
                <a:path w="12464" h="19602" extrusionOk="0">
                  <a:moveTo>
                    <a:pt x="8282" y="0"/>
                  </a:moveTo>
                  <a:cubicBezTo>
                    <a:pt x="7663" y="0"/>
                    <a:pt x="7334" y="2517"/>
                    <a:pt x="7334" y="2517"/>
                  </a:cubicBezTo>
                  <a:cubicBezTo>
                    <a:pt x="7334" y="2517"/>
                    <a:pt x="7376" y="1146"/>
                    <a:pt x="6863" y="1146"/>
                  </a:cubicBezTo>
                  <a:cubicBezTo>
                    <a:pt x="6854" y="1146"/>
                    <a:pt x="6845" y="1147"/>
                    <a:pt x="6835" y="1148"/>
                  </a:cubicBezTo>
                  <a:cubicBezTo>
                    <a:pt x="6292" y="1196"/>
                    <a:pt x="6731" y="3696"/>
                    <a:pt x="6731" y="3696"/>
                  </a:cubicBezTo>
                  <a:cubicBezTo>
                    <a:pt x="6731" y="3696"/>
                    <a:pt x="0" y="9862"/>
                    <a:pt x="7382" y="19601"/>
                  </a:cubicBezTo>
                  <a:lnTo>
                    <a:pt x="12464" y="16740"/>
                  </a:lnTo>
                  <a:cubicBezTo>
                    <a:pt x="12464" y="16740"/>
                    <a:pt x="6314" y="8941"/>
                    <a:pt x="8890" y="4831"/>
                  </a:cubicBezTo>
                  <a:cubicBezTo>
                    <a:pt x="8890" y="4831"/>
                    <a:pt x="10868" y="3953"/>
                    <a:pt x="10809" y="3674"/>
                  </a:cubicBezTo>
                  <a:cubicBezTo>
                    <a:pt x="10795" y="3612"/>
                    <a:pt x="10695" y="3588"/>
                    <a:pt x="10547" y="3588"/>
                  </a:cubicBezTo>
                  <a:cubicBezTo>
                    <a:pt x="10049" y="3588"/>
                    <a:pt x="9016" y="3865"/>
                    <a:pt x="9016" y="3865"/>
                  </a:cubicBezTo>
                  <a:cubicBezTo>
                    <a:pt x="9016" y="3865"/>
                    <a:pt x="11214" y="1887"/>
                    <a:pt x="10885" y="1603"/>
                  </a:cubicBezTo>
                  <a:cubicBezTo>
                    <a:pt x="10853" y="1574"/>
                    <a:pt x="10807" y="1561"/>
                    <a:pt x="10751" y="1561"/>
                  </a:cubicBezTo>
                  <a:cubicBezTo>
                    <a:pt x="10242" y="1561"/>
                    <a:pt x="8874" y="2622"/>
                    <a:pt x="8874" y="2622"/>
                  </a:cubicBezTo>
                  <a:cubicBezTo>
                    <a:pt x="8874" y="2622"/>
                    <a:pt x="10387" y="209"/>
                    <a:pt x="9989" y="209"/>
                  </a:cubicBezTo>
                  <a:cubicBezTo>
                    <a:pt x="9986" y="209"/>
                    <a:pt x="9983" y="209"/>
                    <a:pt x="9980" y="210"/>
                  </a:cubicBezTo>
                  <a:cubicBezTo>
                    <a:pt x="9559" y="243"/>
                    <a:pt x="8090" y="2079"/>
                    <a:pt x="8090" y="2079"/>
                  </a:cubicBezTo>
                  <a:cubicBezTo>
                    <a:pt x="8090" y="2079"/>
                    <a:pt x="8945" y="78"/>
                    <a:pt x="8310" y="2"/>
                  </a:cubicBezTo>
                  <a:cubicBezTo>
                    <a:pt x="8301" y="1"/>
                    <a:pt x="8291" y="0"/>
                    <a:pt x="8282"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9" name="Google Shape;659;p8"/>
            <p:cNvSpPr/>
            <p:nvPr/>
          </p:nvSpPr>
          <p:spPr>
            <a:xfrm>
              <a:off x="388125" y="3221375"/>
              <a:ext cx="32225" cy="11525"/>
            </a:xfrm>
            <a:custGeom>
              <a:avLst/>
              <a:gdLst/>
              <a:ahLst/>
              <a:cxnLst/>
              <a:rect l="l" t="t" r="r" b="b"/>
              <a:pathLst>
                <a:path w="1289" h="461" extrusionOk="0">
                  <a:moveTo>
                    <a:pt x="707" y="1"/>
                  </a:moveTo>
                  <a:cubicBezTo>
                    <a:pt x="245" y="1"/>
                    <a:pt x="45" y="279"/>
                    <a:pt x="33" y="296"/>
                  </a:cubicBezTo>
                  <a:cubicBezTo>
                    <a:pt x="0" y="340"/>
                    <a:pt x="11" y="406"/>
                    <a:pt x="60" y="438"/>
                  </a:cubicBezTo>
                  <a:cubicBezTo>
                    <a:pt x="77" y="454"/>
                    <a:pt x="99" y="461"/>
                    <a:pt x="120" y="461"/>
                  </a:cubicBezTo>
                  <a:cubicBezTo>
                    <a:pt x="153" y="461"/>
                    <a:pt x="186" y="444"/>
                    <a:pt x="208" y="416"/>
                  </a:cubicBezTo>
                  <a:cubicBezTo>
                    <a:pt x="216" y="404"/>
                    <a:pt x="360" y="210"/>
                    <a:pt x="710" y="210"/>
                  </a:cubicBezTo>
                  <a:cubicBezTo>
                    <a:pt x="827" y="210"/>
                    <a:pt x="968" y="232"/>
                    <a:pt x="1134" y="290"/>
                  </a:cubicBezTo>
                  <a:cubicBezTo>
                    <a:pt x="1146" y="295"/>
                    <a:pt x="1158" y="297"/>
                    <a:pt x="1170" y="297"/>
                  </a:cubicBezTo>
                  <a:cubicBezTo>
                    <a:pt x="1214" y="297"/>
                    <a:pt x="1253" y="267"/>
                    <a:pt x="1266" y="224"/>
                  </a:cubicBezTo>
                  <a:cubicBezTo>
                    <a:pt x="1288" y="170"/>
                    <a:pt x="1261" y="110"/>
                    <a:pt x="1200" y="93"/>
                  </a:cubicBezTo>
                  <a:cubicBezTo>
                    <a:pt x="1010" y="26"/>
                    <a:pt x="846" y="1"/>
                    <a:pt x="7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0" name="Google Shape;660;p8"/>
            <p:cNvSpPr/>
            <p:nvPr/>
          </p:nvSpPr>
          <p:spPr>
            <a:xfrm>
              <a:off x="396750" y="4060475"/>
              <a:ext cx="522200" cy="280375"/>
            </a:xfrm>
            <a:custGeom>
              <a:avLst/>
              <a:gdLst/>
              <a:ahLst/>
              <a:cxnLst/>
              <a:rect l="l" t="t" r="r" b="b"/>
              <a:pathLst>
                <a:path w="20888" h="11215" extrusionOk="0">
                  <a:moveTo>
                    <a:pt x="16230" y="0"/>
                  </a:moveTo>
                  <a:cubicBezTo>
                    <a:pt x="12408" y="1338"/>
                    <a:pt x="0" y="1913"/>
                    <a:pt x="0" y="1913"/>
                  </a:cubicBezTo>
                  <a:cubicBezTo>
                    <a:pt x="2532" y="5158"/>
                    <a:pt x="7668" y="11214"/>
                    <a:pt x="7668" y="11214"/>
                  </a:cubicBezTo>
                  <a:cubicBezTo>
                    <a:pt x="9147" y="10387"/>
                    <a:pt x="14497" y="7816"/>
                    <a:pt x="14497" y="7816"/>
                  </a:cubicBezTo>
                  <a:cubicBezTo>
                    <a:pt x="13938" y="6200"/>
                    <a:pt x="11581" y="3908"/>
                    <a:pt x="11581" y="3908"/>
                  </a:cubicBezTo>
                  <a:lnTo>
                    <a:pt x="11581" y="3908"/>
                  </a:lnTo>
                  <a:cubicBezTo>
                    <a:pt x="13242" y="4999"/>
                    <a:pt x="15236" y="7301"/>
                    <a:pt x="15236" y="7301"/>
                  </a:cubicBezTo>
                  <a:lnTo>
                    <a:pt x="20887" y="3284"/>
                  </a:lnTo>
                  <a:cubicBezTo>
                    <a:pt x="18920" y="1222"/>
                    <a:pt x="16230" y="0"/>
                    <a:pt x="162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1" name="Google Shape;661;p8"/>
            <p:cNvSpPr/>
            <p:nvPr/>
          </p:nvSpPr>
          <p:spPr>
            <a:xfrm>
              <a:off x="430450" y="4119425"/>
              <a:ext cx="180325" cy="197300"/>
            </a:xfrm>
            <a:custGeom>
              <a:avLst/>
              <a:gdLst/>
              <a:ahLst/>
              <a:cxnLst/>
              <a:rect l="l" t="t" r="r" b="b"/>
              <a:pathLst>
                <a:path w="7213" h="7892" extrusionOk="0">
                  <a:moveTo>
                    <a:pt x="121" y="1"/>
                  </a:moveTo>
                  <a:cubicBezTo>
                    <a:pt x="91" y="1"/>
                    <a:pt x="60" y="13"/>
                    <a:pt x="39" y="38"/>
                  </a:cubicBezTo>
                  <a:cubicBezTo>
                    <a:pt x="0" y="88"/>
                    <a:pt x="11" y="153"/>
                    <a:pt x="56" y="192"/>
                  </a:cubicBezTo>
                  <a:cubicBezTo>
                    <a:pt x="110" y="235"/>
                    <a:pt x="5821" y="4856"/>
                    <a:pt x="6994" y="7821"/>
                  </a:cubicBezTo>
                  <a:cubicBezTo>
                    <a:pt x="7010" y="7864"/>
                    <a:pt x="7055" y="7892"/>
                    <a:pt x="7093" y="7892"/>
                  </a:cubicBezTo>
                  <a:cubicBezTo>
                    <a:pt x="7109" y="7892"/>
                    <a:pt x="7121" y="7887"/>
                    <a:pt x="7131" y="7881"/>
                  </a:cubicBezTo>
                  <a:cubicBezTo>
                    <a:pt x="7186" y="7859"/>
                    <a:pt x="7213" y="7799"/>
                    <a:pt x="7192" y="7743"/>
                  </a:cubicBezTo>
                  <a:cubicBezTo>
                    <a:pt x="5996" y="4724"/>
                    <a:pt x="423" y="213"/>
                    <a:pt x="187" y="22"/>
                  </a:cubicBezTo>
                  <a:cubicBezTo>
                    <a:pt x="168" y="8"/>
                    <a:pt x="145"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2" name="Google Shape;662;p8"/>
            <p:cNvSpPr/>
            <p:nvPr/>
          </p:nvSpPr>
          <p:spPr>
            <a:xfrm>
              <a:off x="627750" y="4085950"/>
              <a:ext cx="61300" cy="59925"/>
            </a:xfrm>
            <a:custGeom>
              <a:avLst/>
              <a:gdLst/>
              <a:ahLst/>
              <a:cxnLst/>
              <a:rect l="l" t="t" r="r" b="b"/>
              <a:pathLst>
                <a:path w="2452" h="2397" extrusionOk="0">
                  <a:moveTo>
                    <a:pt x="1597" y="1"/>
                  </a:moveTo>
                  <a:cubicBezTo>
                    <a:pt x="1578" y="1"/>
                    <a:pt x="1559" y="6"/>
                    <a:pt x="1541" y="18"/>
                  </a:cubicBezTo>
                  <a:cubicBezTo>
                    <a:pt x="1491" y="51"/>
                    <a:pt x="1475" y="116"/>
                    <a:pt x="1508" y="165"/>
                  </a:cubicBezTo>
                  <a:cubicBezTo>
                    <a:pt x="1936" y="835"/>
                    <a:pt x="2123" y="1612"/>
                    <a:pt x="2194" y="2019"/>
                  </a:cubicBezTo>
                  <a:lnTo>
                    <a:pt x="188" y="236"/>
                  </a:lnTo>
                  <a:cubicBezTo>
                    <a:pt x="168" y="219"/>
                    <a:pt x="143" y="211"/>
                    <a:pt x="119" y="211"/>
                  </a:cubicBezTo>
                  <a:cubicBezTo>
                    <a:pt x="89" y="211"/>
                    <a:pt x="60" y="223"/>
                    <a:pt x="39" y="248"/>
                  </a:cubicBezTo>
                  <a:cubicBezTo>
                    <a:pt x="1" y="291"/>
                    <a:pt x="6" y="357"/>
                    <a:pt x="44" y="395"/>
                  </a:cubicBezTo>
                  <a:lnTo>
                    <a:pt x="2270" y="2368"/>
                  </a:lnTo>
                  <a:cubicBezTo>
                    <a:pt x="2292" y="2386"/>
                    <a:pt x="2320" y="2396"/>
                    <a:pt x="2341" y="2396"/>
                  </a:cubicBezTo>
                  <a:cubicBezTo>
                    <a:pt x="2358" y="2396"/>
                    <a:pt x="2374" y="2391"/>
                    <a:pt x="2391" y="2386"/>
                  </a:cubicBezTo>
                  <a:cubicBezTo>
                    <a:pt x="2429" y="2363"/>
                    <a:pt x="2451" y="2325"/>
                    <a:pt x="2445" y="2282"/>
                  </a:cubicBezTo>
                  <a:cubicBezTo>
                    <a:pt x="2440" y="2232"/>
                    <a:pt x="2325" y="1048"/>
                    <a:pt x="1683" y="51"/>
                  </a:cubicBezTo>
                  <a:cubicBezTo>
                    <a:pt x="1665" y="19"/>
                    <a:pt x="1632" y="1"/>
                    <a:pt x="15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3" name="Google Shape;663;p8"/>
            <p:cNvSpPr/>
            <p:nvPr/>
          </p:nvSpPr>
          <p:spPr>
            <a:xfrm>
              <a:off x="508000" y="4097150"/>
              <a:ext cx="35800" cy="82150"/>
            </a:xfrm>
            <a:custGeom>
              <a:avLst/>
              <a:gdLst/>
              <a:ahLst/>
              <a:cxnLst/>
              <a:rect l="l" t="t" r="r" b="b"/>
              <a:pathLst>
                <a:path w="1432" h="3286" extrusionOk="0">
                  <a:moveTo>
                    <a:pt x="821" y="1"/>
                  </a:moveTo>
                  <a:cubicBezTo>
                    <a:pt x="815" y="1"/>
                    <a:pt x="808" y="1"/>
                    <a:pt x="801" y="3"/>
                  </a:cubicBezTo>
                  <a:cubicBezTo>
                    <a:pt x="741" y="18"/>
                    <a:pt x="708" y="74"/>
                    <a:pt x="724" y="134"/>
                  </a:cubicBezTo>
                  <a:cubicBezTo>
                    <a:pt x="1196" y="2041"/>
                    <a:pt x="61" y="3094"/>
                    <a:pt x="50" y="3104"/>
                  </a:cubicBezTo>
                  <a:cubicBezTo>
                    <a:pt x="7" y="3142"/>
                    <a:pt x="0" y="3208"/>
                    <a:pt x="40" y="3253"/>
                  </a:cubicBezTo>
                  <a:cubicBezTo>
                    <a:pt x="61" y="3274"/>
                    <a:pt x="88" y="3286"/>
                    <a:pt x="116" y="3286"/>
                  </a:cubicBezTo>
                  <a:cubicBezTo>
                    <a:pt x="143" y="3286"/>
                    <a:pt x="171" y="3281"/>
                    <a:pt x="187" y="3258"/>
                  </a:cubicBezTo>
                  <a:cubicBezTo>
                    <a:pt x="242" y="3215"/>
                    <a:pt x="1431" y="2118"/>
                    <a:pt x="927" y="84"/>
                  </a:cubicBezTo>
                  <a:cubicBezTo>
                    <a:pt x="912" y="32"/>
                    <a:pt x="868" y="1"/>
                    <a:pt x="8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4" name="Google Shape;664;p8"/>
            <p:cNvSpPr/>
            <p:nvPr/>
          </p:nvSpPr>
          <p:spPr>
            <a:xfrm>
              <a:off x="760000" y="4070125"/>
              <a:ext cx="95525" cy="36150"/>
            </a:xfrm>
            <a:custGeom>
              <a:avLst/>
              <a:gdLst/>
              <a:ahLst/>
              <a:cxnLst/>
              <a:rect l="l" t="t" r="r" b="b"/>
              <a:pathLst>
                <a:path w="3821" h="1446" extrusionOk="0">
                  <a:moveTo>
                    <a:pt x="118" y="0"/>
                  </a:moveTo>
                  <a:cubicBezTo>
                    <a:pt x="88" y="0"/>
                    <a:pt x="59" y="13"/>
                    <a:pt x="38" y="37"/>
                  </a:cubicBezTo>
                  <a:cubicBezTo>
                    <a:pt x="0" y="80"/>
                    <a:pt x="5" y="146"/>
                    <a:pt x="49" y="185"/>
                  </a:cubicBezTo>
                  <a:cubicBezTo>
                    <a:pt x="115" y="244"/>
                    <a:pt x="1485" y="1445"/>
                    <a:pt x="2904" y="1445"/>
                  </a:cubicBezTo>
                  <a:cubicBezTo>
                    <a:pt x="3185" y="1445"/>
                    <a:pt x="3469" y="1395"/>
                    <a:pt x="3744" y="1286"/>
                  </a:cubicBezTo>
                  <a:cubicBezTo>
                    <a:pt x="3798" y="1264"/>
                    <a:pt x="3820" y="1205"/>
                    <a:pt x="3798" y="1149"/>
                  </a:cubicBezTo>
                  <a:cubicBezTo>
                    <a:pt x="3782" y="1107"/>
                    <a:pt x="3742" y="1081"/>
                    <a:pt x="3700" y="1081"/>
                  </a:cubicBezTo>
                  <a:cubicBezTo>
                    <a:pt x="3687" y="1081"/>
                    <a:pt x="3674" y="1084"/>
                    <a:pt x="3661" y="1089"/>
                  </a:cubicBezTo>
                  <a:cubicBezTo>
                    <a:pt x="3417" y="1188"/>
                    <a:pt x="3165" y="1230"/>
                    <a:pt x="2912" y="1230"/>
                  </a:cubicBezTo>
                  <a:cubicBezTo>
                    <a:pt x="1563" y="1230"/>
                    <a:pt x="205" y="39"/>
                    <a:pt x="187" y="26"/>
                  </a:cubicBezTo>
                  <a:cubicBezTo>
                    <a:pt x="167" y="9"/>
                    <a:pt x="142"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5" name="Google Shape;665;p8"/>
            <p:cNvSpPr/>
            <p:nvPr/>
          </p:nvSpPr>
          <p:spPr>
            <a:xfrm>
              <a:off x="799575" y="4057825"/>
              <a:ext cx="108425" cy="97225"/>
            </a:xfrm>
            <a:custGeom>
              <a:avLst/>
              <a:gdLst/>
              <a:ahLst/>
              <a:cxnLst/>
              <a:rect l="l" t="t" r="r" b="b"/>
              <a:pathLst>
                <a:path w="4337" h="3889" extrusionOk="0">
                  <a:moveTo>
                    <a:pt x="121" y="0"/>
                  </a:moveTo>
                  <a:cubicBezTo>
                    <a:pt x="87" y="0"/>
                    <a:pt x="54" y="14"/>
                    <a:pt x="34" y="41"/>
                  </a:cubicBezTo>
                  <a:cubicBezTo>
                    <a:pt x="1" y="85"/>
                    <a:pt x="6" y="156"/>
                    <a:pt x="56" y="189"/>
                  </a:cubicBezTo>
                  <a:cubicBezTo>
                    <a:pt x="1688" y="1439"/>
                    <a:pt x="4122" y="3834"/>
                    <a:pt x="4144" y="3860"/>
                  </a:cubicBezTo>
                  <a:cubicBezTo>
                    <a:pt x="4167" y="3883"/>
                    <a:pt x="4194" y="3888"/>
                    <a:pt x="4221" y="3888"/>
                  </a:cubicBezTo>
                  <a:cubicBezTo>
                    <a:pt x="4248" y="3888"/>
                    <a:pt x="4276" y="3878"/>
                    <a:pt x="4293" y="3860"/>
                  </a:cubicBezTo>
                  <a:cubicBezTo>
                    <a:pt x="4336" y="3817"/>
                    <a:pt x="4336" y="3751"/>
                    <a:pt x="4293" y="3708"/>
                  </a:cubicBezTo>
                  <a:cubicBezTo>
                    <a:pt x="4271" y="3686"/>
                    <a:pt x="1832" y="1280"/>
                    <a:pt x="182" y="19"/>
                  </a:cubicBezTo>
                  <a:cubicBezTo>
                    <a:pt x="165" y="6"/>
                    <a:pt x="143"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6" name="Google Shape;666;p8"/>
            <p:cNvSpPr/>
            <p:nvPr/>
          </p:nvSpPr>
          <p:spPr>
            <a:xfrm>
              <a:off x="273875" y="3434400"/>
              <a:ext cx="315125" cy="300200"/>
            </a:xfrm>
            <a:custGeom>
              <a:avLst/>
              <a:gdLst/>
              <a:ahLst/>
              <a:cxnLst/>
              <a:rect l="l" t="t" r="r" b="b"/>
              <a:pathLst>
                <a:path w="12605" h="12008" extrusionOk="0">
                  <a:moveTo>
                    <a:pt x="7032" y="1"/>
                  </a:moveTo>
                  <a:cubicBezTo>
                    <a:pt x="5754" y="1"/>
                    <a:pt x="1490" y="2780"/>
                    <a:pt x="1490" y="2780"/>
                  </a:cubicBezTo>
                  <a:cubicBezTo>
                    <a:pt x="1" y="3702"/>
                    <a:pt x="3689" y="12008"/>
                    <a:pt x="5626" y="12008"/>
                  </a:cubicBezTo>
                  <a:cubicBezTo>
                    <a:pt x="5693" y="12008"/>
                    <a:pt x="5758" y="11998"/>
                    <a:pt x="5820" y="11977"/>
                  </a:cubicBezTo>
                  <a:cubicBezTo>
                    <a:pt x="7688" y="11363"/>
                    <a:pt x="12605" y="4897"/>
                    <a:pt x="12605" y="4897"/>
                  </a:cubicBezTo>
                  <a:cubicBezTo>
                    <a:pt x="12605" y="4897"/>
                    <a:pt x="8039" y="670"/>
                    <a:pt x="7300" y="73"/>
                  </a:cubicBezTo>
                  <a:cubicBezTo>
                    <a:pt x="7239" y="23"/>
                    <a:pt x="7147" y="1"/>
                    <a:pt x="703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7" name="Google Shape;667;p8"/>
            <p:cNvSpPr/>
            <p:nvPr/>
          </p:nvSpPr>
          <p:spPr>
            <a:xfrm>
              <a:off x="728475" y="3654900"/>
              <a:ext cx="251175" cy="213350"/>
            </a:xfrm>
            <a:custGeom>
              <a:avLst/>
              <a:gdLst/>
              <a:ahLst/>
              <a:cxnLst/>
              <a:rect l="l" t="t" r="r" b="b"/>
              <a:pathLst>
                <a:path w="10047" h="8534" extrusionOk="0">
                  <a:moveTo>
                    <a:pt x="981" y="0"/>
                  </a:moveTo>
                  <a:cubicBezTo>
                    <a:pt x="981" y="0"/>
                    <a:pt x="1" y="7592"/>
                    <a:pt x="538" y="8260"/>
                  </a:cubicBezTo>
                  <a:cubicBezTo>
                    <a:pt x="694" y="8455"/>
                    <a:pt x="1480" y="8533"/>
                    <a:pt x="2526" y="8533"/>
                  </a:cubicBezTo>
                  <a:cubicBezTo>
                    <a:pt x="5060" y="8533"/>
                    <a:pt x="9123" y="8073"/>
                    <a:pt x="9472" y="7701"/>
                  </a:cubicBezTo>
                  <a:cubicBezTo>
                    <a:pt x="9964" y="7171"/>
                    <a:pt x="10046" y="504"/>
                    <a:pt x="8538" y="504"/>
                  </a:cubicBezTo>
                  <a:cubicBezTo>
                    <a:pt x="8533" y="504"/>
                    <a:pt x="8528" y="504"/>
                    <a:pt x="8523" y="504"/>
                  </a:cubicBezTo>
                  <a:cubicBezTo>
                    <a:pt x="8471" y="506"/>
                    <a:pt x="8414" y="506"/>
                    <a:pt x="8352" y="506"/>
                  </a:cubicBezTo>
                  <a:cubicBezTo>
                    <a:pt x="6592" y="506"/>
                    <a:pt x="981" y="0"/>
                    <a:pt x="98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8" name="Google Shape;668;p8"/>
            <p:cNvSpPr/>
            <p:nvPr/>
          </p:nvSpPr>
          <p:spPr>
            <a:xfrm>
              <a:off x="542875" y="3158850"/>
              <a:ext cx="578175" cy="461250"/>
            </a:xfrm>
            <a:custGeom>
              <a:avLst/>
              <a:gdLst/>
              <a:ahLst/>
              <a:cxnLst/>
              <a:rect l="l" t="t" r="r" b="b"/>
              <a:pathLst>
                <a:path w="23127" h="18450" extrusionOk="0">
                  <a:moveTo>
                    <a:pt x="12196" y="0"/>
                  </a:moveTo>
                  <a:cubicBezTo>
                    <a:pt x="8167" y="0"/>
                    <a:pt x="5144" y="2818"/>
                    <a:pt x="5144" y="2818"/>
                  </a:cubicBezTo>
                  <a:cubicBezTo>
                    <a:pt x="1" y="8380"/>
                    <a:pt x="5123" y="18449"/>
                    <a:pt x="12068" y="18449"/>
                  </a:cubicBezTo>
                  <a:cubicBezTo>
                    <a:pt x="12249" y="18449"/>
                    <a:pt x="12431" y="18442"/>
                    <a:pt x="12614" y="18428"/>
                  </a:cubicBezTo>
                  <a:cubicBezTo>
                    <a:pt x="21855" y="17733"/>
                    <a:pt x="23127" y="6908"/>
                    <a:pt x="18743" y="2818"/>
                  </a:cubicBezTo>
                  <a:cubicBezTo>
                    <a:pt x="16477" y="705"/>
                    <a:pt x="14211" y="0"/>
                    <a:pt x="1219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9" name="Google Shape;669;p8"/>
            <p:cNvSpPr/>
            <p:nvPr/>
          </p:nvSpPr>
          <p:spPr>
            <a:xfrm>
              <a:off x="577875" y="3485550"/>
              <a:ext cx="174050" cy="193400"/>
            </a:xfrm>
            <a:custGeom>
              <a:avLst/>
              <a:gdLst/>
              <a:ahLst/>
              <a:cxnLst/>
              <a:rect l="l" t="t" r="r" b="b"/>
              <a:pathLst>
                <a:path w="6962" h="7736" extrusionOk="0">
                  <a:moveTo>
                    <a:pt x="4786" y="0"/>
                  </a:moveTo>
                  <a:lnTo>
                    <a:pt x="1947" y="3771"/>
                  </a:lnTo>
                  <a:lnTo>
                    <a:pt x="680" y="2943"/>
                  </a:lnTo>
                  <a:lnTo>
                    <a:pt x="680" y="2943"/>
                  </a:lnTo>
                  <a:cubicBezTo>
                    <a:pt x="680" y="2943"/>
                    <a:pt x="0" y="6686"/>
                    <a:pt x="3273" y="7569"/>
                  </a:cubicBezTo>
                  <a:cubicBezTo>
                    <a:pt x="3709" y="7687"/>
                    <a:pt x="4092" y="7736"/>
                    <a:pt x="4427" y="7736"/>
                  </a:cubicBezTo>
                  <a:cubicBezTo>
                    <a:pt x="6084" y="7736"/>
                    <a:pt x="6562" y="6534"/>
                    <a:pt x="6562" y="6534"/>
                  </a:cubicBezTo>
                  <a:lnTo>
                    <a:pt x="5509" y="5897"/>
                  </a:lnTo>
                  <a:lnTo>
                    <a:pt x="6961" y="2324"/>
                  </a:lnTo>
                  <a:lnTo>
                    <a:pt x="4786"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0" name="Google Shape;670;p8"/>
            <p:cNvSpPr/>
            <p:nvPr/>
          </p:nvSpPr>
          <p:spPr>
            <a:xfrm>
              <a:off x="818350" y="3469900"/>
              <a:ext cx="89775" cy="68150"/>
            </a:xfrm>
            <a:custGeom>
              <a:avLst/>
              <a:gdLst/>
              <a:ahLst/>
              <a:cxnLst/>
              <a:rect l="l" t="t" r="r" b="b"/>
              <a:pathLst>
                <a:path w="3591" h="2726" extrusionOk="0">
                  <a:moveTo>
                    <a:pt x="302" y="1"/>
                  </a:moveTo>
                  <a:cubicBezTo>
                    <a:pt x="247" y="1"/>
                    <a:pt x="203" y="38"/>
                    <a:pt x="193" y="95"/>
                  </a:cubicBezTo>
                  <a:cubicBezTo>
                    <a:pt x="188" y="155"/>
                    <a:pt x="1" y="1575"/>
                    <a:pt x="565" y="2303"/>
                  </a:cubicBezTo>
                  <a:cubicBezTo>
                    <a:pt x="752" y="2539"/>
                    <a:pt x="998" y="2681"/>
                    <a:pt x="1294" y="2714"/>
                  </a:cubicBezTo>
                  <a:cubicBezTo>
                    <a:pt x="1365" y="2720"/>
                    <a:pt x="1437" y="2725"/>
                    <a:pt x="1508" y="2725"/>
                  </a:cubicBezTo>
                  <a:cubicBezTo>
                    <a:pt x="2763" y="2725"/>
                    <a:pt x="3525" y="1486"/>
                    <a:pt x="3558" y="1426"/>
                  </a:cubicBezTo>
                  <a:cubicBezTo>
                    <a:pt x="3591" y="1377"/>
                    <a:pt x="3575" y="1317"/>
                    <a:pt x="3525" y="1284"/>
                  </a:cubicBezTo>
                  <a:cubicBezTo>
                    <a:pt x="3508" y="1274"/>
                    <a:pt x="3489" y="1269"/>
                    <a:pt x="3469" y="1269"/>
                  </a:cubicBezTo>
                  <a:cubicBezTo>
                    <a:pt x="3434" y="1269"/>
                    <a:pt x="3399" y="1286"/>
                    <a:pt x="3378" y="1322"/>
                  </a:cubicBezTo>
                  <a:cubicBezTo>
                    <a:pt x="3371" y="1332"/>
                    <a:pt x="2647" y="2511"/>
                    <a:pt x="1506" y="2511"/>
                  </a:cubicBezTo>
                  <a:cubicBezTo>
                    <a:pt x="1444" y="2511"/>
                    <a:pt x="1381" y="2508"/>
                    <a:pt x="1316" y="2501"/>
                  </a:cubicBezTo>
                  <a:cubicBezTo>
                    <a:pt x="1076" y="2473"/>
                    <a:pt x="884" y="2369"/>
                    <a:pt x="730" y="2172"/>
                  </a:cubicBezTo>
                  <a:cubicBezTo>
                    <a:pt x="221" y="1519"/>
                    <a:pt x="401" y="133"/>
                    <a:pt x="406" y="122"/>
                  </a:cubicBezTo>
                  <a:cubicBezTo>
                    <a:pt x="411" y="62"/>
                    <a:pt x="373" y="12"/>
                    <a:pt x="313" y="1"/>
                  </a:cubicBezTo>
                  <a:cubicBezTo>
                    <a:pt x="309" y="1"/>
                    <a:pt x="305" y="1"/>
                    <a:pt x="3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671;p8"/>
            <p:cNvSpPr/>
            <p:nvPr/>
          </p:nvSpPr>
          <p:spPr>
            <a:xfrm>
              <a:off x="687775" y="3398400"/>
              <a:ext cx="93875" cy="93875"/>
            </a:xfrm>
            <a:custGeom>
              <a:avLst/>
              <a:gdLst/>
              <a:ahLst/>
              <a:cxnLst/>
              <a:rect l="l" t="t" r="r" b="b"/>
              <a:pathLst>
                <a:path w="3755" h="3755" extrusionOk="0">
                  <a:moveTo>
                    <a:pt x="1880" y="0"/>
                  </a:moveTo>
                  <a:cubicBezTo>
                    <a:pt x="845" y="0"/>
                    <a:pt x="0" y="838"/>
                    <a:pt x="0" y="1875"/>
                  </a:cubicBezTo>
                  <a:cubicBezTo>
                    <a:pt x="0" y="2910"/>
                    <a:pt x="845" y="3754"/>
                    <a:pt x="1880" y="3754"/>
                  </a:cubicBezTo>
                  <a:cubicBezTo>
                    <a:pt x="2917" y="3754"/>
                    <a:pt x="3755" y="2910"/>
                    <a:pt x="3755" y="1875"/>
                  </a:cubicBezTo>
                  <a:cubicBezTo>
                    <a:pt x="3755" y="838"/>
                    <a:pt x="2917" y="0"/>
                    <a:pt x="188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8"/>
            <p:cNvSpPr/>
            <p:nvPr/>
          </p:nvSpPr>
          <p:spPr>
            <a:xfrm>
              <a:off x="918225" y="3469225"/>
              <a:ext cx="94050" cy="93875"/>
            </a:xfrm>
            <a:custGeom>
              <a:avLst/>
              <a:gdLst/>
              <a:ahLst/>
              <a:cxnLst/>
              <a:rect l="l" t="t" r="r" b="b"/>
              <a:pathLst>
                <a:path w="3762" h="3755" extrusionOk="0">
                  <a:moveTo>
                    <a:pt x="1882" y="1"/>
                  </a:moveTo>
                  <a:cubicBezTo>
                    <a:pt x="845" y="1"/>
                    <a:pt x="1" y="845"/>
                    <a:pt x="1" y="1880"/>
                  </a:cubicBezTo>
                  <a:cubicBezTo>
                    <a:pt x="1" y="2917"/>
                    <a:pt x="845" y="3755"/>
                    <a:pt x="1882" y="3755"/>
                  </a:cubicBezTo>
                  <a:cubicBezTo>
                    <a:pt x="2917" y="3755"/>
                    <a:pt x="3762" y="2917"/>
                    <a:pt x="3762" y="1880"/>
                  </a:cubicBezTo>
                  <a:cubicBezTo>
                    <a:pt x="3762" y="845"/>
                    <a:pt x="2917" y="1"/>
                    <a:pt x="1882"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673;p8"/>
            <p:cNvSpPr/>
            <p:nvPr/>
          </p:nvSpPr>
          <p:spPr>
            <a:xfrm>
              <a:off x="781225" y="3365775"/>
              <a:ext cx="47575" cy="47575"/>
            </a:xfrm>
            <a:custGeom>
              <a:avLst/>
              <a:gdLst/>
              <a:ahLst/>
              <a:cxnLst/>
              <a:rect l="l" t="t" r="r" b="b"/>
              <a:pathLst>
                <a:path w="1903" h="1903" extrusionOk="0">
                  <a:moveTo>
                    <a:pt x="954" y="0"/>
                  </a:moveTo>
                  <a:cubicBezTo>
                    <a:pt x="428" y="0"/>
                    <a:pt x="1" y="428"/>
                    <a:pt x="1" y="949"/>
                  </a:cubicBezTo>
                  <a:cubicBezTo>
                    <a:pt x="1" y="1475"/>
                    <a:pt x="428" y="1902"/>
                    <a:pt x="954" y="1902"/>
                  </a:cubicBezTo>
                  <a:cubicBezTo>
                    <a:pt x="1481" y="1902"/>
                    <a:pt x="1903" y="1475"/>
                    <a:pt x="1903" y="949"/>
                  </a:cubicBezTo>
                  <a:cubicBezTo>
                    <a:pt x="1903" y="428"/>
                    <a:pt x="1481" y="0"/>
                    <a:pt x="9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4" name="Google Shape;674;p8"/>
            <p:cNvSpPr/>
            <p:nvPr/>
          </p:nvSpPr>
          <p:spPr>
            <a:xfrm>
              <a:off x="941550" y="3410600"/>
              <a:ext cx="47575" cy="47575"/>
            </a:xfrm>
            <a:custGeom>
              <a:avLst/>
              <a:gdLst/>
              <a:ahLst/>
              <a:cxnLst/>
              <a:rect l="l" t="t" r="r" b="b"/>
              <a:pathLst>
                <a:path w="1903" h="1903" extrusionOk="0">
                  <a:moveTo>
                    <a:pt x="949" y="0"/>
                  </a:moveTo>
                  <a:cubicBezTo>
                    <a:pt x="423" y="0"/>
                    <a:pt x="0" y="428"/>
                    <a:pt x="0" y="954"/>
                  </a:cubicBezTo>
                  <a:cubicBezTo>
                    <a:pt x="0" y="1480"/>
                    <a:pt x="423" y="1902"/>
                    <a:pt x="949" y="1902"/>
                  </a:cubicBezTo>
                  <a:cubicBezTo>
                    <a:pt x="1475" y="1902"/>
                    <a:pt x="1903" y="1480"/>
                    <a:pt x="1903" y="954"/>
                  </a:cubicBezTo>
                  <a:cubicBezTo>
                    <a:pt x="1903" y="428"/>
                    <a:pt x="1475" y="0"/>
                    <a:pt x="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5" name="Google Shape;675;p8"/>
            <p:cNvSpPr/>
            <p:nvPr/>
          </p:nvSpPr>
          <p:spPr>
            <a:xfrm>
              <a:off x="547450" y="3548250"/>
              <a:ext cx="207500" cy="156550"/>
            </a:xfrm>
            <a:custGeom>
              <a:avLst/>
              <a:gdLst/>
              <a:ahLst/>
              <a:cxnLst/>
              <a:rect l="l" t="t" r="r" b="b"/>
              <a:pathLst>
                <a:path w="8300" h="6262" extrusionOk="0">
                  <a:moveTo>
                    <a:pt x="794" y="0"/>
                  </a:moveTo>
                  <a:cubicBezTo>
                    <a:pt x="745" y="0"/>
                    <a:pt x="702" y="36"/>
                    <a:pt x="691" y="90"/>
                  </a:cubicBezTo>
                  <a:cubicBezTo>
                    <a:pt x="686" y="128"/>
                    <a:pt x="1" y="4343"/>
                    <a:pt x="3098" y="5724"/>
                  </a:cubicBezTo>
                  <a:cubicBezTo>
                    <a:pt x="3969" y="6113"/>
                    <a:pt x="4715" y="6262"/>
                    <a:pt x="5345" y="6262"/>
                  </a:cubicBezTo>
                  <a:cubicBezTo>
                    <a:pt x="7417" y="6262"/>
                    <a:pt x="8267" y="4661"/>
                    <a:pt x="8272" y="4639"/>
                  </a:cubicBezTo>
                  <a:cubicBezTo>
                    <a:pt x="8299" y="4585"/>
                    <a:pt x="8277" y="4524"/>
                    <a:pt x="8228" y="4497"/>
                  </a:cubicBezTo>
                  <a:cubicBezTo>
                    <a:pt x="8214" y="4488"/>
                    <a:pt x="8197" y="4485"/>
                    <a:pt x="8181" y="4485"/>
                  </a:cubicBezTo>
                  <a:cubicBezTo>
                    <a:pt x="8143" y="4485"/>
                    <a:pt x="8105" y="4506"/>
                    <a:pt x="8085" y="4540"/>
                  </a:cubicBezTo>
                  <a:cubicBezTo>
                    <a:pt x="8044" y="4624"/>
                    <a:pt x="7283" y="6057"/>
                    <a:pt x="5372" y="6057"/>
                  </a:cubicBezTo>
                  <a:cubicBezTo>
                    <a:pt x="4764" y="6057"/>
                    <a:pt x="4040" y="5912"/>
                    <a:pt x="3185" y="5532"/>
                  </a:cubicBezTo>
                  <a:cubicBezTo>
                    <a:pt x="1953" y="4985"/>
                    <a:pt x="1196" y="3910"/>
                    <a:pt x="928" y="2342"/>
                  </a:cubicBezTo>
                  <a:cubicBezTo>
                    <a:pt x="731" y="1165"/>
                    <a:pt x="900" y="133"/>
                    <a:pt x="900" y="123"/>
                  </a:cubicBezTo>
                  <a:cubicBezTo>
                    <a:pt x="911" y="68"/>
                    <a:pt x="873" y="14"/>
                    <a:pt x="812" y="2"/>
                  </a:cubicBezTo>
                  <a:cubicBezTo>
                    <a:pt x="806" y="1"/>
                    <a:pt x="800" y="0"/>
                    <a:pt x="7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6" name="Google Shape;676;p8"/>
            <p:cNvSpPr/>
            <p:nvPr/>
          </p:nvSpPr>
          <p:spPr>
            <a:xfrm>
              <a:off x="814800" y="3696825"/>
              <a:ext cx="17700" cy="157600"/>
            </a:xfrm>
            <a:custGeom>
              <a:avLst/>
              <a:gdLst/>
              <a:ahLst/>
              <a:cxnLst/>
              <a:rect l="l" t="t" r="r" b="b"/>
              <a:pathLst>
                <a:path w="708" h="6304" extrusionOk="0">
                  <a:moveTo>
                    <a:pt x="598" y="0"/>
                  </a:moveTo>
                  <a:cubicBezTo>
                    <a:pt x="547" y="0"/>
                    <a:pt x="499" y="37"/>
                    <a:pt x="494" y="94"/>
                  </a:cubicBezTo>
                  <a:cubicBezTo>
                    <a:pt x="488" y="127"/>
                    <a:pt x="1" y="3684"/>
                    <a:pt x="55" y="6199"/>
                  </a:cubicBezTo>
                  <a:cubicBezTo>
                    <a:pt x="55" y="6254"/>
                    <a:pt x="100" y="6304"/>
                    <a:pt x="159" y="6304"/>
                  </a:cubicBezTo>
                  <a:cubicBezTo>
                    <a:pt x="219" y="6297"/>
                    <a:pt x="264" y="6254"/>
                    <a:pt x="264" y="6193"/>
                  </a:cubicBezTo>
                  <a:cubicBezTo>
                    <a:pt x="209" y="3694"/>
                    <a:pt x="697" y="154"/>
                    <a:pt x="702" y="122"/>
                  </a:cubicBezTo>
                  <a:cubicBezTo>
                    <a:pt x="707" y="61"/>
                    <a:pt x="669" y="11"/>
                    <a:pt x="609" y="1"/>
                  </a:cubicBezTo>
                  <a:cubicBezTo>
                    <a:pt x="605" y="0"/>
                    <a:pt x="602" y="0"/>
                    <a:pt x="5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 name="Google Shape;677;p8"/>
            <p:cNvSpPr/>
            <p:nvPr/>
          </p:nvSpPr>
          <p:spPr>
            <a:xfrm>
              <a:off x="648750" y="3519800"/>
              <a:ext cx="86050" cy="89075"/>
            </a:xfrm>
            <a:custGeom>
              <a:avLst/>
              <a:gdLst/>
              <a:ahLst/>
              <a:cxnLst/>
              <a:rect l="l" t="t" r="r" b="b"/>
              <a:pathLst>
                <a:path w="3442" h="3563" extrusionOk="0">
                  <a:moveTo>
                    <a:pt x="833" y="1"/>
                  </a:moveTo>
                  <a:lnTo>
                    <a:pt x="0" y="1244"/>
                  </a:lnTo>
                  <a:lnTo>
                    <a:pt x="3036" y="3563"/>
                  </a:lnTo>
                  <a:lnTo>
                    <a:pt x="3441" y="2592"/>
                  </a:lnTo>
                  <a:cubicBezTo>
                    <a:pt x="3441" y="2592"/>
                    <a:pt x="1847" y="1869"/>
                    <a:pt x="8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 name="Google Shape;678;p8"/>
            <p:cNvSpPr/>
            <p:nvPr/>
          </p:nvSpPr>
          <p:spPr>
            <a:xfrm>
              <a:off x="544025" y="3064475"/>
              <a:ext cx="618825" cy="325125"/>
            </a:xfrm>
            <a:custGeom>
              <a:avLst/>
              <a:gdLst/>
              <a:ahLst/>
              <a:cxnLst/>
              <a:rect l="l" t="t" r="r" b="b"/>
              <a:pathLst>
                <a:path w="24753" h="13005" extrusionOk="0">
                  <a:moveTo>
                    <a:pt x="10185" y="0"/>
                  </a:moveTo>
                  <a:cubicBezTo>
                    <a:pt x="9256" y="0"/>
                    <a:pt x="8220" y="176"/>
                    <a:pt x="7076" y="608"/>
                  </a:cubicBezTo>
                  <a:cubicBezTo>
                    <a:pt x="1032" y="2905"/>
                    <a:pt x="1" y="8605"/>
                    <a:pt x="1799" y="11801"/>
                  </a:cubicBezTo>
                  <a:cubicBezTo>
                    <a:pt x="1799" y="11801"/>
                    <a:pt x="3000" y="12059"/>
                    <a:pt x="4399" y="12059"/>
                  </a:cubicBezTo>
                  <a:cubicBezTo>
                    <a:pt x="5520" y="12059"/>
                    <a:pt x="6769" y="11894"/>
                    <a:pt x="7630" y="11296"/>
                  </a:cubicBezTo>
                  <a:cubicBezTo>
                    <a:pt x="9560" y="9953"/>
                    <a:pt x="8404" y="5865"/>
                    <a:pt x="11429" y="5136"/>
                  </a:cubicBezTo>
                  <a:cubicBezTo>
                    <a:pt x="11782" y="5051"/>
                    <a:pt x="12101" y="5013"/>
                    <a:pt x="12389" y="5013"/>
                  </a:cubicBezTo>
                  <a:cubicBezTo>
                    <a:pt x="14555" y="5013"/>
                    <a:pt x="14953" y="7153"/>
                    <a:pt x="14953" y="7153"/>
                  </a:cubicBezTo>
                  <a:cubicBezTo>
                    <a:pt x="14953" y="7153"/>
                    <a:pt x="16375" y="6267"/>
                    <a:pt x="17617" y="6267"/>
                  </a:cubicBezTo>
                  <a:cubicBezTo>
                    <a:pt x="18012" y="6267"/>
                    <a:pt x="18389" y="6356"/>
                    <a:pt x="18697" y="6593"/>
                  </a:cubicBezTo>
                  <a:cubicBezTo>
                    <a:pt x="21807" y="8987"/>
                    <a:pt x="17636" y="13004"/>
                    <a:pt x="20954" y="13004"/>
                  </a:cubicBezTo>
                  <a:cubicBezTo>
                    <a:pt x="21009" y="13004"/>
                    <a:pt x="21066" y="13003"/>
                    <a:pt x="21125" y="13001"/>
                  </a:cubicBezTo>
                  <a:cubicBezTo>
                    <a:pt x="24753" y="12864"/>
                    <a:pt x="24194" y="9783"/>
                    <a:pt x="24194" y="9783"/>
                  </a:cubicBezTo>
                  <a:lnTo>
                    <a:pt x="24194" y="9783"/>
                  </a:lnTo>
                  <a:cubicBezTo>
                    <a:pt x="24194" y="9783"/>
                    <a:pt x="24183" y="9784"/>
                    <a:pt x="24164" y="9784"/>
                  </a:cubicBezTo>
                  <a:cubicBezTo>
                    <a:pt x="24028" y="9784"/>
                    <a:pt x="23443" y="9742"/>
                    <a:pt x="22906" y="9055"/>
                  </a:cubicBezTo>
                  <a:cubicBezTo>
                    <a:pt x="22358" y="8361"/>
                    <a:pt x="24191" y="2936"/>
                    <a:pt x="18717" y="2936"/>
                  </a:cubicBezTo>
                  <a:cubicBezTo>
                    <a:pt x="18004" y="2936"/>
                    <a:pt x="17168" y="3028"/>
                    <a:pt x="16186" y="3234"/>
                  </a:cubicBezTo>
                  <a:cubicBezTo>
                    <a:pt x="16186" y="3234"/>
                    <a:pt x="14174" y="0"/>
                    <a:pt x="101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 name="Google Shape;679;p8"/>
            <p:cNvSpPr/>
            <p:nvPr/>
          </p:nvSpPr>
          <p:spPr>
            <a:xfrm>
              <a:off x="517325" y="3317450"/>
              <a:ext cx="142400" cy="134250"/>
            </a:xfrm>
            <a:custGeom>
              <a:avLst/>
              <a:gdLst/>
              <a:ahLst/>
              <a:cxnLst/>
              <a:rect l="l" t="t" r="r" b="b"/>
              <a:pathLst>
                <a:path w="5696" h="5370" extrusionOk="0">
                  <a:moveTo>
                    <a:pt x="4183" y="0"/>
                  </a:moveTo>
                  <a:cubicBezTo>
                    <a:pt x="3897" y="0"/>
                    <a:pt x="3557" y="109"/>
                    <a:pt x="3152" y="367"/>
                  </a:cubicBezTo>
                  <a:cubicBezTo>
                    <a:pt x="1" y="2378"/>
                    <a:pt x="2538" y="4910"/>
                    <a:pt x="4040" y="5326"/>
                  </a:cubicBezTo>
                  <a:cubicBezTo>
                    <a:pt x="4148" y="5356"/>
                    <a:pt x="4248" y="5369"/>
                    <a:pt x="4342" y="5369"/>
                  </a:cubicBezTo>
                  <a:cubicBezTo>
                    <a:pt x="5562" y="5369"/>
                    <a:pt x="5695" y="3036"/>
                    <a:pt x="5695" y="3036"/>
                  </a:cubicBezTo>
                  <a:cubicBezTo>
                    <a:pt x="5695" y="3036"/>
                    <a:pt x="5695" y="0"/>
                    <a:pt x="418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0" name="Google Shape;680;p8"/>
            <p:cNvSpPr/>
            <p:nvPr/>
          </p:nvSpPr>
          <p:spPr>
            <a:xfrm>
              <a:off x="596525" y="3342075"/>
              <a:ext cx="31675" cy="82650"/>
            </a:xfrm>
            <a:custGeom>
              <a:avLst/>
              <a:gdLst/>
              <a:ahLst/>
              <a:cxnLst/>
              <a:rect l="l" t="t" r="r" b="b"/>
              <a:pathLst>
                <a:path w="1267" h="3306" extrusionOk="0">
                  <a:moveTo>
                    <a:pt x="164" y="0"/>
                  </a:moveTo>
                  <a:cubicBezTo>
                    <a:pt x="123" y="0"/>
                    <a:pt x="98" y="5"/>
                    <a:pt x="94" y="7"/>
                  </a:cubicBezTo>
                  <a:cubicBezTo>
                    <a:pt x="38" y="17"/>
                    <a:pt x="0" y="66"/>
                    <a:pt x="11" y="126"/>
                  </a:cubicBezTo>
                  <a:cubicBezTo>
                    <a:pt x="17" y="178"/>
                    <a:pt x="65" y="215"/>
                    <a:pt x="121" y="215"/>
                  </a:cubicBezTo>
                  <a:cubicBezTo>
                    <a:pt x="124" y="215"/>
                    <a:pt x="128" y="215"/>
                    <a:pt x="132" y="214"/>
                  </a:cubicBezTo>
                  <a:cubicBezTo>
                    <a:pt x="133" y="214"/>
                    <a:pt x="146" y="213"/>
                    <a:pt x="168" y="213"/>
                  </a:cubicBezTo>
                  <a:cubicBezTo>
                    <a:pt x="240" y="213"/>
                    <a:pt x="404" y="232"/>
                    <a:pt x="559" y="395"/>
                  </a:cubicBezTo>
                  <a:cubicBezTo>
                    <a:pt x="839" y="675"/>
                    <a:pt x="1102" y="1388"/>
                    <a:pt x="800" y="3185"/>
                  </a:cubicBezTo>
                  <a:cubicBezTo>
                    <a:pt x="795" y="3240"/>
                    <a:pt x="833" y="3295"/>
                    <a:pt x="888" y="3306"/>
                  </a:cubicBezTo>
                  <a:lnTo>
                    <a:pt x="905" y="3306"/>
                  </a:lnTo>
                  <a:cubicBezTo>
                    <a:pt x="959" y="3306"/>
                    <a:pt x="1004" y="3273"/>
                    <a:pt x="1009" y="3217"/>
                  </a:cubicBezTo>
                  <a:cubicBezTo>
                    <a:pt x="1267" y="1699"/>
                    <a:pt x="1162" y="697"/>
                    <a:pt x="708" y="242"/>
                  </a:cubicBezTo>
                  <a:cubicBezTo>
                    <a:pt x="499" y="33"/>
                    <a:pt x="275" y="0"/>
                    <a:pt x="164" y="0"/>
                  </a:cubicBezTo>
                  <a:close/>
                </a:path>
              </a:pathLst>
            </a:custGeom>
            <a:solidFill>
              <a:srgbClr val="2E25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1" name="Google Shape;681;p8"/>
            <p:cNvSpPr/>
            <p:nvPr/>
          </p:nvSpPr>
          <p:spPr>
            <a:xfrm>
              <a:off x="869725" y="3413150"/>
              <a:ext cx="49775" cy="80500"/>
            </a:xfrm>
            <a:custGeom>
              <a:avLst/>
              <a:gdLst/>
              <a:ahLst/>
              <a:cxnLst/>
              <a:rect l="l" t="t" r="r" b="b"/>
              <a:pathLst>
                <a:path w="1991" h="3220" extrusionOk="0">
                  <a:moveTo>
                    <a:pt x="613" y="0"/>
                  </a:moveTo>
                  <a:cubicBezTo>
                    <a:pt x="565" y="0"/>
                    <a:pt x="520" y="36"/>
                    <a:pt x="511" y="84"/>
                  </a:cubicBezTo>
                  <a:lnTo>
                    <a:pt x="172" y="1877"/>
                  </a:lnTo>
                  <a:cubicBezTo>
                    <a:pt x="165" y="1904"/>
                    <a:pt x="172" y="1937"/>
                    <a:pt x="187" y="1958"/>
                  </a:cubicBezTo>
                  <a:cubicBezTo>
                    <a:pt x="210" y="1986"/>
                    <a:pt x="231" y="1998"/>
                    <a:pt x="264" y="2003"/>
                  </a:cubicBezTo>
                  <a:lnTo>
                    <a:pt x="1553" y="2145"/>
                  </a:lnTo>
                  <a:lnTo>
                    <a:pt x="73" y="3022"/>
                  </a:lnTo>
                  <a:cubicBezTo>
                    <a:pt x="18" y="3050"/>
                    <a:pt x="1" y="3116"/>
                    <a:pt x="33" y="3164"/>
                  </a:cubicBezTo>
                  <a:cubicBezTo>
                    <a:pt x="51" y="3197"/>
                    <a:pt x="89" y="3220"/>
                    <a:pt x="122" y="3220"/>
                  </a:cubicBezTo>
                  <a:cubicBezTo>
                    <a:pt x="144" y="3220"/>
                    <a:pt x="160" y="3214"/>
                    <a:pt x="177" y="3203"/>
                  </a:cubicBezTo>
                  <a:lnTo>
                    <a:pt x="1930" y="2167"/>
                  </a:lnTo>
                  <a:cubicBezTo>
                    <a:pt x="1968" y="2140"/>
                    <a:pt x="1991" y="2096"/>
                    <a:pt x="1980" y="2052"/>
                  </a:cubicBezTo>
                  <a:cubicBezTo>
                    <a:pt x="1974" y="2008"/>
                    <a:pt x="1936" y="1975"/>
                    <a:pt x="1892" y="1970"/>
                  </a:cubicBezTo>
                  <a:lnTo>
                    <a:pt x="402" y="1806"/>
                  </a:lnTo>
                  <a:lnTo>
                    <a:pt x="719" y="128"/>
                  </a:lnTo>
                  <a:cubicBezTo>
                    <a:pt x="731" y="68"/>
                    <a:pt x="691" y="13"/>
                    <a:pt x="632" y="2"/>
                  </a:cubicBezTo>
                  <a:cubicBezTo>
                    <a:pt x="626" y="1"/>
                    <a:pt x="620" y="0"/>
                    <a:pt x="6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2" name="Google Shape;682;p8"/>
            <p:cNvSpPr/>
            <p:nvPr/>
          </p:nvSpPr>
          <p:spPr>
            <a:xfrm>
              <a:off x="414425" y="3545400"/>
              <a:ext cx="91950" cy="159550"/>
            </a:xfrm>
            <a:custGeom>
              <a:avLst/>
              <a:gdLst/>
              <a:ahLst/>
              <a:cxnLst/>
              <a:rect l="l" t="t" r="r" b="b"/>
              <a:pathLst>
                <a:path w="3678" h="6382" extrusionOk="0">
                  <a:moveTo>
                    <a:pt x="3560" y="0"/>
                  </a:moveTo>
                  <a:cubicBezTo>
                    <a:pt x="3534" y="0"/>
                    <a:pt x="3508" y="10"/>
                    <a:pt x="3487" y="29"/>
                  </a:cubicBezTo>
                  <a:cubicBezTo>
                    <a:pt x="872" y="2555"/>
                    <a:pt x="22" y="6211"/>
                    <a:pt x="11" y="6250"/>
                  </a:cubicBezTo>
                  <a:cubicBezTo>
                    <a:pt x="1" y="6304"/>
                    <a:pt x="39" y="6364"/>
                    <a:pt x="93" y="6376"/>
                  </a:cubicBezTo>
                  <a:cubicBezTo>
                    <a:pt x="99" y="6376"/>
                    <a:pt x="110" y="6381"/>
                    <a:pt x="115" y="6381"/>
                  </a:cubicBezTo>
                  <a:cubicBezTo>
                    <a:pt x="165" y="6381"/>
                    <a:pt x="209" y="6348"/>
                    <a:pt x="219" y="6298"/>
                  </a:cubicBezTo>
                  <a:cubicBezTo>
                    <a:pt x="224" y="6260"/>
                    <a:pt x="1064" y="2665"/>
                    <a:pt x="3634" y="182"/>
                  </a:cubicBezTo>
                  <a:cubicBezTo>
                    <a:pt x="3677" y="138"/>
                    <a:pt x="3677" y="72"/>
                    <a:pt x="3639" y="34"/>
                  </a:cubicBezTo>
                  <a:cubicBezTo>
                    <a:pt x="3617" y="11"/>
                    <a:pt x="3588" y="0"/>
                    <a:pt x="35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3" name="Google Shape;683;p8"/>
            <p:cNvSpPr/>
            <p:nvPr/>
          </p:nvSpPr>
          <p:spPr>
            <a:xfrm>
              <a:off x="1072950" y="4367975"/>
              <a:ext cx="12900" cy="30150"/>
            </a:xfrm>
            <a:custGeom>
              <a:avLst/>
              <a:gdLst/>
              <a:ahLst/>
              <a:cxnLst/>
              <a:rect l="l" t="t" r="r" b="b"/>
              <a:pathLst>
                <a:path w="516" h="1206" extrusionOk="0">
                  <a:moveTo>
                    <a:pt x="400" y="1"/>
                  </a:moveTo>
                  <a:cubicBezTo>
                    <a:pt x="354" y="1"/>
                    <a:pt x="310" y="31"/>
                    <a:pt x="297" y="77"/>
                  </a:cubicBezTo>
                  <a:lnTo>
                    <a:pt x="17" y="1069"/>
                  </a:lnTo>
                  <a:cubicBezTo>
                    <a:pt x="1" y="1123"/>
                    <a:pt x="34" y="1183"/>
                    <a:pt x="93" y="1200"/>
                  </a:cubicBezTo>
                  <a:cubicBezTo>
                    <a:pt x="99" y="1200"/>
                    <a:pt x="110" y="1206"/>
                    <a:pt x="121" y="1206"/>
                  </a:cubicBezTo>
                  <a:cubicBezTo>
                    <a:pt x="165" y="1206"/>
                    <a:pt x="209" y="1173"/>
                    <a:pt x="219" y="1129"/>
                  </a:cubicBezTo>
                  <a:lnTo>
                    <a:pt x="499" y="136"/>
                  </a:lnTo>
                  <a:cubicBezTo>
                    <a:pt x="515" y="82"/>
                    <a:pt x="482" y="22"/>
                    <a:pt x="428" y="5"/>
                  </a:cubicBezTo>
                  <a:cubicBezTo>
                    <a:pt x="419" y="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4" name="Google Shape;684;p8"/>
            <p:cNvSpPr/>
            <p:nvPr/>
          </p:nvSpPr>
          <p:spPr>
            <a:xfrm>
              <a:off x="1093075" y="4367425"/>
              <a:ext cx="5400" cy="25900"/>
            </a:xfrm>
            <a:custGeom>
              <a:avLst/>
              <a:gdLst/>
              <a:ahLst/>
              <a:cxnLst/>
              <a:rect l="l" t="t" r="r" b="b"/>
              <a:pathLst>
                <a:path w="216" h="1036" extrusionOk="0">
                  <a:moveTo>
                    <a:pt x="105" y="0"/>
                  </a:moveTo>
                  <a:cubicBezTo>
                    <a:pt x="44" y="0"/>
                    <a:pt x="1" y="49"/>
                    <a:pt x="1" y="104"/>
                  </a:cubicBezTo>
                  <a:lnTo>
                    <a:pt x="6" y="932"/>
                  </a:lnTo>
                  <a:cubicBezTo>
                    <a:pt x="6" y="987"/>
                    <a:pt x="56" y="1035"/>
                    <a:pt x="110" y="1035"/>
                  </a:cubicBezTo>
                  <a:cubicBezTo>
                    <a:pt x="171" y="1035"/>
                    <a:pt x="215" y="987"/>
                    <a:pt x="215" y="932"/>
                  </a:cubicBezTo>
                  <a:lnTo>
                    <a:pt x="209" y="104"/>
                  </a:lnTo>
                  <a:cubicBezTo>
                    <a:pt x="209" y="49"/>
                    <a:pt x="165" y="0"/>
                    <a:pt x="1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85" name="Google Shape;685;p8"/>
          <p:cNvSpPr txBox="1">
            <a:spLocks noGrp="1"/>
          </p:cNvSpPr>
          <p:nvPr>
            <p:ph type="title"/>
          </p:nvPr>
        </p:nvSpPr>
        <p:spPr>
          <a:xfrm>
            <a:off x="2514125" y="1307100"/>
            <a:ext cx="4115700" cy="2529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spTree>
    <p:extLst>
      <p:ext uri="{BB962C8B-B14F-4D97-AF65-F5344CB8AC3E}">
        <p14:creationId xmlns:p14="http://schemas.microsoft.com/office/powerpoint/2010/main" val="5431520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lt1"/>
        </a:solidFill>
        <a:effectLst/>
      </p:bgPr>
    </p:bg>
    <p:spTree>
      <p:nvGrpSpPr>
        <p:cNvPr id="1" name="Shape 774"/>
        <p:cNvGrpSpPr/>
        <p:nvPr/>
      </p:nvGrpSpPr>
      <p:grpSpPr>
        <a:xfrm>
          <a:off x="0" y="0"/>
          <a:ext cx="0" cy="0"/>
          <a:chOff x="0" y="0"/>
          <a:chExt cx="0" cy="0"/>
        </a:xfrm>
      </p:grpSpPr>
      <p:grpSp>
        <p:nvGrpSpPr>
          <p:cNvPr id="775" name="Google Shape;775;p11"/>
          <p:cNvGrpSpPr/>
          <p:nvPr/>
        </p:nvGrpSpPr>
        <p:grpSpPr>
          <a:xfrm rot="10800000" flipH="1">
            <a:off x="122308" y="68542"/>
            <a:ext cx="8966083" cy="5041129"/>
            <a:chOff x="122308" y="68542"/>
            <a:chExt cx="8966083" cy="5041129"/>
          </a:xfrm>
        </p:grpSpPr>
        <p:sp>
          <p:nvSpPr>
            <p:cNvPr id="776" name="Google Shape;776;p11"/>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77" name="Google Shape;777;p11"/>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78" name="Google Shape;778;p11"/>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779" name="Google Shape;779;p11"/>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80" name="Google Shape;780;p11"/>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81" name="Google Shape;781;p11"/>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82" name="Google Shape;782;p11"/>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11"/>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84" name="Google Shape;784;p11"/>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785" name="Google Shape;785;p11"/>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86" name="Google Shape;786;p11"/>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87" name="Google Shape;787;p11"/>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88" name="Google Shape;788;p11"/>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789;p11"/>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90" name="Google Shape;790;p11"/>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91" name="Google Shape;791;p11"/>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92" name="Google Shape;792;p11"/>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93" name="Google Shape;793;p11"/>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794" name="Google Shape;794;p11"/>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95" name="Google Shape;795;p11"/>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96" name="Google Shape;796;p11"/>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797" name="Google Shape;797;p11"/>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98" name="Google Shape;798;p11"/>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799" name="Google Shape;799;p11"/>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00" name="Google Shape;800;p11"/>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1" name="Google Shape;801;p11"/>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02" name="Google Shape;802;p11"/>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03" name="Google Shape;803;p11"/>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804" name="Google Shape;804;p11"/>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05" name="Google Shape;805;p11"/>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06" name="Google Shape;806;p11"/>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7" name="Google Shape;807;p11"/>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08" name="Google Shape;808;p11"/>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9" name="Google Shape;809;p11"/>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10" name="Google Shape;810;p1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11" name="Google Shape;811;p11"/>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12" name="Google Shape;812;p11"/>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13" name="Google Shape;813;p11"/>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14" name="Google Shape;814;p11"/>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15" name="Google Shape;815;p11"/>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16" name="Google Shape;816;p11"/>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17" name="Google Shape;817;p11"/>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18" name="Google Shape;818;p11"/>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19" name="Google Shape;819;p11"/>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20" name="Google Shape;820;p11"/>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21" name="Google Shape;821;p11"/>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22" name="Google Shape;822;p11"/>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23" name="Google Shape;823;p11"/>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24" name="Google Shape;824;p11"/>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25" name="Google Shape;825;p11"/>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26" name="Google Shape;826;p11"/>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27" name="Google Shape;827;p11"/>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28" name="Google Shape;828;p11"/>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829" name="Google Shape;829;p11"/>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0" name="Google Shape;830;p11"/>
          <p:cNvSpPr/>
          <p:nvPr/>
        </p:nvSpPr>
        <p:spPr>
          <a:xfrm rot="2700000">
            <a:off x="8369514" y="14961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31" name="Google Shape;831;p11"/>
          <p:cNvSpPr txBox="1">
            <a:spLocks noGrp="1"/>
          </p:cNvSpPr>
          <p:nvPr>
            <p:ph type="title" hasCustomPrompt="1"/>
          </p:nvPr>
        </p:nvSpPr>
        <p:spPr>
          <a:xfrm>
            <a:off x="1284000" y="1274600"/>
            <a:ext cx="6576000" cy="1818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9600"/>
              <a:buNone/>
              <a:defRPr sz="140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832" name="Google Shape;832;p11"/>
          <p:cNvSpPr txBox="1">
            <a:spLocks noGrp="1"/>
          </p:cNvSpPr>
          <p:nvPr>
            <p:ph type="subTitle" idx="1"/>
          </p:nvPr>
        </p:nvSpPr>
        <p:spPr>
          <a:xfrm>
            <a:off x="1586450" y="3359488"/>
            <a:ext cx="5971200" cy="5094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800">
                <a:solidFill>
                  <a:schemeClr val="dk1"/>
                </a:solidFill>
                <a:latin typeface="Nunito"/>
                <a:ea typeface="Nunito"/>
                <a:cs typeface="Nunito"/>
                <a:sym typeface="Nunito"/>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extLst>
      <p:ext uri="{BB962C8B-B14F-4D97-AF65-F5344CB8AC3E}">
        <p14:creationId xmlns:p14="http://schemas.microsoft.com/office/powerpoint/2010/main" val="10866787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33"/>
        <p:cNvGrpSpPr/>
        <p:nvPr/>
      </p:nvGrpSpPr>
      <p:grpSpPr>
        <a:xfrm>
          <a:off x="0" y="0"/>
          <a:ext cx="0" cy="0"/>
          <a:chOff x="0" y="0"/>
          <a:chExt cx="0" cy="0"/>
        </a:xfrm>
      </p:grpSpPr>
    </p:spTree>
    <p:extLst>
      <p:ext uri="{BB962C8B-B14F-4D97-AF65-F5344CB8AC3E}">
        <p14:creationId xmlns:p14="http://schemas.microsoft.com/office/powerpoint/2010/main" val="25554866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34"/>
        <p:cNvGrpSpPr/>
        <p:nvPr/>
      </p:nvGrpSpPr>
      <p:grpSpPr>
        <a:xfrm>
          <a:off x="0" y="0"/>
          <a:ext cx="0" cy="0"/>
          <a:chOff x="0" y="0"/>
          <a:chExt cx="0" cy="0"/>
        </a:xfrm>
      </p:grpSpPr>
      <p:grpSp>
        <p:nvGrpSpPr>
          <p:cNvPr id="835" name="Google Shape;835;p13"/>
          <p:cNvGrpSpPr/>
          <p:nvPr/>
        </p:nvGrpSpPr>
        <p:grpSpPr>
          <a:xfrm rot="10800000" flipH="1">
            <a:off x="122308" y="68542"/>
            <a:ext cx="8966083" cy="4999273"/>
            <a:chOff x="122308" y="110399"/>
            <a:chExt cx="8966083" cy="4999273"/>
          </a:xfrm>
        </p:grpSpPr>
        <p:sp>
          <p:nvSpPr>
            <p:cNvPr id="836" name="Google Shape;836;p13"/>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37" name="Google Shape;837;p1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38" name="Google Shape;838;p1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39" name="Google Shape;839;p1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0" name="Google Shape;840;p1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1" name="Google Shape;841;p13"/>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42" name="Google Shape;842;p13"/>
            <p:cNvSpPr/>
            <p:nvPr/>
          </p:nvSpPr>
          <p:spPr>
            <a:xfrm>
              <a:off x="77754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3" name="Google Shape;843;p1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44" name="Google Shape;844;p1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45" name="Google Shape;845;p1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46" name="Google Shape;846;p1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7" name="Google Shape;847;p13"/>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8" name="Google Shape;848;p1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9" name="Google Shape;849;p13"/>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0" name="Google Shape;850;p1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1" name="Google Shape;851;p1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52" name="Google Shape;852;p13"/>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53" name="Google Shape;853;p13"/>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54" name="Google Shape;854;p1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5" name="Google Shape;855;p13"/>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56" name="Google Shape;856;p1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57" name="Google Shape;857;p1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8" name="Google Shape;858;p13"/>
            <p:cNvSpPr/>
            <p:nvPr/>
          </p:nvSpPr>
          <p:spPr>
            <a:xfrm rot="8999773">
              <a:off x="65370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59" name="Google Shape;859;p13"/>
            <p:cNvSpPr/>
            <p:nvPr/>
          </p:nvSpPr>
          <p:spPr>
            <a:xfrm rot="8100000" flipH="1">
              <a:off x="71976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0" name="Google Shape;860;p1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1" name="Google Shape;861;p13"/>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2" name="Google Shape;862;p1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63" name="Google Shape;863;p13"/>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864" name="Google Shape;864;p1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5" name="Google Shape;865;p13"/>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6" name="Google Shape;866;p1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7" name="Google Shape;867;p1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68" name="Google Shape;868;p1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9" name="Google Shape;869;p1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0" name="Google Shape;870;p13"/>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71" name="Google Shape;871;p1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72" name="Google Shape;872;p1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3" name="Google Shape;873;p1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74" name="Google Shape;874;p1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75" name="Google Shape;875;p1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6" name="Google Shape;876;p1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77" name="Google Shape;877;p1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78" name="Google Shape;878;p1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9" name="Google Shape;879;p1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80" name="Google Shape;880;p1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1" name="Google Shape;881;p1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2" name="Google Shape;882;p1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83" name="Google Shape;883;p1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4" name="Google Shape;884;p1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5" name="Google Shape;885;p1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86" name="Google Shape;886;p1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87" name="Google Shape;887;p1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88" name="Google Shape;888;p1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889" name="Google Shape;889;p13"/>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0" name="Google Shape;890;p13"/>
          <p:cNvSpPr txBox="1">
            <a:spLocks noGrp="1"/>
          </p:cNvSpPr>
          <p:nvPr>
            <p:ph type="title"/>
          </p:nvPr>
        </p:nvSpPr>
        <p:spPr>
          <a:xfrm>
            <a:off x="942300" y="1645354"/>
            <a:ext cx="2336400" cy="48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1" name="Google Shape;891;p13"/>
          <p:cNvSpPr txBox="1">
            <a:spLocks noGrp="1"/>
          </p:cNvSpPr>
          <p:nvPr>
            <p:ph type="title" idx="2" hasCustomPrompt="1"/>
          </p:nvPr>
        </p:nvSpPr>
        <p:spPr>
          <a:xfrm>
            <a:off x="3465650" y="1828000"/>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2" name="Google Shape;892;p13"/>
          <p:cNvSpPr txBox="1">
            <a:spLocks noGrp="1"/>
          </p:cNvSpPr>
          <p:nvPr>
            <p:ph type="subTitle" idx="1"/>
          </p:nvPr>
        </p:nvSpPr>
        <p:spPr>
          <a:xfrm>
            <a:off x="942300" y="2111187"/>
            <a:ext cx="2336400" cy="4479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3" name="Google Shape;893;p13"/>
          <p:cNvSpPr txBox="1">
            <a:spLocks noGrp="1"/>
          </p:cNvSpPr>
          <p:nvPr>
            <p:ph type="title" idx="3"/>
          </p:nvPr>
        </p:nvSpPr>
        <p:spPr>
          <a:xfrm>
            <a:off x="5865425" y="1645354"/>
            <a:ext cx="2336400" cy="487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4" name="Google Shape;894;p13"/>
          <p:cNvSpPr txBox="1">
            <a:spLocks noGrp="1"/>
          </p:cNvSpPr>
          <p:nvPr>
            <p:ph type="title" idx="4" hasCustomPrompt="1"/>
          </p:nvPr>
        </p:nvSpPr>
        <p:spPr>
          <a:xfrm>
            <a:off x="4860725" y="1828000"/>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5" name="Google Shape;895;p13"/>
          <p:cNvSpPr txBox="1">
            <a:spLocks noGrp="1"/>
          </p:cNvSpPr>
          <p:nvPr>
            <p:ph type="subTitle" idx="5"/>
          </p:nvPr>
        </p:nvSpPr>
        <p:spPr>
          <a:xfrm>
            <a:off x="5865425" y="2111187"/>
            <a:ext cx="2336400" cy="4479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6" name="Google Shape;896;p13"/>
          <p:cNvSpPr txBox="1">
            <a:spLocks noGrp="1"/>
          </p:cNvSpPr>
          <p:nvPr>
            <p:ph type="title" idx="6"/>
          </p:nvPr>
        </p:nvSpPr>
        <p:spPr>
          <a:xfrm>
            <a:off x="942300" y="3045679"/>
            <a:ext cx="2336400" cy="48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7" name="Google Shape;897;p13"/>
          <p:cNvSpPr txBox="1">
            <a:spLocks noGrp="1"/>
          </p:cNvSpPr>
          <p:nvPr>
            <p:ph type="title" idx="7" hasCustomPrompt="1"/>
          </p:nvPr>
        </p:nvSpPr>
        <p:spPr>
          <a:xfrm>
            <a:off x="3465588" y="3228349"/>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5"/>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8" name="Google Shape;898;p13"/>
          <p:cNvSpPr txBox="1">
            <a:spLocks noGrp="1"/>
          </p:cNvSpPr>
          <p:nvPr>
            <p:ph type="subTitle" idx="8"/>
          </p:nvPr>
        </p:nvSpPr>
        <p:spPr>
          <a:xfrm>
            <a:off x="942300" y="3511513"/>
            <a:ext cx="2336400" cy="4479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9" name="Google Shape;899;p13"/>
          <p:cNvSpPr txBox="1">
            <a:spLocks noGrp="1"/>
          </p:cNvSpPr>
          <p:nvPr>
            <p:ph type="title" idx="9"/>
          </p:nvPr>
        </p:nvSpPr>
        <p:spPr>
          <a:xfrm>
            <a:off x="5865425" y="3045679"/>
            <a:ext cx="2336400" cy="487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900" name="Google Shape;900;p13"/>
          <p:cNvSpPr txBox="1">
            <a:spLocks noGrp="1"/>
          </p:cNvSpPr>
          <p:nvPr>
            <p:ph type="title" idx="13" hasCustomPrompt="1"/>
          </p:nvPr>
        </p:nvSpPr>
        <p:spPr>
          <a:xfrm>
            <a:off x="4860725" y="3221049"/>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6"/>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01" name="Google Shape;901;p13"/>
          <p:cNvSpPr txBox="1">
            <a:spLocks noGrp="1"/>
          </p:cNvSpPr>
          <p:nvPr>
            <p:ph type="subTitle" idx="14"/>
          </p:nvPr>
        </p:nvSpPr>
        <p:spPr>
          <a:xfrm>
            <a:off x="5865425" y="3511513"/>
            <a:ext cx="2336400" cy="4479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02" name="Google Shape;902;p13"/>
          <p:cNvSpPr txBox="1">
            <a:spLocks noGrp="1"/>
          </p:cNvSpPr>
          <p:nvPr>
            <p:ph type="title" idx="15"/>
          </p:nvPr>
        </p:nvSpPr>
        <p:spPr>
          <a:xfrm>
            <a:off x="3497925" y="540000"/>
            <a:ext cx="21483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5939655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03"/>
        <p:cNvGrpSpPr/>
        <p:nvPr/>
      </p:nvGrpSpPr>
      <p:grpSpPr>
        <a:xfrm>
          <a:off x="0" y="0"/>
          <a:ext cx="0" cy="0"/>
          <a:chOff x="0" y="0"/>
          <a:chExt cx="0" cy="0"/>
        </a:xfrm>
      </p:grpSpPr>
      <p:grpSp>
        <p:nvGrpSpPr>
          <p:cNvPr id="904" name="Google Shape;904;p14"/>
          <p:cNvGrpSpPr/>
          <p:nvPr/>
        </p:nvGrpSpPr>
        <p:grpSpPr>
          <a:xfrm flipH="1">
            <a:off x="122308" y="68542"/>
            <a:ext cx="8895562" cy="4967421"/>
            <a:chOff x="135794" y="68542"/>
            <a:chExt cx="8895562" cy="4967421"/>
          </a:xfrm>
        </p:grpSpPr>
        <p:grpSp>
          <p:nvGrpSpPr>
            <p:cNvPr id="905" name="Google Shape;905;p14"/>
            <p:cNvGrpSpPr/>
            <p:nvPr/>
          </p:nvGrpSpPr>
          <p:grpSpPr>
            <a:xfrm>
              <a:off x="135794" y="68542"/>
              <a:ext cx="8895562" cy="4967421"/>
              <a:chOff x="135794" y="68542"/>
              <a:chExt cx="8895562" cy="4967421"/>
            </a:xfrm>
          </p:grpSpPr>
          <p:grpSp>
            <p:nvGrpSpPr>
              <p:cNvPr id="906" name="Google Shape;906;p14"/>
              <p:cNvGrpSpPr/>
              <p:nvPr/>
            </p:nvGrpSpPr>
            <p:grpSpPr>
              <a:xfrm>
                <a:off x="135794" y="68542"/>
                <a:ext cx="8895562" cy="4967421"/>
                <a:chOff x="135794" y="68542"/>
                <a:chExt cx="8895562" cy="4967421"/>
              </a:xfrm>
            </p:grpSpPr>
            <p:grpSp>
              <p:nvGrpSpPr>
                <p:cNvPr id="907" name="Google Shape;907;p14"/>
                <p:cNvGrpSpPr/>
                <p:nvPr/>
              </p:nvGrpSpPr>
              <p:grpSpPr>
                <a:xfrm rot="10800000">
                  <a:off x="7868647" y="1236600"/>
                  <a:ext cx="456959" cy="2111662"/>
                  <a:chOff x="8524342" y="1674075"/>
                  <a:chExt cx="456959" cy="2111662"/>
                </a:xfrm>
              </p:grpSpPr>
              <p:sp>
                <p:nvSpPr>
                  <p:cNvPr id="908" name="Google Shape;908;p14"/>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909" name="Google Shape;909;p1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10" name="Google Shape;910;p1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11" name="Google Shape;911;p14"/>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912" name="Google Shape;912;p14"/>
                <p:cNvGrpSpPr/>
                <p:nvPr/>
              </p:nvGrpSpPr>
              <p:grpSpPr>
                <a:xfrm>
                  <a:off x="135794" y="68542"/>
                  <a:ext cx="8895562" cy="4967421"/>
                  <a:chOff x="135794" y="68542"/>
                  <a:chExt cx="8895562" cy="4967421"/>
                </a:xfrm>
              </p:grpSpPr>
              <p:grpSp>
                <p:nvGrpSpPr>
                  <p:cNvPr id="913" name="Google Shape;913;p14"/>
                  <p:cNvGrpSpPr/>
                  <p:nvPr/>
                </p:nvGrpSpPr>
                <p:grpSpPr>
                  <a:xfrm>
                    <a:off x="135794" y="68542"/>
                    <a:ext cx="8895562" cy="4967421"/>
                    <a:chOff x="135794" y="68542"/>
                    <a:chExt cx="8895562" cy="4967421"/>
                  </a:xfrm>
                </p:grpSpPr>
                <p:sp>
                  <p:nvSpPr>
                    <p:cNvPr id="914" name="Google Shape;914;p14"/>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15" name="Google Shape;915;p1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16" name="Google Shape;916;p14"/>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17" name="Google Shape;917;p1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18" name="Google Shape;918;p1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19" name="Google Shape;919;p1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20" name="Google Shape;920;p14"/>
                    <p:cNvSpPr/>
                    <p:nvPr/>
                  </p:nvSpPr>
                  <p:spPr>
                    <a:xfrm rot="5400000" flipH="1">
                      <a:off x="1080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21" name="Google Shape;921;p14"/>
                    <p:cNvSpPr/>
                    <p:nvPr/>
                  </p:nvSpPr>
                  <p:spPr>
                    <a:xfrm rot="-900406" flipH="1">
                      <a:off x="4850010" y="7098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22" name="Google Shape;922;p14"/>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23" name="Google Shape;923;p14"/>
                    <p:cNvSpPr/>
                    <p:nvPr/>
                  </p:nvSpPr>
                  <p:spPr>
                    <a:xfrm rot="-5400000">
                      <a:off x="3039403" y="3713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24" name="Google Shape;924;p14"/>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25" name="Google Shape;925;p14"/>
                    <p:cNvSpPr/>
                    <p:nvPr/>
                  </p:nvSpPr>
                  <p:spPr>
                    <a:xfrm rot="6300406">
                      <a:off x="23011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26" name="Google Shape;926;p14"/>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27" name="Google Shape;927;p14"/>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28" name="Google Shape;928;p1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29" name="Google Shape;929;p14"/>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0" name="Google Shape;930;p14"/>
                    <p:cNvSpPr/>
                    <p:nvPr/>
                  </p:nvSpPr>
                  <p:spPr>
                    <a:xfrm rot="6300406">
                      <a:off x="389970" y="7329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31" name="Google Shape;931;p14"/>
                    <p:cNvSpPr/>
                    <p:nvPr/>
                  </p:nvSpPr>
                  <p:spPr>
                    <a:xfrm>
                      <a:off x="5833689" y="5892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32" name="Google Shape;932;p1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33" name="Google Shape;933;p14"/>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4" name="Google Shape;934;p1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35" name="Google Shape;935;p14"/>
                    <p:cNvSpPr/>
                    <p:nvPr/>
                  </p:nvSpPr>
                  <p:spPr>
                    <a:xfrm rot="-10594826" flipH="1">
                      <a:off x="2806268" y="4178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36" name="Google Shape;936;p1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37" name="Google Shape;937;p14"/>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938" name="Google Shape;938;p14"/>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9" name="Google Shape;939;p14"/>
                    <p:cNvSpPr/>
                    <p:nvPr/>
                  </p:nvSpPr>
                  <p:spPr>
                    <a:xfrm rot="2700000">
                      <a:off x="2087466" y="43448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40" name="Google Shape;940;p1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1" name="Google Shape;941;p14"/>
                    <p:cNvSpPr/>
                    <p:nvPr/>
                  </p:nvSpPr>
                  <p:spPr>
                    <a:xfrm rot="6300406">
                      <a:off x="6644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42" name="Google Shape;942;p1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3" name="Google Shape;943;p1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44" name="Google Shape;944;p1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45" name="Google Shape;945;p14"/>
                    <p:cNvSpPr/>
                    <p:nvPr/>
                  </p:nvSpPr>
                  <p:spPr>
                    <a:xfrm rot="8100000" flipH="1">
                      <a:off x="8826469" y="355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6" name="Google Shape;946;p1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47" name="Google Shape;947;p1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48" name="Google Shape;948;p14"/>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49" name="Google Shape;949;p1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50" name="Google Shape;950;p14"/>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51" name="Google Shape;951;p14"/>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52" name="Google Shape;952;p14"/>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53" name="Google Shape;953;p14"/>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54" name="Google Shape;954;p14"/>
                    <p:cNvSpPr/>
                    <p:nvPr/>
                  </p:nvSpPr>
                  <p:spPr>
                    <a:xfrm rot="8999773">
                      <a:off x="6027097" y="4054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55" name="Google Shape;955;p14"/>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56" name="Google Shape;956;p14"/>
                    <p:cNvSpPr/>
                    <p:nvPr/>
                  </p:nvSpPr>
                  <p:spPr>
                    <a:xfrm rot="2700000">
                      <a:off x="6706364" y="4494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57" name="Google Shape;957;p14"/>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58" name="Google Shape;958;p14"/>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59" name="Google Shape;959;p14"/>
                    <p:cNvSpPr/>
                    <p:nvPr/>
                  </p:nvSpPr>
                  <p:spPr>
                    <a:xfrm rot="8100000" flipH="1">
                      <a:off x="5488294" y="4510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0" name="Google Shape;960;p14"/>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61" name="Google Shape;961;p1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962" name="Google Shape;962;p14"/>
                  <p:cNvGrpSpPr/>
                  <p:nvPr/>
                </p:nvGrpSpPr>
                <p:grpSpPr>
                  <a:xfrm rot="10800000">
                    <a:off x="828058" y="1376836"/>
                    <a:ext cx="480016" cy="1076509"/>
                    <a:chOff x="122308" y="3683092"/>
                    <a:chExt cx="480016" cy="1076509"/>
                  </a:xfrm>
                </p:grpSpPr>
                <p:sp>
                  <p:nvSpPr>
                    <p:cNvPr id="963" name="Google Shape;963;p14"/>
                    <p:cNvSpPr/>
                    <p:nvPr/>
                  </p:nvSpPr>
                  <p:spPr>
                    <a:xfrm rot="8999773">
                      <a:off x="1246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64" name="Google Shape;964;p1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5" name="Google Shape;965;p1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966" name="Google Shape;966;p14"/>
              <p:cNvSpPr/>
              <p:nvPr/>
            </p:nvSpPr>
            <p:spPr>
              <a:xfrm>
                <a:off x="623250" y="40716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7" name="Google Shape;967;p14"/>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968" name="Google Shape;968;p14"/>
            <p:cNvSpPr/>
            <p:nvPr/>
          </p:nvSpPr>
          <p:spPr>
            <a:xfrm rot="-2700000">
              <a:off x="1246965" y="34801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9" name="Google Shape;969;p14"/>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0" name="Google Shape;970;p14"/>
            <p:cNvSpPr/>
            <p:nvPr/>
          </p:nvSpPr>
          <p:spPr>
            <a:xfrm rot="6300406">
              <a:off x="7533437" y="16793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71" name="Google Shape;971;p14"/>
            <p:cNvSpPr/>
            <p:nvPr/>
          </p:nvSpPr>
          <p:spPr>
            <a:xfrm rot="-2700000">
              <a:off x="7522690" y="11517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72" name="Google Shape;972;p14"/>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3" name="Google Shape;973;p14"/>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74" name="Google Shape;974;p14"/>
            <p:cNvSpPr/>
            <p:nvPr/>
          </p:nvSpPr>
          <p:spPr>
            <a:xfrm rot="-4499594">
              <a:off x="15802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5" name="Google Shape;975;p14"/>
            <p:cNvSpPr/>
            <p:nvPr/>
          </p:nvSpPr>
          <p:spPr>
            <a:xfrm rot="8100000">
              <a:off x="7448940" y="2924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76" name="Google Shape;976;p14"/>
            <p:cNvSpPr/>
            <p:nvPr/>
          </p:nvSpPr>
          <p:spPr>
            <a:xfrm rot="-4499594">
              <a:off x="6618137" y="7318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977" name="Google Shape;977;p14"/>
          <p:cNvSpPr txBox="1">
            <a:spLocks noGrp="1"/>
          </p:cNvSpPr>
          <p:nvPr>
            <p:ph type="title"/>
          </p:nvPr>
        </p:nvSpPr>
        <p:spPr>
          <a:xfrm>
            <a:off x="2385750" y="2891225"/>
            <a:ext cx="43725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7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978" name="Google Shape;978;p14"/>
          <p:cNvSpPr txBox="1">
            <a:spLocks noGrp="1"/>
          </p:cNvSpPr>
          <p:nvPr>
            <p:ph type="subTitle" idx="1"/>
          </p:nvPr>
        </p:nvSpPr>
        <p:spPr>
          <a:xfrm>
            <a:off x="2385650" y="1832225"/>
            <a:ext cx="4372500" cy="1059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1600">
                <a:solidFill>
                  <a:schemeClr val="dk1"/>
                </a:solidFill>
                <a:latin typeface="Nunito"/>
                <a:ea typeface="Nunito"/>
                <a:cs typeface="Nunito"/>
                <a:sym typeface="Nunito"/>
              </a:defRPr>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Tree>
    <p:extLst>
      <p:ext uri="{BB962C8B-B14F-4D97-AF65-F5344CB8AC3E}">
        <p14:creationId xmlns:p14="http://schemas.microsoft.com/office/powerpoint/2010/main" val="27456624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chemeClr val="lt1"/>
        </a:solidFill>
        <a:effectLst/>
      </p:bgPr>
    </p:bg>
    <p:spTree>
      <p:nvGrpSpPr>
        <p:cNvPr id="1" name="Shape 979"/>
        <p:cNvGrpSpPr/>
        <p:nvPr/>
      </p:nvGrpSpPr>
      <p:grpSpPr>
        <a:xfrm>
          <a:off x="0" y="0"/>
          <a:ext cx="0" cy="0"/>
          <a:chOff x="0" y="0"/>
          <a:chExt cx="0" cy="0"/>
        </a:xfrm>
      </p:grpSpPr>
      <p:grpSp>
        <p:nvGrpSpPr>
          <p:cNvPr id="980" name="Google Shape;980;p15"/>
          <p:cNvGrpSpPr/>
          <p:nvPr/>
        </p:nvGrpSpPr>
        <p:grpSpPr>
          <a:xfrm rot="10800000" flipH="1">
            <a:off x="122308" y="68542"/>
            <a:ext cx="8966083" cy="5041129"/>
            <a:chOff x="122308" y="68542"/>
            <a:chExt cx="8966083" cy="5041129"/>
          </a:xfrm>
        </p:grpSpPr>
        <p:sp>
          <p:nvSpPr>
            <p:cNvPr id="981" name="Google Shape;981;p15"/>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2" name="Google Shape;982;p1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83" name="Google Shape;983;p1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84" name="Google Shape;984;p1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85" name="Google Shape;985;p1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86" name="Google Shape;986;p1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7" name="Google Shape;987;p15"/>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1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89" name="Google Shape;989;p1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90" name="Google Shape;990;p15"/>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1" name="Google Shape;991;p15"/>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2" name="Google Shape;992;p15"/>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93" name="Google Shape;993;p15"/>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4" name="Google Shape;994;p1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95" name="Google Shape;995;p1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96" name="Google Shape;996;p15"/>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7" name="Google Shape;997;p15"/>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8" name="Google Shape;998;p15"/>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99" name="Google Shape;999;p15"/>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00" name="Google Shape;1000;p1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1" name="Google Shape;1001;p15"/>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02" name="Google Shape;1002;p15"/>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03" name="Google Shape;1003;p1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04" name="Google Shape;1004;p15"/>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5" name="Google Shape;1005;p1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06" name="Google Shape;1006;p1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07" name="Google Shape;1007;p15"/>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08" name="Google Shape;1008;p1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009" name="Google Shape;1009;p15"/>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0" name="Google Shape;1010;p1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11" name="Google Shape;1011;p1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2" name="Google Shape;1012;p15"/>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3" name="Google Shape;1013;p15"/>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4" name="Google Shape;1014;p1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5" name="Google Shape;1015;p1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16" name="Google Shape;1016;p15"/>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7" name="Google Shape;1017;p1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18" name="Google Shape;1018;p1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9" name="Google Shape;1019;p15"/>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0" name="Google Shape;1020;p1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1" name="Google Shape;1021;p15"/>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022" name="Google Shape;1022;p15"/>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23" name="Google Shape;1023;p15"/>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24" name="Google Shape;1024;p15"/>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5" name="Google Shape;1025;p15"/>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6" name="Google Shape;1026;p1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27" name="Google Shape;1027;p15"/>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8" name="Google Shape;1028;p1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9" name="Google Shape;1029;p1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30" name="Google Shape;1030;p1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31" name="Google Shape;1031;p1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32" name="Google Shape;1032;p1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33" name="Google Shape;1033;p1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034" name="Google Shape;1034;p15"/>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5" name="Google Shape;1035;p15"/>
          <p:cNvSpPr/>
          <p:nvPr/>
        </p:nvSpPr>
        <p:spPr>
          <a:xfrm rot="-5028676">
            <a:off x="525904" y="3714319"/>
            <a:ext cx="991612" cy="1999913"/>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6" name="Google Shape;1036;p15"/>
          <p:cNvSpPr txBox="1">
            <a:spLocks noGrp="1"/>
          </p:cNvSpPr>
          <p:nvPr>
            <p:ph type="subTitle" idx="1"/>
          </p:nvPr>
        </p:nvSpPr>
        <p:spPr>
          <a:xfrm>
            <a:off x="2833800" y="2809650"/>
            <a:ext cx="3476400" cy="1149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7" name="Google Shape;1037;p15"/>
          <p:cNvSpPr txBox="1">
            <a:spLocks noGrp="1"/>
          </p:cNvSpPr>
          <p:nvPr>
            <p:ph type="title"/>
          </p:nvPr>
        </p:nvSpPr>
        <p:spPr>
          <a:xfrm>
            <a:off x="2833800" y="1184250"/>
            <a:ext cx="3476400" cy="162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40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38" name="Google Shape;1038;p15"/>
          <p:cNvSpPr/>
          <p:nvPr/>
        </p:nvSpPr>
        <p:spPr>
          <a:xfrm>
            <a:off x="4107375" y="4397112"/>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9" name="Google Shape;1039;p15"/>
          <p:cNvSpPr/>
          <p:nvPr/>
        </p:nvSpPr>
        <p:spPr>
          <a:xfrm rot="-8099864">
            <a:off x="7155988" y="3866717"/>
            <a:ext cx="991625" cy="1999918"/>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3935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lt1"/>
        </a:solidFill>
        <a:effectLst/>
      </p:bgPr>
    </p:bg>
    <p:spTree>
      <p:nvGrpSpPr>
        <p:cNvPr id="1" name="Shape 1190"/>
        <p:cNvGrpSpPr/>
        <p:nvPr/>
      </p:nvGrpSpPr>
      <p:grpSpPr>
        <a:xfrm>
          <a:off x="0" y="0"/>
          <a:ext cx="0" cy="0"/>
          <a:chOff x="0" y="0"/>
          <a:chExt cx="0" cy="0"/>
        </a:xfrm>
      </p:grpSpPr>
      <p:grpSp>
        <p:nvGrpSpPr>
          <p:cNvPr id="1191" name="Google Shape;1191;p18"/>
          <p:cNvGrpSpPr/>
          <p:nvPr/>
        </p:nvGrpSpPr>
        <p:grpSpPr>
          <a:xfrm flipH="1">
            <a:off x="122308" y="144742"/>
            <a:ext cx="8895562" cy="4967421"/>
            <a:chOff x="135794" y="68542"/>
            <a:chExt cx="8895562" cy="4967421"/>
          </a:xfrm>
        </p:grpSpPr>
        <p:grpSp>
          <p:nvGrpSpPr>
            <p:cNvPr id="1192" name="Google Shape;1192;p18"/>
            <p:cNvGrpSpPr/>
            <p:nvPr/>
          </p:nvGrpSpPr>
          <p:grpSpPr>
            <a:xfrm>
              <a:off x="135794" y="68542"/>
              <a:ext cx="8895562" cy="4967421"/>
              <a:chOff x="135794" y="68542"/>
              <a:chExt cx="8895562" cy="4967421"/>
            </a:xfrm>
          </p:grpSpPr>
          <p:grpSp>
            <p:nvGrpSpPr>
              <p:cNvPr id="1193" name="Google Shape;1193;p18"/>
              <p:cNvGrpSpPr/>
              <p:nvPr/>
            </p:nvGrpSpPr>
            <p:grpSpPr>
              <a:xfrm>
                <a:off x="135794" y="68542"/>
                <a:ext cx="8895562" cy="4967421"/>
                <a:chOff x="135794" y="68542"/>
                <a:chExt cx="8895562" cy="4967421"/>
              </a:xfrm>
            </p:grpSpPr>
            <p:sp>
              <p:nvSpPr>
                <p:cNvPr id="1194" name="Google Shape;1194;p18"/>
                <p:cNvSpPr/>
                <p:nvPr/>
              </p:nvSpPr>
              <p:spPr>
                <a:xfrm rot="5400000">
                  <a:off x="7101033" y="88735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nvGrpSpPr>
                <p:cNvPr id="1195" name="Google Shape;1195;p18"/>
                <p:cNvGrpSpPr/>
                <p:nvPr/>
              </p:nvGrpSpPr>
              <p:grpSpPr>
                <a:xfrm>
                  <a:off x="135794" y="68542"/>
                  <a:ext cx="8895562" cy="4967421"/>
                  <a:chOff x="135794" y="68542"/>
                  <a:chExt cx="8895562" cy="4967421"/>
                </a:xfrm>
              </p:grpSpPr>
              <p:grpSp>
                <p:nvGrpSpPr>
                  <p:cNvPr id="1196" name="Google Shape;1196;p18"/>
                  <p:cNvGrpSpPr/>
                  <p:nvPr/>
                </p:nvGrpSpPr>
                <p:grpSpPr>
                  <a:xfrm>
                    <a:off x="135794" y="68542"/>
                    <a:ext cx="8895562" cy="4967421"/>
                    <a:chOff x="135794" y="68542"/>
                    <a:chExt cx="8895562" cy="4967421"/>
                  </a:xfrm>
                </p:grpSpPr>
                <p:sp>
                  <p:nvSpPr>
                    <p:cNvPr id="1197" name="Google Shape;1197;p1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198" name="Google Shape;1198;p18"/>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199" name="Google Shape;1199;p1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00" name="Google Shape;1200;p18"/>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01" name="Google Shape;1201;p18"/>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02" name="Google Shape;1202;p18"/>
                    <p:cNvSpPr/>
                    <p:nvPr/>
                  </p:nvSpPr>
                  <p:spPr>
                    <a:xfrm rot="5400000" flipH="1">
                      <a:off x="470935" y="578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03" name="Google Shape;1203;p18"/>
                    <p:cNvSpPr/>
                    <p:nvPr/>
                  </p:nvSpPr>
                  <p:spPr>
                    <a:xfrm rot="-900406" flipH="1">
                      <a:off x="4621410" y="5574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04" name="Google Shape;1204;p18"/>
                    <p:cNvSpPr/>
                    <p:nvPr/>
                  </p:nvSpPr>
                  <p:spPr>
                    <a:xfrm rot="8100000" flipH="1">
                      <a:off x="4204394" y="84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05" name="Google Shape;1205;p18"/>
                    <p:cNvSpPr/>
                    <p:nvPr/>
                  </p:nvSpPr>
                  <p:spPr>
                    <a:xfrm rot="-5400000">
                      <a:off x="3039403" y="3713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206" name="Google Shape;1206;p18"/>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07" name="Google Shape;1207;p18"/>
                    <p:cNvSpPr/>
                    <p:nvPr/>
                  </p:nvSpPr>
                  <p:spPr>
                    <a:xfrm rot="6300406">
                      <a:off x="23011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08" name="Google Shape;1208;p1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09" name="Google Shape;1209;p1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210" name="Google Shape;1210;p1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211" name="Google Shape;1211;p18"/>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2" name="Google Shape;1212;p18"/>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13" name="Google Shape;1213;p18"/>
                    <p:cNvSpPr/>
                    <p:nvPr/>
                  </p:nvSpPr>
                  <p:spPr>
                    <a:xfrm rot="8100000" flipH="1">
                      <a:off x="75786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4" name="Google Shape;1214;p18"/>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15" name="Google Shape;1215;p18"/>
                    <p:cNvSpPr/>
                    <p:nvPr/>
                  </p:nvSpPr>
                  <p:spPr>
                    <a:xfrm>
                      <a:off x="8707514" y="8961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16" name="Google Shape;1216;p1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217" name="Google Shape;1217;p18"/>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8" name="Google Shape;1218;p18"/>
                    <p:cNvSpPr/>
                    <p:nvPr/>
                  </p:nvSpPr>
                  <p:spPr>
                    <a:xfrm rot="2700000">
                      <a:off x="2087466" y="44972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219" name="Google Shape;1219;p1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0" name="Google Shape;1220;p18"/>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21" name="Google Shape;1221;p1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2" name="Google Shape;1222;p1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23" name="Google Shape;1223;p1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24" name="Google Shape;1224;p18"/>
                    <p:cNvSpPr/>
                    <p:nvPr/>
                  </p:nvSpPr>
                  <p:spPr>
                    <a:xfrm rot="8100000" flipH="1">
                      <a:off x="8750269" y="4013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5" name="Google Shape;1225;p18"/>
                    <p:cNvSpPr/>
                    <p:nvPr/>
                  </p:nvSpPr>
                  <p:spPr>
                    <a:xfrm rot="2700000">
                      <a:off x="8598114" y="20295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26" name="Google Shape;1226;p1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27" name="Google Shape;1227;p18"/>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28" name="Google Shape;1228;p18"/>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29" name="Google Shape;1229;p18"/>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30" name="Google Shape;1230;p18"/>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31" name="Google Shape;1231;p18"/>
                    <p:cNvSpPr/>
                    <p:nvPr/>
                  </p:nvSpPr>
                  <p:spPr>
                    <a:xfrm rot="8100000" flipH="1">
                      <a:off x="3618269" y="4729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32" name="Google Shape;1232;p1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33" name="Google Shape;1233;p18"/>
                    <p:cNvSpPr/>
                    <p:nvPr/>
                  </p:nvSpPr>
                  <p:spPr>
                    <a:xfrm rot="8999773">
                      <a:off x="6027097" y="4054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34" name="Google Shape;1234;p18"/>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35" name="Google Shape;1235;p18"/>
                    <p:cNvSpPr/>
                    <p:nvPr/>
                  </p:nvSpPr>
                  <p:spPr>
                    <a:xfrm rot="2700000">
                      <a:off x="6706364" y="4494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36" name="Google Shape;1236;p18"/>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37" name="Google Shape;1237;p18"/>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38" name="Google Shape;1238;p18"/>
                    <p:cNvSpPr/>
                    <p:nvPr/>
                  </p:nvSpPr>
                  <p:spPr>
                    <a:xfrm rot="8100000" flipH="1">
                      <a:off x="5259694" y="4510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39" name="Google Shape;1239;p18"/>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40" name="Google Shape;1240;p18"/>
                    <p:cNvSpPr/>
                    <p:nvPr/>
                  </p:nvSpPr>
                  <p:spPr>
                    <a:xfrm rot="-5400000">
                      <a:off x="8568653" y="3271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1241" name="Google Shape;1241;p18"/>
                  <p:cNvGrpSpPr/>
                  <p:nvPr/>
                </p:nvGrpSpPr>
                <p:grpSpPr>
                  <a:xfrm rot="10800000">
                    <a:off x="657960" y="767236"/>
                    <a:ext cx="3061268" cy="3895909"/>
                    <a:chOff x="-2288847" y="1473292"/>
                    <a:chExt cx="3061268" cy="3895909"/>
                  </a:xfrm>
                </p:grpSpPr>
                <p:sp>
                  <p:nvSpPr>
                    <p:cNvPr id="1242" name="Google Shape;1242;p18"/>
                    <p:cNvSpPr/>
                    <p:nvPr/>
                  </p:nvSpPr>
                  <p:spPr>
                    <a:xfrm rot="8999773">
                      <a:off x="658084" y="14986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43" name="Google Shape;1243;p18"/>
                    <p:cNvSpPr/>
                    <p:nvPr/>
                  </p:nvSpPr>
                  <p:spPr>
                    <a:xfrm rot="2700000">
                      <a:off x="-1238234" y="51518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44" name="Google Shape;1244;p18"/>
                    <p:cNvSpPr/>
                    <p:nvPr/>
                  </p:nvSpPr>
                  <p:spPr>
                    <a:xfrm rot="6300406">
                      <a:off x="-2307305" y="52882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1245" name="Google Shape;1245;p18"/>
              <p:cNvSpPr/>
              <p:nvPr/>
            </p:nvSpPr>
            <p:spPr>
              <a:xfrm>
                <a:off x="7971000" y="40716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246" name="Google Shape;1246;p18"/>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47" name="Google Shape;1247;p18"/>
            <p:cNvSpPr/>
            <p:nvPr/>
          </p:nvSpPr>
          <p:spPr>
            <a:xfrm rot="-2700000">
              <a:off x="7827490" y="9993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48" name="Google Shape;1248;p18"/>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49" name="Google Shape;1249;p18"/>
            <p:cNvSpPr/>
            <p:nvPr/>
          </p:nvSpPr>
          <p:spPr>
            <a:xfrm rot="8100000">
              <a:off x="2648340" y="4067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50" name="Google Shape;1250;p18"/>
            <p:cNvSpPr/>
            <p:nvPr/>
          </p:nvSpPr>
          <p:spPr>
            <a:xfrm rot="-4499594">
              <a:off x="3417737" y="41608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251" name="Google Shape;1251;p18"/>
          <p:cNvSpPr txBox="1">
            <a:spLocks noGrp="1"/>
          </p:cNvSpPr>
          <p:nvPr>
            <p:ph type="subTitle" idx="1"/>
          </p:nvPr>
        </p:nvSpPr>
        <p:spPr>
          <a:xfrm>
            <a:off x="4872750" y="2501888"/>
            <a:ext cx="3209100" cy="1149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2" name="Google Shape;1252;p18"/>
          <p:cNvSpPr txBox="1">
            <a:spLocks noGrp="1"/>
          </p:cNvSpPr>
          <p:nvPr>
            <p:ph type="title"/>
          </p:nvPr>
        </p:nvSpPr>
        <p:spPr>
          <a:xfrm>
            <a:off x="4872750" y="1605438"/>
            <a:ext cx="3209100" cy="896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45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56340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5">
  <p:cSld name="Title and Text 5">
    <p:bg>
      <p:bgPr>
        <a:solidFill>
          <a:schemeClr val="lt1"/>
        </a:solidFill>
        <a:effectLst/>
      </p:bgPr>
    </p:bg>
    <p:spTree>
      <p:nvGrpSpPr>
        <p:cNvPr id="1" name="Shape 1314"/>
        <p:cNvGrpSpPr/>
        <p:nvPr/>
      </p:nvGrpSpPr>
      <p:grpSpPr>
        <a:xfrm>
          <a:off x="0" y="0"/>
          <a:ext cx="0" cy="0"/>
          <a:chOff x="0" y="0"/>
          <a:chExt cx="0" cy="0"/>
        </a:xfrm>
      </p:grpSpPr>
      <p:grpSp>
        <p:nvGrpSpPr>
          <p:cNvPr id="1315" name="Google Shape;1315;p20"/>
          <p:cNvGrpSpPr/>
          <p:nvPr/>
        </p:nvGrpSpPr>
        <p:grpSpPr>
          <a:xfrm>
            <a:off x="122308" y="68542"/>
            <a:ext cx="8895562" cy="4967421"/>
            <a:chOff x="122308" y="68542"/>
            <a:chExt cx="8895562" cy="4967421"/>
          </a:xfrm>
        </p:grpSpPr>
        <p:grpSp>
          <p:nvGrpSpPr>
            <p:cNvPr id="1316" name="Google Shape;1316;p20"/>
            <p:cNvGrpSpPr/>
            <p:nvPr/>
          </p:nvGrpSpPr>
          <p:grpSpPr>
            <a:xfrm flipH="1">
              <a:off x="122308" y="68542"/>
              <a:ext cx="8895562" cy="4967421"/>
              <a:chOff x="135794" y="68542"/>
              <a:chExt cx="8895562" cy="4967421"/>
            </a:xfrm>
          </p:grpSpPr>
          <p:grpSp>
            <p:nvGrpSpPr>
              <p:cNvPr id="1317" name="Google Shape;1317;p20"/>
              <p:cNvGrpSpPr/>
              <p:nvPr/>
            </p:nvGrpSpPr>
            <p:grpSpPr>
              <a:xfrm>
                <a:off x="135794" y="68542"/>
                <a:ext cx="8895562" cy="4967421"/>
                <a:chOff x="135794" y="68542"/>
                <a:chExt cx="8895562" cy="4967421"/>
              </a:xfrm>
            </p:grpSpPr>
            <p:grpSp>
              <p:nvGrpSpPr>
                <p:cNvPr id="1318" name="Google Shape;1318;p20"/>
                <p:cNvGrpSpPr/>
                <p:nvPr/>
              </p:nvGrpSpPr>
              <p:grpSpPr>
                <a:xfrm>
                  <a:off x="135794" y="68542"/>
                  <a:ext cx="8895562" cy="4967421"/>
                  <a:chOff x="135794" y="68542"/>
                  <a:chExt cx="8895562" cy="4967421"/>
                </a:xfrm>
              </p:grpSpPr>
              <p:grpSp>
                <p:nvGrpSpPr>
                  <p:cNvPr id="1319" name="Google Shape;1319;p20"/>
                  <p:cNvGrpSpPr/>
                  <p:nvPr/>
                </p:nvGrpSpPr>
                <p:grpSpPr>
                  <a:xfrm rot="10800000">
                    <a:off x="7868647" y="1236600"/>
                    <a:ext cx="456959" cy="2111662"/>
                    <a:chOff x="8524342" y="1674075"/>
                    <a:chExt cx="456959" cy="2111662"/>
                  </a:xfrm>
                </p:grpSpPr>
                <p:sp>
                  <p:nvSpPr>
                    <p:cNvPr id="1320" name="Google Shape;1320;p20"/>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21" name="Google Shape;1321;p2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22" name="Google Shape;1322;p20"/>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23" name="Google Shape;1323;p20"/>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1324" name="Google Shape;1324;p20"/>
                  <p:cNvGrpSpPr/>
                  <p:nvPr/>
                </p:nvGrpSpPr>
                <p:grpSpPr>
                  <a:xfrm>
                    <a:off x="135794" y="68542"/>
                    <a:ext cx="8895562" cy="4967421"/>
                    <a:chOff x="135794" y="68542"/>
                    <a:chExt cx="8895562" cy="4967421"/>
                  </a:xfrm>
                </p:grpSpPr>
                <p:grpSp>
                  <p:nvGrpSpPr>
                    <p:cNvPr id="1325" name="Google Shape;1325;p20"/>
                    <p:cNvGrpSpPr/>
                    <p:nvPr/>
                  </p:nvGrpSpPr>
                  <p:grpSpPr>
                    <a:xfrm>
                      <a:off x="135794" y="68542"/>
                      <a:ext cx="8895562" cy="4967421"/>
                      <a:chOff x="135794" y="68542"/>
                      <a:chExt cx="8895562" cy="4967421"/>
                    </a:xfrm>
                  </p:grpSpPr>
                  <p:sp>
                    <p:nvSpPr>
                      <p:cNvPr id="1326" name="Google Shape;1326;p20"/>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27" name="Google Shape;1327;p20"/>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28" name="Google Shape;1328;p20"/>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29" name="Google Shape;1329;p20"/>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30" name="Google Shape;1330;p20"/>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31" name="Google Shape;1331;p20"/>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32" name="Google Shape;1332;p20"/>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33" name="Google Shape;1333;p20"/>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34" name="Google Shape;1334;p20"/>
                      <p:cNvSpPr/>
                      <p:nvPr/>
                    </p:nvSpPr>
                    <p:spPr>
                      <a:xfrm rot="6300406">
                        <a:off x="2834574" y="2717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35" name="Google Shape;1335;p20"/>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36" name="Google Shape;1336;p20"/>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37" name="Google Shape;1337;p20"/>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338" name="Google Shape;1338;p20"/>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39" name="Google Shape;1339;p20"/>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340" name="Google Shape;1340;p20"/>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41" name="Google Shape;1341;p20"/>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42" name="Google Shape;1342;p20"/>
                      <p:cNvSpPr/>
                      <p:nvPr/>
                    </p:nvSpPr>
                    <p:spPr>
                      <a:xfrm rot="-10594826" flipH="1">
                        <a:off x="2806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43" name="Google Shape;1343;p20"/>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44" name="Google Shape;1344;p20"/>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45" name="Google Shape;1345;p20"/>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46" name="Google Shape;1346;p20"/>
                      <p:cNvSpPr/>
                      <p:nvPr/>
                    </p:nvSpPr>
                    <p:spPr>
                      <a:xfrm rot="2700000">
                        <a:off x="1935066" y="4802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47" name="Google Shape;1347;p20"/>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48" name="Google Shape;1348;p20"/>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49" name="Google Shape;1349;p20"/>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50" name="Google Shape;1350;p20"/>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51" name="Google Shape;1351;p2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52" name="Google Shape;1352;p20"/>
                      <p:cNvSpPr/>
                      <p:nvPr/>
                    </p:nvSpPr>
                    <p:spPr>
                      <a:xfrm rot="8100000" flipH="1">
                        <a:off x="8826469" y="3708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53" name="Google Shape;1353;p20"/>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54" name="Google Shape;1354;p20"/>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55" name="Google Shape;1355;p20"/>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56" name="Google Shape;1356;p20"/>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57" name="Google Shape;1357;p20"/>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58" name="Google Shape;1358;p20"/>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59" name="Google Shape;1359;p20"/>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60" name="Google Shape;1360;p20"/>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61" name="Google Shape;1361;p20"/>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62" name="Google Shape;1362;p20"/>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363" name="Google Shape;1363;p20"/>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64" name="Google Shape;1364;p20"/>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65" name="Google Shape;1365;p20"/>
                      <p:cNvSpPr/>
                      <p:nvPr/>
                    </p:nvSpPr>
                    <p:spPr>
                      <a:xfrm rot="-5400000">
                        <a:off x="8568653" y="3271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1366" name="Google Shape;1366;p20"/>
                    <p:cNvSpPr/>
                    <p:nvPr/>
                  </p:nvSpPr>
                  <p:spPr>
                    <a:xfrm rot="-4499594">
                      <a:off x="11144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1367" name="Google Shape;1367;p20"/>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368" name="Google Shape;1368;p20"/>
              <p:cNvSpPr/>
              <p:nvPr/>
            </p:nvSpPr>
            <p:spPr>
              <a:xfrm rot="-2700000">
                <a:off x="1246965" y="34801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69" name="Google Shape;1369;p20"/>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0" name="Google Shape;1370;p20"/>
              <p:cNvSpPr/>
              <p:nvPr/>
            </p:nvSpPr>
            <p:spPr>
              <a:xfrm rot="6300406">
                <a:off x="7533437" y="16793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71" name="Google Shape;1371;p20"/>
              <p:cNvSpPr/>
              <p:nvPr/>
            </p:nvSpPr>
            <p:spPr>
              <a:xfrm rot="-2700000">
                <a:off x="7522690" y="11517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72" name="Google Shape;1372;p20"/>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3" name="Google Shape;1373;p20"/>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74" name="Google Shape;1374;p20"/>
              <p:cNvSpPr/>
              <p:nvPr/>
            </p:nvSpPr>
            <p:spPr>
              <a:xfrm rot="-4499594">
                <a:off x="1580237" y="16822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5" name="Google Shape;1375;p20"/>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1376" name="Google Shape;1376;p20"/>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377" name="Google Shape;1377;p20"/>
          <p:cNvSpPr/>
          <p:nvPr/>
        </p:nvSpPr>
        <p:spPr>
          <a:xfrm>
            <a:off x="702750" y="540000"/>
            <a:ext cx="77385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8" name="Google Shape;1378;p20"/>
          <p:cNvSpPr txBox="1">
            <a:spLocks noGrp="1"/>
          </p:cNvSpPr>
          <p:nvPr>
            <p:ph type="subTitle" idx="1"/>
          </p:nvPr>
        </p:nvSpPr>
        <p:spPr>
          <a:xfrm>
            <a:off x="2953375" y="2617500"/>
            <a:ext cx="3237300" cy="796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9" name="Google Shape;1379;p20"/>
          <p:cNvSpPr txBox="1">
            <a:spLocks noGrp="1"/>
          </p:cNvSpPr>
          <p:nvPr>
            <p:ph type="title"/>
          </p:nvPr>
        </p:nvSpPr>
        <p:spPr>
          <a:xfrm>
            <a:off x="2953625" y="1729800"/>
            <a:ext cx="3237000" cy="887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45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2465553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9E9E9E">
            <a:alpha val="0"/>
          </a:srgbClr>
        </a:solidFill>
        <a:effectLst/>
      </p:bgPr>
    </p:bg>
    <p:spTree>
      <p:nvGrpSpPr>
        <p:cNvPr id="1" name="Shape 206"/>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6">
  <p:cSld name="Title and Text 6">
    <p:bg>
      <p:bgPr>
        <a:solidFill>
          <a:schemeClr val="lt1"/>
        </a:solidFill>
        <a:effectLst/>
      </p:bgPr>
    </p:bg>
    <p:spTree>
      <p:nvGrpSpPr>
        <p:cNvPr id="1" name="Shape 1380"/>
        <p:cNvGrpSpPr/>
        <p:nvPr/>
      </p:nvGrpSpPr>
      <p:grpSpPr>
        <a:xfrm>
          <a:off x="0" y="0"/>
          <a:ext cx="0" cy="0"/>
          <a:chOff x="0" y="0"/>
          <a:chExt cx="0" cy="0"/>
        </a:xfrm>
      </p:grpSpPr>
      <p:grpSp>
        <p:nvGrpSpPr>
          <p:cNvPr id="1381" name="Google Shape;1381;p21"/>
          <p:cNvGrpSpPr/>
          <p:nvPr/>
        </p:nvGrpSpPr>
        <p:grpSpPr>
          <a:xfrm>
            <a:off x="122308" y="68542"/>
            <a:ext cx="8895562" cy="4967421"/>
            <a:chOff x="122308" y="68542"/>
            <a:chExt cx="8895562" cy="4967421"/>
          </a:xfrm>
        </p:grpSpPr>
        <p:grpSp>
          <p:nvGrpSpPr>
            <p:cNvPr id="1382" name="Google Shape;1382;p21"/>
            <p:cNvGrpSpPr/>
            <p:nvPr/>
          </p:nvGrpSpPr>
          <p:grpSpPr>
            <a:xfrm>
              <a:off x="122308" y="68542"/>
              <a:ext cx="8895562" cy="4967421"/>
              <a:chOff x="122308" y="68542"/>
              <a:chExt cx="8895562" cy="4967421"/>
            </a:xfrm>
          </p:grpSpPr>
          <p:grpSp>
            <p:nvGrpSpPr>
              <p:cNvPr id="1383" name="Google Shape;1383;p21"/>
              <p:cNvGrpSpPr/>
              <p:nvPr/>
            </p:nvGrpSpPr>
            <p:grpSpPr>
              <a:xfrm flipH="1">
                <a:off x="122308" y="68542"/>
                <a:ext cx="8895562" cy="4967421"/>
                <a:chOff x="135794" y="68542"/>
                <a:chExt cx="8895562" cy="4967421"/>
              </a:xfrm>
            </p:grpSpPr>
            <p:grpSp>
              <p:nvGrpSpPr>
                <p:cNvPr id="1384" name="Google Shape;1384;p21"/>
                <p:cNvGrpSpPr/>
                <p:nvPr/>
              </p:nvGrpSpPr>
              <p:grpSpPr>
                <a:xfrm>
                  <a:off x="135794" y="68542"/>
                  <a:ext cx="8895562" cy="4967421"/>
                  <a:chOff x="135794" y="68542"/>
                  <a:chExt cx="8895562" cy="4967421"/>
                </a:xfrm>
              </p:grpSpPr>
              <p:grpSp>
                <p:nvGrpSpPr>
                  <p:cNvPr id="1385" name="Google Shape;1385;p21"/>
                  <p:cNvGrpSpPr/>
                  <p:nvPr/>
                </p:nvGrpSpPr>
                <p:grpSpPr>
                  <a:xfrm>
                    <a:off x="135794" y="68542"/>
                    <a:ext cx="8895562" cy="4967421"/>
                    <a:chOff x="135794" y="68542"/>
                    <a:chExt cx="8895562" cy="4967421"/>
                  </a:xfrm>
                </p:grpSpPr>
                <p:grpSp>
                  <p:nvGrpSpPr>
                    <p:cNvPr id="1386" name="Google Shape;1386;p21"/>
                    <p:cNvGrpSpPr/>
                    <p:nvPr/>
                  </p:nvGrpSpPr>
                  <p:grpSpPr>
                    <a:xfrm rot="10800000">
                      <a:off x="7868647" y="1236600"/>
                      <a:ext cx="456959" cy="2111662"/>
                      <a:chOff x="8524342" y="1674075"/>
                      <a:chExt cx="456959" cy="2111662"/>
                    </a:xfrm>
                  </p:grpSpPr>
                  <p:sp>
                    <p:nvSpPr>
                      <p:cNvPr id="1387" name="Google Shape;1387;p21"/>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88" name="Google Shape;1388;p2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89" name="Google Shape;1389;p21"/>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90" name="Google Shape;1390;p21"/>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1391" name="Google Shape;1391;p21"/>
                    <p:cNvGrpSpPr/>
                    <p:nvPr/>
                  </p:nvGrpSpPr>
                  <p:grpSpPr>
                    <a:xfrm>
                      <a:off x="135794" y="68542"/>
                      <a:ext cx="8895562" cy="4967421"/>
                      <a:chOff x="135794" y="68542"/>
                      <a:chExt cx="8895562" cy="4967421"/>
                    </a:xfrm>
                  </p:grpSpPr>
                  <p:grpSp>
                    <p:nvGrpSpPr>
                      <p:cNvPr id="1392" name="Google Shape;1392;p21"/>
                      <p:cNvGrpSpPr/>
                      <p:nvPr/>
                    </p:nvGrpSpPr>
                    <p:grpSpPr>
                      <a:xfrm>
                        <a:off x="135794" y="68542"/>
                        <a:ext cx="8895562" cy="4967421"/>
                        <a:chOff x="135794" y="68542"/>
                        <a:chExt cx="8895562" cy="4967421"/>
                      </a:xfrm>
                    </p:grpSpPr>
                    <p:sp>
                      <p:nvSpPr>
                        <p:cNvPr id="1393" name="Google Shape;1393;p21"/>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94" name="Google Shape;1394;p21"/>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95" name="Google Shape;1395;p21"/>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96" name="Google Shape;1396;p21"/>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97" name="Google Shape;1397;p21"/>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98" name="Google Shape;1398;p21"/>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99" name="Google Shape;1399;p21"/>
                        <p:cNvSpPr/>
                        <p:nvPr/>
                      </p:nvSpPr>
                      <p:spPr>
                        <a:xfrm rot="8100000" flipH="1">
                          <a:off x="1232594" y="921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0" name="Google Shape;1400;p21"/>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01" name="Google Shape;1401;p21"/>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402" name="Google Shape;1402;p21"/>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403" name="Google Shape;1403;p21"/>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404" name="Google Shape;1404;p21"/>
                        <p:cNvSpPr/>
                        <p:nvPr/>
                      </p:nvSpPr>
                      <p:spPr>
                        <a:xfrm rot="8999773">
                          <a:off x="143059" y="2694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5" name="Google Shape;1405;p21"/>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406" name="Google Shape;1406;p21"/>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7" name="Google Shape;1407;p21"/>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08" name="Google Shape;1408;p21"/>
                        <p:cNvSpPr/>
                        <p:nvPr/>
                      </p:nvSpPr>
                      <p:spPr>
                        <a:xfrm rot="-10594826" flipH="1">
                          <a:off x="2806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409" name="Google Shape;1409;p21"/>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10" name="Google Shape;1410;p21"/>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411" name="Google Shape;1411;p21"/>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12" name="Google Shape;1412;p21"/>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3" name="Google Shape;1413;p21"/>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14" name="Google Shape;1414;p21"/>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5" name="Google Shape;1415;p21"/>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16" name="Google Shape;1416;p2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17" name="Google Shape;1417;p21"/>
                        <p:cNvSpPr/>
                        <p:nvPr/>
                      </p:nvSpPr>
                      <p:spPr>
                        <a:xfrm rot="8100000" flipH="1">
                          <a:off x="8674069" y="3632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8" name="Google Shape;1418;p21"/>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419" name="Google Shape;1419;p21"/>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20" name="Google Shape;1420;p21"/>
                        <p:cNvSpPr/>
                        <p:nvPr/>
                      </p:nvSpPr>
                      <p:spPr>
                        <a:xfrm>
                          <a:off x="3005139" y="49308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21" name="Google Shape;1421;p21"/>
                        <p:cNvSpPr/>
                        <p:nvPr/>
                      </p:nvSpPr>
                      <p:spPr>
                        <a:xfrm rot="2700000">
                          <a:off x="4401664" y="49172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422" name="Google Shape;1422;p21"/>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423" name="Google Shape;1423;p21"/>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24" name="Google Shape;1424;p21"/>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25" name="Google Shape;1425;p21"/>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26" name="Google Shape;1426;p21"/>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27" name="Google Shape;1427;p21"/>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428" name="Google Shape;1428;p21"/>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29" name="Google Shape;1429;p21"/>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30" name="Google Shape;1430;p21"/>
                        <p:cNvSpPr/>
                        <p:nvPr/>
                      </p:nvSpPr>
                      <p:spPr>
                        <a:xfrm rot="-5400000">
                          <a:off x="8340053" y="4033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1431" name="Google Shape;1431;p21"/>
                      <p:cNvSpPr/>
                      <p:nvPr/>
                    </p:nvSpPr>
                    <p:spPr>
                      <a:xfrm rot="-4499594">
                        <a:off x="8096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1432" name="Google Shape;1432;p21"/>
                  <p:cNvSpPr/>
                  <p:nvPr/>
                </p:nvSpPr>
                <p:spPr>
                  <a:xfrm>
                    <a:off x="8336925" y="585338"/>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33" name="Google Shape;1433;p21"/>
                <p:cNvSpPr/>
                <p:nvPr/>
              </p:nvSpPr>
              <p:spPr>
                <a:xfrm rot="-2700000">
                  <a:off x="942165" y="3784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34" name="Google Shape;1434;p21"/>
                <p:cNvSpPr/>
                <p:nvPr/>
              </p:nvSpPr>
              <p:spPr>
                <a:xfrm rot="6300406">
                  <a:off x="1273495" y="39770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35" name="Google Shape;1435;p21"/>
                <p:cNvSpPr/>
                <p:nvPr/>
              </p:nvSpPr>
              <p:spPr>
                <a:xfrm rot="6300406">
                  <a:off x="7762037" y="19841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36" name="Google Shape;1436;p21"/>
                <p:cNvSpPr/>
                <p:nvPr/>
              </p:nvSpPr>
              <p:spPr>
                <a:xfrm rot="-2700000">
                  <a:off x="76750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37" name="Google Shape;1437;p21"/>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38" name="Google Shape;1438;p21"/>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39" name="Google Shape;1439;p21"/>
                <p:cNvSpPr/>
                <p:nvPr/>
              </p:nvSpPr>
              <p:spPr>
                <a:xfrm rot="-4499594">
                  <a:off x="14278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40" name="Google Shape;1440;p21"/>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1441" name="Google Shape;1441;p21"/>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42" name="Google Shape;1442;p21"/>
            <p:cNvSpPr/>
            <p:nvPr/>
          </p:nvSpPr>
          <p:spPr>
            <a:xfrm flipH="1">
              <a:off x="7837439" y="247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43" name="Google Shape;1443;p21"/>
          <p:cNvSpPr/>
          <p:nvPr/>
        </p:nvSpPr>
        <p:spPr>
          <a:xfrm>
            <a:off x="720000" y="538375"/>
            <a:ext cx="7704000" cy="40749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4" name="Google Shape;1444;p21"/>
          <p:cNvSpPr txBox="1">
            <a:spLocks noGrp="1"/>
          </p:cNvSpPr>
          <p:nvPr>
            <p:ph type="subTitle" idx="1"/>
          </p:nvPr>
        </p:nvSpPr>
        <p:spPr>
          <a:xfrm>
            <a:off x="2539250" y="1827625"/>
            <a:ext cx="4065600" cy="14883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5" name="Google Shape;1445;p21"/>
          <p:cNvSpPr txBox="1">
            <a:spLocks noGrp="1"/>
          </p:cNvSpPr>
          <p:nvPr>
            <p:ph type="title"/>
          </p:nvPr>
        </p:nvSpPr>
        <p:spPr>
          <a:xfrm>
            <a:off x="2076500" y="540000"/>
            <a:ext cx="4991100" cy="612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8011197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030"/>
        <p:cNvGrpSpPr/>
        <p:nvPr/>
      </p:nvGrpSpPr>
      <p:grpSpPr>
        <a:xfrm>
          <a:off x="0" y="0"/>
          <a:ext cx="0" cy="0"/>
          <a:chOff x="0" y="0"/>
          <a:chExt cx="0" cy="0"/>
        </a:xfrm>
      </p:grpSpPr>
      <p:grpSp>
        <p:nvGrpSpPr>
          <p:cNvPr id="2031" name="Google Shape;2031;p33"/>
          <p:cNvGrpSpPr/>
          <p:nvPr/>
        </p:nvGrpSpPr>
        <p:grpSpPr>
          <a:xfrm>
            <a:off x="61069" y="68542"/>
            <a:ext cx="9027322" cy="5041129"/>
            <a:chOff x="61069" y="68542"/>
            <a:chExt cx="9027322" cy="5041129"/>
          </a:xfrm>
        </p:grpSpPr>
        <p:sp>
          <p:nvSpPr>
            <p:cNvPr id="2032" name="Google Shape;2032;p33"/>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3" name="Google Shape;2033;p3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34" name="Google Shape;2034;p3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35" name="Google Shape;2035;p3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36" name="Google Shape;2036;p3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37" name="Google Shape;2037;p33"/>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8" name="Google Shape;2038;p3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39" name="Google Shape;2039;p3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40" name="Google Shape;2040;p3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1" name="Google Shape;2041;p3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2" name="Google Shape;2042;p33"/>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43" name="Google Shape;2043;p3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4" name="Google Shape;2044;p33"/>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45" name="Google Shape;2045;p3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46" name="Google Shape;2046;p3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7" name="Google Shape;2047;p33"/>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8" name="Google Shape;2048;p33"/>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49" name="Google Shape;2049;p3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50" name="Google Shape;2050;p33"/>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1" name="Google Shape;2051;p3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52" name="Google Shape;2052;p3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53" name="Google Shape;2053;p33"/>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54" name="Google Shape;2054;p33"/>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5" name="Google Shape;2055;p3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56" name="Google Shape;2056;p33"/>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57" name="Google Shape;2057;p3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58" name="Google Shape;2058;p33"/>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059" name="Google Shape;2059;p3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0" name="Google Shape;2060;p33"/>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61" name="Google Shape;2061;p3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2" name="Google Shape;2062;p3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3" name="Google Shape;2063;p3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4" name="Google Shape;2064;p3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5" name="Google Shape;2065;p33"/>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66" name="Google Shape;2066;p3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7" name="Google Shape;2067;p3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68" name="Google Shape;2068;p3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9" name="Google Shape;2069;p3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0" name="Google Shape;2070;p3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1" name="Google Shape;2071;p3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72" name="Google Shape;2072;p3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73" name="Google Shape;2073;p3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74" name="Google Shape;2074;p3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5" name="Google Shape;2075;p3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6" name="Google Shape;2076;p3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77" name="Google Shape;2077;p3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8" name="Google Shape;2078;p3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9" name="Google Shape;2079;p3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80" name="Google Shape;2080;p3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81" name="Google Shape;2081;p3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82" name="Google Shape;2082;p3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83" name="Google Shape;2083;p3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084" name="Google Shape;2084;p33"/>
          <p:cNvSpPr/>
          <p:nvPr/>
        </p:nvSpPr>
        <p:spPr>
          <a:xfrm>
            <a:off x="311400" y="310100"/>
            <a:ext cx="8521200" cy="45234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5" name="Google Shape;2085;p33"/>
          <p:cNvSpPr txBox="1">
            <a:spLocks noGrp="1"/>
          </p:cNvSpPr>
          <p:nvPr>
            <p:ph type="title"/>
          </p:nvPr>
        </p:nvSpPr>
        <p:spPr>
          <a:xfrm>
            <a:off x="720887" y="1782063"/>
            <a:ext cx="25524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86" name="Google Shape;2086;p33"/>
          <p:cNvSpPr txBox="1">
            <a:spLocks noGrp="1"/>
          </p:cNvSpPr>
          <p:nvPr>
            <p:ph type="subTitle" idx="1"/>
          </p:nvPr>
        </p:nvSpPr>
        <p:spPr>
          <a:xfrm>
            <a:off x="720887" y="2292388"/>
            <a:ext cx="2552400" cy="4848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7" name="Google Shape;2087;p33"/>
          <p:cNvSpPr txBox="1">
            <a:spLocks noGrp="1"/>
          </p:cNvSpPr>
          <p:nvPr>
            <p:ph type="title" idx="2"/>
          </p:nvPr>
        </p:nvSpPr>
        <p:spPr>
          <a:xfrm>
            <a:off x="5872486" y="1782063"/>
            <a:ext cx="25524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88" name="Google Shape;2088;p33"/>
          <p:cNvSpPr txBox="1">
            <a:spLocks noGrp="1"/>
          </p:cNvSpPr>
          <p:nvPr>
            <p:ph type="subTitle" idx="3"/>
          </p:nvPr>
        </p:nvSpPr>
        <p:spPr>
          <a:xfrm>
            <a:off x="5872486" y="2292388"/>
            <a:ext cx="2552400" cy="484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9" name="Google Shape;2089;p33"/>
          <p:cNvSpPr txBox="1">
            <a:spLocks noGrp="1"/>
          </p:cNvSpPr>
          <p:nvPr>
            <p:ph type="title" idx="4"/>
          </p:nvPr>
        </p:nvSpPr>
        <p:spPr>
          <a:xfrm>
            <a:off x="720887" y="3150238"/>
            <a:ext cx="25524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90" name="Google Shape;2090;p33"/>
          <p:cNvSpPr txBox="1">
            <a:spLocks noGrp="1"/>
          </p:cNvSpPr>
          <p:nvPr>
            <p:ph type="subTitle" idx="5"/>
          </p:nvPr>
        </p:nvSpPr>
        <p:spPr>
          <a:xfrm>
            <a:off x="720887" y="3660563"/>
            <a:ext cx="2552400" cy="4848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1" name="Google Shape;2091;p33"/>
          <p:cNvSpPr txBox="1">
            <a:spLocks noGrp="1"/>
          </p:cNvSpPr>
          <p:nvPr>
            <p:ph type="title" idx="6"/>
          </p:nvPr>
        </p:nvSpPr>
        <p:spPr>
          <a:xfrm>
            <a:off x="5872486" y="3150238"/>
            <a:ext cx="25524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92" name="Google Shape;2092;p33"/>
          <p:cNvSpPr txBox="1">
            <a:spLocks noGrp="1"/>
          </p:cNvSpPr>
          <p:nvPr>
            <p:ph type="subTitle" idx="7"/>
          </p:nvPr>
        </p:nvSpPr>
        <p:spPr>
          <a:xfrm>
            <a:off x="5872486" y="3660563"/>
            <a:ext cx="2552400" cy="484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3" name="Google Shape;2093;p33"/>
          <p:cNvSpPr txBox="1">
            <a:spLocks noGrp="1"/>
          </p:cNvSpPr>
          <p:nvPr>
            <p:ph type="title" idx="8"/>
          </p:nvPr>
        </p:nvSpPr>
        <p:spPr>
          <a:xfrm>
            <a:off x="2514125" y="540000"/>
            <a:ext cx="41157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1318225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1"/>
        </a:solidFill>
        <a:effectLst/>
      </p:bgPr>
    </p:bg>
    <p:spTree>
      <p:nvGrpSpPr>
        <p:cNvPr id="1" name="Shape 2356"/>
        <p:cNvGrpSpPr/>
        <p:nvPr/>
      </p:nvGrpSpPr>
      <p:grpSpPr>
        <a:xfrm>
          <a:off x="0" y="0"/>
          <a:ext cx="0" cy="0"/>
          <a:chOff x="0" y="0"/>
          <a:chExt cx="0" cy="0"/>
        </a:xfrm>
      </p:grpSpPr>
      <p:grpSp>
        <p:nvGrpSpPr>
          <p:cNvPr id="2357" name="Google Shape;2357;p38"/>
          <p:cNvGrpSpPr/>
          <p:nvPr/>
        </p:nvGrpSpPr>
        <p:grpSpPr>
          <a:xfrm>
            <a:off x="122308" y="79026"/>
            <a:ext cx="8895562" cy="4956938"/>
            <a:chOff x="122308" y="79026"/>
            <a:chExt cx="8895562" cy="4956938"/>
          </a:xfrm>
        </p:grpSpPr>
        <p:grpSp>
          <p:nvGrpSpPr>
            <p:cNvPr id="2358" name="Google Shape;2358;p38"/>
            <p:cNvGrpSpPr/>
            <p:nvPr/>
          </p:nvGrpSpPr>
          <p:grpSpPr>
            <a:xfrm>
              <a:off x="122308" y="79026"/>
              <a:ext cx="8895562" cy="4956938"/>
              <a:chOff x="122308" y="79026"/>
              <a:chExt cx="8895562" cy="4956938"/>
            </a:xfrm>
          </p:grpSpPr>
          <p:grpSp>
            <p:nvGrpSpPr>
              <p:cNvPr id="2359" name="Google Shape;2359;p38"/>
              <p:cNvGrpSpPr/>
              <p:nvPr/>
            </p:nvGrpSpPr>
            <p:grpSpPr>
              <a:xfrm flipH="1">
                <a:off x="122308" y="79026"/>
                <a:ext cx="8895562" cy="4956938"/>
                <a:chOff x="135794" y="79026"/>
                <a:chExt cx="8895562" cy="4956938"/>
              </a:xfrm>
            </p:grpSpPr>
            <p:grpSp>
              <p:nvGrpSpPr>
                <p:cNvPr id="2360" name="Google Shape;2360;p38"/>
                <p:cNvGrpSpPr/>
                <p:nvPr/>
              </p:nvGrpSpPr>
              <p:grpSpPr>
                <a:xfrm>
                  <a:off x="135794" y="104949"/>
                  <a:ext cx="8895562" cy="4931014"/>
                  <a:chOff x="135794" y="104949"/>
                  <a:chExt cx="8895562" cy="4931014"/>
                </a:xfrm>
              </p:grpSpPr>
              <p:grpSp>
                <p:nvGrpSpPr>
                  <p:cNvPr id="2361" name="Google Shape;2361;p38"/>
                  <p:cNvGrpSpPr/>
                  <p:nvPr/>
                </p:nvGrpSpPr>
                <p:grpSpPr>
                  <a:xfrm rot="10800000">
                    <a:off x="7868647" y="1236600"/>
                    <a:ext cx="456959" cy="2111662"/>
                    <a:chOff x="8524342" y="1674075"/>
                    <a:chExt cx="456959" cy="2111662"/>
                  </a:xfrm>
                </p:grpSpPr>
                <p:sp>
                  <p:nvSpPr>
                    <p:cNvPr id="2362" name="Google Shape;2362;p38"/>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63" name="Google Shape;2363;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64" name="Google Shape;2364;p3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65" name="Google Shape;2365;p3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2366" name="Google Shape;2366;p38"/>
                  <p:cNvGrpSpPr/>
                  <p:nvPr/>
                </p:nvGrpSpPr>
                <p:grpSpPr>
                  <a:xfrm>
                    <a:off x="135794" y="104949"/>
                    <a:ext cx="8895562" cy="4931014"/>
                    <a:chOff x="135794" y="104949"/>
                    <a:chExt cx="8895562" cy="4931014"/>
                  </a:xfrm>
                </p:grpSpPr>
                <p:grpSp>
                  <p:nvGrpSpPr>
                    <p:cNvPr id="2367" name="Google Shape;2367;p38"/>
                    <p:cNvGrpSpPr/>
                    <p:nvPr/>
                  </p:nvGrpSpPr>
                  <p:grpSpPr>
                    <a:xfrm>
                      <a:off x="135794" y="104949"/>
                      <a:ext cx="8895562" cy="4931014"/>
                      <a:chOff x="135794" y="104949"/>
                      <a:chExt cx="8895562" cy="4931014"/>
                    </a:xfrm>
                  </p:grpSpPr>
                  <p:sp>
                    <p:nvSpPr>
                      <p:cNvPr id="2368" name="Google Shape;2368;p3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69" name="Google Shape;2369;p38"/>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70" name="Google Shape;2370;p3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1" name="Google Shape;2371;p38"/>
                      <p:cNvSpPr/>
                      <p:nvPr/>
                    </p:nvSpPr>
                    <p:spPr>
                      <a:xfrm>
                        <a:off x="7085889" y="18074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2" name="Google Shape;2372;p38"/>
                      <p:cNvSpPr/>
                      <p:nvPr/>
                    </p:nvSpPr>
                    <p:spPr>
                      <a:xfrm rot="2700000">
                        <a:off x="7121389" y="2480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73" name="Google Shape;2373;p38"/>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4" name="Google Shape;2374;p38"/>
                      <p:cNvSpPr/>
                      <p:nvPr/>
                    </p:nvSpPr>
                    <p:spPr>
                      <a:xfrm rot="8100000" flipH="1">
                        <a:off x="1232594" y="921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5" name="Google Shape;2375;p38"/>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6" name="Google Shape;2376;p3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7" name="Google Shape;2377;p3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78" name="Google Shape;2378;p3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79" name="Google Shape;2379;p38"/>
                      <p:cNvSpPr/>
                      <p:nvPr/>
                    </p:nvSpPr>
                    <p:spPr>
                      <a:xfrm rot="8999773">
                        <a:off x="143059" y="2694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0" name="Google Shape;2380;p38"/>
                      <p:cNvSpPr/>
                      <p:nvPr/>
                    </p:nvSpPr>
                    <p:spPr>
                      <a:xfrm rot="8999773">
                        <a:off x="6994222" y="932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381" name="Google Shape;2381;p38"/>
                      <p:cNvSpPr/>
                      <p:nvPr/>
                    </p:nvSpPr>
                    <p:spPr>
                      <a:xfrm rot="8100000" flipH="1">
                        <a:off x="7273844" y="1387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2" name="Google Shape;2382;p38"/>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3" name="Google Shape;2383;p38"/>
                      <p:cNvSpPr/>
                      <p:nvPr/>
                    </p:nvSpPr>
                    <p:spPr>
                      <a:xfrm rot="-10594826" flipH="1">
                        <a:off x="2044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84" name="Google Shape;2384;p38"/>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85" name="Google Shape;2385;p3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86" name="Google Shape;2386;p38"/>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7" name="Google Shape;2387;p3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8" name="Google Shape;2388;p38"/>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89" name="Google Shape;2389;p3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0" name="Google Shape;2390;p3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1" name="Google Shape;2391;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92" name="Google Shape;2392;p38"/>
                      <p:cNvSpPr/>
                      <p:nvPr/>
                    </p:nvSpPr>
                    <p:spPr>
                      <a:xfrm rot="8100000" flipH="1">
                        <a:off x="8674069" y="3632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3" name="Google Shape;2393;p38"/>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94" name="Google Shape;2394;p3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95" name="Google Shape;2395;p38"/>
                      <p:cNvSpPr/>
                      <p:nvPr/>
                    </p:nvSpPr>
                    <p:spPr>
                      <a:xfrm>
                        <a:off x="2166939" y="3330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96" name="Google Shape;2396;p38"/>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97" name="Google Shape;2397;p38"/>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398" name="Google Shape;2398;p38"/>
                      <p:cNvSpPr/>
                      <p:nvPr/>
                    </p:nvSpPr>
                    <p:spPr>
                      <a:xfrm rot="8100000" flipH="1">
                        <a:off x="1941869" y="1453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9" name="Google Shape;2399;p3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00" name="Google Shape;2400;p38"/>
                      <p:cNvSpPr/>
                      <p:nvPr/>
                    </p:nvSpPr>
                    <p:spPr>
                      <a:xfrm rot="8999773">
                        <a:off x="7742272" y="46740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01" name="Google Shape;2401;p38"/>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2" name="Google Shape;2402;p38"/>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03" name="Google Shape;2403;p38"/>
                      <p:cNvSpPr/>
                      <p:nvPr/>
                    </p:nvSpPr>
                    <p:spPr>
                      <a:xfrm rot="-5400000">
                        <a:off x="8340053" y="4033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2404" name="Google Shape;2404;p38"/>
                    <p:cNvSpPr/>
                    <p:nvPr/>
                  </p:nvSpPr>
                  <p:spPr>
                    <a:xfrm rot="-4499594">
                      <a:off x="8096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2405" name="Google Shape;2405;p38"/>
                <p:cNvSpPr/>
                <p:nvPr/>
              </p:nvSpPr>
              <p:spPr>
                <a:xfrm rot="-2700000">
                  <a:off x="942165" y="3784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6" name="Google Shape;2406;p38"/>
                <p:cNvSpPr/>
                <p:nvPr/>
              </p:nvSpPr>
              <p:spPr>
                <a:xfrm rot="6300406">
                  <a:off x="1273495" y="39770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07" name="Google Shape;2407;p38"/>
                <p:cNvSpPr/>
                <p:nvPr/>
              </p:nvSpPr>
              <p:spPr>
                <a:xfrm rot="6300406">
                  <a:off x="7762037" y="19841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8" name="Google Shape;2408;p38"/>
                <p:cNvSpPr/>
                <p:nvPr/>
              </p:nvSpPr>
              <p:spPr>
                <a:xfrm rot="-2700000">
                  <a:off x="76750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9" name="Google Shape;2409;p38"/>
                <p:cNvSpPr/>
                <p:nvPr/>
              </p:nvSpPr>
              <p:spPr>
                <a:xfrm rot="6300406">
                  <a:off x="7996995" y="1147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0" name="Google Shape;2410;p38"/>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11" name="Google Shape;2411;p38"/>
                <p:cNvSpPr/>
                <p:nvPr/>
              </p:nvSpPr>
              <p:spPr>
                <a:xfrm rot="-4499594">
                  <a:off x="14278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2" name="Google Shape;2412;p38"/>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413" name="Google Shape;2413;p38"/>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14" name="Google Shape;2414;p38"/>
            <p:cNvSpPr/>
            <p:nvPr/>
          </p:nvSpPr>
          <p:spPr>
            <a:xfrm flipH="1">
              <a:off x="7837439" y="247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15" name="Google Shape;2415;p38"/>
          <p:cNvSpPr/>
          <p:nvPr/>
        </p:nvSpPr>
        <p:spPr>
          <a:xfrm>
            <a:off x="720000" y="298025"/>
            <a:ext cx="7704000" cy="45477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416" name="Google Shape;2416;p38"/>
          <p:cNvGrpSpPr/>
          <p:nvPr/>
        </p:nvGrpSpPr>
        <p:grpSpPr>
          <a:xfrm rot="1799965" flipH="1">
            <a:off x="6736154" y="2694432"/>
            <a:ext cx="1792663" cy="1738763"/>
            <a:chOff x="6997200" y="3219600"/>
            <a:chExt cx="1426800" cy="1383900"/>
          </a:xfrm>
        </p:grpSpPr>
        <p:sp>
          <p:nvSpPr>
            <p:cNvPr id="2417" name="Google Shape;2417;p38"/>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8" name="Google Shape;2418;p38"/>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9" name="Google Shape;2419;p38"/>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0" name="Google Shape;2420;p38"/>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1" name="Google Shape;2421;p38"/>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2" name="Google Shape;2422;p38"/>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3" name="Google Shape;2423;p38"/>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4" name="Google Shape;2424;p38"/>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5" name="Google Shape;2425;p38"/>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6" name="Google Shape;2426;p38"/>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7" name="Google Shape;2427;p38"/>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8" name="Google Shape;2428;p38"/>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9" name="Google Shape;2429;p38"/>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0" name="Google Shape;2430;p38"/>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1" name="Google Shape;2431;p38"/>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2" name="Google Shape;2432;p38"/>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3" name="Google Shape;2433;p38"/>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4" name="Google Shape;2434;p38"/>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5" name="Google Shape;2435;p38"/>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6" name="Google Shape;2436;p38"/>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7" name="Google Shape;2437;p38"/>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8" name="Google Shape;2438;p38"/>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9" name="Google Shape;2439;p38"/>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0" name="Google Shape;2440;p38"/>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1" name="Google Shape;2441;p38"/>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2" name="Google Shape;2442;p38"/>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3" name="Google Shape;2443;p38"/>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4" name="Google Shape;2444;p38"/>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5" name="Google Shape;2445;p38"/>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6" name="Google Shape;2446;p38"/>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7" name="Google Shape;2447;p38"/>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8" name="Google Shape;2448;p38"/>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9" name="Google Shape;2449;p38"/>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0" name="Google Shape;2450;p38"/>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1" name="Google Shape;2451;p38"/>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52" name="Google Shape;2452;p38"/>
          <p:cNvGrpSpPr/>
          <p:nvPr/>
        </p:nvGrpSpPr>
        <p:grpSpPr>
          <a:xfrm>
            <a:off x="7045650" y="285350"/>
            <a:ext cx="1579225" cy="2727475"/>
            <a:chOff x="7045650" y="285350"/>
            <a:chExt cx="1579225" cy="2727475"/>
          </a:xfrm>
        </p:grpSpPr>
        <p:grpSp>
          <p:nvGrpSpPr>
            <p:cNvPr id="2453" name="Google Shape;2453;p38"/>
            <p:cNvGrpSpPr/>
            <p:nvPr/>
          </p:nvGrpSpPr>
          <p:grpSpPr>
            <a:xfrm flipH="1">
              <a:off x="8185275" y="2099425"/>
              <a:ext cx="439600" cy="913400"/>
              <a:chOff x="7212850" y="2109375"/>
              <a:chExt cx="439600" cy="913400"/>
            </a:xfrm>
          </p:grpSpPr>
          <p:sp>
            <p:nvSpPr>
              <p:cNvPr id="2454" name="Google Shape;245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5" name="Google Shape;245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6" name="Google Shape;245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7" name="Google Shape;245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58" name="Google Shape;2458;p38"/>
            <p:cNvGrpSpPr/>
            <p:nvPr/>
          </p:nvGrpSpPr>
          <p:grpSpPr>
            <a:xfrm flipH="1">
              <a:off x="7045650" y="1449350"/>
              <a:ext cx="439600" cy="913400"/>
              <a:chOff x="7212850" y="2109375"/>
              <a:chExt cx="439600" cy="913400"/>
            </a:xfrm>
          </p:grpSpPr>
          <p:sp>
            <p:nvSpPr>
              <p:cNvPr id="2459" name="Google Shape;2459;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0" name="Google Shape;2460;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1" name="Google Shape;2461;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2" name="Google Shape;2462;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63" name="Google Shape;2463;p38"/>
            <p:cNvGrpSpPr/>
            <p:nvPr/>
          </p:nvGrpSpPr>
          <p:grpSpPr>
            <a:xfrm flipH="1">
              <a:off x="8157625" y="285350"/>
              <a:ext cx="439600" cy="913400"/>
              <a:chOff x="7212850" y="2109375"/>
              <a:chExt cx="439600" cy="913400"/>
            </a:xfrm>
          </p:grpSpPr>
          <p:sp>
            <p:nvSpPr>
              <p:cNvPr id="2464" name="Google Shape;246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5" name="Google Shape;246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6" name="Google Shape;246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7" name="Google Shape;246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68" name="Google Shape;2468;p38"/>
          <p:cNvGrpSpPr/>
          <p:nvPr/>
        </p:nvGrpSpPr>
        <p:grpSpPr>
          <a:xfrm>
            <a:off x="955876" y="768600"/>
            <a:ext cx="764300" cy="754550"/>
            <a:chOff x="955876" y="768600"/>
            <a:chExt cx="764300" cy="754550"/>
          </a:xfrm>
        </p:grpSpPr>
        <p:sp>
          <p:nvSpPr>
            <p:cNvPr id="2469" name="Google Shape;2469;p38"/>
            <p:cNvSpPr/>
            <p:nvPr/>
          </p:nvSpPr>
          <p:spPr>
            <a:xfrm flipH="1">
              <a:off x="1526676" y="770125"/>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0" name="Google Shape;2470;p38"/>
            <p:cNvSpPr/>
            <p:nvPr/>
          </p:nvSpPr>
          <p:spPr>
            <a:xfrm flipH="1">
              <a:off x="955876" y="768600"/>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1" name="Google Shape;2471;p38"/>
            <p:cNvSpPr/>
            <p:nvPr/>
          </p:nvSpPr>
          <p:spPr>
            <a:xfrm flipH="1">
              <a:off x="1333176" y="1339250"/>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72" name="Google Shape;2472;p38"/>
          <p:cNvSpPr/>
          <p:nvPr/>
        </p:nvSpPr>
        <p:spPr>
          <a:xfrm rot="8823568">
            <a:off x="1691164" y="4133107"/>
            <a:ext cx="2036345" cy="1855222"/>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3" name="Google Shape;2473;p38"/>
          <p:cNvSpPr/>
          <p:nvPr/>
        </p:nvSpPr>
        <p:spPr>
          <a:xfrm rot="-8552197" flipH="1">
            <a:off x="5402924" y="4133059"/>
            <a:ext cx="2036439" cy="1855308"/>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1095652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2474"/>
        <p:cNvGrpSpPr/>
        <p:nvPr/>
      </p:nvGrpSpPr>
      <p:grpSpPr>
        <a:xfrm>
          <a:off x="0" y="0"/>
          <a:ext cx="0" cy="0"/>
          <a:chOff x="0" y="0"/>
          <a:chExt cx="0" cy="0"/>
        </a:xfrm>
      </p:grpSpPr>
      <p:grpSp>
        <p:nvGrpSpPr>
          <p:cNvPr id="2475" name="Google Shape;2475;p39"/>
          <p:cNvGrpSpPr/>
          <p:nvPr/>
        </p:nvGrpSpPr>
        <p:grpSpPr>
          <a:xfrm>
            <a:off x="140683" y="110399"/>
            <a:ext cx="8890673" cy="4933293"/>
            <a:chOff x="140683" y="110399"/>
            <a:chExt cx="8890673" cy="4933293"/>
          </a:xfrm>
        </p:grpSpPr>
        <p:sp>
          <p:nvSpPr>
            <p:cNvPr id="2476" name="Google Shape;2476;p39"/>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77" name="Google Shape;2477;p39"/>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8" name="Google Shape;2478;p39"/>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79" name="Google Shape;2479;p39"/>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0" name="Google Shape;2480;p39"/>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1" name="Google Shape;2481;p39"/>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82" name="Google Shape;2482;p39"/>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3" name="Google Shape;2483;p39"/>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4" name="Google Shape;2484;p39"/>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85" name="Google Shape;2485;p39"/>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6" name="Google Shape;2486;p39"/>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7" name="Google Shape;2487;p39"/>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488" name="Google Shape;2488;p39"/>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9" name="Google Shape;2489;p39"/>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90" name="Google Shape;2490;p39"/>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91" name="Google Shape;2491;p39"/>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2" name="Google Shape;2492;p39"/>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93" name="Google Shape;2493;p39"/>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94" name="Google Shape;2494;p39"/>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5" name="Google Shape;2495;p39"/>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96" name="Google Shape;2496;p39"/>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7" name="Google Shape;2497;p39"/>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498" name="Google Shape;2498;p39"/>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9" name="Google Shape;2499;p39"/>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0" name="Google Shape;2500;p39"/>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1" name="Google Shape;2501;p39"/>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02" name="Google Shape;2502;p39"/>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03" name="Google Shape;2503;p39"/>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4" name="Google Shape;2504;p39"/>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5" name="Google Shape;2505;p39"/>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06" name="Google Shape;2506;p39"/>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07" name="Google Shape;2507;p39"/>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8" name="Google Shape;2508;p39"/>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09" name="Google Shape;2509;p39"/>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10" name="Google Shape;2510;p39"/>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1" name="Google Shape;2511;p39"/>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2" name="Google Shape;2512;p39"/>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3" name="Google Shape;2513;p39"/>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4" name="Google Shape;2514;p39"/>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5" name="Google Shape;2515;p39"/>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16" name="Google Shape;2516;p39"/>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7" name="Google Shape;2517;p39"/>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18" name="Google Shape;2518;p39"/>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9" name="Google Shape;2519;p39"/>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20" name="Google Shape;2520;p39"/>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21" name="Google Shape;2521;p39"/>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22" name="Google Shape;2522;p39"/>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23" name="Google Shape;2523;p39"/>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24" name="Google Shape;2524;p39"/>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25" name="Google Shape;2525;p39"/>
          <p:cNvSpPr/>
          <p:nvPr/>
        </p:nvSpPr>
        <p:spPr>
          <a:xfrm>
            <a:off x="720000" y="544975"/>
            <a:ext cx="7704000" cy="40536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6" name="Google Shape;2526;p39"/>
          <p:cNvSpPr/>
          <p:nvPr/>
        </p:nvSpPr>
        <p:spPr>
          <a:xfrm>
            <a:off x="5602987" y="1704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527" name="Google Shape;2527;p39"/>
          <p:cNvGrpSpPr/>
          <p:nvPr/>
        </p:nvGrpSpPr>
        <p:grpSpPr>
          <a:xfrm>
            <a:off x="6536225" y="2319800"/>
            <a:ext cx="868425" cy="514500"/>
            <a:chOff x="2575700" y="1885000"/>
            <a:chExt cx="868425" cy="514500"/>
          </a:xfrm>
        </p:grpSpPr>
        <p:sp>
          <p:nvSpPr>
            <p:cNvPr id="2528" name="Google Shape;2528;p39"/>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9" name="Google Shape;2529;p39"/>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0" name="Google Shape;2530;p39"/>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1" name="Google Shape;2531;p39"/>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532" name="Google Shape;2532;p39"/>
          <p:cNvSpPr/>
          <p:nvPr/>
        </p:nvSpPr>
        <p:spPr>
          <a:xfrm flipH="1">
            <a:off x="6859674" y="1528925"/>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3" name="Google Shape;2533;p39"/>
          <p:cNvSpPr/>
          <p:nvPr/>
        </p:nvSpPr>
        <p:spPr>
          <a:xfrm>
            <a:off x="7176062" y="3048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4" name="Google Shape;2534;p39"/>
          <p:cNvSpPr/>
          <p:nvPr/>
        </p:nvSpPr>
        <p:spPr>
          <a:xfrm>
            <a:off x="7176062" y="1236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5" name="Google Shape;2535;p39"/>
          <p:cNvSpPr/>
          <p:nvPr/>
        </p:nvSpPr>
        <p:spPr>
          <a:xfrm>
            <a:off x="5835587" y="3732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6" name="Google Shape;2536;p39"/>
          <p:cNvSpPr/>
          <p:nvPr/>
        </p:nvSpPr>
        <p:spPr>
          <a:xfrm flipH="1">
            <a:off x="6859674" y="336372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7" name="Google Shape;2537;p39"/>
          <p:cNvSpPr/>
          <p:nvPr/>
        </p:nvSpPr>
        <p:spPr>
          <a:xfrm flipH="1">
            <a:off x="5745474" y="2485100"/>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8" name="Google Shape;2538;p39"/>
          <p:cNvSpPr/>
          <p:nvPr/>
        </p:nvSpPr>
        <p:spPr>
          <a:xfrm flipH="1">
            <a:off x="8001899" y="248510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059469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1"/>
        </a:solidFill>
        <a:effectLst/>
      </p:bgPr>
    </p:bg>
    <p:spTree>
      <p:nvGrpSpPr>
        <p:cNvPr id="1" name="Shape 2539"/>
        <p:cNvGrpSpPr/>
        <p:nvPr/>
      </p:nvGrpSpPr>
      <p:grpSpPr>
        <a:xfrm>
          <a:off x="0" y="0"/>
          <a:ext cx="0" cy="0"/>
          <a:chOff x="0" y="0"/>
          <a:chExt cx="0" cy="0"/>
        </a:xfrm>
      </p:grpSpPr>
      <p:grpSp>
        <p:nvGrpSpPr>
          <p:cNvPr id="2540" name="Google Shape;2540;p40"/>
          <p:cNvGrpSpPr/>
          <p:nvPr/>
        </p:nvGrpSpPr>
        <p:grpSpPr>
          <a:xfrm flipH="1">
            <a:off x="140683" y="110399"/>
            <a:ext cx="8890673" cy="4933293"/>
            <a:chOff x="140683" y="110399"/>
            <a:chExt cx="8890673" cy="4933293"/>
          </a:xfrm>
        </p:grpSpPr>
        <p:sp>
          <p:nvSpPr>
            <p:cNvPr id="2541" name="Google Shape;2541;p40"/>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2" name="Google Shape;2542;p40"/>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3" name="Google Shape;2543;p40"/>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44" name="Google Shape;2544;p40"/>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45" name="Google Shape;2545;p40"/>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46" name="Google Shape;2546;p40"/>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7" name="Google Shape;2547;p40"/>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8" name="Google Shape;2548;p40"/>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49" name="Google Shape;2549;p40"/>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50" name="Google Shape;2550;p40"/>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1" name="Google Shape;2551;p40"/>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2" name="Google Shape;2552;p40"/>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53" name="Google Shape;2553;p40"/>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54" name="Google Shape;2554;p40"/>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55" name="Google Shape;2555;p40"/>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56" name="Google Shape;2556;p40"/>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7" name="Google Shape;2557;p40"/>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58" name="Google Shape;2558;p40"/>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59" name="Google Shape;2559;p40"/>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0" name="Google Shape;2560;p40"/>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1" name="Google Shape;2561;p40"/>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2" name="Google Shape;2562;p40"/>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563" name="Google Shape;2563;p40"/>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4" name="Google Shape;2564;p40"/>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5" name="Google Shape;2565;p40"/>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6" name="Google Shape;2566;p40"/>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7" name="Google Shape;2567;p4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68" name="Google Shape;2568;p40"/>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9" name="Google Shape;2569;p40"/>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0" name="Google Shape;2570;p40"/>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71" name="Google Shape;2571;p40"/>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2" name="Google Shape;2572;p40"/>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3" name="Google Shape;2573;p40"/>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74" name="Google Shape;2574;p40"/>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5" name="Google Shape;2575;p40"/>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6" name="Google Shape;2576;p40"/>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7" name="Google Shape;2577;p40"/>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8" name="Google Shape;2578;p40"/>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9" name="Google Shape;2579;p40"/>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0" name="Google Shape;2580;p40"/>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1" name="Google Shape;2581;p40"/>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82" name="Google Shape;2582;p40"/>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3" name="Google Shape;2583;p40"/>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4" name="Google Shape;2584;p40"/>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85" name="Google Shape;2585;p40"/>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86" name="Google Shape;2586;p40"/>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7" name="Google Shape;2587;p40"/>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88" name="Google Shape;2588;p40"/>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89" name="Google Shape;2589;p40"/>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90" name="Google Shape;2590;p40"/>
          <p:cNvSpPr/>
          <p:nvPr/>
        </p:nvSpPr>
        <p:spPr>
          <a:xfrm>
            <a:off x="1615150" y="544975"/>
            <a:ext cx="5941800" cy="40536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591" name="Google Shape;2591;p40"/>
          <p:cNvGrpSpPr/>
          <p:nvPr/>
        </p:nvGrpSpPr>
        <p:grpSpPr>
          <a:xfrm>
            <a:off x="416320" y="2056053"/>
            <a:ext cx="1847045" cy="3432959"/>
            <a:chOff x="6622012" y="795963"/>
            <a:chExt cx="1304687" cy="2425262"/>
          </a:xfrm>
        </p:grpSpPr>
        <p:sp>
          <p:nvSpPr>
            <p:cNvPr id="2592" name="Google Shape;2592;p40"/>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3" name="Google Shape;2593;p40"/>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4" name="Google Shape;2594;p40"/>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5" name="Google Shape;2595;p40"/>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6" name="Google Shape;2596;p40"/>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7" name="Google Shape;2597;p40"/>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98" name="Google Shape;2598;p40"/>
          <p:cNvGrpSpPr/>
          <p:nvPr/>
        </p:nvGrpSpPr>
        <p:grpSpPr>
          <a:xfrm rot="536064" flipH="1">
            <a:off x="6686108" y="902440"/>
            <a:ext cx="1765351" cy="1991753"/>
            <a:chOff x="1917725" y="3910125"/>
            <a:chExt cx="1279950" cy="1444100"/>
          </a:xfrm>
        </p:grpSpPr>
        <p:sp>
          <p:nvSpPr>
            <p:cNvPr id="2599" name="Google Shape;2599;p40"/>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0" name="Google Shape;2600;p40"/>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1" name="Google Shape;2601;p40"/>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2" name="Google Shape;2602;p40"/>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3" name="Google Shape;2603;p40"/>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4" name="Google Shape;2604;p40"/>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5" name="Google Shape;2605;p40"/>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6" name="Google Shape;2606;p40"/>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7" name="Google Shape;2607;p40"/>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8" name="Google Shape;2608;p40"/>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9" name="Google Shape;2609;p40"/>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0" name="Google Shape;2610;p40"/>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1" name="Google Shape;2611;p40"/>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2" name="Google Shape;2612;p40"/>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3" name="Google Shape;2613;p40"/>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4" name="Google Shape;2614;p40"/>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5" name="Google Shape;2615;p40"/>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6" name="Google Shape;2616;p40"/>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7" name="Google Shape;2617;p40"/>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8" name="Google Shape;2618;p40"/>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9" name="Google Shape;2619;p40"/>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0" name="Google Shape;2620;p40"/>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1" name="Google Shape;2621;p40"/>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2" name="Google Shape;2622;p40"/>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3" name="Google Shape;2623;p40"/>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4" name="Google Shape;2624;p40"/>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5" name="Google Shape;2625;p40"/>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6" name="Google Shape;2626;p40"/>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7" name="Google Shape;2627;p40"/>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8" name="Google Shape;2628;p40"/>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9" name="Google Shape;2629;p40"/>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0" name="Google Shape;2630;p40"/>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1" name="Google Shape;2631;p40"/>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2" name="Google Shape;2632;p40"/>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3" name="Google Shape;2633;p40"/>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4" name="Google Shape;2634;p40"/>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5" name="Google Shape;2635;p40"/>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6" name="Google Shape;2636;p40"/>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637" name="Google Shape;2637;p40"/>
          <p:cNvSpPr/>
          <p:nvPr/>
        </p:nvSpPr>
        <p:spPr>
          <a:xfrm flipH="1">
            <a:off x="6944874" y="415310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8" name="Google Shape;2638;p40"/>
          <p:cNvSpPr/>
          <p:nvPr/>
        </p:nvSpPr>
        <p:spPr>
          <a:xfrm flipH="1">
            <a:off x="4489261" y="677100"/>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639" name="Google Shape;2639;p40"/>
          <p:cNvGrpSpPr/>
          <p:nvPr/>
        </p:nvGrpSpPr>
        <p:grpSpPr>
          <a:xfrm>
            <a:off x="1140337" y="588160"/>
            <a:ext cx="7010543" cy="3564252"/>
            <a:chOff x="1140337" y="588160"/>
            <a:chExt cx="7010543" cy="3564252"/>
          </a:xfrm>
        </p:grpSpPr>
        <p:sp>
          <p:nvSpPr>
            <p:cNvPr id="2640" name="Google Shape;2640;p40"/>
            <p:cNvSpPr/>
            <p:nvPr/>
          </p:nvSpPr>
          <p:spPr>
            <a:xfrm>
              <a:off x="1334137" y="384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641" name="Google Shape;2641;p40"/>
            <p:cNvGrpSpPr/>
            <p:nvPr/>
          </p:nvGrpSpPr>
          <p:grpSpPr>
            <a:xfrm>
              <a:off x="1140337" y="588160"/>
              <a:ext cx="7010543" cy="3120252"/>
              <a:chOff x="1140337" y="588160"/>
              <a:chExt cx="7010543" cy="3120252"/>
            </a:xfrm>
          </p:grpSpPr>
          <p:sp>
            <p:nvSpPr>
              <p:cNvPr id="2642" name="Google Shape;2642;p40"/>
              <p:cNvSpPr/>
              <p:nvPr/>
            </p:nvSpPr>
            <p:spPr>
              <a:xfrm>
                <a:off x="6046837" y="588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3" name="Google Shape;2643;p40"/>
              <p:cNvSpPr/>
              <p:nvPr/>
            </p:nvSpPr>
            <p:spPr>
              <a:xfrm>
                <a:off x="5939437" y="180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4" name="Google Shape;2644;p40"/>
              <p:cNvSpPr/>
              <p:nvPr/>
            </p:nvSpPr>
            <p:spPr>
              <a:xfrm>
                <a:off x="7221637" y="3396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5" name="Google Shape;2645;p40"/>
              <p:cNvSpPr/>
              <p:nvPr/>
            </p:nvSpPr>
            <p:spPr>
              <a:xfrm>
                <a:off x="1140337" y="10967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646" name="Google Shape;2646;p40"/>
          <p:cNvSpPr/>
          <p:nvPr/>
        </p:nvSpPr>
        <p:spPr>
          <a:xfrm flipH="1">
            <a:off x="2309824" y="368057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324586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solidFill>
          <a:schemeClr val="accent3"/>
        </a:solidFill>
        <a:effectLst/>
      </p:bgPr>
    </p:bg>
    <p:spTree>
      <p:nvGrpSpPr>
        <p:cNvPr id="1" name="Shape 551"/>
        <p:cNvGrpSpPr/>
        <p:nvPr/>
      </p:nvGrpSpPr>
      <p:grpSpPr>
        <a:xfrm>
          <a:off x="0" y="0"/>
          <a:ext cx="0" cy="0"/>
          <a:chOff x="0" y="0"/>
          <a:chExt cx="0" cy="0"/>
        </a:xfrm>
      </p:grpSpPr>
      <p:sp>
        <p:nvSpPr>
          <p:cNvPr id="552" name="Google Shape;552;p16"/>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3" name="Google Shape;553;p16"/>
          <p:cNvGrpSpPr/>
          <p:nvPr/>
        </p:nvGrpSpPr>
        <p:grpSpPr>
          <a:xfrm>
            <a:off x="435991" y="785819"/>
            <a:ext cx="155400" cy="3538775"/>
            <a:chOff x="435991" y="785819"/>
            <a:chExt cx="155400" cy="3538775"/>
          </a:xfrm>
        </p:grpSpPr>
        <p:sp>
          <p:nvSpPr>
            <p:cNvPr id="554" name="Google Shape;554;p16"/>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6"/>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6"/>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6"/>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6"/>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6"/>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6"/>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6"/>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562" name="Google Shape;562;p16"/>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sp>
        <p:nvSpPr>
          <p:cNvPr id="563" name="Google Shape;563;p16"/>
          <p:cNvSpPr txBox="1">
            <a:spLocks noGrp="1"/>
          </p:cNvSpPr>
          <p:nvPr>
            <p:ph type="title"/>
          </p:nvPr>
        </p:nvSpPr>
        <p:spPr>
          <a:xfrm>
            <a:off x="974600" y="537000"/>
            <a:ext cx="74565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solidFill>
                  <a:schemeClr val="accen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564" name="Google Shape;564;p16"/>
          <p:cNvSpPr txBox="1">
            <a:spLocks noGrp="1"/>
          </p:cNvSpPr>
          <p:nvPr>
            <p:ph type="subTitle" idx="1"/>
          </p:nvPr>
        </p:nvSpPr>
        <p:spPr>
          <a:xfrm>
            <a:off x="986400" y="1345499"/>
            <a:ext cx="3643200" cy="319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400"/>
              <a:buChar char="●"/>
              <a:defRPr sz="1400"/>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565" name="Google Shape;565;p16"/>
          <p:cNvSpPr txBox="1">
            <a:spLocks noGrp="1"/>
          </p:cNvSpPr>
          <p:nvPr>
            <p:ph type="subTitle" idx="2"/>
          </p:nvPr>
        </p:nvSpPr>
        <p:spPr>
          <a:xfrm>
            <a:off x="4779475" y="1345499"/>
            <a:ext cx="3643200" cy="319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400"/>
              <a:buChar char="●"/>
              <a:defRPr sz="1400"/>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18252272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22308" y="68542"/>
            <a:ext cx="8966083" cy="5041129"/>
            <a:chOff x="122308" y="68542"/>
            <a:chExt cx="8966083" cy="5041129"/>
          </a:xfrm>
        </p:grpSpPr>
        <p:sp>
          <p:nvSpPr>
            <p:cNvPr id="10" name="Google Shape;10;p2"/>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1" name="Google Shape;11;p2"/>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 name="Google Shape;12;p2"/>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 name="Google Shape;13;p2"/>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 name="Google Shape;14;p2"/>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5" name="Google Shape;15;p2"/>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 name="Google Shape;16;p2"/>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 name="Google Shape;18;p2"/>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9" name="Google Shape;19;p2"/>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 name="Google Shape;20;p2"/>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 name="Google Shape;21;p2"/>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2" name="Google Shape;22;p2"/>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rot="8100000" flipH="1">
              <a:off x="7666007" y="3724200"/>
              <a:ext cx="215157" cy="75922"/>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 name="Google Shape;24;p2"/>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 name="Google Shape;25;p2"/>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6" name="Google Shape;26;p2"/>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 name="Google Shape;27;p2"/>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8" name="Google Shape;28;p2"/>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9" name="Google Shape;29;p2"/>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0" name="Google Shape;30;p2"/>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 name="Google Shape;31;p2"/>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2" name="Google Shape;32;p2"/>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 name="Google Shape;33;p2"/>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 name="Google Shape;34;p2"/>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5" name="Google Shape;35;p2"/>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6" name="Google Shape;36;p2"/>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7" name="Google Shape;37;p2"/>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8" name="Google Shape;38;p2"/>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9" name="Google Shape;39;p2"/>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0" name="Google Shape;40;p2"/>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1" name="Google Shape;41;p2"/>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 name="Google Shape;42;p2"/>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3" name="Google Shape;43;p2"/>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 name="Google Shape;44;p2"/>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 name="Google Shape;45;p2"/>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 name="Google Shape;46;p2"/>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 name="Google Shape;47;p2"/>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8" name="Google Shape;48;p2"/>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9" name="Google Shape;49;p2"/>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0" name="Google Shape;50;p2"/>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1" name="Google Shape;51;p2"/>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2" name="Google Shape;52;p2"/>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3" name="Google Shape;53;p2"/>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 name="Google Shape;54;p2"/>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 name="Google Shape;55;p2"/>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 name="Google Shape;56;p2"/>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 name="Google Shape;57;p2"/>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 name="Google Shape;58;p2"/>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9" name="Google Shape;59;p2"/>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 name="Google Shape;60;p2"/>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1" name="Google Shape;61;p2"/>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2" name="Google Shape;62;p2"/>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63" name="Google Shape;63;p2"/>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4" name="Google Shape;64;p2"/>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5" name="Google Shape;65;p2"/>
          <p:cNvGrpSpPr/>
          <p:nvPr/>
        </p:nvGrpSpPr>
        <p:grpSpPr>
          <a:xfrm>
            <a:off x="7876491" y="2219006"/>
            <a:ext cx="2387846" cy="2640196"/>
            <a:chOff x="7876491" y="2219006"/>
            <a:chExt cx="2387846" cy="2640196"/>
          </a:xfrm>
        </p:grpSpPr>
        <p:grpSp>
          <p:nvGrpSpPr>
            <p:cNvPr id="66" name="Google Shape;66;p2"/>
            <p:cNvGrpSpPr/>
            <p:nvPr/>
          </p:nvGrpSpPr>
          <p:grpSpPr>
            <a:xfrm rot="-677083">
              <a:off x="8042681" y="2265022"/>
              <a:ext cx="512578" cy="427800"/>
              <a:chOff x="7508029" y="2489100"/>
              <a:chExt cx="500018" cy="417318"/>
            </a:xfrm>
          </p:grpSpPr>
          <p:sp>
            <p:nvSpPr>
              <p:cNvPr id="67" name="Google Shape;67;p2"/>
              <p:cNvSpPr/>
              <p:nvPr/>
            </p:nvSpPr>
            <p:spPr>
              <a:xfrm>
                <a:off x="7508029" y="2489100"/>
                <a:ext cx="500018" cy="417318"/>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8" name="Google Shape;68;p2"/>
              <p:cNvGrpSpPr/>
              <p:nvPr/>
            </p:nvGrpSpPr>
            <p:grpSpPr>
              <a:xfrm>
                <a:off x="7510965" y="2491791"/>
                <a:ext cx="372053" cy="390498"/>
                <a:chOff x="7510965" y="2491791"/>
                <a:chExt cx="372053" cy="390498"/>
              </a:xfrm>
            </p:grpSpPr>
            <p:sp>
              <p:nvSpPr>
                <p:cNvPr id="69" name="Google Shape;69;p2"/>
                <p:cNvSpPr/>
                <p:nvPr/>
              </p:nvSpPr>
              <p:spPr>
                <a:xfrm>
                  <a:off x="7510965" y="2491791"/>
                  <a:ext cx="372053" cy="210861"/>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2"/>
                <p:cNvSpPr/>
                <p:nvPr/>
              </p:nvSpPr>
              <p:spPr>
                <a:xfrm>
                  <a:off x="7808193" y="2743706"/>
                  <a:ext cx="73745" cy="138584"/>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2"/>
                <p:cNvSpPr/>
                <p:nvPr/>
              </p:nvSpPr>
              <p:spPr>
                <a:xfrm>
                  <a:off x="7510965" y="2491840"/>
                  <a:ext cx="309025" cy="262292"/>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2"/>
                <p:cNvSpPr/>
                <p:nvPr/>
              </p:nvSpPr>
              <p:spPr>
                <a:xfrm>
                  <a:off x="7789109" y="2743657"/>
                  <a:ext cx="30878" cy="71641"/>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73" name="Google Shape;73;p2"/>
            <p:cNvSpPr/>
            <p:nvPr/>
          </p:nvSpPr>
          <p:spPr>
            <a:xfrm rot="7755054">
              <a:off x="8526346" y="2646406"/>
              <a:ext cx="1088135" cy="2194475"/>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4" name="Google Shape;74;p2"/>
          <p:cNvGrpSpPr/>
          <p:nvPr/>
        </p:nvGrpSpPr>
        <p:grpSpPr>
          <a:xfrm rot="-1799965">
            <a:off x="7160288" y="2846832"/>
            <a:ext cx="1792663" cy="1738763"/>
            <a:chOff x="6997200" y="3219600"/>
            <a:chExt cx="1426800" cy="1383900"/>
          </a:xfrm>
        </p:grpSpPr>
        <p:sp>
          <p:nvSpPr>
            <p:cNvPr id="75" name="Google Shape;75;p2"/>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2"/>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2"/>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2"/>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2"/>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2"/>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2"/>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2"/>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2"/>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2"/>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2"/>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2"/>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2"/>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2"/>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89;p2"/>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0;p2"/>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2"/>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2"/>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2"/>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2"/>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2"/>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2"/>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2"/>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2"/>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2"/>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2"/>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2"/>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2"/>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03;p2"/>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2"/>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2"/>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2"/>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2"/>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2"/>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2"/>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0" name="Google Shape;110;p2"/>
          <p:cNvGrpSpPr/>
          <p:nvPr/>
        </p:nvGrpSpPr>
        <p:grpSpPr>
          <a:xfrm>
            <a:off x="322152" y="2738847"/>
            <a:ext cx="1315503" cy="1991723"/>
            <a:chOff x="191900" y="2943925"/>
            <a:chExt cx="1080850" cy="1636450"/>
          </a:xfrm>
        </p:grpSpPr>
        <p:sp>
          <p:nvSpPr>
            <p:cNvPr id="111" name="Google Shape;111;p2"/>
            <p:cNvSpPr/>
            <p:nvPr/>
          </p:nvSpPr>
          <p:spPr>
            <a:xfrm>
              <a:off x="469350" y="2943925"/>
              <a:ext cx="742700" cy="528675"/>
            </a:xfrm>
            <a:custGeom>
              <a:avLst/>
              <a:gdLst/>
              <a:ahLst/>
              <a:cxnLst/>
              <a:rect l="l" t="t" r="r" b="b"/>
              <a:pathLst>
                <a:path w="29708" h="21147" extrusionOk="0">
                  <a:moveTo>
                    <a:pt x="14607" y="1"/>
                  </a:moveTo>
                  <a:cubicBezTo>
                    <a:pt x="12241" y="1"/>
                    <a:pt x="11302" y="2619"/>
                    <a:pt x="11302" y="2619"/>
                  </a:cubicBezTo>
                  <a:cubicBezTo>
                    <a:pt x="11302" y="2619"/>
                    <a:pt x="10319" y="1212"/>
                    <a:pt x="8250" y="1212"/>
                  </a:cubicBezTo>
                  <a:cubicBezTo>
                    <a:pt x="7604" y="1212"/>
                    <a:pt x="6853" y="1349"/>
                    <a:pt x="5992" y="1709"/>
                  </a:cubicBezTo>
                  <a:cubicBezTo>
                    <a:pt x="2375" y="3222"/>
                    <a:pt x="4315" y="7535"/>
                    <a:pt x="4315" y="7535"/>
                  </a:cubicBezTo>
                  <a:cubicBezTo>
                    <a:pt x="4315" y="7535"/>
                    <a:pt x="911" y="8374"/>
                    <a:pt x="1328" y="11322"/>
                  </a:cubicBezTo>
                  <a:cubicBezTo>
                    <a:pt x="1629" y="13444"/>
                    <a:pt x="3564" y="13975"/>
                    <a:pt x="3564" y="13975"/>
                  </a:cubicBezTo>
                  <a:cubicBezTo>
                    <a:pt x="3564" y="13975"/>
                    <a:pt x="0" y="16031"/>
                    <a:pt x="3493" y="19128"/>
                  </a:cubicBezTo>
                  <a:cubicBezTo>
                    <a:pt x="4664" y="20167"/>
                    <a:pt x="6435" y="20255"/>
                    <a:pt x="6998" y="20255"/>
                  </a:cubicBezTo>
                  <a:cubicBezTo>
                    <a:pt x="7112" y="20255"/>
                    <a:pt x="7176" y="20251"/>
                    <a:pt x="7176" y="20251"/>
                  </a:cubicBezTo>
                  <a:lnTo>
                    <a:pt x="23520" y="21144"/>
                  </a:lnTo>
                  <a:cubicBezTo>
                    <a:pt x="23520" y="21144"/>
                    <a:pt x="23557" y="21146"/>
                    <a:pt x="23625" y="21146"/>
                  </a:cubicBezTo>
                  <a:cubicBezTo>
                    <a:pt x="24149" y="21146"/>
                    <a:pt x="26512" y="21017"/>
                    <a:pt x="27696" y="18761"/>
                  </a:cubicBezTo>
                  <a:cubicBezTo>
                    <a:pt x="29033" y="16217"/>
                    <a:pt x="27181" y="14605"/>
                    <a:pt x="27181" y="14605"/>
                  </a:cubicBezTo>
                  <a:cubicBezTo>
                    <a:pt x="27181" y="14605"/>
                    <a:pt x="29708" y="13795"/>
                    <a:pt x="29351" y="10566"/>
                  </a:cubicBezTo>
                  <a:cubicBezTo>
                    <a:pt x="29095" y="8244"/>
                    <a:pt x="27399" y="7918"/>
                    <a:pt x="26466" y="7918"/>
                  </a:cubicBezTo>
                  <a:cubicBezTo>
                    <a:pt x="26102" y="7918"/>
                    <a:pt x="25855" y="7968"/>
                    <a:pt x="25855" y="7968"/>
                  </a:cubicBezTo>
                  <a:cubicBezTo>
                    <a:pt x="25855" y="7968"/>
                    <a:pt x="27208" y="4433"/>
                    <a:pt x="23657" y="2114"/>
                  </a:cubicBezTo>
                  <a:cubicBezTo>
                    <a:pt x="23194" y="1813"/>
                    <a:pt x="22748" y="1696"/>
                    <a:pt x="22335" y="1696"/>
                  </a:cubicBezTo>
                  <a:cubicBezTo>
                    <a:pt x="20890" y="1696"/>
                    <a:pt x="19837" y="3123"/>
                    <a:pt x="19837" y="3123"/>
                  </a:cubicBezTo>
                  <a:cubicBezTo>
                    <a:pt x="19837" y="3123"/>
                    <a:pt x="19096" y="1309"/>
                    <a:pt x="15825" y="214"/>
                  </a:cubicBezTo>
                  <a:cubicBezTo>
                    <a:pt x="15382" y="65"/>
                    <a:pt x="14977" y="1"/>
                    <a:pt x="146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2"/>
            <p:cNvSpPr/>
            <p:nvPr/>
          </p:nvSpPr>
          <p:spPr>
            <a:xfrm>
              <a:off x="536925" y="4108275"/>
              <a:ext cx="340800" cy="465100"/>
            </a:xfrm>
            <a:custGeom>
              <a:avLst/>
              <a:gdLst/>
              <a:ahLst/>
              <a:cxnLst/>
              <a:rect l="l" t="t" r="r" b="b"/>
              <a:pathLst>
                <a:path w="13632" h="18604" extrusionOk="0">
                  <a:moveTo>
                    <a:pt x="965" y="1"/>
                  </a:moveTo>
                  <a:lnTo>
                    <a:pt x="1" y="6529"/>
                  </a:lnTo>
                  <a:cubicBezTo>
                    <a:pt x="3431" y="8184"/>
                    <a:pt x="9735" y="18603"/>
                    <a:pt x="9735" y="18603"/>
                  </a:cubicBezTo>
                  <a:cubicBezTo>
                    <a:pt x="9735" y="18603"/>
                    <a:pt x="12859" y="17288"/>
                    <a:pt x="13510" y="16828"/>
                  </a:cubicBezTo>
                  <a:cubicBezTo>
                    <a:pt x="13632" y="16741"/>
                    <a:pt x="13621" y="16706"/>
                    <a:pt x="13523" y="16706"/>
                  </a:cubicBezTo>
                  <a:cubicBezTo>
                    <a:pt x="13100" y="16706"/>
                    <a:pt x="11061" y="17359"/>
                    <a:pt x="11061" y="17359"/>
                  </a:cubicBezTo>
                  <a:cubicBezTo>
                    <a:pt x="11061" y="17359"/>
                    <a:pt x="10623" y="10557"/>
                    <a:pt x="7701" y="6173"/>
                  </a:cubicBezTo>
                  <a:cubicBezTo>
                    <a:pt x="4780" y="1789"/>
                    <a:pt x="965" y="1"/>
                    <a:pt x="965"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2"/>
            <p:cNvSpPr/>
            <p:nvPr/>
          </p:nvSpPr>
          <p:spPr>
            <a:xfrm>
              <a:off x="743950" y="4498275"/>
              <a:ext cx="149500" cy="82100"/>
            </a:xfrm>
            <a:custGeom>
              <a:avLst/>
              <a:gdLst/>
              <a:ahLst/>
              <a:cxnLst/>
              <a:rect l="l" t="t" r="r" b="b"/>
              <a:pathLst>
                <a:path w="5980" h="3284" extrusionOk="0">
                  <a:moveTo>
                    <a:pt x="2835" y="0"/>
                  </a:moveTo>
                  <a:lnTo>
                    <a:pt x="0" y="1129"/>
                  </a:lnTo>
                  <a:lnTo>
                    <a:pt x="1004" y="3283"/>
                  </a:lnTo>
                  <a:lnTo>
                    <a:pt x="5980" y="1124"/>
                  </a:lnTo>
                  <a:cubicBezTo>
                    <a:pt x="5619" y="641"/>
                    <a:pt x="4790" y="531"/>
                    <a:pt x="4109" y="531"/>
                  </a:cubicBezTo>
                  <a:cubicBezTo>
                    <a:pt x="3538" y="531"/>
                    <a:pt x="3070" y="608"/>
                    <a:pt x="3070" y="608"/>
                  </a:cubicBezTo>
                  <a:lnTo>
                    <a:pt x="283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2"/>
            <p:cNvSpPr/>
            <p:nvPr/>
          </p:nvSpPr>
          <p:spPr>
            <a:xfrm>
              <a:off x="799575" y="4501400"/>
              <a:ext cx="22100" cy="22500"/>
            </a:xfrm>
            <a:custGeom>
              <a:avLst/>
              <a:gdLst/>
              <a:ahLst/>
              <a:cxnLst/>
              <a:rect l="l" t="t" r="r" b="b"/>
              <a:pathLst>
                <a:path w="884" h="900" extrusionOk="0">
                  <a:moveTo>
                    <a:pt x="766" y="0"/>
                  </a:moveTo>
                  <a:cubicBezTo>
                    <a:pt x="739" y="0"/>
                    <a:pt x="711" y="11"/>
                    <a:pt x="691" y="34"/>
                  </a:cubicBezTo>
                  <a:lnTo>
                    <a:pt x="39" y="718"/>
                  </a:lnTo>
                  <a:cubicBezTo>
                    <a:pt x="1" y="763"/>
                    <a:pt x="1" y="829"/>
                    <a:pt x="44" y="867"/>
                  </a:cubicBezTo>
                  <a:cubicBezTo>
                    <a:pt x="67" y="889"/>
                    <a:pt x="94" y="900"/>
                    <a:pt x="117" y="900"/>
                  </a:cubicBezTo>
                  <a:cubicBezTo>
                    <a:pt x="143" y="900"/>
                    <a:pt x="176" y="889"/>
                    <a:pt x="193" y="867"/>
                  </a:cubicBezTo>
                  <a:lnTo>
                    <a:pt x="845" y="176"/>
                  </a:lnTo>
                  <a:cubicBezTo>
                    <a:pt x="883" y="138"/>
                    <a:pt x="883" y="67"/>
                    <a:pt x="840" y="28"/>
                  </a:cubicBezTo>
                  <a:cubicBezTo>
                    <a:pt x="819" y="10"/>
                    <a:pt x="792" y="0"/>
                    <a:pt x="7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2"/>
            <p:cNvSpPr/>
            <p:nvPr/>
          </p:nvSpPr>
          <p:spPr>
            <a:xfrm>
              <a:off x="811350" y="4506700"/>
              <a:ext cx="18675" cy="27775"/>
            </a:xfrm>
            <a:custGeom>
              <a:avLst/>
              <a:gdLst/>
              <a:ahLst/>
              <a:cxnLst/>
              <a:rect l="l" t="t" r="r" b="b"/>
              <a:pathLst>
                <a:path w="747" h="1111" extrusionOk="0">
                  <a:moveTo>
                    <a:pt x="624" y="1"/>
                  </a:moveTo>
                  <a:cubicBezTo>
                    <a:pt x="587" y="1"/>
                    <a:pt x="551" y="19"/>
                    <a:pt x="533" y="53"/>
                  </a:cubicBezTo>
                  <a:lnTo>
                    <a:pt x="28" y="951"/>
                  </a:lnTo>
                  <a:cubicBezTo>
                    <a:pt x="1" y="1000"/>
                    <a:pt x="18" y="1065"/>
                    <a:pt x="73" y="1093"/>
                  </a:cubicBezTo>
                  <a:cubicBezTo>
                    <a:pt x="89" y="1105"/>
                    <a:pt x="106" y="1110"/>
                    <a:pt x="122" y="1110"/>
                  </a:cubicBezTo>
                  <a:cubicBezTo>
                    <a:pt x="160" y="1110"/>
                    <a:pt x="193" y="1088"/>
                    <a:pt x="215" y="1055"/>
                  </a:cubicBezTo>
                  <a:lnTo>
                    <a:pt x="719" y="157"/>
                  </a:lnTo>
                  <a:cubicBezTo>
                    <a:pt x="747" y="107"/>
                    <a:pt x="724" y="41"/>
                    <a:pt x="676" y="13"/>
                  </a:cubicBezTo>
                  <a:cubicBezTo>
                    <a:pt x="659" y="5"/>
                    <a:pt x="642" y="1"/>
                    <a:pt x="6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2"/>
            <p:cNvSpPr/>
            <p:nvPr/>
          </p:nvSpPr>
          <p:spPr>
            <a:xfrm>
              <a:off x="831900" y="4509050"/>
              <a:ext cx="10600" cy="25425"/>
            </a:xfrm>
            <a:custGeom>
              <a:avLst/>
              <a:gdLst/>
              <a:ahLst/>
              <a:cxnLst/>
              <a:rect l="l" t="t" r="r" b="b"/>
              <a:pathLst>
                <a:path w="424" h="1017" extrusionOk="0">
                  <a:moveTo>
                    <a:pt x="309" y="0"/>
                  </a:moveTo>
                  <a:cubicBezTo>
                    <a:pt x="262" y="0"/>
                    <a:pt x="214" y="32"/>
                    <a:pt x="205" y="84"/>
                  </a:cubicBezTo>
                  <a:lnTo>
                    <a:pt x="18" y="885"/>
                  </a:lnTo>
                  <a:cubicBezTo>
                    <a:pt x="1" y="939"/>
                    <a:pt x="40" y="999"/>
                    <a:pt x="94" y="1011"/>
                  </a:cubicBezTo>
                  <a:cubicBezTo>
                    <a:pt x="106" y="1016"/>
                    <a:pt x="111" y="1016"/>
                    <a:pt x="122" y="1016"/>
                  </a:cubicBezTo>
                  <a:cubicBezTo>
                    <a:pt x="165" y="1016"/>
                    <a:pt x="210" y="983"/>
                    <a:pt x="221" y="933"/>
                  </a:cubicBezTo>
                  <a:lnTo>
                    <a:pt x="407" y="128"/>
                  </a:lnTo>
                  <a:cubicBezTo>
                    <a:pt x="423" y="73"/>
                    <a:pt x="385" y="18"/>
                    <a:pt x="330" y="2"/>
                  </a:cubicBezTo>
                  <a:cubicBezTo>
                    <a:pt x="323" y="1"/>
                    <a:pt x="316" y="0"/>
                    <a:pt x="3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2"/>
            <p:cNvSpPr/>
            <p:nvPr/>
          </p:nvSpPr>
          <p:spPr>
            <a:xfrm>
              <a:off x="731350" y="4042250"/>
              <a:ext cx="404650" cy="401650"/>
            </a:xfrm>
            <a:custGeom>
              <a:avLst/>
              <a:gdLst/>
              <a:ahLst/>
              <a:cxnLst/>
              <a:rect l="l" t="t" r="r" b="b"/>
              <a:pathLst>
                <a:path w="16186" h="16066" extrusionOk="0">
                  <a:moveTo>
                    <a:pt x="0" y="1"/>
                  </a:moveTo>
                  <a:lnTo>
                    <a:pt x="577" y="6572"/>
                  </a:lnTo>
                  <a:cubicBezTo>
                    <a:pt x="4293" y="7389"/>
                    <a:pt x="12843" y="16066"/>
                    <a:pt x="12843" y="16066"/>
                  </a:cubicBezTo>
                  <a:cubicBezTo>
                    <a:pt x="12843" y="16066"/>
                    <a:pt x="15577" y="14060"/>
                    <a:pt x="16104" y="13456"/>
                  </a:cubicBezTo>
                  <a:cubicBezTo>
                    <a:pt x="16182" y="13366"/>
                    <a:pt x="16186" y="13328"/>
                    <a:pt x="16135" y="13328"/>
                  </a:cubicBezTo>
                  <a:cubicBezTo>
                    <a:pt x="15850" y="13328"/>
                    <a:pt x="13845" y="14541"/>
                    <a:pt x="13845" y="14541"/>
                  </a:cubicBezTo>
                  <a:cubicBezTo>
                    <a:pt x="13845" y="14541"/>
                    <a:pt x="11839" y="8030"/>
                    <a:pt x="7981" y="4440"/>
                  </a:cubicBezTo>
                  <a:cubicBezTo>
                    <a:pt x="4122" y="850"/>
                    <a:pt x="0" y="1"/>
                    <a:pt x="0"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2"/>
            <p:cNvSpPr/>
            <p:nvPr/>
          </p:nvSpPr>
          <p:spPr>
            <a:xfrm>
              <a:off x="1006200" y="4362625"/>
              <a:ext cx="145400" cy="90575"/>
            </a:xfrm>
            <a:custGeom>
              <a:avLst/>
              <a:gdLst/>
              <a:ahLst/>
              <a:cxnLst/>
              <a:rect l="l" t="t" r="r" b="b"/>
              <a:pathLst>
                <a:path w="5816" h="3623" extrusionOk="0">
                  <a:moveTo>
                    <a:pt x="2495" y="0"/>
                  </a:moveTo>
                  <a:lnTo>
                    <a:pt x="1" y="1764"/>
                  </a:lnTo>
                  <a:lnTo>
                    <a:pt x="1475" y="3623"/>
                  </a:lnTo>
                  <a:lnTo>
                    <a:pt x="5816" y="367"/>
                  </a:lnTo>
                  <a:cubicBezTo>
                    <a:pt x="5573" y="163"/>
                    <a:pt x="5227" y="90"/>
                    <a:pt x="4857" y="90"/>
                  </a:cubicBezTo>
                  <a:cubicBezTo>
                    <a:pt x="3936" y="90"/>
                    <a:pt x="2868" y="542"/>
                    <a:pt x="2868" y="542"/>
                  </a:cubicBezTo>
                  <a:lnTo>
                    <a:pt x="249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2"/>
            <p:cNvSpPr/>
            <p:nvPr/>
          </p:nvSpPr>
          <p:spPr>
            <a:xfrm>
              <a:off x="1058825" y="4364750"/>
              <a:ext cx="17975" cy="25850"/>
            </a:xfrm>
            <a:custGeom>
              <a:avLst/>
              <a:gdLst/>
              <a:ahLst/>
              <a:cxnLst/>
              <a:rect l="l" t="t" r="r" b="b"/>
              <a:pathLst>
                <a:path w="719" h="1034" extrusionOk="0">
                  <a:moveTo>
                    <a:pt x="596" y="0"/>
                  </a:moveTo>
                  <a:cubicBezTo>
                    <a:pt x="559" y="0"/>
                    <a:pt x="524" y="19"/>
                    <a:pt x="505" y="52"/>
                  </a:cubicBezTo>
                  <a:lnTo>
                    <a:pt x="33" y="874"/>
                  </a:lnTo>
                  <a:cubicBezTo>
                    <a:pt x="0" y="923"/>
                    <a:pt x="23" y="989"/>
                    <a:pt x="73" y="1016"/>
                  </a:cubicBezTo>
                  <a:cubicBezTo>
                    <a:pt x="88" y="1028"/>
                    <a:pt x="105" y="1033"/>
                    <a:pt x="121" y="1033"/>
                  </a:cubicBezTo>
                  <a:cubicBezTo>
                    <a:pt x="159" y="1033"/>
                    <a:pt x="197" y="1011"/>
                    <a:pt x="215" y="978"/>
                  </a:cubicBezTo>
                  <a:lnTo>
                    <a:pt x="686" y="161"/>
                  </a:lnTo>
                  <a:cubicBezTo>
                    <a:pt x="718" y="107"/>
                    <a:pt x="703" y="47"/>
                    <a:pt x="647" y="14"/>
                  </a:cubicBezTo>
                  <a:cubicBezTo>
                    <a:pt x="631" y="5"/>
                    <a:pt x="613" y="0"/>
                    <a:pt x="5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2"/>
            <p:cNvSpPr/>
            <p:nvPr/>
          </p:nvSpPr>
          <p:spPr>
            <a:xfrm>
              <a:off x="283975" y="3532400"/>
              <a:ext cx="545800" cy="575900"/>
            </a:xfrm>
            <a:custGeom>
              <a:avLst/>
              <a:gdLst/>
              <a:ahLst/>
              <a:cxnLst/>
              <a:rect l="l" t="t" r="r" b="b"/>
              <a:pathLst>
                <a:path w="21832" h="23036" extrusionOk="0">
                  <a:moveTo>
                    <a:pt x="10699" y="1"/>
                  </a:moveTo>
                  <a:cubicBezTo>
                    <a:pt x="10699" y="1"/>
                    <a:pt x="1" y="5712"/>
                    <a:pt x="4511" y="23036"/>
                  </a:cubicBezTo>
                  <a:cubicBezTo>
                    <a:pt x="4511" y="23036"/>
                    <a:pt x="14645" y="23036"/>
                    <a:pt x="21069" y="21123"/>
                  </a:cubicBezTo>
                  <a:cubicBezTo>
                    <a:pt x="21069" y="21123"/>
                    <a:pt x="21831" y="10342"/>
                    <a:pt x="21831" y="6681"/>
                  </a:cubicBezTo>
                  <a:cubicBezTo>
                    <a:pt x="21831" y="6681"/>
                    <a:pt x="12815" y="1491"/>
                    <a:pt x="1069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2"/>
            <p:cNvSpPr/>
            <p:nvPr/>
          </p:nvSpPr>
          <p:spPr>
            <a:xfrm>
              <a:off x="857825" y="3490950"/>
              <a:ext cx="414925" cy="327950"/>
            </a:xfrm>
            <a:custGeom>
              <a:avLst/>
              <a:gdLst/>
              <a:ahLst/>
              <a:cxnLst/>
              <a:rect l="l" t="t" r="r" b="b"/>
              <a:pathLst>
                <a:path w="16597" h="13118" extrusionOk="0">
                  <a:moveTo>
                    <a:pt x="15013" y="0"/>
                  </a:moveTo>
                  <a:cubicBezTo>
                    <a:pt x="14706" y="0"/>
                    <a:pt x="13691" y="2306"/>
                    <a:pt x="13691" y="2306"/>
                  </a:cubicBezTo>
                  <a:cubicBezTo>
                    <a:pt x="13691" y="2306"/>
                    <a:pt x="13828" y="179"/>
                    <a:pt x="13407" y="70"/>
                  </a:cubicBezTo>
                  <a:cubicBezTo>
                    <a:pt x="13399" y="67"/>
                    <a:pt x="13391" y="66"/>
                    <a:pt x="13384" y="66"/>
                  </a:cubicBezTo>
                  <a:cubicBezTo>
                    <a:pt x="12970" y="66"/>
                    <a:pt x="12585" y="2886"/>
                    <a:pt x="12585" y="2886"/>
                  </a:cubicBezTo>
                  <a:cubicBezTo>
                    <a:pt x="12585" y="2886"/>
                    <a:pt x="12034" y="1297"/>
                    <a:pt x="11761" y="1297"/>
                  </a:cubicBezTo>
                  <a:cubicBezTo>
                    <a:pt x="11752" y="1297"/>
                    <a:pt x="11743" y="1299"/>
                    <a:pt x="11735" y="1302"/>
                  </a:cubicBezTo>
                  <a:cubicBezTo>
                    <a:pt x="11472" y="1406"/>
                    <a:pt x="11861" y="3538"/>
                    <a:pt x="11861" y="3538"/>
                  </a:cubicBezTo>
                  <a:cubicBezTo>
                    <a:pt x="10374" y="6907"/>
                    <a:pt x="4301" y="7312"/>
                    <a:pt x="1468" y="7312"/>
                  </a:cubicBezTo>
                  <a:cubicBezTo>
                    <a:pt x="572" y="7312"/>
                    <a:pt x="0" y="7271"/>
                    <a:pt x="0" y="7271"/>
                  </a:cubicBezTo>
                  <a:lnTo>
                    <a:pt x="0" y="7271"/>
                  </a:lnTo>
                  <a:lnTo>
                    <a:pt x="488" y="13085"/>
                  </a:lnTo>
                  <a:cubicBezTo>
                    <a:pt x="900" y="13107"/>
                    <a:pt x="1300" y="13117"/>
                    <a:pt x="1688" y="13117"/>
                  </a:cubicBezTo>
                  <a:cubicBezTo>
                    <a:pt x="12777" y="13117"/>
                    <a:pt x="14010" y="4684"/>
                    <a:pt x="14010" y="4684"/>
                  </a:cubicBezTo>
                  <a:cubicBezTo>
                    <a:pt x="14010" y="4684"/>
                    <a:pt x="16322" y="3642"/>
                    <a:pt x="16059" y="3166"/>
                  </a:cubicBezTo>
                  <a:cubicBezTo>
                    <a:pt x="16000" y="3060"/>
                    <a:pt x="15898" y="3018"/>
                    <a:pt x="15774" y="3018"/>
                  </a:cubicBezTo>
                  <a:cubicBezTo>
                    <a:pt x="15341" y="3018"/>
                    <a:pt x="14645" y="3522"/>
                    <a:pt x="14645" y="3522"/>
                  </a:cubicBezTo>
                  <a:cubicBezTo>
                    <a:pt x="14645" y="3522"/>
                    <a:pt x="16597" y="1785"/>
                    <a:pt x="16175" y="1302"/>
                  </a:cubicBezTo>
                  <a:cubicBezTo>
                    <a:pt x="16125" y="1246"/>
                    <a:pt x="16066" y="1221"/>
                    <a:pt x="16000" y="1221"/>
                  </a:cubicBezTo>
                  <a:cubicBezTo>
                    <a:pt x="15495" y="1221"/>
                    <a:pt x="14579" y="2650"/>
                    <a:pt x="14579" y="2650"/>
                  </a:cubicBezTo>
                  <a:cubicBezTo>
                    <a:pt x="14579" y="2650"/>
                    <a:pt x="15275" y="404"/>
                    <a:pt x="15067" y="37"/>
                  </a:cubicBezTo>
                  <a:cubicBezTo>
                    <a:pt x="15053" y="12"/>
                    <a:pt x="15035" y="0"/>
                    <a:pt x="1501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2"/>
            <p:cNvSpPr/>
            <p:nvPr/>
          </p:nvSpPr>
          <p:spPr>
            <a:xfrm>
              <a:off x="1169400" y="3560525"/>
              <a:ext cx="21975" cy="29175"/>
            </a:xfrm>
            <a:custGeom>
              <a:avLst/>
              <a:gdLst/>
              <a:ahLst/>
              <a:cxnLst/>
              <a:rect l="l" t="t" r="r" b="b"/>
              <a:pathLst>
                <a:path w="879" h="1167" extrusionOk="0">
                  <a:moveTo>
                    <a:pt x="118" y="0"/>
                  </a:moveTo>
                  <a:cubicBezTo>
                    <a:pt x="87" y="0"/>
                    <a:pt x="56" y="14"/>
                    <a:pt x="34" y="42"/>
                  </a:cubicBezTo>
                  <a:cubicBezTo>
                    <a:pt x="1" y="87"/>
                    <a:pt x="11" y="153"/>
                    <a:pt x="56" y="191"/>
                  </a:cubicBezTo>
                  <a:cubicBezTo>
                    <a:pt x="615" y="608"/>
                    <a:pt x="484" y="1008"/>
                    <a:pt x="477" y="1024"/>
                  </a:cubicBezTo>
                  <a:cubicBezTo>
                    <a:pt x="456" y="1079"/>
                    <a:pt x="484" y="1139"/>
                    <a:pt x="538" y="1160"/>
                  </a:cubicBezTo>
                  <a:cubicBezTo>
                    <a:pt x="549" y="1167"/>
                    <a:pt x="560" y="1167"/>
                    <a:pt x="576" y="1167"/>
                  </a:cubicBezTo>
                  <a:cubicBezTo>
                    <a:pt x="615" y="1167"/>
                    <a:pt x="659" y="1145"/>
                    <a:pt x="674" y="1101"/>
                  </a:cubicBezTo>
                  <a:cubicBezTo>
                    <a:pt x="681" y="1079"/>
                    <a:pt x="878" y="536"/>
                    <a:pt x="181" y="21"/>
                  </a:cubicBezTo>
                  <a:cubicBezTo>
                    <a:pt x="163" y="7"/>
                    <a:pt x="141"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2"/>
            <p:cNvSpPr/>
            <p:nvPr/>
          </p:nvSpPr>
          <p:spPr>
            <a:xfrm>
              <a:off x="191900" y="3129525"/>
              <a:ext cx="311600" cy="490050"/>
            </a:xfrm>
            <a:custGeom>
              <a:avLst/>
              <a:gdLst/>
              <a:ahLst/>
              <a:cxnLst/>
              <a:rect l="l" t="t" r="r" b="b"/>
              <a:pathLst>
                <a:path w="12464" h="19602" extrusionOk="0">
                  <a:moveTo>
                    <a:pt x="8282" y="0"/>
                  </a:moveTo>
                  <a:cubicBezTo>
                    <a:pt x="7663" y="0"/>
                    <a:pt x="7334" y="2517"/>
                    <a:pt x="7334" y="2517"/>
                  </a:cubicBezTo>
                  <a:cubicBezTo>
                    <a:pt x="7334" y="2517"/>
                    <a:pt x="7376" y="1146"/>
                    <a:pt x="6863" y="1146"/>
                  </a:cubicBezTo>
                  <a:cubicBezTo>
                    <a:pt x="6854" y="1146"/>
                    <a:pt x="6845" y="1147"/>
                    <a:pt x="6835" y="1148"/>
                  </a:cubicBezTo>
                  <a:cubicBezTo>
                    <a:pt x="6292" y="1196"/>
                    <a:pt x="6731" y="3696"/>
                    <a:pt x="6731" y="3696"/>
                  </a:cubicBezTo>
                  <a:cubicBezTo>
                    <a:pt x="6731" y="3696"/>
                    <a:pt x="0" y="9862"/>
                    <a:pt x="7382" y="19601"/>
                  </a:cubicBezTo>
                  <a:lnTo>
                    <a:pt x="12464" y="16740"/>
                  </a:lnTo>
                  <a:cubicBezTo>
                    <a:pt x="12464" y="16740"/>
                    <a:pt x="6314" y="8941"/>
                    <a:pt x="8890" y="4831"/>
                  </a:cubicBezTo>
                  <a:cubicBezTo>
                    <a:pt x="8890" y="4831"/>
                    <a:pt x="10868" y="3953"/>
                    <a:pt x="10809" y="3674"/>
                  </a:cubicBezTo>
                  <a:cubicBezTo>
                    <a:pt x="10795" y="3612"/>
                    <a:pt x="10695" y="3588"/>
                    <a:pt x="10547" y="3588"/>
                  </a:cubicBezTo>
                  <a:cubicBezTo>
                    <a:pt x="10049" y="3588"/>
                    <a:pt x="9016" y="3865"/>
                    <a:pt x="9016" y="3865"/>
                  </a:cubicBezTo>
                  <a:cubicBezTo>
                    <a:pt x="9016" y="3865"/>
                    <a:pt x="11214" y="1887"/>
                    <a:pt x="10885" y="1603"/>
                  </a:cubicBezTo>
                  <a:cubicBezTo>
                    <a:pt x="10853" y="1574"/>
                    <a:pt x="10807" y="1561"/>
                    <a:pt x="10751" y="1561"/>
                  </a:cubicBezTo>
                  <a:cubicBezTo>
                    <a:pt x="10242" y="1561"/>
                    <a:pt x="8874" y="2622"/>
                    <a:pt x="8874" y="2622"/>
                  </a:cubicBezTo>
                  <a:cubicBezTo>
                    <a:pt x="8874" y="2622"/>
                    <a:pt x="10387" y="209"/>
                    <a:pt x="9989" y="209"/>
                  </a:cubicBezTo>
                  <a:cubicBezTo>
                    <a:pt x="9986" y="209"/>
                    <a:pt x="9983" y="209"/>
                    <a:pt x="9980" y="210"/>
                  </a:cubicBezTo>
                  <a:cubicBezTo>
                    <a:pt x="9559" y="243"/>
                    <a:pt x="8090" y="2079"/>
                    <a:pt x="8090" y="2079"/>
                  </a:cubicBezTo>
                  <a:cubicBezTo>
                    <a:pt x="8090" y="2079"/>
                    <a:pt x="8945" y="78"/>
                    <a:pt x="8310" y="2"/>
                  </a:cubicBezTo>
                  <a:cubicBezTo>
                    <a:pt x="8301" y="1"/>
                    <a:pt x="8291" y="0"/>
                    <a:pt x="8282"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2"/>
            <p:cNvSpPr/>
            <p:nvPr/>
          </p:nvSpPr>
          <p:spPr>
            <a:xfrm>
              <a:off x="388125" y="3221375"/>
              <a:ext cx="32225" cy="11525"/>
            </a:xfrm>
            <a:custGeom>
              <a:avLst/>
              <a:gdLst/>
              <a:ahLst/>
              <a:cxnLst/>
              <a:rect l="l" t="t" r="r" b="b"/>
              <a:pathLst>
                <a:path w="1289" h="461" extrusionOk="0">
                  <a:moveTo>
                    <a:pt x="707" y="1"/>
                  </a:moveTo>
                  <a:cubicBezTo>
                    <a:pt x="245" y="1"/>
                    <a:pt x="45" y="279"/>
                    <a:pt x="33" y="296"/>
                  </a:cubicBezTo>
                  <a:cubicBezTo>
                    <a:pt x="0" y="340"/>
                    <a:pt x="11" y="406"/>
                    <a:pt x="60" y="438"/>
                  </a:cubicBezTo>
                  <a:cubicBezTo>
                    <a:pt x="77" y="454"/>
                    <a:pt x="99" y="461"/>
                    <a:pt x="120" y="461"/>
                  </a:cubicBezTo>
                  <a:cubicBezTo>
                    <a:pt x="153" y="461"/>
                    <a:pt x="186" y="444"/>
                    <a:pt x="208" y="416"/>
                  </a:cubicBezTo>
                  <a:cubicBezTo>
                    <a:pt x="216" y="404"/>
                    <a:pt x="360" y="210"/>
                    <a:pt x="710" y="210"/>
                  </a:cubicBezTo>
                  <a:cubicBezTo>
                    <a:pt x="827" y="210"/>
                    <a:pt x="968" y="232"/>
                    <a:pt x="1134" y="290"/>
                  </a:cubicBezTo>
                  <a:cubicBezTo>
                    <a:pt x="1146" y="295"/>
                    <a:pt x="1158" y="297"/>
                    <a:pt x="1170" y="297"/>
                  </a:cubicBezTo>
                  <a:cubicBezTo>
                    <a:pt x="1214" y="297"/>
                    <a:pt x="1253" y="267"/>
                    <a:pt x="1266" y="224"/>
                  </a:cubicBezTo>
                  <a:cubicBezTo>
                    <a:pt x="1288" y="170"/>
                    <a:pt x="1261" y="110"/>
                    <a:pt x="1200" y="93"/>
                  </a:cubicBezTo>
                  <a:cubicBezTo>
                    <a:pt x="1010" y="26"/>
                    <a:pt x="846" y="1"/>
                    <a:pt x="7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25;p2"/>
            <p:cNvSpPr/>
            <p:nvPr/>
          </p:nvSpPr>
          <p:spPr>
            <a:xfrm>
              <a:off x="396750" y="4060475"/>
              <a:ext cx="522200" cy="280375"/>
            </a:xfrm>
            <a:custGeom>
              <a:avLst/>
              <a:gdLst/>
              <a:ahLst/>
              <a:cxnLst/>
              <a:rect l="l" t="t" r="r" b="b"/>
              <a:pathLst>
                <a:path w="20888" h="11215" extrusionOk="0">
                  <a:moveTo>
                    <a:pt x="16230" y="0"/>
                  </a:moveTo>
                  <a:cubicBezTo>
                    <a:pt x="12408" y="1338"/>
                    <a:pt x="0" y="1913"/>
                    <a:pt x="0" y="1913"/>
                  </a:cubicBezTo>
                  <a:cubicBezTo>
                    <a:pt x="2532" y="5158"/>
                    <a:pt x="7668" y="11214"/>
                    <a:pt x="7668" y="11214"/>
                  </a:cubicBezTo>
                  <a:cubicBezTo>
                    <a:pt x="9147" y="10387"/>
                    <a:pt x="14497" y="7816"/>
                    <a:pt x="14497" y="7816"/>
                  </a:cubicBezTo>
                  <a:cubicBezTo>
                    <a:pt x="13938" y="6200"/>
                    <a:pt x="11581" y="3908"/>
                    <a:pt x="11581" y="3908"/>
                  </a:cubicBezTo>
                  <a:lnTo>
                    <a:pt x="11581" y="3908"/>
                  </a:lnTo>
                  <a:cubicBezTo>
                    <a:pt x="13242" y="4999"/>
                    <a:pt x="15236" y="7301"/>
                    <a:pt x="15236" y="7301"/>
                  </a:cubicBezTo>
                  <a:lnTo>
                    <a:pt x="20887" y="3284"/>
                  </a:lnTo>
                  <a:cubicBezTo>
                    <a:pt x="18920" y="1222"/>
                    <a:pt x="16230" y="0"/>
                    <a:pt x="1623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26;p2"/>
            <p:cNvSpPr/>
            <p:nvPr/>
          </p:nvSpPr>
          <p:spPr>
            <a:xfrm>
              <a:off x="430450" y="4119425"/>
              <a:ext cx="180325" cy="197300"/>
            </a:xfrm>
            <a:custGeom>
              <a:avLst/>
              <a:gdLst/>
              <a:ahLst/>
              <a:cxnLst/>
              <a:rect l="l" t="t" r="r" b="b"/>
              <a:pathLst>
                <a:path w="7213" h="7892" extrusionOk="0">
                  <a:moveTo>
                    <a:pt x="121" y="1"/>
                  </a:moveTo>
                  <a:cubicBezTo>
                    <a:pt x="91" y="1"/>
                    <a:pt x="60" y="13"/>
                    <a:pt x="39" y="38"/>
                  </a:cubicBezTo>
                  <a:cubicBezTo>
                    <a:pt x="0" y="88"/>
                    <a:pt x="11" y="153"/>
                    <a:pt x="56" y="192"/>
                  </a:cubicBezTo>
                  <a:cubicBezTo>
                    <a:pt x="110" y="235"/>
                    <a:pt x="5821" y="4856"/>
                    <a:pt x="6994" y="7821"/>
                  </a:cubicBezTo>
                  <a:cubicBezTo>
                    <a:pt x="7010" y="7864"/>
                    <a:pt x="7055" y="7892"/>
                    <a:pt x="7093" y="7892"/>
                  </a:cubicBezTo>
                  <a:cubicBezTo>
                    <a:pt x="7109" y="7892"/>
                    <a:pt x="7121" y="7887"/>
                    <a:pt x="7131" y="7881"/>
                  </a:cubicBezTo>
                  <a:cubicBezTo>
                    <a:pt x="7186" y="7859"/>
                    <a:pt x="7213" y="7799"/>
                    <a:pt x="7192" y="7743"/>
                  </a:cubicBezTo>
                  <a:cubicBezTo>
                    <a:pt x="5996" y="4724"/>
                    <a:pt x="423" y="213"/>
                    <a:pt x="187" y="22"/>
                  </a:cubicBezTo>
                  <a:cubicBezTo>
                    <a:pt x="168" y="8"/>
                    <a:pt x="145"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2"/>
            <p:cNvSpPr/>
            <p:nvPr/>
          </p:nvSpPr>
          <p:spPr>
            <a:xfrm>
              <a:off x="627750" y="4085950"/>
              <a:ext cx="61300" cy="59925"/>
            </a:xfrm>
            <a:custGeom>
              <a:avLst/>
              <a:gdLst/>
              <a:ahLst/>
              <a:cxnLst/>
              <a:rect l="l" t="t" r="r" b="b"/>
              <a:pathLst>
                <a:path w="2452" h="2397" extrusionOk="0">
                  <a:moveTo>
                    <a:pt x="1597" y="1"/>
                  </a:moveTo>
                  <a:cubicBezTo>
                    <a:pt x="1578" y="1"/>
                    <a:pt x="1559" y="6"/>
                    <a:pt x="1541" y="18"/>
                  </a:cubicBezTo>
                  <a:cubicBezTo>
                    <a:pt x="1491" y="51"/>
                    <a:pt x="1475" y="116"/>
                    <a:pt x="1508" y="165"/>
                  </a:cubicBezTo>
                  <a:cubicBezTo>
                    <a:pt x="1936" y="835"/>
                    <a:pt x="2123" y="1612"/>
                    <a:pt x="2194" y="2019"/>
                  </a:cubicBezTo>
                  <a:lnTo>
                    <a:pt x="188" y="236"/>
                  </a:lnTo>
                  <a:cubicBezTo>
                    <a:pt x="168" y="219"/>
                    <a:pt x="143" y="211"/>
                    <a:pt x="119" y="211"/>
                  </a:cubicBezTo>
                  <a:cubicBezTo>
                    <a:pt x="89" y="211"/>
                    <a:pt x="60" y="223"/>
                    <a:pt x="39" y="248"/>
                  </a:cubicBezTo>
                  <a:cubicBezTo>
                    <a:pt x="1" y="291"/>
                    <a:pt x="6" y="357"/>
                    <a:pt x="44" y="395"/>
                  </a:cubicBezTo>
                  <a:lnTo>
                    <a:pt x="2270" y="2368"/>
                  </a:lnTo>
                  <a:cubicBezTo>
                    <a:pt x="2292" y="2386"/>
                    <a:pt x="2320" y="2396"/>
                    <a:pt x="2341" y="2396"/>
                  </a:cubicBezTo>
                  <a:cubicBezTo>
                    <a:pt x="2358" y="2396"/>
                    <a:pt x="2374" y="2391"/>
                    <a:pt x="2391" y="2386"/>
                  </a:cubicBezTo>
                  <a:cubicBezTo>
                    <a:pt x="2429" y="2363"/>
                    <a:pt x="2451" y="2325"/>
                    <a:pt x="2445" y="2282"/>
                  </a:cubicBezTo>
                  <a:cubicBezTo>
                    <a:pt x="2440" y="2232"/>
                    <a:pt x="2325" y="1048"/>
                    <a:pt x="1683" y="51"/>
                  </a:cubicBezTo>
                  <a:cubicBezTo>
                    <a:pt x="1665" y="19"/>
                    <a:pt x="1632" y="1"/>
                    <a:pt x="15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2"/>
            <p:cNvSpPr/>
            <p:nvPr/>
          </p:nvSpPr>
          <p:spPr>
            <a:xfrm>
              <a:off x="508000" y="4097150"/>
              <a:ext cx="35800" cy="82150"/>
            </a:xfrm>
            <a:custGeom>
              <a:avLst/>
              <a:gdLst/>
              <a:ahLst/>
              <a:cxnLst/>
              <a:rect l="l" t="t" r="r" b="b"/>
              <a:pathLst>
                <a:path w="1432" h="3286" extrusionOk="0">
                  <a:moveTo>
                    <a:pt x="821" y="1"/>
                  </a:moveTo>
                  <a:cubicBezTo>
                    <a:pt x="815" y="1"/>
                    <a:pt x="808" y="1"/>
                    <a:pt x="801" y="3"/>
                  </a:cubicBezTo>
                  <a:cubicBezTo>
                    <a:pt x="741" y="18"/>
                    <a:pt x="708" y="74"/>
                    <a:pt x="724" y="134"/>
                  </a:cubicBezTo>
                  <a:cubicBezTo>
                    <a:pt x="1196" y="2041"/>
                    <a:pt x="61" y="3094"/>
                    <a:pt x="50" y="3104"/>
                  </a:cubicBezTo>
                  <a:cubicBezTo>
                    <a:pt x="7" y="3142"/>
                    <a:pt x="0" y="3208"/>
                    <a:pt x="40" y="3253"/>
                  </a:cubicBezTo>
                  <a:cubicBezTo>
                    <a:pt x="61" y="3274"/>
                    <a:pt x="88" y="3286"/>
                    <a:pt x="116" y="3286"/>
                  </a:cubicBezTo>
                  <a:cubicBezTo>
                    <a:pt x="143" y="3286"/>
                    <a:pt x="171" y="3281"/>
                    <a:pt x="187" y="3258"/>
                  </a:cubicBezTo>
                  <a:cubicBezTo>
                    <a:pt x="242" y="3215"/>
                    <a:pt x="1431" y="2118"/>
                    <a:pt x="927" y="84"/>
                  </a:cubicBezTo>
                  <a:cubicBezTo>
                    <a:pt x="912" y="32"/>
                    <a:pt x="868" y="1"/>
                    <a:pt x="8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2"/>
            <p:cNvSpPr/>
            <p:nvPr/>
          </p:nvSpPr>
          <p:spPr>
            <a:xfrm>
              <a:off x="760000" y="4070125"/>
              <a:ext cx="95525" cy="36150"/>
            </a:xfrm>
            <a:custGeom>
              <a:avLst/>
              <a:gdLst/>
              <a:ahLst/>
              <a:cxnLst/>
              <a:rect l="l" t="t" r="r" b="b"/>
              <a:pathLst>
                <a:path w="3821" h="1446" extrusionOk="0">
                  <a:moveTo>
                    <a:pt x="118" y="0"/>
                  </a:moveTo>
                  <a:cubicBezTo>
                    <a:pt x="88" y="0"/>
                    <a:pt x="59" y="13"/>
                    <a:pt x="38" y="37"/>
                  </a:cubicBezTo>
                  <a:cubicBezTo>
                    <a:pt x="0" y="80"/>
                    <a:pt x="5" y="146"/>
                    <a:pt x="49" y="185"/>
                  </a:cubicBezTo>
                  <a:cubicBezTo>
                    <a:pt x="115" y="244"/>
                    <a:pt x="1485" y="1445"/>
                    <a:pt x="2904" y="1445"/>
                  </a:cubicBezTo>
                  <a:cubicBezTo>
                    <a:pt x="3185" y="1445"/>
                    <a:pt x="3469" y="1395"/>
                    <a:pt x="3744" y="1286"/>
                  </a:cubicBezTo>
                  <a:cubicBezTo>
                    <a:pt x="3798" y="1264"/>
                    <a:pt x="3820" y="1205"/>
                    <a:pt x="3798" y="1149"/>
                  </a:cubicBezTo>
                  <a:cubicBezTo>
                    <a:pt x="3782" y="1107"/>
                    <a:pt x="3742" y="1081"/>
                    <a:pt x="3700" y="1081"/>
                  </a:cubicBezTo>
                  <a:cubicBezTo>
                    <a:pt x="3687" y="1081"/>
                    <a:pt x="3674" y="1084"/>
                    <a:pt x="3661" y="1089"/>
                  </a:cubicBezTo>
                  <a:cubicBezTo>
                    <a:pt x="3417" y="1188"/>
                    <a:pt x="3165" y="1230"/>
                    <a:pt x="2912" y="1230"/>
                  </a:cubicBezTo>
                  <a:cubicBezTo>
                    <a:pt x="1563" y="1230"/>
                    <a:pt x="205" y="39"/>
                    <a:pt x="187" y="26"/>
                  </a:cubicBezTo>
                  <a:cubicBezTo>
                    <a:pt x="167" y="9"/>
                    <a:pt x="142"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2"/>
            <p:cNvSpPr/>
            <p:nvPr/>
          </p:nvSpPr>
          <p:spPr>
            <a:xfrm>
              <a:off x="799575" y="4057825"/>
              <a:ext cx="108425" cy="97225"/>
            </a:xfrm>
            <a:custGeom>
              <a:avLst/>
              <a:gdLst/>
              <a:ahLst/>
              <a:cxnLst/>
              <a:rect l="l" t="t" r="r" b="b"/>
              <a:pathLst>
                <a:path w="4337" h="3889" extrusionOk="0">
                  <a:moveTo>
                    <a:pt x="121" y="0"/>
                  </a:moveTo>
                  <a:cubicBezTo>
                    <a:pt x="87" y="0"/>
                    <a:pt x="54" y="14"/>
                    <a:pt x="34" y="41"/>
                  </a:cubicBezTo>
                  <a:cubicBezTo>
                    <a:pt x="1" y="85"/>
                    <a:pt x="6" y="156"/>
                    <a:pt x="56" y="189"/>
                  </a:cubicBezTo>
                  <a:cubicBezTo>
                    <a:pt x="1688" y="1439"/>
                    <a:pt x="4122" y="3834"/>
                    <a:pt x="4144" y="3860"/>
                  </a:cubicBezTo>
                  <a:cubicBezTo>
                    <a:pt x="4167" y="3883"/>
                    <a:pt x="4194" y="3888"/>
                    <a:pt x="4221" y="3888"/>
                  </a:cubicBezTo>
                  <a:cubicBezTo>
                    <a:pt x="4248" y="3888"/>
                    <a:pt x="4276" y="3878"/>
                    <a:pt x="4293" y="3860"/>
                  </a:cubicBezTo>
                  <a:cubicBezTo>
                    <a:pt x="4336" y="3817"/>
                    <a:pt x="4336" y="3751"/>
                    <a:pt x="4293" y="3708"/>
                  </a:cubicBezTo>
                  <a:cubicBezTo>
                    <a:pt x="4271" y="3686"/>
                    <a:pt x="1832" y="1280"/>
                    <a:pt x="182" y="19"/>
                  </a:cubicBezTo>
                  <a:cubicBezTo>
                    <a:pt x="165" y="6"/>
                    <a:pt x="143"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2"/>
            <p:cNvSpPr/>
            <p:nvPr/>
          </p:nvSpPr>
          <p:spPr>
            <a:xfrm>
              <a:off x="273875" y="3434400"/>
              <a:ext cx="315125" cy="300200"/>
            </a:xfrm>
            <a:custGeom>
              <a:avLst/>
              <a:gdLst/>
              <a:ahLst/>
              <a:cxnLst/>
              <a:rect l="l" t="t" r="r" b="b"/>
              <a:pathLst>
                <a:path w="12605" h="12008" extrusionOk="0">
                  <a:moveTo>
                    <a:pt x="7032" y="1"/>
                  </a:moveTo>
                  <a:cubicBezTo>
                    <a:pt x="5754" y="1"/>
                    <a:pt x="1490" y="2780"/>
                    <a:pt x="1490" y="2780"/>
                  </a:cubicBezTo>
                  <a:cubicBezTo>
                    <a:pt x="1" y="3702"/>
                    <a:pt x="3689" y="12008"/>
                    <a:pt x="5626" y="12008"/>
                  </a:cubicBezTo>
                  <a:cubicBezTo>
                    <a:pt x="5693" y="12008"/>
                    <a:pt x="5758" y="11998"/>
                    <a:pt x="5820" y="11977"/>
                  </a:cubicBezTo>
                  <a:cubicBezTo>
                    <a:pt x="7688" y="11363"/>
                    <a:pt x="12605" y="4897"/>
                    <a:pt x="12605" y="4897"/>
                  </a:cubicBezTo>
                  <a:cubicBezTo>
                    <a:pt x="12605" y="4897"/>
                    <a:pt x="8039" y="670"/>
                    <a:pt x="7300" y="73"/>
                  </a:cubicBezTo>
                  <a:cubicBezTo>
                    <a:pt x="7239" y="23"/>
                    <a:pt x="7147" y="1"/>
                    <a:pt x="70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2"/>
            <p:cNvSpPr/>
            <p:nvPr/>
          </p:nvSpPr>
          <p:spPr>
            <a:xfrm>
              <a:off x="728475" y="3654900"/>
              <a:ext cx="251175" cy="213350"/>
            </a:xfrm>
            <a:custGeom>
              <a:avLst/>
              <a:gdLst/>
              <a:ahLst/>
              <a:cxnLst/>
              <a:rect l="l" t="t" r="r" b="b"/>
              <a:pathLst>
                <a:path w="10047" h="8534" extrusionOk="0">
                  <a:moveTo>
                    <a:pt x="981" y="0"/>
                  </a:moveTo>
                  <a:cubicBezTo>
                    <a:pt x="981" y="0"/>
                    <a:pt x="1" y="7592"/>
                    <a:pt x="538" y="8260"/>
                  </a:cubicBezTo>
                  <a:cubicBezTo>
                    <a:pt x="694" y="8455"/>
                    <a:pt x="1480" y="8533"/>
                    <a:pt x="2526" y="8533"/>
                  </a:cubicBezTo>
                  <a:cubicBezTo>
                    <a:pt x="5060" y="8533"/>
                    <a:pt x="9123" y="8073"/>
                    <a:pt x="9472" y="7701"/>
                  </a:cubicBezTo>
                  <a:cubicBezTo>
                    <a:pt x="9964" y="7171"/>
                    <a:pt x="10046" y="504"/>
                    <a:pt x="8538" y="504"/>
                  </a:cubicBezTo>
                  <a:cubicBezTo>
                    <a:pt x="8533" y="504"/>
                    <a:pt x="8528" y="504"/>
                    <a:pt x="8523" y="504"/>
                  </a:cubicBezTo>
                  <a:cubicBezTo>
                    <a:pt x="8471" y="506"/>
                    <a:pt x="8414" y="506"/>
                    <a:pt x="8352" y="506"/>
                  </a:cubicBezTo>
                  <a:cubicBezTo>
                    <a:pt x="6592" y="506"/>
                    <a:pt x="981" y="0"/>
                    <a:pt x="9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2"/>
            <p:cNvSpPr/>
            <p:nvPr/>
          </p:nvSpPr>
          <p:spPr>
            <a:xfrm>
              <a:off x="542875" y="3158850"/>
              <a:ext cx="578175" cy="461250"/>
            </a:xfrm>
            <a:custGeom>
              <a:avLst/>
              <a:gdLst/>
              <a:ahLst/>
              <a:cxnLst/>
              <a:rect l="l" t="t" r="r" b="b"/>
              <a:pathLst>
                <a:path w="23127" h="18450" extrusionOk="0">
                  <a:moveTo>
                    <a:pt x="12196" y="0"/>
                  </a:moveTo>
                  <a:cubicBezTo>
                    <a:pt x="8167" y="0"/>
                    <a:pt x="5144" y="2818"/>
                    <a:pt x="5144" y="2818"/>
                  </a:cubicBezTo>
                  <a:cubicBezTo>
                    <a:pt x="1" y="8380"/>
                    <a:pt x="5123" y="18449"/>
                    <a:pt x="12068" y="18449"/>
                  </a:cubicBezTo>
                  <a:cubicBezTo>
                    <a:pt x="12249" y="18449"/>
                    <a:pt x="12431" y="18442"/>
                    <a:pt x="12614" y="18428"/>
                  </a:cubicBezTo>
                  <a:cubicBezTo>
                    <a:pt x="21855" y="17733"/>
                    <a:pt x="23127" y="6908"/>
                    <a:pt x="18743" y="2818"/>
                  </a:cubicBezTo>
                  <a:cubicBezTo>
                    <a:pt x="16477" y="705"/>
                    <a:pt x="14211" y="0"/>
                    <a:pt x="1219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2"/>
            <p:cNvSpPr/>
            <p:nvPr/>
          </p:nvSpPr>
          <p:spPr>
            <a:xfrm>
              <a:off x="577875" y="3485550"/>
              <a:ext cx="174050" cy="193400"/>
            </a:xfrm>
            <a:custGeom>
              <a:avLst/>
              <a:gdLst/>
              <a:ahLst/>
              <a:cxnLst/>
              <a:rect l="l" t="t" r="r" b="b"/>
              <a:pathLst>
                <a:path w="6962" h="7736" extrusionOk="0">
                  <a:moveTo>
                    <a:pt x="4786" y="0"/>
                  </a:moveTo>
                  <a:lnTo>
                    <a:pt x="1947" y="3771"/>
                  </a:lnTo>
                  <a:lnTo>
                    <a:pt x="680" y="2943"/>
                  </a:lnTo>
                  <a:lnTo>
                    <a:pt x="680" y="2943"/>
                  </a:lnTo>
                  <a:cubicBezTo>
                    <a:pt x="680" y="2943"/>
                    <a:pt x="0" y="6686"/>
                    <a:pt x="3273" y="7569"/>
                  </a:cubicBezTo>
                  <a:cubicBezTo>
                    <a:pt x="3709" y="7687"/>
                    <a:pt x="4092" y="7736"/>
                    <a:pt x="4427" y="7736"/>
                  </a:cubicBezTo>
                  <a:cubicBezTo>
                    <a:pt x="6084" y="7736"/>
                    <a:pt x="6562" y="6534"/>
                    <a:pt x="6562" y="6534"/>
                  </a:cubicBezTo>
                  <a:lnTo>
                    <a:pt x="5509" y="5897"/>
                  </a:lnTo>
                  <a:lnTo>
                    <a:pt x="6961" y="2324"/>
                  </a:lnTo>
                  <a:lnTo>
                    <a:pt x="4786"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2"/>
            <p:cNvSpPr/>
            <p:nvPr/>
          </p:nvSpPr>
          <p:spPr>
            <a:xfrm>
              <a:off x="818350" y="3469900"/>
              <a:ext cx="89775" cy="68150"/>
            </a:xfrm>
            <a:custGeom>
              <a:avLst/>
              <a:gdLst/>
              <a:ahLst/>
              <a:cxnLst/>
              <a:rect l="l" t="t" r="r" b="b"/>
              <a:pathLst>
                <a:path w="3591" h="2726" extrusionOk="0">
                  <a:moveTo>
                    <a:pt x="302" y="1"/>
                  </a:moveTo>
                  <a:cubicBezTo>
                    <a:pt x="247" y="1"/>
                    <a:pt x="203" y="38"/>
                    <a:pt x="193" y="95"/>
                  </a:cubicBezTo>
                  <a:cubicBezTo>
                    <a:pt x="188" y="155"/>
                    <a:pt x="1" y="1575"/>
                    <a:pt x="565" y="2303"/>
                  </a:cubicBezTo>
                  <a:cubicBezTo>
                    <a:pt x="752" y="2539"/>
                    <a:pt x="998" y="2681"/>
                    <a:pt x="1294" y="2714"/>
                  </a:cubicBezTo>
                  <a:cubicBezTo>
                    <a:pt x="1365" y="2720"/>
                    <a:pt x="1437" y="2725"/>
                    <a:pt x="1508" y="2725"/>
                  </a:cubicBezTo>
                  <a:cubicBezTo>
                    <a:pt x="2763" y="2725"/>
                    <a:pt x="3525" y="1486"/>
                    <a:pt x="3558" y="1426"/>
                  </a:cubicBezTo>
                  <a:cubicBezTo>
                    <a:pt x="3591" y="1377"/>
                    <a:pt x="3575" y="1317"/>
                    <a:pt x="3525" y="1284"/>
                  </a:cubicBezTo>
                  <a:cubicBezTo>
                    <a:pt x="3508" y="1274"/>
                    <a:pt x="3489" y="1269"/>
                    <a:pt x="3469" y="1269"/>
                  </a:cubicBezTo>
                  <a:cubicBezTo>
                    <a:pt x="3434" y="1269"/>
                    <a:pt x="3399" y="1286"/>
                    <a:pt x="3378" y="1322"/>
                  </a:cubicBezTo>
                  <a:cubicBezTo>
                    <a:pt x="3371" y="1332"/>
                    <a:pt x="2647" y="2511"/>
                    <a:pt x="1506" y="2511"/>
                  </a:cubicBezTo>
                  <a:cubicBezTo>
                    <a:pt x="1444" y="2511"/>
                    <a:pt x="1381" y="2508"/>
                    <a:pt x="1316" y="2501"/>
                  </a:cubicBezTo>
                  <a:cubicBezTo>
                    <a:pt x="1076" y="2473"/>
                    <a:pt x="884" y="2369"/>
                    <a:pt x="730" y="2172"/>
                  </a:cubicBezTo>
                  <a:cubicBezTo>
                    <a:pt x="221" y="1519"/>
                    <a:pt x="401" y="133"/>
                    <a:pt x="406" y="122"/>
                  </a:cubicBezTo>
                  <a:cubicBezTo>
                    <a:pt x="411" y="62"/>
                    <a:pt x="373" y="12"/>
                    <a:pt x="313" y="1"/>
                  </a:cubicBezTo>
                  <a:cubicBezTo>
                    <a:pt x="309" y="1"/>
                    <a:pt x="305" y="1"/>
                    <a:pt x="3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2"/>
            <p:cNvSpPr/>
            <p:nvPr/>
          </p:nvSpPr>
          <p:spPr>
            <a:xfrm>
              <a:off x="687775" y="3398400"/>
              <a:ext cx="93875" cy="93875"/>
            </a:xfrm>
            <a:custGeom>
              <a:avLst/>
              <a:gdLst/>
              <a:ahLst/>
              <a:cxnLst/>
              <a:rect l="l" t="t" r="r" b="b"/>
              <a:pathLst>
                <a:path w="3755" h="3755" extrusionOk="0">
                  <a:moveTo>
                    <a:pt x="1880" y="0"/>
                  </a:moveTo>
                  <a:cubicBezTo>
                    <a:pt x="845" y="0"/>
                    <a:pt x="0" y="838"/>
                    <a:pt x="0" y="1875"/>
                  </a:cubicBezTo>
                  <a:cubicBezTo>
                    <a:pt x="0" y="2910"/>
                    <a:pt x="845" y="3754"/>
                    <a:pt x="1880" y="3754"/>
                  </a:cubicBezTo>
                  <a:cubicBezTo>
                    <a:pt x="2917" y="3754"/>
                    <a:pt x="3755" y="2910"/>
                    <a:pt x="3755" y="1875"/>
                  </a:cubicBezTo>
                  <a:cubicBezTo>
                    <a:pt x="3755" y="838"/>
                    <a:pt x="2917" y="0"/>
                    <a:pt x="188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2"/>
            <p:cNvSpPr/>
            <p:nvPr/>
          </p:nvSpPr>
          <p:spPr>
            <a:xfrm>
              <a:off x="918225" y="3469225"/>
              <a:ext cx="94050" cy="93875"/>
            </a:xfrm>
            <a:custGeom>
              <a:avLst/>
              <a:gdLst/>
              <a:ahLst/>
              <a:cxnLst/>
              <a:rect l="l" t="t" r="r" b="b"/>
              <a:pathLst>
                <a:path w="3762" h="3755" extrusionOk="0">
                  <a:moveTo>
                    <a:pt x="1882" y="1"/>
                  </a:moveTo>
                  <a:cubicBezTo>
                    <a:pt x="845" y="1"/>
                    <a:pt x="1" y="845"/>
                    <a:pt x="1" y="1880"/>
                  </a:cubicBezTo>
                  <a:cubicBezTo>
                    <a:pt x="1" y="2917"/>
                    <a:pt x="845" y="3755"/>
                    <a:pt x="1882" y="3755"/>
                  </a:cubicBezTo>
                  <a:cubicBezTo>
                    <a:pt x="2917" y="3755"/>
                    <a:pt x="3762" y="2917"/>
                    <a:pt x="3762" y="1880"/>
                  </a:cubicBezTo>
                  <a:cubicBezTo>
                    <a:pt x="3762" y="845"/>
                    <a:pt x="2917" y="1"/>
                    <a:pt x="1882"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2"/>
            <p:cNvSpPr/>
            <p:nvPr/>
          </p:nvSpPr>
          <p:spPr>
            <a:xfrm>
              <a:off x="781225" y="3365775"/>
              <a:ext cx="47575" cy="47575"/>
            </a:xfrm>
            <a:custGeom>
              <a:avLst/>
              <a:gdLst/>
              <a:ahLst/>
              <a:cxnLst/>
              <a:rect l="l" t="t" r="r" b="b"/>
              <a:pathLst>
                <a:path w="1903" h="1903" extrusionOk="0">
                  <a:moveTo>
                    <a:pt x="954" y="0"/>
                  </a:moveTo>
                  <a:cubicBezTo>
                    <a:pt x="428" y="0"/>
                    <a:pt x="1" y="428"/>
                    <a:pt x="1" y="949"/>
                  </a:cubicBezTo>
                  <a:cubicBezTo>
                    <a:pt x="1" y="1475"/>
                    <a:pt x="428" y="1902"/>
                    <a:pt x="954" y="1902"/>
                  </a:cubicBezTo>
                  <a:cubicBezTo>
                    <a:pt x="1481" y="1902"/>
                    <a:pt x="1903" y="1475"/>
                    <a:pt x="1903" y="949"/>
                  </a:cubicBezTo>
                  <a:cubicBezTo>
                    <a:pt x="1903" y="428"/>
                    <a:pt x="1481" y="0"/>
                    <a:pt x="9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2"/>
            <p:cNvSpPr/>
            <p:nvPr/>
          </p:nvSpPr>
          <p:spPr>
            <a:xfrm>
              <a:off x="941550" y="3410600"/>
              <a:ext cx="47575" cy="47575"/>
            </a:xfrm>
            <a:custGeom>
              <a:avLst/>
              <a:gdLst/>
              <a:ahLst/>
              <a:cxnLst/>
              <a:rect l="l" t="t" r="r" b="b"/>
              <a:pathLst>
                <a:path w="1903" h="1903" extrusionOk="0">
                  <a:moveTo>
                    <a:pt x="949" y="0"/>
                  </a:moveTo>
                  <a:cubicBezTo>
                    <a:pt x="423" y="0"/>
                    <a:pt x="0" y="428"/>
                    <a:pt x="0" y="954"/>
                  </a:cubicBezTo>
                  <a:cubicBezTo>
                    <a:pt x="0" y="1480"/>
                    <a:pt x="423" y="1902"/>
                    <a:pt x="949" y="1902"/>
                  </a:cubicBezTo>
                  <a:cubicBezTo>
                    <a:pt x="1475" y="1902"/>
                    <a:pt x="1903" y="1480"/>
                    <a:pt x="1903" y="954"/>
                  </a:cubicBezTo>
                  <a:cubicBezTo>
                    <a:pt x="1903" y="428"/>
                    <a:pt x="1475" y="0"/>
                    <a:pt x="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2"/>
            <p:cNvSpPr/>
            <p:nvPr/>
          </p:nvSpPr>
          <p:spPr>
            <a:xfrm>
              <a:off x="547450" y="3548250"/>
              <a:ext cx="207500" cy="156550"/>
            </a:xfrm>
            <a:custGeom>
              <a:avLst/>
              <a:gdLst/>
              <a:ahLst/>
              <a:cxnLst/>
              <a:rect l="l" t="t" r="r" b="b"/>
              <a:pathLst>
                <a:path w="8300" h="6262" extrusionOk="0">
                  <a:moveTo>
                    <a:pt x="794" y="0"/>
                  </a:moveTo>
                  <a:cubicBezTo>
                    <a:pt x="745" y="0"/>
                    <a:pt x="702" y="36"/>
                    <a:pt x="691" y="90"/>
                  </a:cubicBezTo>
                  <a:cubicBezTo>
                    <a:pt x="686" y="128"/>
                    <a:pt x="1" y="4343"/>
                    <a:pt x="3098" y="5724"/>
                  </a:cubicBezTo>
                  <a:cubicBezTo>
                    <a:pt x="3969" y="6113"/>
                    <a:pt x="4715" y="6262"/>
                    <a:pt x="5345" y="6262"/>
                  </a:cubicBezTo>
                  <a:cubicBezTo>
                    <a:pt x="7417" y="6262"/>
                    <a:pt x="8267" y="4661"/>
                    <a:pt x="8272" y="4639"/>
                  </a:cubicBezTo>
                  <a:cubicBezTo>
                    <a:pt x="8299" y="4585"/>
                    <a:pt x="8277" y="4524"/>
                    <a:pt x="8228" y="4497"/>
                  </a:cubicBezTo>
                  <a:cubicBezTo>
                    <a:pt x="8214" y="4488"/>
                    <a:pt x="8197" y="4485"/>
                    <a:pt x="8181" y="4485"/>
                  </a:cubicBezTo>
                  <a:cubicBezTo>
                    <a:pt x="8143" y="4485"/>
                    <a:pt x="8105" y="4506"/>
                    <a:pt x="8085" y="4540"/>
                  </a:cubicBezTo>
                  <a:cubicBezTo>
                    <a:pt x="8044" y="4624"/>
                    <a:pt x="7283" y="6057"/>
                    <a:pt x="5372" y="6057"/>
                  </a:cubicBezTo>
                  <a:cubicBezTo>
                    <a:pt x="4764" y="6057"/>
                    <a:pt x="4040" y="5912"/>
                    <a:pt x="3185" y="5532"/>
                  </a:cubicBezTo>
                  <a:cubicBezTo>
                    <a:pt x="1953" y="4985"/>
                    <a:pt x="1196" y="3910"/>
                    <a:pt x="928" y="2342"/>
                  </a:cubicBezTo>
                  <a:cubicBezTo>
                    <a:pt x="731" y="1165"/>
                    <a:pt x="900" y="133"/>
                    <a:pt x="900" y="123"/>
                  </a:cubicBezTo>
                  <a:cubicBezTo>
                    <a:pt x="911" y="68"/>
                    <a:pt x="873" y="14"/>
                    <a:pt x="812" y="2"/>
                  </a:cubicBezTo>
                  <a:cubicBezTo>
                    <a:pt x="806" y="1"/>
                    <a:pt x="800" y="0"/>
                    <a:pt x="7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2"/>
            <p:cNvSpPr/>
            <p:nvPr/>
          </p:nvSpPr>
          <p:spPr>
            <a:xfrm>
              <a:off x="393875" y="3868225"/>
              <a:ext cx="415500" cy="206850"/>
            </a:xfrm>
            <a:custGeom>
              <a:avLst/>
              <a:gdLst/>
              <a:ahLst/>
              <a:cxnLst/>
              <a:rect l="l" t="t" r="r" b="b"/>
              <a:pathLst>
                <a:path w="16620" h="8274" extrusionOk="0">
                  <a:moveTo>
                    <a:pt x="1584" y="0"/>
                  </a:moveTo>
                  <a:cubicBezTo>
                    <a:pt x="170" y="790"/>
                    <a:pt x="1" y="7663"/>
                    <a:pt x="1584" y="8184"/>
                  </a:cubicBezTo>
                  <a:cubicBezTo>
                    <a:pt x="1774" y="8246"/>
                    <a:pt x="2123" y="8273"/>
                    <a:pt x="2593" y="8273"/>
                  </a:cubicBezTo>
                  <a:cubicBezTo>
                    <a:pt x="5864" y="8273"/>
                    <a:pt x="14955" y="6949"/>
                    <a:pt x="16168" y="6949"/>
                  </a:cubicBezTo>
                  <a:cubicBezTo>
                    <a:pt x="16235" y="6949"/>
                    <a:pt x="16278" y="6953"/>
                    <a:pt x="16295" y="6962"/>
                  </a:cubicBezTo>
                  <a:cubicBezTo>
                    <a:pt x="16305" y="6967"/>
                    <a:pt x="16316" y="6970"/>
                    <a:pt x="16325" y="6970"/>
                  </a:cubicBezTo>
                  <a:cubicBezTo>
                    <a:pt x="16619" y="6970"/>
                    <a:pt x="16295" y="4254"/>
                    <a:pt x="16295" y="4254"/>
                  </a:cubicBezTo>
                  <a:cubicBezTo>
                    <a:pt x="16295" y="4254"/>
                    <a:pt x="15320" y="4320"/>
                    <a:pt x="13901" y="4320"/>
                  </a:cubicBezTo>
                  <a:cubicBezTo>
                    <a:pt x="11224" y="4320"/>
                    <a:pt x="6966" y="4088"/>
                    <a:pt x="4681" y="2752"/>
                  </a:cubicBezTo>
                  <a:cubicBezTo>
                    <a:pt x="1190" y="708"/>
                    <a:pt x="1584" y="0"/>
                    <a:pt x="158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2"/>
            <p:cNvSpPr/>
            <p:nvPr/>
          </p:nvSpPr>
          <p:spPr>
            <a:xfrm>
              <a:off x="814800" y="3696825"/>
              <a:ext cx="17700" cy="157600"/>
            </a:xfrm>
            <a:custGeom>
              <a:avLst/>
              <a:gdLst/>
              <a:ahLst/>
              <a:cxnLst/>
              <a:rect l="l" t="t" r="r" b="b"/>
              <a:pathLst>
                <a:path w="708" h="6304" extrusionOk="0">
                  <a:moveTo>
                    <a:pt x="598" y="0"/>
                  </a:moveTo>
                  <a:cubicBezTo>
                    <a:pt x="547" y="0"/>
                    <a:pt x="499" y="37"/>
                    <a:pt x="494" y="94"/>
                  </a:cubicBezTo>
                  <a:cubicBezTo>
                    <a:pt x="488" y="127"/>
                    <a:pt x="1" y="3684"/>
                    <a:pt x="55" y="6199"/>
                  </a:cubicBezTo>
                  <a:cubicBezTo>
                    <a:pt x="55" y="6254"/>
                    <a:pt x="100" y="6304"/>
                    <a:pt x="159" y="6304"/>
                  </a:cubicBezTo>
                  <a:cubicBezTo>
                    <a:pt x="219" y="6297"/>
                    <a:pt x="264" y="6254"/>
                    <a:pt x="264" y="6193"/>
                  </a:cubicBezTo>
                  <a:cubicBezTo>
                    <a:pt x="209" y="3694"/>
                    <a:pt x="697" y="154"/>
                    <a:pt x="702" y="122"/>
                  </a:cubicBezTo>
                  <a:cubicBezTo>
                    <a:pt x="707" y="61"/>
                    <a:pt x="669" y="11"/>
                    <a:pt x="609" y="1"/>
                  </a:cubicBezTo>
                  <a:cubicBezTo>
                    <a:pt x="605" y="0"/>
                    <a:pt x="602" y="0"/>
                    <a:pt x="5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2"/>
            <p:cNvSpPr/>
            <p:nvPr/>
          </p:nvSpPr>
          <p:spPr>
            <a:xfrm>
              <a:off x="648750" y="3519800"/>
              <a:ext cx="86050" cy="89075"/>
            </a:xfrm>
            <a:custGeom>
              <a:avLst/>
              <a:gdLst/>
              <a:ahLst/>
              <a:cxnLst/>
              <a:rect l="l" t="t" r="r" b="b"/>
              <a:pathLst>
                <a:path w="3442" h="3563" extrusionOk="0">
                  <a:moveTo>
                    <a:pt x="833" y="1"/>
                  </a:moveTo>
                  <a:lnTo>
                    <a:pt x="0" y="1244"/>
                  </a:lnTo>
                  <a:lnTo>
                    <a:pt x="3036" y="3563"/>
                  </a:lnTo>
                  <a:lnTo>
                    <a:pt x="3441" y="2592"/>
                  </a:lnTo>
                  <a:cubicBezTo>
                    <a:pt x="3441" y="2592"/>
                    <a:pt x="1847" y="1869"/>
                    <a:pt x="8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2"/>
            <p:cNvSpPr/>
            <p:nvPr/>
          </p:nvSpPr>
          <p:spPr>
            <a:xfrm>
              <a:off x="544025" y="3064475"/>
              <a:ext cx="618825" cy="325125"/>
            </a:xfrm>
            <a:custGeom>
              <a:avLst/>
              <a:gdLst/>
              <a:ahLst/>
              <a:cxnLst/>
              <a:rect l="l" t="t" r="r" b="b"/>
              <a:pathLst>
                <a:path w="24753" h="13005" extrusionOk="0">
                  <a:moveTo>
                    <a:pt x="10185" y="0"/>
                  </a:moveTo>
                  <a:cubicBezTo>
                    <a:pt x="9256" y="0"/>
                    <a:pt x="8220" y="176"/>
                    <a:pt x="7076" y="608"/>
                  </a:cubicBezTo>
                  <a:cubicBezTo>
                    <a:pt x="1032" y="2905"/>
                    <a:pt x="1" y="8605"/>
                    <a:pt x="1799" y="11801"/>
                  </a:cubicBezTo>
                  <a:cubicBezTo>
                    <a:pt x="1799" y="11801"/>
                    <a:pt x="3000" y="12059"/>
                    <a:pt x="4399" y="12059"/>
                  </a:cubicBezTo>
                  <a:cubicBezTo>
                    <a:pt x="5520" y="12059"/>
                    <a:pt x="6769" y="11894"/>
                    <a:pt x="7630" y="11296"/>
                  </a:cubicBezTo>
                  <a:cubicBezTo>
                    <a:pt x="9560" y="9953"/>
                    <a:pt x="8404" y="5865"/>
                    <a:pt x="11429" y="5136"/>
                  </a:cubicBezTo>
                  <a:cubicBezTo>
                    <a:pt x="11782" y="5051"/>
                    <a:pt x="12101" y="5013"/>
                    <a:pt x="12389" y="5013"/>
                  </a:cubicBezTo>
                  <a:cubicBezTo>
                    <a:pt x="14555" y="5013"/>
                    <a:pt x="14953" y="7153"/>
                    <a:pt x="14953" y="7153"/>
                  </a:cubicBezTo>
                  <a:cubicBezTo>
                    <a:pt x="14953" y="7153"/>
                    <a:pt x="16375" y="6267"/>
                    <a:pt x="17617" y="6267"/>
                  </a:cubicBezTo>
                  <a:cubicBezTo>
                    <a:pt x="18012" y="6267"/>
                    <a:pt x="18389" y="6356"/>
                    <a:pt x="18697" y="6593"/>
                  </a:cubicBezTo>
                  <a:cubicBezTo>
                    <a:pt x="21807" y="8987"/>
                    <a:pt x="17636" y="13004"/>
                    <a:pt x="20954" y="13004"/>
                  </a:cubicBezTo>
                  <a:cubicBezTo>
                    <a:pt x="21009" y="13004"/>
                    <a:pt x="21066" y="13003"/>
                    <a:pt x="21125" y="13001"/>
                  </a:cubicBezTo>
                  <a:cubicBezTo>
                    <a:pt x="24753" y="12864"/>
                    <a:pt x="24194" y="9783"/>
                    <a:pt x="24194" y="9783"/>
                  </a:cubicBezTo>
                  <a:lnTo>
                    <a:pt x="24194" y="9783"/>
                  </a:lnTo>
                  <a:cubicBezTo>
                    <a:pt x="24194" y="9783"/>
                    <a:pt x="24183" y="9784"/>
                    <a:pt x="24164" y="9784"/>
                  </a:cubicBezTo>
                  <a:cubicBezTo>
                    <a:pt x="24028" y="9784"/>
                    <a:pt x="23443" y="9742"/>
                    <a:pt x="22906" y="9055"/>
                  </a:cubicBezTo>
                  <a:cubicBezTo>
                    <a:pt x="22358" y="8361"/>
                    <a:pt x="24191" y="2936"/>
                    <a:pt x="18717" y="2936"/>
                  </a:cubicBezTo>
                  <a:cubicBezTo>
                    <a:pt x="18004" y="2936"/>
                    <a:pt x="17168" y="3028"/>
                    <a:pt x="16186" y="3234"/>
                  </a:cubicBezTo>
                  <a:cubicBezTo>
                    <a:pt x="16186" y="3234"/>
                    <a:pt x="14174" y="0"/>
                    <a:pt x="101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2"/>
            <p:cNvSpPr/>
            <p:nvPr/>
          </p:nvSpPr>
          <p:spPr>
            <a:xfrm>
              <a:off x="517325" y="3317450"/>
              <a:ext cx="142400" cy="134250"/>
            </a:xfrm>
            <a:custGeom>
              <a:avLst/>
              <a:gdLst/>
              <a:ahLst/>
              <a:cxnLst/>
              <a:rect l="l" t="t" r="r" b="b"/>
              <a:pathLst>
                <a:path w="5696" h="5370" extrusionOk="0">
                  <a:moveTo>
                    <a:pt x="4183" y="0"/>
                  </a:moveTo>
                  <a:cubicBezTo>
                    <a:pt x="3897" y="0"/>
                    <a:pt x="3557" y="109"/>
                    <a:pt x="3152" y="367"/>
                  </a:cubicBezTo>
                  <a:cubicBezTo>
                    <a:pt x="1" y="2378"/>
                    <a:pt x="2538" y="4910"/>
                    <a:pt x="4040" y="5326"/>
                  </a:cubicBezTo>
                  <a:cubicBezTo>
                    <a:pt x="4148" y="5356"/>
                    <a:pt x="4248" y="5369"/>
                    <a:pt x="4342" y="5369"/>
                  </a:cubicBezTo>
                  <a:cubicBezTo>
                    <a:pt x="5562" y="5369"/>
                    <a:pt x="5695" y="3036"/>
                    <a:pt x="5695" y="3036"/>
                  </a:cubicBezTo>
                  <a:cubicBezTo>
                    <a:pt x="5695" y="3036"/>
                    <a:pt x="5695" y="0"/>
                    <a:pt x="418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2"/>
            <p:cNvSpPr/>
            <p:nvPr/>
          </p:nvSpPr>
          <p:spPr>
            <a:xfrm>
              <a:off x="596525" y="3342075"/>
              <a:ext cx="31675" cy="82650"/>
            </a:xfrm>
            <a:custGeom>
              <a:avLst/>
              <a:gdLst/>
              <a:ahLst/>
              <a:cxnLst/>
              <a:rect l="l" t="t" r="r" b="b"/>
              <a:pathLst>
                <a:path w="1267" h="3306" extrusionOk="0">
                  <a:moveTo>
                    <a:pt x="164" y="0"/>
                  </a:moveTo>
                  <a:cubicBezTo>
                    <a:pt x="123" y="0"/>
                    <a:pt x="98" y="5"/>
                    <a:pt x="94" y="7"/>
                  </a:cubicBezTo>
                  <a:cubicBezTo>
                    <a:pt x="38" y="17"/>
                    <a:pt x="0" y="66"/>
                    <a:pt x="11" y="126"/>
                  </a:cubicBezTo>
                  <a:cubicBezTo>
                    <a:pt x="17" y="178"/>
                    <a:pt x="65" y="215"/>
                    <a:pt x="121" y="215"/>
                  </a:cubicBezTo>
                  <a:cubicBezTo>
                    <a:pt x="124" y="215"/>
                    <a:pt x="128" y="215"/>
                    <a:pt x="132" y="214"/>
                  </a:cubicBezTo>
                  <a:cubicBezTo>
                    <a:pt x="133" y="214"/>
                    <a:pt x="146" y="213"/>
                    <a:pt x="168" y="213"/>
                  </a:cubicBezTo>
                  <a:cubicBezTo>
                    <a:pt x="240" y="213"/>
                    <a:pt x="404" y="232"/>
                    <a:pt x="559" y="395"/>
                  </a:cubicBezTo>
                  <a:cubicBezTo>
                    <a:pt x="839" y="675"/>
                    <a:pt x="1102" y="1388"/>
                    <a:pt x="800" y="3185"/>
                  </a:cubicBezTo>
                  <a:cubicBezTo>
                    <a:pt x="795" y="3240"/>
                    <a:pt x="833" y="3295"/>
                    <a:pt x="888" y="3306"/>
                  </a:cubicBezTo>
                  <a:lnTo>
                    <a:pt x="905" y="3306"/>
                  </a:lnTo>
                  <a:cubicBezTo>
                    <a:pt x="959" y="3306"/>
                    <a:pt x="1004" y="3273"/>
                    <a:pt x="1009" y="3217"/>
                  </a:cubicBezTo>
                  <a:cubicBezTo>
                    <a:pt x="1267" y="1699"/>
                    <a:pt x="1162" y="697"/>
                    <a:pt x="708" y="242"/>
                  </a:cubicBezTo>
                  <a:cubicBezTo>
                    <a:pt x="499" y="33"/>
                    <a:pt x="275" y="0"/>
                    <a:pt x="164" y="0"/>
                  </a:cubicBezTo>
                  <a:close/>
                </a:path>
              </a:pathLst>
            </a:custGeom>
            <a:solidFill>
              <a:srgbClr val="2E25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2"/>
            <p:cNvSpPr/>
            <p:nvPr/>
          </p:nvSpPr>
          <p:spPr>
            <a:xfrm>
              <a:off x="869725" y="3413150"/>
              <a:ext cx="49775" cy="80500"/>
            </a:xfrm>
            <a:custGeom>
              <a:avLst/>
              <a:gdLst/>
              <a:ahLst/>
              <a:cxnLst/>
              <a:rect l="l" t="t" r="r" b="b"/>
              <a:pathLst>
                <a:path w="1991" h="3220" extrusionOk="0">
                  <a:moveTo>
                    <a:pt x="613" y="0"/>
                  </a:moveTo>
                  <a:cubicBezTo>
                    <a:pt x="565" y="0"/>
                    <a:pt x="520" y="36"/>
                    <a:pt x="511" y="84"/>
                  </a:cubicBezTo>
                  <a:lnTo>
                    <a:pt x="172" y="1877"/>
                  </a:lnTo>
                  <a:cubicBezTo>
                    <a:pt x="165" y="1904"/>
                    <a:pt x="172" y="1937"/>
                    <a:pt x="187" y="1958"/>
                  </a:cubicBezTo>
                  <a:cubicBezTo>
                    <a:pt x="210" y="1986"/>
                    <a:pt x="231" y="1998"/>
                    <a:pt x="264" y="2003"/>
                  </a:cubicBezTo>
                  <a:lnTo>
                    <a:pt x="1553" y="2145"/>
                  </a:lnTo>
                  <a:lnTo>
                    <a:pt x="73" y="3022"/>
                  </a:lnTo>
                  <a:cubicBezTo>
                    <a:pt x="18" y="3050"/>
                    <a:pt x="1" y="3116"/>
                    <a:pt x="33" y="3164"/>
                  </a:cubicBezTo>
                  <a:cubicBezTo>
                    <a:pt x="51" y="3197"/>
                    <a:pt x="89" y="3220"/>
                    <a:pt x="122" y="3220"/>
                  </a:cubicBezTo>
                  <a:cubicBezTo>
                    <a:pt x="144" y="3220"/>
                    <a:pt x="160" y="3214"/>
                    <a:pt x="177" y="3203"/>
                  </a:cubicBezTo>
                  <a:lnTo>
                    <a:pt x="1930" y="2167"/>
                  </a:lnTo>
                  <a:cubicBezTo>
                    <a:pt x="1968" y="2140"/>
                    <a:pt x="1991" y="2096"/>
                    <a:pt x="1980" y="2052"/>
                  </a:cubicBezTo>
                  <a:cubicBezTo>
                    <a:pt x="1974" y="2008"/>
                    <a:pt x="1936" y="1975"/>
                    <a:pt x="1892" y="1970"/>
                  </a:cubicBezTo>
                  <a:lnTo>
                    <a:pt x="402" y="1806"/>
                  </a:lnTo>
                  <a:lnTo>
                    <a:pt x="719" y="128"/>
                  </a:lnTo>
                  <a:cubicBezTo>
                    <a:pt x="731" y="68"/>
                    <a:pt x="691" y="13"/>
                    <a:pt x="632" y="2"/>
                  </a:cubicBezTo>
                  <a:cubicBezTo>
                    <a:pt x="626" y="1"/>
                    <a:pt x="620" y="0"/>
                    <a:pt x="6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2"/>
            <p:cNvSpPr/>
            <p:nvPr/>
          </p:nvSpPr>
          <p:spPr>
            <a:xfrm>
              <a:off x="414425" y="3545400"/>
              <a:ext cx="91950" cy="159550"/>
            </a:xfrm>
            <a:custGeom>
              <a:avLst/>
              <a:gdLst/>
              <a:ahLst/>
              <a:cxnLst/>
              <a:rect l="l" t="t" r="r" b="b"/>
              <a:pathLst>
                <a:path w="3678" h="6382" extrusionOk="0">
                  <a:moveTo>
                    <a:pt x="3560" y="0"/>
                  </a:moveTo>
                  <a:cubicBezTo>
                    <a:pt x="3534" y="0"/>
                    <a:pt x="3508" y="10"/>
                    <a:pt x="3487" y="29"/>
                  </a:cubicBezTo>
                  <a:cubicBezTo>
                    <a:pt x="872" y="2555"/>
                    <a:pt x="22" y="6211"/>
                    <a:pt x="11" y="6250"/>
                  </a:cubicBezTo>
                  <a:cubicBezTo>
                    <a:pt x="1" y="6304"/>
                    <a:pt x="39" y="6364"/>
                    <a:pt x="93" y="6376"/>
                  </a:cubicBezTo>
                  <a:cubicBezTo>
                    <a:pt x="99" y="6376"/>
                    <a:pt x="110" y="6381"/>
                    <a:pt x="115" y="6381"/>
                  </a:cubicBezTo>
                  <a:cubicBezTo>
                    <a:pt x="165" y="6381"/>
                    <a:pt x="209" y="6348"/>
                    <a:pt x="219" y="6298"/>
                  </a:cubicBezTo>
                  <a:cubicBezTo>
                    <a:pt x="224" y="6260"/>
                    <a:pt x="1064" y="2665"/>
                    <a:pt x="3634" y="182"/>
                  </a:cubicBezTo>
                  <a:cubicBezTo>
                    <a:pt x="3677" y="138"/>
                    <a:pt x="3677" y="72"/>
                    <a:pt x="3639" y="34"/>
                  </a:cubicBezTo>
                  <a:cubicBezTo>
                    <a:pt x="3617" y="11"/>
                    <a:pt x="3588" y="0"/>
                    <a:pt x="35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2"/>
            <p:cNvSpPr/>
            <p:nvPr/>
          </p:nvSpPr>
          <p:spPr>
            <a:xfrm>
              <a:off x="1072950" y="4367975"/>
              <a:ext cx="12900" cy="30150"/>
            </a:xfrm>
            <a:custGeom>
              <a:avLst/>
              <a:gdLst/>
              <a:ahLst/>
              <a:cxnLst/>
              <a:rect l="l" t="t" r="r" b="b"/>
              <a:pathLst>
                <a:path w="516" h="1206" extrusionOk="0">
                  <a:moveTo>
                    <a:pt x="400" y="1"/>
                  </a:moveTo>
                  <a:cubicBezTo>
                    <a:pt x="354" y="1"/>
                    <a:pt x="310" y="31"/>
                    <a:pt x="297" y="77"/>
                  </a:cubicBezTo>
                  <a:lnTo>
                    <a:pt x="17" y="1069"/>
                  </a:lnTo>
                  <a:cubicBezTo>
                    <a:pt x="1" y="1123"/>
                    <a:pt x="34" y="1183"/>
                    <a:pt x="93" y="1200"/>
                  </a:cubicBezTo>
                  <a:cubicBezTo>
                    <a:pt x="99" y="1200"/>
                    <a:pt x="110" y="1206"/>
                    <a:pt x="121" y="1206"/>
                  </a:cubicBezTo>
                  <a:cubicBezTo>
                    <a:pt x="165" y="1206"/>
                    <a:pt x="209" y="1173"/>
                    <a:pt x="219" y="1129"/>
                  </a:cubicBezTo>
                  <a:lnTo>
                    <a:pt x="499" y="136"/>
                  </a:lnTo>
                  <a:cubicBezTo>
                    <a:pt x="515" y="82"/>
                    <a:pt x="482" y="22"/>
                    <a:pt x="428" y="5"/>
                  </a:cubicBezTo>
                  <a:cubicBezTo>
                    <a:pt x="419" y="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2"/>
            <p:cNvSpPr/>
            <p:nvPr/>
          </p:nvSpPr>
          <p:spPr>
            <a:xfrm>
              <a:off x="1093075" y="4367425"/>
              <a:ext cx="5400" cy="25900"/>
            </a:xfrm>
            <a:custGeom>
              <a:avLst/>
              <a:gdLst/>
              <a:ahLst/>
              <a:cxnLst/>
              <a:rect l="l" t="t" r="r" b="b"/>
              <a:pathLst>
                <a:path w="216" h="1036" extrusionOk="0">
                  <a:moveTo>
                    <a:pt x="105" y="0"/>
                  </a:moveTo>
                  <a:cubicBezTo>
                    <a:pt x="44" y="0"/>
                    <a:pt x="1" y="49"/>
                    <a:pt x="1" y="104"/>
                  </a:cubicBezTo>
                  <a:lnTo>
                    <a:pt x="6" y="932"/>
                  </a:lnTo>
                  <a:cubicBezTo>
                    <a:pt x="6" y="987"/>
                    <a:pt x="56" y="1035"/>
                    <a:pt x="110" y="1035"/>
                  </a:cubicBezTo>
                  <a:cubicBezTo>
                    <a:pt x="171" y="1035"/>
                    <a:pt x="215" y="987"/>
                    <a:pt x="215" y="932"/>
                  </a:cubicBezTo>
                  <a:lnTo>
                    <a:pt x="209" y="104"/>
                  </a:lnTo>
                  <a:cubicBezTo>
                    <a:pt x="209" y="49"/>
                    <a:pt x="165" y="0"/>
                    <a:pt x="1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51" name="Google Shape;151;p2"/>
          <p:cNvSpPr txBox="1">
            <a:spLocks noGrp="1"/>
          </p:cNvSpPr>
          <p:nvPr>
            <p:ph type="subTitle" idx="1"/>
          </p:nvPr>
        </p:nvSpPr>
        <p:spPr>
          <a:xfrm>
            <a:off x="2134650" y="3657500"/>
            <a:ext cx="4874700" cy="4278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a:solidFill>
                  <a:schemeClr val="dk1"/>
                </a:solidFill>
                <a:latin typeface="Nunito"/>
                <a:ea typeface="Nunito"/>
                <a:cs typeface="Nunito"/>
                <a:sym typeface="Nunito"/>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52" name="Google Shape;152;p2"/>
          <p:cNvSpPr txBox="1">
            <a:spLocks noGrp="1"/>
          </p:cNvSpPr>
          <p:nvPr>
            <p:ph type="ctrTitle"/>
          </p:nvPr>
        </p:nvSpPr>
        <p:spPr>
          <a:xfrm>
            <a:off x="2343000" y="849550"/>
            <a:ext cx="4458000" cy="2808000"/>
          </a:xfrm>
          <a:prstGeom prst="rect">
            <a:avLst/>
          </a:prstGeom>
          <a:noFill/>
        </p:spPr>
        <p:txBody>
          <a:bodyPr spcFirstLastPara="1" wrap="square" lIns="91425" tIns="91425" rIns="91425" bIns="91425" anchor="ctr" anchorCtr="0">
            <a:noAutofit/>
          </a:bodyPr>
          <a:lstStyle>
            <a:lvl1pPr lvl="0" algn="ctr" rtl="0">
              <a:lnSpc>
                <a:spcPct val="90000"/>
              </a:lnSpc>
              <a:spcBef>
                <a:spcPts val="0"/>
              </a:spcBef>
              <a:spcAft>
                <a:spcPts val="0"/>
              </a:spcAft>
              <a:buClr>
                <a:srgbClr val="191919"/>
              </a:buClr>
              <a:buSzPts val="5200"/>
              <a:buNone/>
              <a:defRPr sz="9000" b="1">
                <a:latin typeface="Amatic SC"/>
                <a:ea typeface="Amatic SC"/>
                <a:cs typeface="Amatic SC"/>
                <a:sym typeface="Amatic SC"/>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Tree>
    <p:extLst>
      <p:ext uri="{BB962C8B-B14F-4D97-AF65-F5344CB8AC3E}">
        <p14:creationId xmlns:p14="http://schemas.microsoft.com/office/powerpoint/2010/main" val="300948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1"/>
        <p:cNvGrpSpPr/>
        <p:nvPr/>
      </p:nvGrpSpPr>
      <p:grpSpPr>
        <a:xfrm>
          <a:off x="0" y="0"/>
          <a:ext cx="0" cy="0"/>
          <a:chOff x="0" y="0"/>
          <a:chExt cx="0" cy="0"/>
        </a:xfrm>
      </p:grpSpPr>
      <p:sp>
        <p:nvSpPr>
          <p:cNvPr id="232" name="Google Shape;232;p4"/>
          <p:cNvSpPr/>
          <p:nvPr/>
        </p:nvSpPr>
        <p:spPr>
          <a:xfrm rot="-1800227">
            <a:off x="7220529" y="4943780"/>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3" name="Google Shape;233;p4"/>
          <p:cNvSpPr/>
          <p:nvPr/>
        </p:nvSpPr>
        <p:spPr>
          <a:xfrm rot="-5400000" flipH="1">
            <a:off x="5411402" y="494094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4" name="Google Shape;234;p4"/>
          <p:cNvSpPr/>
          <p:nvPr/>
        </p:nvSpPr>
        <p:spPr>
          <a:xfrm rot="5400000">
            <a:off x="6062609" y="491413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5" name="Google Shape;235;p4"/>
          <p:cNvSpPr/>
          <p:nvPr/>
        </p:nvSpPr>
        <p:spPr>
          <a:xfrm rot="10800000">
            <a:off x="7220918" y="478644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6" name="Google Shape;236;p4"/>
          <p:cNvSpPr/>
          <p:nvPr/>
        </p:nvSpPr>
        <p:spPr>
          <a:xfrm rot="-4499594">
            <a:off x="6803400" y="494094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grpSp>
        <p:nvGrpSpPr>
          <p:cNvPr id="237" name="Google Shape;237;p4"/>
          <p:cNvGrpSpPr/>
          <p:nvPr/>
        </p:nvGrpSpPr>
        <p:grpSpPr>
          <a:xfrm>
            <a:off x="61069" y="68542"/>
            <a:ext cx="9027322" cy="5041129"/>
            <a:chOff x="61069" y="68542"/>
            <a:chExt cx="9027322" cy="5041129"/>
          </a:xfrm>
        </p:grpSpPr>
        <p:sp>
          <p:nvSpPr>
            <p:cNvPr id="238" name="Google Shape;238;p4"/>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 name="Google Shape;239;p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0" name="Google Shape;240;p4"/>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1" name="Google Shape;241;p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2" name="Google Shape;242;p4"/>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3" name="Google Shape;243;p4"/>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4" name="Google Shape;244;p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5" name="Google Shape;245;p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6" name="Google Shape;246;p4"/>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 name="Google Shape;247;p4"/>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 name="Google Shape;248;p4"/>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 name="Google Shape;249;p4"/>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4"/>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 name="Google Shape;251;p4"/>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2" name="Google Shape;252;p4"/>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3" name="Google Shape;253;p4"/>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 name="Google Shape;254;p4"/>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5" name="Google Shape;255;p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6" name="Google Shape;256;p4"/>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7" name="Google Shape;257;p4"/>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 name="Google Shape;258;p4"/>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9" name="Google Shape;259;p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60" name="Google Shape;260;p4"/>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1" name="Google Shape;261;p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2" name="Google Shape;262;p4"/>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3" name="Google Shape;263;p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64" name="Google Shape;264;p4"/>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65" name="Google Shape;265;p4"/>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6" name="Google Shape;266;p4"/>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7" name="Google Shape;267;p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8" name="Google Shape;268;p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69" name="Google Shape;269;p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0" name="Google Shape;270;p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71" name="Google Shape;271;p4"/>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72" name="Google Shape;272;p4"/>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3" name="Google Shape;273;p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4" name="Google Shape;274;p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75" name="Google Shape;275;p4"/>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76" name="Google Shape;276;p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7" name="Google Shape;277;p4"/>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78" name="Google Shape;278;p4"/>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9" name="Google Shape;279;p4"/>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80" name="Google Shape;280;p4"/>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81" name="Google Shape;281;p4"/>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2" name="Google Shape;282;p4"/>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83" name="Google Shape;283;p4"/>
            <p:cNvSpPr/>
            <p:nvPr/>
          </p:nvSpPr>
          <p:spPr>
            <a:xfrm rot="8999773">
              <a:off x="78184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4" name="Google Shape;284;p4"/>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85" name="Google Shape;285;p4"/>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86" name="Google Shape;286;p4"/>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87" name="Google Shape;287;p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88" name="Google Shape;288;p4"/>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89" name="Google Shape;289;p4"/>
          <p:cNvSpPr/>
          <p:nvPr/>
        </p:nvSpPr>
        <p:spPr>
          <a:xfrm>
            <a:off x="311400" y="310100"/>
            <a:ext cx="8521200" cy="45234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4"/>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rgbClr val="434343"/>
              </a:buClr>
              <a:buSzPts val="1400"/>
              <a:buAutoNum type="arabicPeriod"/>
              <a:defRPr sz="1200">
                <a:solidFill>
                  <a:srgbClr val="434343"/>
                </a:solidFill>
              </a:defRPr>
            </a:lvl1pPr>
            <a:lvl2pPr marL="914400" lvl="1" indent="-317500" rtl="0">
              <a:lnSpc>
                <a:spcPct val="115000"/>
              </a:lnSpc>
              <a:spcBef>
                <a:spcPts val="0"/>
              </a:spcBef>
              <a:spcAft>
                <a:spcPts val="0"/>
              </a:spcAft>
              <a:buClr>
                <a:srgbClr val="434343"/>
              </a:buClr>
              <a:buSzPts val="1400"/>
              <a:buAutoNum type="alphaLcPeriod"/>
              <a:defRPr>
                <a:solidFill>
                  <a:srgbClr val="434343"/>
                </a:solidFill>
              </a:defRPr>
            </a:lvl2pPr>
            <a:lvl3pPr marL="1371600" lvl="2" indent="-317500" rtl="0">
              <a:lnSpc>
                <a:spcPct val="115000"/>
              </a:lnSpc>
              <a:spcBef>
                <a:spcPts val="0"/>
              </a:spcBef>
              <a:spcAft>
                <a:spcPts val="0"/>
              </a:spcAft>
              <a:buClr>
                <a:srgbClr val="434343"/>
              </a:buClr>
              <a:buSzPts val="1400"/>
              <a:buAutoNum type="romanLcPeriod"/>
              <a:defRPr>
                <a:solidFill>
                  <a:srgbClr val="434343"/>
                </a:solidFill>
              </a:defRPr>
            </a:lvl3pPr>
            <a:lvl4pPr marL="1828800" lvl="3" indent="-317500" rtl="0">
              <a:lnSpc>
                <a:spcPct val="115000"/>
              </a:lnSpc>
              <a:spcBef>
                <a:spcPts val="0"/>
              </a:spcBef>
              <a:spcAft>
                <a:spcPts val="0"/>
              </a:spcAft>
              <a:buClr>
                <a:srgbClr val="434343"/>
              </a:buClr>
              <a:buSzPts val="1400"/>
              <a:buAutoNum type="arabicPeriod"/>
              <a:defRPr>
                <a:solidFill>
                  <a:srgbClr val="434343"/>
                </a:solidFill>
              </a:defRPr>
            </a:lvl4pPr>
            <a:lvl5pPr marL="2286000" lvl="4" indent="-317500" rtl="0">
              <a:lnSpc>
                <a:spcPct val="115000"/>
              </a:lnSpc>
              <a:spcBef>
                <a:spcPts val="0"/>
              </a:spcBef>
              <a:spcAft>
                <a:spcPts val="0"/>
              </a:spcAft>
              <a:buClr>
                <a:srgbClr val="434343"/>
              </a:buClr>
              <a:buSzPts val="1400"/>
              <a:buAutoNum type="alphaLcPeriod"/>
              <a:defRPr>
                <a:solidFill>
                  <a:srgbClr val="434343"/>
                </a:solidFill>
              </a:defRPr>
            </a:lvl5pPr>
            <a:lvl6pPr marL="2743200" lvl="5" indent="-317500" rtl="0">
              <a:lnSpc>
                <a:spcPct val="115000"/>
              </a:lnSpc>
              <a:spcBef>
                <a:spcPts val="0"/>
              </a:spcBef>
              <a:spcAft>
                <a:spcPts val="0"/>
              </a:spcAft>
              <a:buClr>
                <a:srgbClr val="434343"/>
              </a:buClr>
              <a:buSzPts val="1400"/>
              <a:buAutoNum type="romanLcPeriod"/>
              <a:defRPr>
                <a:solidFill>
                  <a:srgbClr val="434343"/>
                </a:solidFill>
              </a:defRPr>
            </a:lvl6pPr>
            <a:lvl7pPr marL="3200400" lvl="6" indent="-317500" rtl="0">
              <a:lnSpc>
                <a:spcPct val="115000"/>
              </a:lnSpc>
              <a:spcBef>
                <a:spcPts val="0"/>
              </a:spcBef>
              <a:spcAft>
                <a:spcPts val="0"/>
              </a:spcAft>
              <a:buClr>
                <a:srgbClr val="434343"/>
              </a:buClr>
              <a:buSzPts val="1400"/>
              <a:buAutoNum type="arabicPeriod"/>
              <a:defRPr>
                <a:solidFill>
                  <a:srgbClr val="434343"/>
                </a:solidFill>
              </a:defRPr>
            </a:lvl7pPr>
            <a:lvl8pPr marL="3657600" lvl="7" indent="-317500" rtl="0">
              <a:lnSpc>
                <a:spcPct val="115000"/>
              </a:lnSpc>
              <a:spcBef>
                <a:spcPts val="0"/>
              </a:spcBef>
              <a:spcAft>
                <a:spcPts val="0"/>
              </a:spcAft>
              <a:buClr>
                <a:srgbClr val="434343"/>
              </a:buClr>
              <a:buSzPts val="1400"/>
              <a:buAutoNum type="alphaLcPeriod"/>
              <a:defRPr>
                <a:solidFill>
                  <a:srgbClr val="434343"/>
                </a:solidFill>
              </a:defRPr>
            </a:lvl8pPr>
            <a:lvl9pPr marL="4114800" lvl="8" indent="-317500" rtl="0">
              <a:lnSpc>
                <a:spcPct val="115000"/>
              </a:lnSpc>
              <a:spcBef>
                <a:spcPts val="0"/>
              </a:spcBef>
              <a:spcAft>
                <a:spcPts val="0"/>
              </a:spcAft>
              <a:buClr>
                <a:srgbClr val="434343"/>
              </a:buClr>
              <a:buSzPts val="1400"/>
              <a:buAutoNum type="romanLcPeriod"/>
              <a:defRPr>
                <a:solidFill>
                  <a:srgbClr val="434343"/>
                </a:solidFill>
              </a:defRPr>
            </a:lvl9pPr>
          </a:lstStyle>
          <a:p>
            <a:endParaRPr/>
          </a:p>
        </p:txBody>
      </p:sp>
      <p:sp>
        <p:nvSpPr>
          <p:cNvPr id="291" name="Google Shape;291;p4"/>
          <p:cNvSpPr txBox="1">
            <a:spLocks noGrp="1"/>
          </p:cNvSpPr>
          <p:nvPr>
            <p:ph type="title"/>
          </p:nvPr>
        </p:nvSpPr>
        <p:spPr>
          <a:xfrm>
            <a:off x="720000" y="540000"/>
            <a:ext cx="3834900" cy="612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0932124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92"/>
        <p:cNvGrpSpPr/>
        <p:nvPr/>
      </p:nvGrpSpPr>
      <p:grpSpPr>
        <a:xfrm>
          <a:off x="0" y="0"/>
          <a:ext cx="0" cy="0"/>
          <a:chOff x="0" y="0"/>
          <a:chExt cx="0" cy="0"/>
        </a:xfrm>
      </p:grpSpPr>
      <p:sp>
        <p:nvSpPr>
          <p:cNvPr id="293" name="Google Shape;293;p5"/>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94" name="Google Shape;294;p5"/>
          <p:cNvGrpSpPr/>
          <p:nvPr/>
        </p:nvGrpSpPr>
        <p:grpSpPr>
          <a:xfrm flipH="1">
            <a:off x="122308" y="68542"/>
            <a:ext cx="8966083" cy="5041129"/>
            <a:chOff x="122308" y="68542"/>
            <a:chExt cx="8966083" cy="5041129"/>
          </a:xfrm>
        </p:grpSpPr>
        <p:sp>
          <p:nvSpPr>
            <p:cNvPr id="295" name="Google Shape;295;p5"/>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96" name="Google Shape;296;p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97" name="Google Shape;297;p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98" name="Google Shape;298;p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99" name="Google Shape;299;p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00" name="Google Shape;300;p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01" name="Google Shape;301;p5"/>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03" name="Google Shape;303;p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04" name="Google Shape;304;p5"/>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05" name="Google Shape;305;p5"/>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06" name="Google Shape;306;p5"/>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07" name="Google Shape;307;p5"/>
            <p:cNvSpPr/>
            <p:nvPr/>
          </p:nvSpPr>
          <p:spPr>
            <a:xfrm>
              <a:off x="362900" y="3181900"/>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09" name="Google Shape;309;p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10" name="Google Shape;310;p5"/>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11" name="Google Shape;311;p5"/>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12" name="Google Shape;312;p5"/>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13" name="Google Shape;313;p5"/>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14" name="Google Shape;314;p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5" name="Google Shape;315;p5"/>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16" name="Google Shape;316;p5"/>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17" name="Google Shape;317;p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18" name="Google Shape;318;p5"/>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9" name="Google Shape;319;p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0" name="Google Shape;320;p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21" name="Google Shape;321;p5"/>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22" name="Google Shape;322;p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23" name="Google Shape;323;p5"/>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24" name="Google Shape;324;p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25" name="Google Shape;325;p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6" name="Google Shape;326;p5"/>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27" name="Google Shape;327;p5"/>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8" name="Google Shape;328;p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29" name="Google Shape;329;p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30" name="Google Shape;330;p5"/>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31" name="Google Shape;331;p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32" name="Google Shape;332;p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33" name="Google Shape;333;p5"/>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4" name="Google Shape;334;p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35" name="Google Shape;335;p5"/>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36" name="Google Shape;336;p5"/>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37" name="Google Shape;337;p5"/>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38" name="Google Shape;338;p5"/>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9" name="Google Shape;339;p5"/>
            <p:cNvSpPr/>
            <p:nvPr/>
          </p:nvSpPr>
          <p:spPr>
            <a:xfrm rot="8999773">
              <a:off x="6712897" y="4816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0" name="Google Shape;340;p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41" name="Google Shape;341;p5"/>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42" name="Google Shape;342;p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3" name="Google Shape;343;p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44" name="Google Shape;344;p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45" name="Google Shape;345;p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46" name="Google Shape;346;p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47" name="Google Shape;347;p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348" name="Google Shape;348;p5"/>
          <p:cNvSpPr/>
          <p:nvPr/>
        </p:nvSpPr>
        <p:spPr>
          <a:xfrm>
            <a:off x="713800" y="540000"/>
            <a:ext cx="7704000" cy="668400"/>
          </a:xfrm>
          <a:prstGeom prst="roundRect">
            <a:avLst>
              <a:gd name="adj" fmla="val 27596"/>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5"/>
          <p:cNvSpPr txBox="1">
            <a:spLocks noGrp="1"/>
          </p:cNvSpPr>
          <p:nvPr>
            <p:ph type="subTitle" idx="1"/>
          </p:nvPr>
        </p:nvSpPr>
        <p:spPr>
          <a:xfrm>
            <a:off x="1266975" y="2502013"/>
            <a:ext cx="3091500" cy="61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700" b="1">
                <a:solidFill>
                  <a:schemeClr val="dk1"/>
                </a:solidFill>
                <a:latin typeface="Amatic SC"/>
                <a:ea typeface="Amatic SC"/>
                <a:cs typeface="Amatic SC"/>
                <a:sym typeface="Amatic SC"/>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350" name="Google Shape;350;p5"/>
          <p:cNvSpPr txBox="1">
            <a:spLocks noGrp="1"/>
          </p:cNvSpPr>
          <p:nvPr>
            <p:ph type="subTitle" idx="2"/>
          </p:nvPr>
        </p:nvSpPr>
        <p:spPr>
          <a:xfrm>
            <a:off x="4785511" y="2502013"/>
            <a:ext cx="3091500" cy="61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700" b="1">
                <a:solidFill>
                  <a:schemeClr val="dk1"/>
                </a:solidFill>
                <a:latin typeface="Amatic SC"/>
                <a:ea typeface="Amatic SC"/>
                <a:cs typeface="Amatic SC"/>
                <a:sym typeface="Amatic SC"/>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351" name="Google Shape;351;p5"/>
          <p:cNvSpPr txBox="1">
            <a:spLocks noGrp="1"/>
          </p:cNvSpPr>
          <p:nvPr>
            <p:ph type="subTitle" idx="3"/>
          </p:nvPr>
        </p:nvSpPr>
        <p:spPr>
          <a:xfrm>
            <a:off x="1266975" y="3116038"/>
            <a:ext cx="3091500" cy="713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2" name="Google Shape;352;p5"/>
          <p:cNvSpPr txBox="1">
            <a:spLocks noGrp="1"/>
          </p:cNvSpPr>
          <p:nvPr>
            <p:ph type="subTitle" idx="4"/>
          </p:nvPr>
        </p:nvSpPr>
        <p:spPr>
          <a:xfrm>
            <a:off x="4785511" y="3116038"/>
            <a:ext cx="3091500" cy="713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3" name="Google Shape;353;p5"/>
          <p:cNvSpPr txBox="1">
            <a:spLocks noGrp="1"/>
          </p:cNvSpPr>
          <p:nvPr>
            <p:ph type="title"/>
          </p:nvPr>
        </p:nvSpPr>
        <p:spPr>
          <a:xfrm>
            <a:off x="720000" y="540000"/>
            <a:ext cx="77040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6811067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11"/>
        <p:cNvGrpSpPr/>
        <p:nvPr/>
      </p:nvGrpSpPr>
      <p:grpSpPr>
        <a:xfrm>
          <a:off x="0" y="0"/>
          <a:ext cx="0" cy="0"/>
          <a:chOff x="0" y="0"/>
          <a:chExt cx="0" cy="0"/>
        </a:xfrm>
      </p:grpSpPr>
      <p:grpSp>
        <p:nvGrpSpPr>
          <p:cNvPr id="412" name="Google Shape;412;p7"/>
          <p:cNvGrpSpPr/>
          <p:nvPr/>
        </p:nvGrpSpPr>
        <p:grpSpPr>
          <a:xfrm>
            <a:off x="122308" y="110399"/>
            <a:ext cx="8966083" cy="4999273"/>
            <a:chOff x="122308" y="110399"/>
            <a:chExt cx="8966083" cy="4999273"/>
          </a:xfrm>
        </p:grpSpPr>
        <p:grpSp>
          <p:nvGrpSpPr>
            <p:cNvPr id="413" name="Google Shape;413;p7"/>
            <p:cNvGrpSpPr/>
            <p:nvPr/>
          </p:nvGrpSpPr>
          <p:grpSpPr>
            <a:xfrm>
              <a:off x="122308" y="110399"/>
              <a:ext cx="8966083" cy="4999273"/>
              <a:chOff x="122308" y="110399"/>
              <a:chExt cx="8966083" cy="4999273"/>
            </a:xfrm>
          </p:grpSpPr>
          <p:grpSp>
            <p:nvGrpSpPr>
              <p:cNvPr id="414" name="Google Shape;414;p7"/>
              <p:cNvGrpSpPr/>
              <p:nvPr/>
            </p:nvGrpSpPr>
            <p:grpSpPr>
              <a:xfrm rot="10800000">
                <a:off x="6573247" y="988275"/>
                <a:ext cx="1752359" cy="2359987"/>
                <a:chOff x="8524342" y="1674075"/>
                <a:chExt cx="1752359" cy="2359987"/>
              </a:xfrm>
            </p:grpSpPr>
            <p:sp>
              <p:nvSpPr>
                <p:cNvPr id="415" name="Google Shape;415;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16" name="Google Shape;416;p7"/>
                <p:cNvSpPr/>
                <p:nvPr/>
              </p:nvSpPr>
              <p:spPr>
                <a:xfrm>
                  <a:off x="10165514" y="36832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17" name="Google Shape;417;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18" name="Google Shape;418;p7"/>
                <p:cNvSpPr/>
                <p:nvPr/>
              </p:nvSpPr>
              <p:spPr>
                <a:xfrm rot="-5400000">
                  <a:off x="9564028" y="2032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19" name="Google Shape;419;p7"/>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420" name="Google Shape;420;p7"/>
              <p:cNvGrpSpPr/>
              <p:nvPr/>
            </p:nvGrpSpPr>
            <p:grpSpPr>
              <a:xfrm>
                <a:off x="122308" y="110399"/>
                <a:ext cx="8966083" cy="4999273"/>
                <a:chOff x="122308" y="110399"/>
                <a:chExt cx="8966083" cy="4999273"/>
              </a:xfrm>
            </p:grpSpPr>
            <p:grpSp>
              <p:nvGrpSpPr>
                <p:cNvPr id="421" name="Google Shape;421;p7"/>
                <p:cNvGrpSpPr/>
                <p:nvPr/>
              </p:nvGrpSpPr>
              <p:grpSpPr>
                <a:xfrm>
                  <a:off x="122308" y="110399"/>
                  <a:ext cx="8966083" cy="4999273"/>
                  <a:chOff x="122308" y="110399"/>
                  <a:chExt cx="8966083" cy="4999273"/>
                </a:xfrm>
              </p:grpSpPr>
              <p:sp>
                <p:nvSpPr>
                  <p:cNvPr id="422" name="Google Shape;422;p7"/>
                  <p:cNvSpPr/>
                  <p:nvPr/>
                </p:nvSpPr>
                <p:spPr>
                  <a:xfrm rot="2700000">
                    <a:off x="365766" y="29748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3" name="Google Shape;423;p7"/>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24" name="Google Shape;424;p7"/>
                  <p:cNvSpPr/>
                  <p:nvPr/>
                </p:nvSpPr>
                <p:spPr>
                  <a:xfrm rot="6300406">
                    <a:off x="6543825" y="479970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25" name="Google Shape;425;p7"/>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26" name="Google Shape;426;p7"/>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27" name="Google Shape;427;p7"/>
                  <p:cNvSpPr/>
                  <p:nvPr/>
                </p:nvSpPr>
                <p:spPr>
                  <a:xfrm rot="-2700000">
                    <a:off x="8419665" y="3775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8" name="Google Shape;428;p7"/>
                  <p:cNvSpPr/>
                  <p:nvPr/>
                </p:nvSpPr>
                <p:spPr>
                  <a:xfrm>
                    <a:off x="5710514" y="88862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29" name="Google Shape;429;p7"/>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30" name="Google Shape;430;p7"/>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1" name="Google Shape;431;p7"/>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2" name="Google Shape;432;p7"/>
                  <p:cNvSpPr/>
                  <p:nvPr/>
                </p:nvSpPr>
                <p:spPr>
                  <a:xfrm rot="8100000" flipH="1">
                    <a:off x="8023319" y="407907"/>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33" name="Google Shape;433;p7"/>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4" name="Google Shape;434;p7"/>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35" name="Google Shape;435;p7"/>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6" name="Google Shape;436;p7"/>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7" name="Google Shape;437;p7"/>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38" name="Google Shape;438;p7"/>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9" name="Google Shape;439;p7"/>
                  <p:cNvSpPr/>
                  <p:nvPr/>
                </p:nvSpPr>
                <p:spPr>
                  <a:xfrm rot="8999773">
                    <a:off x="258672" y="12636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0" name="Google Shape;440;p7"/>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41" name="Google Shape;441;p7"/>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42" name="Google Shape;442;p7"/>
                  <p:cNvSpPr/>
                  <p:nvPr/>
                </p:nvSpPr>
                <p:spPr>
                  <a:xfrm rot="8999773">
                    <a:off x="5622622" y="17702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43" name="Google Shape;443;p7"/>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4" name="Google Shape;444;p7"/>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5" name="Google Shape;445;p7"/>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46" name="Google Shape;446;p7"/>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47" name="Google Shape;447;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48" name="Google Shape;448;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9" name="Google Shape;449;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50" name="Google Shape;450;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1" name="Google Shape;451;p7"/>
                  <p:cNvSpPr/>
                  <p:nvPr/>
                </p:nvSpPr>
                <p:spPr>
                  <a:xfrm rot="6300406">
                    <a:off x="665657" y="4775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2" name="Google Shape;452;p7"/>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3" name="Google Shape;453;p7"/>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4" name="Google Shape;454;p7"/>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55" name="Google Shape;455;p7"/>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6" name="Google Shape;456;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57" name="Google Shape;457;p7"/>
                  <p:cNvSpPr/>
                  <p:nvPr/>
                </p:nvSpPr>
                <p:spPr>
                  <a:xfrm rot="-5400000">
                    <a:off x="6897028" y="1651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8" name="Google Shape;458;p7"/>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59" name="Google Shape;459;p7"/>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0" name="Google Shape;460;p7"/>
                  <p:cNvSpPr/>
                  <p:nvPr/>
                </p:nvSpPr>
                <p:spPr>
                  <a:xfrm rot="5400000" flipH="1">
                    <a:off x="6545060" y="71905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61" name="Google Shape;461;p7"/>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62" name="Google Shape;462;p7"/>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63" name="Google Shape;463;p7"/>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64" name="Google Shape;464;p7"/>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5" name="Google Shape;465;p7"/>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6" name="Google Shape;466;p7"/>
                  <p:cNvSpPr/>
                  <p:nvPr/>
                </p:nvSpPr>
                <p:spPr>
                  <a:xfrm rot="2700000">
                    <a:off x="7392164" y="4875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7" name="Google Shape;467;p7"/>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8" name="Google Shape;468;p7"/>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9" name="Google Shape;469;p7"/>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0" name="Google Shape;470;p7"/>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71" name="Google Shape;471;p7"/>
                  <p:cNvSpPr/>
                  <p:nvPr/>
                </p:nvSpPr>
                <p:spPr>
                  <a:xfrm rot="-5400000">
                    <a:off x="7044653" y="38809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72" name="Google Shape;472;p7"/>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473" name="Google Shape;473;p7"/>
                <p:cNvGrpSpPr/>
                <p:nvPr/>
              </p:nvGrpSpPr>
              <p:grpSpPr>
                <a:xfrm rot="10800000">
                  <a:off x="828058" y="1376836"/>
                  <a:ext cx="5359928" cy="2151381"/>
                  <a:chOff x="-4757605" y="2608221"/>
                  <a:chExt cx="5359928" cy="2151381"/>
                </a:xfrm>
              </p:grpSpPr>
              <p:sp>
                <p:nvSpPr>
                  <p:cNvPr id="474" name="Google Shape;474;p7"/>
                  <p:cNvSpPr/>
                  <p:nvPr/>
                </p:nvSpPr>
                <p:spPr>
                  <a:xfrm rot="2700000">
                    <a:off x="395991" y="2642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5" name="Google Shape;475;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76" name="Google Shape;476;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77" name="Google Shape;477;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8" name="Google Shape;478;p7"/>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79" name="Google Shape;479;p7"/>
                  <p:cNvSpPr/>
                  <p:nvPr/>
                </p:nvSpPr>
                <p:spPr>
                  <a:xfrm rot="8999773">
                    <a:off x="-4755228" y="39712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grpSp>
          </p:grpSp>
        </p:grpSp>
        <p:sp>
          <p:nvSpPr>
            <p:cNvPr id="480" name="Google Shape;480;p7"/>
            <p:cNvSpPr/>
            <p:nvPr/>
          </p:nvSpPr>
          <p:spPr>
            <a:xfrm>
              <a:off x="7818600" y="40716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81" name="Google Shape;481;p7"/>
          <p:cNvSpPr/>
          <p:nvPr/>
        </p:nvSpPr>
        <p:spPr>
          <a:xfrm>
            <a:off x="726275" y="540000"/>
            <a:ext cx="47595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82" name="Google Shape;482;p7"/>
          <p:cNvGrpSpPr/>
          <p:nvPr/>
        </p:nvGrpSpPr>
        <p:grpSpPr>
          <a:xfrm>
            <a:off x="6622278" y="720692"/>
            <a:ext cx="1386230" cy="2576599"/>
            <a:chOff x="6622012" y="795963"/>
            <a:chExt cx="1304687" cy="2425262"/>
          </a:xfrm>
        </p:grpSpPr>
        <p:sp>
          <p:nvSpPr>
            <p:cNvPr id="483" name="Google Shape;483;p7"/>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7"/>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7"/>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7"/>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7"/>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8" name="Google Shape;488;p7"/>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89" name="Google Shape;489;p7"/>
          <p:cNvGrpSpPr/>
          <p:nvPr/>
        </p:nvGrpSpPr>
        <p:grpSpPr>
          <a:xfrm>
            <a:off x="4991670" y="2611790"/>
            <a:ext cx="1765307" cy="1991703"/>
            <a:chOff x="1917725" y="3910125"/>
            <a:chExt cx="1279950" cy="1444100"/>
          </a:xfrm>
        </p:grpSpPr>
        <p:sp>
          <p:nvSpPr>
            <p:cNvPr id="490" name="Google Shape;490;p7"/>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7"/>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7"/>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7"/>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7"/>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7"/>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7"/>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7"/>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7"/>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7"/>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7"/>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7"/>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7"/>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7"/>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7"/>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7"/>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7"/>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7"/>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7"/>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7"/>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7"/>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7"/>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2" name="Google Shape;512;p7"/>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7"/>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7"/>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7"/>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7"/>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7"/>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7"/>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7"/>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7"/>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1" name="Google Shape;521;p7"/>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22;p7"/>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23;p7"/>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7"/>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525;p7"/>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26;p7"/>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p7"/>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28" name="Google Shape;528;p7"/>
          <p:cNvSpPr/>
          <p:nvPr/>
        </p:nvSpPr>
        <p:spPr>
          <a:xfrm>
            <a:off x="8424000" y="1589694"/>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7"/>
          <p:cNvSpPr/>
          <p:nvPr/>
        </p:nvSpPr>
        <p:spPr>
          <a:xfrm>
            <a:off x="6572825" y="4291249"/>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7"/>
          <p:cNvSpPr txBox="1">
            <a:spLocks noGrp="1"/>
          </p:cNvSpPr>
          <p:nvPr>
            <p:ph type="title"/>
          </p:nvPr>
        </p:nvSpPr>
        <p:spPr>
          <a:xfrm>
            <a:off x="1220375" y="977088"/>
            <a:ext cx="3771300" cy="612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31" name="Google Shape;531;p7"/>
          <p:cNvSpPr txBox="1">
            <a:spLocks noGrp="1"/>
          </p:cNvSpPr>
          <p:nvPr>
            <p:ph type="body" idx="1"/>
          </p:nvPr>
        </p:nvSpPr>
        <p:spPr>
          <a:xfrm>
            <a:off x="1220375" y="1589688"/>
            <a:ext cx="3771300" cy="2576700"/>
          </a:xfrm>
          <a:prstGeom prst="rect">
            <a:avLst/>
          </a:prstGeom>
        </p:spPr>
        <p:txBody>
          <a:bodyPr spcFirstLastPara="1" wrap="square" lIns="91425" tIns="91425" rIns="91425" bIns="91425" anchor="ctr" anchorCtr="0">
            <a:noAutofit/>
          </a:bodyPr>
          <a:lstStyle>
            <a:lvl1pPr marL="457200" lvl="0" indent="-304800" rtl="0">
              <a:lnSpc>
                <a:spcPct val="100000"/>
              </a:lnSpc>
              <a:spcBef>
                <a:spcPts val="0"/>
              </a:spcBef>
              <a:spcAft>
                <a:spcPts val="0"/>
              </a:spcAft>
              <a:buClr>
                <a:srgbClr val="434343"/>
              </a:buClr>
              <a:buSzPts val="1200"/>
              <a:buChar char="●"/>
              <a:defRPr sz="1400">
                <a:solidFill>
                  <a:srgbClr val="434343"/>
                </a:solidFill>
              </a:defRPr>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spTree>
    <p:extLst>
      <p:ext uri="{BB962C8B-B14F-4D97-AF65-F5344CB8AC3E}">
        <p14:creationId xmlns:p14="http://schemas.microsoft.com/office/powerpoint/2010/main" val="949099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273"/>
        <p:cNvGrpSpPr/>
        <p:nvPr/>
      </p:nvGrpSpPr>
      <p:grpSpPr>
        <a:xfrm>
          <a:off x="0" y="0"/>
          <a:ext cx="0" cy="0"/>
          <a:chOff x="0" y="0"/>
          <a:chExt cx="0" cy="0"/>
        </a:xfrm>
      </p:grpSpPr>
      <p:sp>
        <p:nvSpPr>
          <p:cNvPr id="274" name="Google Shape;274;p16"/>
          <p:cNvSpPr txBox="1">
            <a:spLocks noGrp="1"/>
          </p:cNvSpPr>
          <p:nvPr>
            <p:ph type="title"/>
          </p:nvPr>
        </p:nvSpPr>
        <p:spPr>
          <a:xfrm>
            <a:off x="1962137" y="1558753"/>
            <a:ext cx="2410500" cy="527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400"/>
              <a:buNone/>
              <a:defRPr sz="2000">
                <a:solidFill>
                  <a:schemeClr val="l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75" name="Google Shape;275;p16"/>
          <p:cNvSpPr txBox="1">
            <a:spLocks noGrp="1"/>
          </p:cNvSpPr>
          <p:nvPr>
            <p:ph type="title" idx="2" hasCustomPrompt="1"/>
          </p:nvPr>
        </p:nvSpPr>
        <p:spPr>
          <a:xfrm>
            <a:off x="1115289" y="1798703"/>
            <a:ext cx="8616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76" name="Google Shape;276;p16"/>
          <p:cNvSpPr txBox="1">
            <a:spLocks noGrp="1"/>
          </p:cNvSpPr>
          <p:nvPr>
            <p:ph type="subTitle" idx="1"/>
          </p:nvPr>
        </p:nvSpPr>
        <p:spPr>
          <a:xfrm>
            <a:off x="1962137" y="2083476"/>
            <a:ext cx="24105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77" name="Google Shape;277;p16"/>
          <p:cNvSpPr txBox="1">
            <a:spLocks noGrp="1"/>
          </p:cNvSpPr>
          <p:nvPr>
            <p:ph type="title" idx="3"/>
          </p:nvPr>
        </p:nvSpPr>
        <p:spPr>
          <a:xfrm>
            <a:off x="5633013" y="1558703"/>
            <a:ext cx="2410500" cy="527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400"/>
              <a:buNone/>
              <a:defRPr sz="2000">
                <a:solidFill>
                  <a:schemeClr val="l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78" name="Google Shape;278;p16"/>
          <p:cNvSpPr txBox="1">
            <a:spLocks noGrp="1"/>
          </p:cNvSpPr>
          <p:nvPr>
            <p:ph type="title" idx="4" hasCustomPrompt="1"/>
          </p:nvPr>
        </p:nvSpPr>
        <p:spPr>
          <a:xfrm>
            <a:off x="4786214" y="1798703"/>
            <a:ext cx="8616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79" name="Google Shape;279;p16"/>
          <p:cNvSpPr txBox="1">
            <a:spLocks noGrp="1"/>
          </p:cNvSpPr>
          <p:nvPr>
            <p:ph type="subTitle" idx="5"/>
          </p:nvPr>
        </p:nvSpPr>
        <p:spPr>
          <a:xfrm>
            <a:off x="5633013" y="2083426"/>
            <a:ext cx="24105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80" name="Google Shape;280;p16"/>
          <p:cNvSpPr txBox="1">
            <a:spLocks noGrp="1"/>
          </p:cNvSpPr>
          <p:nvPr>
            <p:ph type="title" idx="6"/>
          </p:nvPr>
        </p:nvSpPr>
        <p:spPr>
          <a:xfrm>
            <a:off x="1962137" y="2947228"/>
            <a:ext cx="2410500" cy="527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400"/>
              <a:buNone/>
              <a:defRPr sz="2000">
                <a:solidFill>
                  <a:schemeClr val="l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81" name="Google Shape;281;p16"/>
          <p:cNvSpPr txBox="1">
            <a:spLocks noGrp="1"/>
          </p:cNvSpPr>
          <p:nvPr>
            <p:ph type="title" idx="7" hasCustomPrompt="1"/>
          </p:nvPr>
        </p:nvSpPr>
        <p:spPr>
          <a:xfrm>
            <a:off x="1115289" y="3182878"/>
            <a:ext cx="8616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82" name="Google Shape;282;p16"/>
          <p:cNvSpPr txBox="1">
            <a:spLocks noGrp="1"/>
          </p:cNvSpPr>
          <p:nvPr>
            <p:ph type="subTitle" idx="8"/>
          </p:nvPr>
        </p:nvSpPr>
        <p:spPr>
          <a:xfrm>
            <a:off x="1962137" y="3471901"/>
            <a:ext cx="24105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83" name="Google Shape;283;p16"/>
          <p:cNvSpPr txBox="1">
            <a:spLocks noGrp="1"/>
          </p:cNvSpPr>
          <p:nvPr>
            <p:ph type="title" idx="9"/>
          </p:nvPr>
        </p:nvSpPr>
        <p:spPr>
          <a:xfrm>
            <a:off x="5633013" y="2947178"/>
            <a:ext cx="2410500" cy="527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400"/>
              <a:buNone/>
              <a:defRPr sz="2000">
                <a:solidFill>
                  <a:schemeClr val="l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84" name="Google Shape;284;p16"/>
          <p:cNvSpPr txBox="1">
            <a:spLocks noGrp="1"/>
          </p:cNvSpPr>
          <p:nvPr>
            <p:ph type="title" idx="13" hasCustomPrompt="1"/>
          </p:nvPr>
        </p:nvSpPr>
        <p:spPr>
          <a:xfrm>
            <a:off x="4786214" y="3182878"/>
            <a:ext cx="8616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85" name="Google Shape;285;p16"/>
          <p:cNvSpPr txBox="1">
            <a:spLocks noGrp="1"/>
          </p:cNvSpPr>
          <p:nvPr>
            <p:ph type="subTitle" idx="14"/>
          </p:nvPr>
        </p:nvSpPr>
        <p:spPr>
          <a:xfrm>
            <a:off x="5633013" y="3471901"/>
            <a:ext cx="24105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86" name="Google Shape;286;p16"/>
          <p:cNvSpPr txBox="1">
            <a:spLocks noGrp="1"/>
          </p:cNvSpPr>
          <p:nvPr>
            <p:ph type="title" idx="15"/>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287" name="Google Shape;287;p16"/>
          <p:cNvPicPr preferRelativeResize="0"/>
          <p:nvPr/>
        </p:nvPicPr>
        <p:blipFill>
          <a:blip r:embed="rId2">
            <a:alphaModFix amt="15000"/>
          </a:blip>
          <a:stretch>
            <a:fillRect/>
          </a:stretch>
        </p:blipFill>
        <p:spPr>
          <a:xfrm rot="8764059">
            <a:off x="-496550" y="3206302"/>
            <a:ext cx="1830778" cy="3505771"/>
          </a:xfrm>
          <a:prstGeom prst="rect">
            <a:avLst/>
          </a:prstGeom>
          <a:noFill/>
          <a:ln>
            <a:noFill/>
          </a:ln>
        </p:spPr>
      </p:pic>
      <p:pic>
        <p:nvPicPr>
          <p:cNvPr id="288" name="Google Shape;288;p16"/>
          <p:cNvPicPr preferRelativeResize="0"/>
          <p:nvPr/>
        </p:nvPicPr>
        <p:blipFill>
          <a:blip r:embed="rId2">
            <a:alphaModFix amt="15000"/>
          </a:blip>
          <a:stretch>
            <a:fillRect/>
          </a:stretch>
        </p:blipFill>
        <p:spPr>
          <a:xfrm rot="3279065">
            <a:off x="7965757" y="3139967"/>
            <a:ext cx="1680309" cy="3217639"/>
          </a:xfrm>
          <a:prstGeom prst="rect">
            <a:avLst/>
          </a:prstGeom>
          <a:noFill/>
          <a:ln>
            <a:noFill/>
          </a:ln>
        </p:spPr>
      </p:pic>
      <p:pic>
        <p:nvPicPr>
          <p:cNvPr id="289" name="Google Shape;289;p16"/>
          <p:cNvPicPr preferRelativeResize="0"/>
          <p:nvPr/>
        </p:nvPicPr>
        <p:blipFill>
          <a:blip r:embed="rId2">
            <a:alphaModFix amt="15000"/>
          </a:blip>
          <a:stretch>
            <a:fillRect/>
          </a:stretch>
        </p:blipFill>
        <p:spPr>
          <a:xfrm rot="3135631" flipH="1">
            <a:off x="-780148" y="-1781187"/>
            <a:ext cx="2593021" cy="3980747"/>
          </a:xfrm>
          <a:prstGeom prst="rect">
            <a:avLst/>
          </a:prstGeom>
          <a:noFill/>
          <a:ln>
            <a:noFill/>
          </a:ln>
        </p:spPr>
      </p:pic>
      <p:pic>
        <p:nvPicPr>
          <p:cNvPr id="290" name="Google Shape;290;p16"/>
          <p:cNvPicPr preferRelativeResize="0"/>
          <p:nvPr/>
        </p:nvPicPr>
        <p:blipFill>
          <a:blip r:embed="rId2">
            <a:alphaModFix amt="15000"/>
          </a:blip>
          <a:stretch>
            <a:fillRect/>
          </a:stretch>
        </p:blipFill>
        <p:spPr>
          <a:xfrm rot="-3055372">
            <a:off x="7332991" y="-1825289"/>
            <a:ext cx="2182018" cy="4178351"/>
          </a:xfrm>
          <a:prstGeom prst="rect">
            <a:avLst/>
          </a:prstGeom>
          <a:noFill/>
          <a:ln>
            <a:noFill/>
          </a:ln>
        </p:spPr>
      </p:pic>
      <p:pic>
        <p:nvPicPr>
          <p:cNvPr id="291" name="Google Shape;291;p16"/>
          <p:cNvPicPr preferRelativeResize="0"/>
          <p:nvPr/>
        </p:nvPicPr>
        <p:blipFill>
          <a:blip r:embed="rId3">
            <a:alphaModFix amt="75000"/>
          </a:blip>
          <a:stretch>
            <a:fillRect/>
          </a:stretch>
        </p:blipFill>
        <p:spPr>
          <a:xfrm rot="8430343">
            <a:off x="8164142" y="-382751"/>
            <a:ext cx="963766" cy="1845503"/>
          </a:xfrm>
          <a:prstGeom prst="rect">
            <a:avLst/>
          </a:prstGeom>
          <a:noFill/>
          <a:ln>
            <a:noFill/>
          </a:ln>
        </p:spPr>
      </p:pic>
      <p:pic>
        <p:nvPicPr>
          <p:cNvPr id="292" name="Google Shape;292;p16"/>
          <p:cNvPicPr preferRelativeResize="0"/>
          <p:nvPr/>
        </p:nvPicPr>
        <p:blipFill>
          <a:blip r:embed="rId4">
            <a:alphaModFix amt="68000"/>
          </a:blip>
          <a:stretch>
            <a:fillRect/>
          </a:stretch>
        </p:blipFill>
        <p:spPr>
          <a:xfrm rot="-3605494">
            <a:off x="91299" y="-245272"/>
            <a:ext cx="952603" cy="908875"/>
          </a:xfrm>
          <a:prstGeom prst="rect">
            <a:avLst/>
          </a:prstGeom>
          <a:noFill/>
          <a:ln>
            <a:noFill/>
          </a:ln>
        </p:spPr>
      </p:pic>
      <p:pic>
        <p:nvPicPr>
          <p:cNvPr id="293" name="Google Shape;293;p16"/>
          <p:cNvPicPr preferRelativeResize="0"/>
          <p:nvPr/>
        </p:nvPicPr>
        <p:blipFill>
          <a:blip r:embed="rId5">
            <a:alphaModFix amt="84000"/>
          </a:blip>
          <a:stretch>
            <a:fillRect/>
          </a:stretch>
        </p:blipFill>
        <p:spPr>
          <a:xfrm rot="2391190">
            <a:off x="8120378" y="4001560"/>
            <a:ext cx="876269" cy="1730102"/>
          </a:xfrm>
          <a:prstGeom prst="rect">
            <a:avLst/>
          </a:prstGeom>
          <a:noFill/>
          <a:ln>
            <a:noFill/>
          </a:ln>
        </p:spPr>
      </p:pic>
      <p:pic>
        <p:nvPicPr>
          <p:cNvPr id="294" name="Google Shape;294;p16"/>
          <p:cNvPicPr preferRelativeResize="0"/>
          <p:nvPr/>
        </p:nvPicPr>
        <p:blipFill>
          <a:blip r:embed="rId6">
            <a:alphaModFix/>
          </a:blip>
          <a:stretch>
            <a:fillRect/>
          </a:stretch>
        </p:blipFill>
        <p:spPr>
          <a:xfrm rot="7776378">
            <a:off x="213031" y="4393951"/>
            <a:ext cx="1134280" cy="2239511"/>
          </a:xfrm>
          <a:prstGeom prst="rect">
            <a:avLst/>
          </a:prstGeom>
          <a:noFill/>
          <a:ln>
            <a:noFill/>
          </a:ln>
        </p:spPr>
      </p:pic>
      <p:pic>
        <p:nvPicPr>
          <p:cNvPr id="295" name="Google Shape;295;p16"/>
          <p:cNvPicPr preferRelativeResize="0"/>
          <p:nvPr/>
        </p:nvPicPr>
        <p:blipFill rotWithShape="1">
          <a:blip r:embed="rId7">
            <a:alphaModFix/>
          </a:blip>
          <a:srcRect l="9978" t="7909" r="6171" b="5839"/>
          <a:stretch/>
        </p:blipFill>
        <p:spPr>
          <a:xfrm rot="5399989" flipH="1">
            <a:off x="7894057" y="1655977"/>
            <a:ext cx="3165532" cy="1831553"/>
          </a:xfrm>
          <a:prstGeom prst="rect">
            <a:avLst/>
          </a:prstGeom>
          <a:noFill/>
          <a:ln>
            <a:noFill/>
          </a:ln>
        </p:spPr>
      </p:pic>
      <p:pic>
        <p:nvPicPr>
          <p:cNvPr id="296" name="Google Shape;296;p16"/>
          <p:cNvPicPr preferRelativeResize="0"/>
          <p:nvPr/>
        </p:nvPicPr>
        <p:blipFill>
          <a:blip r:embed="rId8">
            <a:alphaModFix amt="70000"/>
          </a:blip>
          <a:stretch>
            <a:fillRect/>
          </a:stretch>
        </p:blipFill>
        <p:spPr>
          <a:xfrm rot="6573969">
            <a:off x="602031" y="4022135"/>
            <a:ext cx="549173" cy="1802739"/>
          </a:xfrm>
          <a:prstGeom prst="rect">
            <a:avLst/>
          </a:prstGeom>
          <a:noFill/>
          <a:ln>
            <a:noFill/>
          </a:ln>
        </p:spPr>
      </p:pic>
      <p:pic>
        <p:nvPicPr>
          <p:cNvPr id="297" name="Google Shape;297;p16"/>
          <p:cNvPicPr preferRelativeResize="0"/>
          <p:nvPr/>
        </p:nvPicPr>
        <p:blipFill>
          <a:blip r:embed="rId9">
            <a:alphaModFix amt="75000"/>
          </a:blip>
          <a:stretch>
            <a:fillRect/>
          </a:stretch>
        </p:blipFill>
        <p:spPr>
          <a:xfrm rot="864916">
            <a:off x="79152" y="628774"/>
            <a:ext cx="374546" cy="357622"/>
          </a:xfrm>
          <a:prstGeom prst="rect">
            <a:avLst/>
          </a:prstGeom>
          <a:noFill/>
          <a:ln>
            <a:noFill/>
          </a:ln>
        </p:spPr>
      </p:pic>
      <p:pic>
        <p:nvPicPr>
          <p:cNvPr id="298" name="Google Shape;298;p16"/>
          <p:cNvPicPr preferRelativeResize="0"/>
          <p:nvPr/>
        </p:nvPicPr>
        <p:blipFill>
          <a:blip r:embed="rId9">
            <a:alphaModFix amt="84000"/>
          </a:blip>
          <a:stretch>
            <a:fillRect/>
          </a:stretch>
        </p:blipFill>
        <p:spPr>
          <a:xfrm rot="-8717672">
            <a:off x="7719624" y="150793"/>
            <a:ext cx="176699" cy="168718"/>
          </a:xfrm>
          <a:prstGeom prst="rect">
            <a:avLst/>
          </a:prstGeom>
          <a:noFill/>
          <a:ln>
            <a:noFill/>
          </a:ln>
        </p:spPr>
      </p:pic>
      <p:pic>
        <p:nvPicPr>
          <p:cNvPr id="299" name="Google Shape;299;p16"/>
          <p:cNvPicPr preferRelativeResize="0"/>
          <p:nvPr/>
        </p:nvPicPr>
        <p:blipFill>
          <a:blip r:embed="rId10">
            <a:alphaModFix/>
          </a:blip>
          <a:stretch>
            <a:fillRect/>
          </a:stretch>
        </p:blipFill>
        <p:spPr>
          <a:xfrm rot="-888836">
            <a:off x="531451" y="823784"/>
            <a:ext cx="224700" cy="203423"/>
          </a:xfrm>
          <a:prstGeom prst="rect">
            <a:avLst/>
          </a:prstGeom>
          <a:noFill/>
          <a:ln>
            <a:noFill/>
          </a:ln>
        </p:spPr>
      </p:pic>
      <p:pic>
        <p:nvPicPr>
          <p:cNvPr id="300" name="Google Shape;300;p16"/>
          <p:cNvPicPr preferRelativeResize="0"/>
          <p:nvPr/>
        </p:nvPicPr>
        <p:blipFill>
          <a:blip r:embed="rId6">
            <a:alphaModFix/>
          </a:blip>
          <a:stretch>
            <a:fillRect/>
          </a:stretch>
        </p:blipFill>
        <p:spPr>
          <a:xfrm rot="-9074899">
            <a:off x="8833486" y="-1688472"/>
            <a:ext cx="1134280" cy="2239510"/>
          </a:xfrm>
          <a:prstGeom prst="rect">
            <a:avLst/>
          </a:prstGeom>
          <a:noFill/>
          <a:ln>
            <a:noFill/>
          </a:ln>
        </p:spPr>
      </p:pic>
      <p:pic>
        <p:nvPicPr>
          <p:cNvPr id="301" name="Google Shape;301;p16"/>
          <p:cNvPicPr preferRelativeResize="0"/>
          <p:nvPr/>
        </p:nvPicPr>
        <p:blipFill rotWithShape="1">
          <a:blip r:embed="rId7">
            <a:alphaModFix/>
          </a:blip>
          <a:srcRect l="9978" t="7909" r="6171" b="5839"/>
          <a:stretch/>
        </p:blipFill>
        <p:spPr>
          <a:xfrm rot="5844077">
            <a:off x="-2157670" y="1689990"/>
            <a:ext cx="3165533" cy="1831554"/>
          </a:xfrm>
          <a:prstGeom prst="rect">
            <a:avLst/>
          </a:prstGeom>
          <a:noFill/>
          <a:ln>
            <a:noFill/>
          </a:ln>
        </p:spPr>
      </p:pic>
      <p:pic>
        <p:nvPicPr>
          <p:cNvPr id="302" name="Google Shape;302;p16"/>
          <p:cNvPicPr preferRelativeResize="0"/>
          <p:nvPr/>
        </p:nvPicPr>
        <p:blipFill>
          <a:blip r:embed="rId11">
            <a:alphaModFix amt="78000"/>
          </a:blip>
          <a:stretch>
            <a:fillRect/>
          </a:stretch>
        </p:blipFill>
        <p:spPr>
          <a:xfrm rot="-2825205">
            <a:off x="1097803" y="217818"/>
            <a:ext cx="295879" cy="805591"/>
          </a:xfrm>
          <a:prstGeom prst="rect">
            <a:avLst/>
          </a:prstGeom>
          <a:noFill/>
          <a:ln>
            <a:noFill/>
          </a:ln>
        </p:spPr>
      </p:pic>
      <p:pic>
        <p:nvPicPr>
          <p:cNvPr id="303" name="Google Shape;303;p16"/>
          <p:cNvPicPr preferRelativeResize="0"/>
          <p:nvPr/>
        </p:nvPicPr>
        <p:blipFill>
          <a:blip r:embed="rId12">
            <a:alphaModFix amt="72000"/>
          </a:blip>
          <a:stretch>
            <a:fillRect/>
          </a:stretch>
        </p:blipFill>
        <p:spPr>
          <a:xfrm rot="-3197529">
            <a:off x="1239808" y="-42595"/>
            <a:ext cx="278190" cy="913192"/>
          </a:xfrm>
          <a:prstGeom prst="rect">
            <a:avLst/>
          </a:prstGeom>
          <a:noFill/>
          <a:ln>
            <a:noFill/>
          </a:ln>
        </p:spPr>
      </p:pic>
      <p:pic>
        <p:nvPicPr>
          <p:cNvPr id="304" name="Google Shape;304;p16"/>
          <p:cNvPicPr preferRelativeResize="0"/>
          <p:nvPr/>
        </p:nvPicPr>
        <p:blipFill>
          <a:blip r:embed="rId9">
            <a:alphaModFix amt="95000"/>
          </a:blip>
          <a:stretch>
            <a:fillRect/>
          </a:stretch>
        </p:blipFill>
        <p:spPr>
          <a:xfrm rot="864878">
            <a:off x="149867" y="4263035"/>
            <a:ext cx="233117" cy="222579"/>
          </a:xfrm>
          <a:prstGeom prst="rect">
            <a:avLst/>
          </a:prstGeom>
          <a:noFill/>
          <a:ln>
            <a:noFill/>
          </a:ln>
        </p:spPr>
      </p:pic>
      <p:pic>
        <p:nvPicPr>
          <p:cNvPr id="305" name="Google Shape;305;p16"/>
          <p:cNvPicPr preferRelativeResize="0"/>
          <p:nvPr/>
        </p:nvPicPr>
        <p:blipFill>
          <a:blip r:embed="rId9">
            <a:alphaModFix amt="84000"/>
          </a:blip>
          <a:stretch>
            <a:fillRect/>
          </a:stretch>
        </p:blipFill>
        <p:spPr>
          <a:xfrm rot="-8717813">
            <a:off x="140658" y="4070275"/>
            <a:ext cx="99135" cy="94654"/>
          </a:xfrm>
          <a:prstGeom prst="rect">
            <a:avLst/>
          </a:prstGeom>
          <a:noFill/>
          <a:ln>
            <a:noFill/>
          </a:ln>
        </p:spPr>
      </p:pic>
      <p:pic>
        <p:nvPicPr>
          <p:cNvPr id="306" name="Google Shape;306;p16"/>
          <p:cNvPicPr preferRelativeResize="0"/>
          <p:nvPr/>
        </p:nvPicPr>
        <p:blipFill>
          <a:blip r:embed="rId13">
            <a:alphaModFix amt="92000"/>
          </a:blip>
          <a:stretch>
            <a:fillRect/>
          </a:stretch>
        </p:blipFill>
        <p:spPr>
          <a:xfrm rot="-888836">
            <a:off x="8583301" y="4179862"/>
            <a:ext cx="224700" cy="203423"/>
          </a:xfrm>
          <a:prstGeom prst="rect">
            <a:avLst/>
          </a:prstGeom>
          <a:noFill/>
          <a:ln>
            <a:noFill/>
          </a:ln>
        </p:spPr>
      </p:pic>
      <p:pic>
        <p:nvPicPr>
          <p:cNvPr id="307" name="Google Shape;307;p16"/>
          <p:cNvPicPr preferRelativeResize="0"/>
          <p:nvPr/>
        </p:nvPicPr>
        <p:blipFill>
          <a:blip r:embed="rId14">
            <a:alphaModFix/>
          </a:blip>
          <a:stretch>
            <a:fillRect/>
          </a:stretch>
        </p:blipFill>
        <p:spPr>
          <a:xfrm rot="8492839">
            <a:off x="8688132" y="1135255"/>
            <a:ext cx="388634" cy="351840"/>
          </a:xfrm>
          <a:prstGeom prst="rect">
            <a:avLst/>
          </a:prstGeom>
          <a:noFill/>
          <a:ln>
            <a:noFill/>
          </a:ln>
        </p:spPr>
      </p:pic>
      <p:pic>
        <p:nvPicPr>
          <p:cNvPr id="308" name="Google Shape;308;p16"/>
          <p:cNvPicPr preferRelativeResize="0"/>
          <p:nvPr/>
        </p:nvPicPr>
        <p:blipFill>
          <a:blip r:embed="rId15">
            <a:alphaModFix/>
          </a:blip>
          <a:stretch>
            <a:fillRect/>
          </a:stretch>
        </p:blipFill>
        <p:spPr>
          <a:xfrm rot="-888895">
            <a:off x="8775885" y="3794138"/>
            <a:ext cx="377927" cy="342151"/>
          </a:xfrm>
          <a:prstGeom prst="rect">
            <a:avLst/>
          </a:prstGeom>
          <a:noFill/>
          <a:ln>
            <a:noFill/>
          </a:ln>
        </p:spPr>
      </p:pic>
      <p:pic>
        <p:nvPicPr>
          <p:cNvPr id="309" name="Google Shape;309;p16"/>
          <p:cNvPicPr preferRelativeResize="0"/>
          <p:nvPr/>
        </p:nvPicPr>
        <p:blipFill rotWithShape="1">
          <a:blip r:embed="rId16">
            <a:alphaModFix/>
          </a:blip>
          <a:srcRect l="9978" t="7909" r="6171" b="5839"/>
          <a:stretch/>
        </p:blipFill>
        <p:spPr>
          <a:xfrm rot="-10799982">
            <a:off x="2590642" y="4455759"/>
            <a:ext cx="3944627" cy="1831556"/>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32"/>
        <p:cNvGrpSpPr/>
        <p:nvPr/>
      </p:nvGrpSpPr>
      <p:grpSpPr>
        <a:xfrm>
          <a:off x="0" y="0"/>
          <a:ext cx="0" cy="0"/>
          <a:chOff x="0" y="0"/>
          <a:chExt cx="0" cy="0"/>
        </a:xfrm>
      </p:grpSpPr>
      <p:grpSp>
        <p:nvGrpSpPr>
          <p:cNvPr id="533" name="Google Shape;533;p8"/>
          <p:cNvGrpSpPr/>
          <p:nvPr/>
        </p:nvGrpSpPr>
        <p:grpSpPr>
          <a:xfrm>
            <a:off x="122308" y="68542"/>
            <a:ext cx="8909048" cy="4975150"/>
            <a:chOff x="122308" y="68542"/>
            <a:chExt cx="8909048" cy="4975150"/>
          </a:xfrm>
        </p:grpSpPr>
        <p:grpSp>
          <p:nvGrpSpPr>
            <p:cNvPr id="534" name="Google Shape;534;p8"/>
            <p:cNvGrpSpPr/>
            <p:nvPr/>
          </p:nvGrpSpPr>
          <p:grpSpPr>
            <a:xfrm>
              <a:off x="122308" y="68542"/>
              <a:ext cx="8909048" cy="4975150"/>
              <a:chOff x="122308" y="68542"/>
              <a:chExt cx="8909048" cy="4975150"/>
            </a:xfrm>
          </p:grpSpPr>
          <p:grpSp>
            <p:nvGrpSpPr>
              <p:cNvPr id="535" name="Google Shape;535;p8"/>
              <p:cNvGrpSpPr/>
              <p:nvPr/>
            </p:nvGrpSpPr>
            <p:grpSpPr>
              <a:xfrm>
                <a:off x="122308" y="68542"/>
                <a:ext cx="8909048" cy="4975150"/>
                <a:chOff x="122308" y="68542"/>
                <a:chExt cx="8909048" cy="4975150"/>
              </a:xfrm>
            </p:grpSpPr>
            <p:grpSp>
              <p:nvGrpSpPr>
                <p:cNvPr id="536" name="Google Shape;536;p8"/>
                <p:cNvGrpSpPr/>
                <p:nvPr/>
              </p:nvGrpSpPr>
              <p:grpSpPr>
                <a:xfrm rot="10800000">
                  <a:off x="7868647" y="1236600"/>
                  <a:ext cx="456959" cy="2111662"/>
                  <a:chOff x="8524342" y="1674075"/>
                  <a:chExt cx="456959" cy="2111662"/>
                </a:xfrm>
              </p:grpSpPr>
              <p:sp>
                <p:nvSpPr>
                  <p:cNvPr id="537" name="Google Shape;537;p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538" name="Google Shape;538;p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39" name="Google Shape;539;p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40" name="Google Shape;540;p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541" name="Google Shape;541;p8"/>
                <p:cNvGrpSpPr/>
                <p:nvPr/>
              </p:nvGrpSpPr>
              <p:grpSpPr>
                <a:xfrm>
                  <a:off x="122308" y="68542"/>
                  <a:ext cx="8909048" cy="4975150"/>
                  <a:chOff x="122308" y="68542"/>
                  <a:chExt cx="8909048" cy="4975150"/>
                </a:xfrm>
              </p:grpSpPr>
              <p:grpSp>
                <p:nvGrpSpPr>
                  <p:cNvPr id="542" name="Google Shape;542;p8"/>
                  <p:cNvGrpSpPr/>
                  <p:nvPr/>
                </p:nvGrpSpPr>
                <p:grpSpPr>
                  <a:xfrm>
                    <a:off x="122308" y="68542"/>
                    <a:ext cx="8909048" cy="4975150"/>
                    <a:chOff x="122308" y="68542"/>
                    <a:chExt cx="8909048" cy="4975150"/>
                  </a:xfrm>
                </p:grpSpPr>
                <p:sp>
                  <p:nvSpPr>
                    <p:cNvPr id="543" name="Google Shape;543;p8"/>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44" name="Google Shape;544;p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45" name="Google Shape;545;p8"/>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46" name="Google Shape;546;p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7" name="Google Shape;547;p8"/>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48" name="Google Shape;548;p8"/>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49" name="Google Shape;549;p8"/>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0" name="Google Shape;550;p8"/>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51" name="Google Shape;551;p8"/>
                    <p:cNvSpPr/>
                    <p:nvPr/>
                  </p:nvSpPr>
                  <p:spPr>
                    <a:xfrm rot="5400000" flipH="1">
                      <a:off x="1080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52" name="Google Shape;552;p8"/>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53" name="Google Shape;553;p8"/>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54" name="Google Shape;554;p8"/>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555" name="Google Shape;555;p8"/>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6" name="Google Shape;556;p8"/>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57" name="Google Shape;557;p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58" name="Google Shape;558;p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59" name="Google Shape;559;p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560" name="Google Shape;560;p8"/>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61" name="Google Shape;561;p8"/>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62" name="Google Shape;562;p8"/>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63" name="Google Shape;563;p8"/>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4" name="Google Shape;564;p8"/>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65" name="Google Shape;565;p8"/>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66" name="Google Shape;566;p8"/>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67" name="Google Shape;567;p8"/>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68" name="Google Shape;568;p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569" name="Google Shape;569;p8"/>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70" name="Google Shape;570;p8"/>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71" name="Google Shape;571;p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2" name="Google Shape;572;p8"/>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73" name="Google Shape;573;p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4" name="Google Shape;574;p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75" name="Google Shape;575;p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6" name="Google Shape;576;p8"/>
                    <p:cNvSpPr/>
                    <p:nvPr/>
                  </p:nvSpPr>
                  <p:spPr>
                    <a:xfrm rot="8100000" flipH="1">
                      <a:off x="8826469" y="355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7" name="Google Shape;577;p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78" name="Google Shape;578;p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79" name="Google Shape;579;p8"/>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80" name="Google Shape;580;p8"/>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1" name="Google Shape;581;p8"/>
                    <p:cNvSpPr/>
                    <p:nvPr/>
                  </p:nvSpPr>
                  <p:spPr>
                    <a:xfrm rot="5400000" flipH="1">
                      <a:off x="1027810" y="46912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82" name="Google Shape;582;p8"/>
                    <p:cNvSpPr/>
                    <p:nvPr/>
                  </p:nvSpPr>
                  <p:spPr>
                    <a:xfrm rot="-900406" flipH="1">
                      <a:off x="7311885" y="3527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83" name="Google Shape;583;p8"/>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84" name="Google Shape;584;p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85" name="Google Shape;585;p8"/>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86" name="Google Shape;586;p8"/>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87" name="Google Shape;587;p8"/>
                    <p:cNvSpPr/>
                    <p:nvPr/>
                  </p:nvSpPr>
                  <p:spPr>
                    <a:xfrm rot="2700000">
                      <a:off x="74683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8" name="Google Shape;588;p8"/>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89" name="Google Shape;589;p8"/>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90" name="Google Shape;590;p8"/>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91" name="Google Shape;591;p8"/>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92" name="Google Shape;592;p8"/>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593" name="Google Shape;593;p8"/>
                  <p:cNvGrpSpPr/>
                  <p:nvPr/>
                </p:nvGrpSpPr>
                <p:grpSpPr>
                  <a:xfrm rot="10800000">
                    <a:off x="828058" y="1376836"/>
                    <a:ext cx="480016" cy="1076509"/>
                    <a:chOff x="122308" y="3683092"/>
                    <a:chExt cx="480016" cy="1076509"/>
                  </a:xfrm>
                </p:grpSpPr>
                <p:sp>
                  <p:nvSpPr>
                    <p:cNvPr id="594" name="Google Shape;594;p8"/>
                    <p:cNvSpPr/>
                    <p:nvPr/>
                  </p:nvSpPr>
                  <p:spPr>
                    <a:xfrm rot="8999773">
                      <a:off x="1246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95" name="Google Shape;595;p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96" name="Google Shape;596;p8"/>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597" name="Google Shape;597;p8"/>
              <p:cNvSpPr/>
              <p:nvPr/>
            </p:nvSpPr>
            <p:spPr>
              <a:xfrm>
                <a:off x="394650" y="42240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8"/>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99" name="Google Shape;599;p8"/>
            <p:cNvSpPr/>
            <p:nvPr/>
          </p:nvSpPr>
          <p:spPr>
            <a:xfrm rot="-2700000">
              <a:off x="1932765" y="3403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0" name="Google Shape;600;p8"/>
            <p:cNvSpPr/>
            <p:nvPr/>
          </p:nvSpPr>
          <p:spPr>
            <a:xfrm rot="6300406">
              <a:off x="1121095" y="44342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1" name="Google Shape;601;p8"/>
            <p:cNvSpPr/>
            <p:nvPr/>
          </p:nvSpPr>
          <p:spPr>
            <a:xfrm rot="6300406">
              <a:off x="7609637" y="15269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2" name="Google Shape;602;p8"/>
            <p:cNvSpPr/>
            <p:nvPr/>
          </p:nvSpPr>
          <p:spPr>
            <a:xfrm rot="-2700000">
              <a:off x="75226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3" name="Google Shape;603;p8"/>
            <p:cNvSpPr/>
            <p:nvPr/>
          </p:nvSpPr>
          <p:spPr>
            <a:xfrm rot="6300406">
              <a:off x="7996995" y="4195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4" name="Google Shape;604;p8"/>
            <p:cNvSpPr/>
            <p:nvPr/>
          </p:nvSpPr>
          <p:spPr>
            <a:xfrm rot="-4499594">
              <a:off x="1270787" y="29359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05" name="Google Shape;605;p8"/>
            <p:cNvSpPr/>
            <p:nvPr/>
          </p:nvSpPr>
          <p:spPr>
            <a:xfrm rot="-4499594">
              <a:off x="15802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6" name="Google Shape;606;p8"/>
            <p:cNvSpPr/>
            <p:nvPr/>
          </p:nvSpPr>
          <p:spPr>
            <a:xfrm rot="8100000">
              <a:off x="7448940" y="2924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7" name="Google Shape;607;p8"/>
            <p:cNvSpPr/>
            <p:nvPr/>
          </p:nvSpPr>
          <p:spPr>
            <a:xfrm rot="-4499594">
              <a:off x="7303937" y="20272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08" name="Google Shape;608;p8"/>
          <p:cNvSpPr/>
          <p:nvPr/>
        </p:nvSpPr>
        <p:spPr>
          <a:xfrm>
            <a:off x="721050" y="553925"/>
            <a:ext cx="7701600" cy="40356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09" name="Google Shape;609;p8"/>
          <p:cNvGrpSpPr/>
          <p:nvPr/>
        </p:nvGrpSpPr>
        <p:grpSpPr>
          <a:xfrm rot="1799965" flipH="1">
            <a:off x="372879" y="2694432"/>
            <a:ext cx="1792663" cy="1738763"/>
            <a:chOff x="6997200" y="3219600"/>
            <a:chExt cx="1426800" cy="1383900"/>
          </a:xfrm>
        </p:grpSpPr>
        <p:sp>
          <p:nvSpPr>
            <p:cNvPr id="610" name="Google Shape;610;p8"/>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611;p8"/>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8"/>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8"/>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8"/>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8"/>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8"/>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8"/>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8"/>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8"/>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8"/>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8"/>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8"/>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8"/>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4" name="Google Shape;624;p8"/>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5" name="Google Shape;625;p8"/>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8"/>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7" name="Google Shape;627;p8"/>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8" name="Google Shape;628;p8"/>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8"/>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8"/>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8"/>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8"/>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8"/>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8"/>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8"/>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8"/>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7" name="Google Shape;637;p8"/>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8"/>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8"/>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8"/>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1" name="Google Shape;641;p8"/>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642;p8"/>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8"/>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8"/>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45" name="Google Shape;645;p8"/>
          <p:cNvGrpSpPr/>
          <p:nvPr/>
        </p:nvGrpSpPr>
        <p:grpSpPr>
          <a:xfrm flipH="1">
            <a:off x="7330376" y="2586447"/>
            <a:ext cx="1315503" cy="1991723"/>
            <a:chOff x="191900" y="2943925"/>
            <a:chExt cx="1080850" cy="1636450"/>
          </a:xfrm>
        </p:grpSpPr>
        <p:sp>
          <p:nvSpPr>
            <p:cNvPr id="646" name="Google Shape;646;p8"/>
            <p:cNvSpPr/>
            <p:nvPr/>
          </p:nvSpPr>
          <p:spPr>
            <a:xfrm>
              <a:off x="469350" y="2943925"/>
              <a:ext cx="742700" cy="528675"/>
            </a:xfrm>
            <a:custGeom>
              <a:avLst/>
              <a:gdLst/>
              <a:ahLst/>
              <a:cxnLst/>
              <a:rect l="l" t="t" r="r" b="b"/>
              <a:pathLst>
                <a:path w="29708" h="21147" extrusionOk="0">
                  <a:moveTo>
                    <a:pt x="14607" y="1"/>
                  </a:moveTo>
                  <a:cubicBezTo>
                    <a:pt x="12241" y="1"/>
                    <a:pt x="11302" y="2619"/>
                    <a:pt x="11302" y="2619"/>
                  </a:cubicBezTo>
                  <a:cubicBezTo>
                    <a:pt x="11302" y="2619"/>
                    <a:pt x="10319" y="1212"/>
                    <a:pt x="8250" y="1212"/>
                  </a:cubicBezTo>
                  <a:cubicBezTo>
                    <a:pt x="7604" y="1212"/>
                    <a:pt x="6853" y="1349"/>
                    <a:pt x="5992" y="1709"/>
                  </a:cubicBezTo>
                  <a:cubicBezTo>
                    <a:pt x="2375" y="3222"/>
                    <a:pt x="4315" y="7535"/>
                    <a:pt x="4315" y="7535"/>
                  </a:cubicBezTo>
                  <a:cubicBezTo>
                    <a:pt x="4315" y="7535"/>
                    <a:pt x="911" y="8374"/>
                    <a:pt x="1328" y="11322"/>
                  </a:cubicBezTo>
                  <a:cubicBezTo>
                    <a:pt x="1629" y="13444"/>
                    <a:pt x="3564" y="13975"/>
                    <a:pt x="3564" y="13975"/>
                  </a:cubicBezTo>
                  <a:cubicBezTo>
                    <a:pt x="3564" y="13975"/>
                    <a:pt x="0" y="16031"/>
                    <a:pt x="3493" y="19128"/>
                  </a:cubicBezTo>
                  <a:cubicBezTo>
                    <a:pt x="4664" y="20167"/>
                    <a:pt x="6435" y="20255"/>
                    <a:pt x="6998" y="20255"/>
                  </a:cubicBezTo>
                  <a:cubicBezTo>
                    <a:pt x="7112" y="20255"/>
                    <a:pt x="7176" y="20251"/>
                    <a:pt x="7176" y="20251"/>
                  </a:cubicBezTo>
                  <a:lnTo>
                    <a:pt x="23520" y="21144"/>
                  </a:lnTo>
                  <a:cubicBezTo>
                    <a:pt x="23520" y="21144"/>
                    <a:pt x="23557" y="21146"/>
                    <a:pt x="23625" y="21146"/>
                  </a:cubicBezTo>
                  <a:cubicBezTo>
                    <a:pt x="24149" y="21146"/>
                    <a:pt x="26512" y="21017"/>
                    <a:pt x="27696" y="18761"/>
                  </a:cubicBezTo>
                  <a:cubicBezTo>
                    <a:pt x="29033" y="16217"/>
                    <a:pt x="27181" y="14605"/>
                    <a:pt x="27181" y="14605"/>
                  </a:cubicBezTo>
                  <a:cubicBezTo>
                    <a:pt x="27181" y="14605"/>
                    <a:pt x="29708" y="13795"/>
                    <a:pt x="29351" y="10566"/>
                  </a:cubicBezTo>
                  <a:cubicBezTo>
                    <a:pt x="29095" y="8244"/>
                    <a:pt x="27399" y="7918"/>
                    <a:pt x="26466" y="7918"/>
                  </a:cubicBezTo>
                  <a:cubicBezTo>
                    <a:pt x="26102" y="7918"/>
                    <a:pt x="25855" y="7968"/>
                    <a:pt x="25855" y="7968"/>
                  </a:cubicBezTo>
                  <a:cubicBezTo>
                    <a:pt x="25855" y="7968"/>
                    <a:pt x="27208" y="4433"/>
                    <a:pt x="23657" y="2114"/>
                  </a:cubicBezTo>
                  <a:cubicBezTo>
                    <a:pt x="23194" y="1813"/>
                    <a:pt x="22748" y="1696"/>
                    <a:pt x="22335" y="1696"/>
                  </a:cubicBezTo>
                  <a:cubicBezTo>
                    <a:pt x="20890" y="1696"/>
                    <a:pt x="19837" y="3123"/>
                    <a:pt x="19837" y="3123"/>
                  </a:cubicBezTo>
                  <a:cubicBezTo>
                    <a:pt x="19837" y="3123"/>
                    <a:pt x="19096" y="1309"/>
                    <a:pt x="15825" y="214"/>
                  </a:cubicBezTo>
                  <a:cubicBezTo>
                    <a:pt x="15382" y="65"/>
                    <a:pt x="14977" y="1"/>
                    <a:pt x="146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647;p8"/>
            <p:cNvSpPr/>
            <p:nvPr/>
          </p:nvSpPr>
          <p:spPr>
            <a:xfrm>
              <a:off x="536925" y="4108275"/>
              <a:ext cx="340800" cy="465100"/>
            </a:xfrm>
            <a:custGeom>
              <a:avLst/>
              <a:gdLst/>
              <a:ahLst/>
              <a:cxnLst/>
              <a:rect l="l" t="t" r="r" b="b"/>
              <a:pathLst>
                <a:path w="13632" h="18604" extrusionOk="0">
                  <a:moveTo>
                    <a:pt x="965" y="1"/>
                  </a:moveTo>
                  <a:lnTo>
                    <a:pt x="1" y="6529"/>
                  </a:lnTo>
                  <a:cubicBezTo>
                    <a:pt x="3431" y="8184"/>
                    <a:pt x="9735" y="18603"/>
                    <a:pt x="9735" y="18603"/>
                  </a:cubicBezTo>
                  <a:cubicBezTo>
                    <a:pt x="9735" y="18603"/>
                    <a:pt x="12859" y="17288"/>
                    <a:pt x="13510" y="16828"/>
                  </a:cubicBezTo>
                  <a:cubicBezTo>
                    <a:pt x="13632" y="16741"/>
                    <a:pt x="13621" y="16706"/>
                    <a:pt x="13523" y="16706"/>
                  </a:cubicBezTo>
                  <a:cubicBezTo>
                    <a:pt x="13100" y="16706"/>
                    <a:pt x="11061" y="17359"/>
                    <a:pt x="11061" y="17359"/>
                  </a:cubicBezTo>
                  <a:cubicBezTo>
                    <a:pt x="11061" y="17359"/>
                    <a:pt x="10623" y="10557"/>
                    <a:pt x="7701" y="6173"/>
                  </a:cubicBezTo>
                  <a:cubicBezTo>
                    <a:pt x="4780" y="1789"/>
                    <a:pt x="965" y="1"/>
                    <a:pt x="965"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648;p8"/>
            <p:cNvSpPr/>
            <p:nvPr/>
          </p:nvSpPr>
          <p:spPr>
            <a:xfrm>
              <a:off x="743950" y="4498275"/>
              <a:ext cx="149500" cy="82100"/>
            </a:xfrm>
            <a:custGeom>
              <a:avLst/>
              <a:gdLst/>
              <a:ahLst/>
              <a:cxnLst/>
              <a:rect l="l" t="t" r="r" b="b"/>
              <a:pathLst>
                <a:path w="5980" h="3284" extrusionOk="0">
                  <a:moveTo>
                    <a:pt x="2835" y="0"/>
                  </a:moveTo>
                  <a:lnTo>
                    <a:pt x="0" y="1129"/>
                  </a:lnTo>
                  <a:lnTo>
                    <a:pt x="1004" y="3283"/>
                  </a:lnTo>
                  <a:lnTo>
                    <a:pt x="5980" y="1124"/>
                  </a:lnTo>
                  <a:cubicBezTo>
                    <a:pt x="5619" y="641"/>
                    <a:pt x="4790" y="531"/>
                    <a:pt x="4109" y="531"/>
                  </a:cubicBezTo>
                  <a:cubicBezTo>
                    <a:pt x="3538" y="531"/>
                    <a:pt x="3070" y="608"/>
                    <a:pt x="3070" y="608"/>
                  </a:cubicBezTo>
                  <a:lnTo>
                    <a:pt x="283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649;p8"/>
            <p:cNvSpPr/>
            <p:nvPr/>
          </p:nvSpPr>
          <p:spPr>
            <a:xfrm>
              <a:off x="799575" y="4501400"/>
              <a:ext cx="22100" cy="22500"/>
            </a:xfrm>
            <a:custGeom>
              <a:avLst/>
              <a:gdLst/>
              <a:ahLst/>
              <a:cxnLst/>
              <a:rect l="l" t="t" r="r" b="b"/>
              <a:pathLst>
                <a:path w="884" h="900" extrusionOk="0">
                  <a:moveTo>
                    <a:pt x="766" y="0"/>
                  </a:moveTo>
                  <a:cubicBezTo>
                    <a:pt x="739" y="0"/>
                    <a:pt x="711" y="11"/>
                    <a:pt x="691" y="34"/>
                  </a:cubicBezTo>
                  <a:lnTo>
                    <a:pt x="39" y="718"/>
                  </a:lnTo>
                  <a:cubicBezTo>
                    <a:pt x="1" y="763"/>
                    <a:pt x="1" y="829"/>
                    <a:pt x="44" y="867"/>
                  </a:cubicBezTo>
                  <a:cubicBezTo>
                    <a:pt x="67" y="889"/>
                    <a:pt x="94" y="900"/>
                    <a:pt x="117" y="900"/>
                  </a:cubicBezTo>
                  <a:cubicBezTo>
                    <a:pt x="143" y="900"/>
                    <a:pt x="176" y="889"/>
                    <a:pt x="193" y="867"/>
                  </a:cubicBezTo>
                  <a:lnTo>
                    <a:pt x="845" y="176"/>
                  </a:lnTo>
                  <a:cubicBezTo>
                    <a:pt x="883" y="138"/>
                    <a:pt x="883" y="67"/>
                    <a:pt x="840" y="28"/>
                  </a:cubicBezTo>
                  <a:cubicBezTo>
                    <a:pt x="819" y="10"/>
                    <a:pt x="792" y="0"/>
                    <a:pt x="7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650;p8"/>
            <p:cNvSpPr/>
            <p:nvPr/>
          </p:nvSpPr>
          <p:spPr>
            <a:xfrm>
              <a:off x="811350" y="4506700"/>
              <a:ext cx="18675" cy="27775"/>
            </a:xfrm>
            <a:custGeom>
              <a:avLst/>
              <a:gdLst/>
              <a:ahLst/>
              <a:cxnLst/>
              <a:rect l="l" t="t" r="r" b="b"/>
              <a:pathLst>
                <a:path w="747" h="1111" extrusionOk="0">
                  <a:moveTo>
                    <a:pt x="624" y="1"/>
                  </a:moveTo>
                  <a:cubicBezTo>
                    <a:pt x="587" y="1"/>
                    <a:pt x="551" y="19"/>
                    <a:pt x="533" y="53"/>
                  </a:cubicBezTo>
                  <a:lnTo>
                    <a:pt x="28" y="951"/>
                  </a:lnTo>
                  <a:cubicBezTo>
                    <a:pt x="1" y="1000"/>
                    <a:pt x="18" y="1065"/>
                    <a:pt x="73" y="1093"/>
                  </a:cubicBezTo>
                  <a:cubicBezTo>
                    <a:pt x="89" y="1105"/>
                    <a:pt x="106" y="1110"/>
                    <a:pt x="122" y="1110"/>
                  </a:cubicBezTo>
                  <a:cubicBezTo>
                    <a:pt x="160" y="1110"/>
                    <a:pt x="193" y="1088"/>
                    <a:pt x="215" y="1055"/>
                  </a:cubicBezTo>
                  <a:lnTo>
                    <a:pt x="719" y="157"/>
                  </a:lnTo>
                  <a:cubicBezTo>
                    <a:pt x="747" y="107"/>
                    <a:pt x="724" y="41"/>
                    <a:pt x="676" y="13"/>
                  </a:cubicBezTo>
                  <a:cubicBezTo>
                    <a:pt x="659" y="5"/>
                    <a:pt x="642" y="1"/>
                    <a:pt x="6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1" name="Google Shape;651;p8"/>
            <p:cNvSpPr/>
            <p:nvPr/>
          </p:nvSpPr>
          <p:spPr>
            <a:xfrm>
              <a:off x="831900" y="4509050"/>
              <a:ext cx="10600" cy="25425"/>
            </a:xfrm>
            <a:custGeom>
              <a:avLst/>
              <a:gdLst/>
              <a:ahLst/>
              <a:cxnLst/>
              <a:rect l="l" t="t" r="r" b="b"/>
              <a:pathLst>
                <a:path w="424" h="1017" extrusionOk="0">
                  <a:moveTo>
                    <a:pt x="309" y="0"/>
                  </a:moveTo>
                  <a:cubicBezTo>
                    <a:pt x="262" y="0"/>
                    <a:pt x="214" y="32"/>
                    <a:pt x="205" y="84"/>
                  </a:cubicBezTo>
                  <a:lnTo>
                    <a:pt x="18" y="885"/>
                  </a:lnTo>
                  <a:cubicBezTo>
                    <a:pt x="1" y="939"/>
                    <a:pt x="40" y="999"/>
                    <a:pt x="94" y="1011"/>
                  </a:cubicBezTo>
                  <a:cubicBezTo>
                    <a:pt x="106" y="1016"/>
                    <a:pt x="111" y="1016"/>
                    <a:pt x="122" y="1016"/>
                  </a:cubicBezTo>
                  <a:cubicBezTo>
                    <a:pt x="165" y="1016"/>
                    <a:pt x="210" y="983"/>
                    <a:pt x="221" y="933"/>
                  </a:cubicBezTo>
                  <a:lnTo>
                    <a:pt x="407" y="128"/>
                  </a:lnTo>
                  <a:cubicBezTo>
                    <a:pt x="423" y="73"/>
                    <a:pt x="385" y="18"/>
                    <a:pt x="330" y="2"/>
                  </a:cubicBezTo>
                  <a:cubicBezTo>
                    <a:pt x="323" y="1"/>
                    <a:pt x="316" y="0"/>
                    <a:pt x="3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2" name="Google Shape;652;p8"/>
            <p:cNvSpPr/>
            <p:nvPr/>
          </p:nvSpPr>
          <p:spPr>
            <a:xfrm>
              <a:off x="731350" y="4042250"/>
              <a:ext cx="404650" cy="401650"/>
            </a:xfrm>
            <a:custGeom>
              <a:avLst/>
              <a:gdLst/>
              <a:ahLst/>
              <a:cxnLst/>
              <a:rect l="l" t="t" r="r" b="b"/>
              <a:pathLst>
                <a:path w="16186" h="16066" extrusionOk="0">
                  <a:moveTo>
                    <a:pt x="0" y="1"/>
                  </a:moveTo>
                  <a:lnTo>
                    <a:pt x="577" y="6572"/>
                  </a:lnTo>
                  <a:cubicBezTo>
                    <a:pt x="4293" y="7389"/>
                    <a:pt x="12843" y="16066"/>
                    <a:pt x="12843" y="16066"/>
                  </a:cubicBezTo>
                  <a:cubicBezTo>
                    <a:pt x="12843" y="16066"/>
                    <a:pt x="15577" y="14060"/>
                    <a:pt x="16104" y="13456"/>
                  </a:cubicBezTo>
                  <a:cubicBezTo>
                    <a:pt x="16182" y="13366"/>
                    <a:pt x="16186" y="13328"/>
                    <a:pt x="16135" y="13328"/>
                  </a:cubicBezTo>
                  <a:cubicBezTo>
                    <a:pt x="15850" y="13328"/>
                    <a:pt x="13845" y="14541"/>
                    <a:pt x="13845" y="14541"/>
                  </a:cubicBezTo>
                  <a:cubicBezTo>
                    <a:pt x="13845" y="14541"/>
                    <a:pt x="11839" y="8030"/>
                    <a:pt x="7981" y="4440"/>
                  </a:cubicBezTo>
                  <a:cubicBezTo>
                    <a:pt x="4122" y="850"/>
                    <a:pt x="0" y="1"/>
                    <a:pt x="0"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653;p8"/>
            <p:cNvSpPr/>
            <p:nvPr/>
          </p:nvSpPr>
          <p:spPr>
            <a:xfrm>
              <a:off x="1006200" y="4362625"/>
              <a:ext cx="145400" cy="90575"/>
            </a:xfrm>
            <a:custGeom>
              <a:avLst/>
              <a:gdLst/>
              <a:ahLst/>
              <a:cxnLst/>
              <a:rect l="l" t="t" r="r" b="b"/>
              <a:pathLst>
                <a:path w="5816" h="3623" extrusionOk="0">
                  <a:moveTo>
                    <a:pt x="2495" y="0"/>
                  </a:moveTo>
                  <a:lnTo>
                    <a:pt x="1" y="1764"/>
                  </a:lnTo>
                  <a:lnTo>
                    <a:pt x="1475" y="3623"/>
                  </a:lnTo>
                  <a:lnTo>
                    <a:pt x="5816" y="367"/>
                  </a:lnTo>
                  <a:cubicBezTo>
                    <a:pt x="5573" y="163"/>
                    <a:pt x="5227" y="90"/>
                    <a:pt x="4857" y="90"/>
                  </a:cubicBezTo>
                  <a:cubicBezTo>
                    <a:pt x="3936" y="90"/>
                    <a:pt x="2868" y="542"/>
                    <a:pt x="2868" y="542"/>
                  </a:cubicBezTo>
                  <a:lnTo>
                    <a:pt x="249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4" name="Google Shape;654;p8"/>
            <p:cNvSpPr/>
            <p:nvPr/>
          </p:nvSpPr>
          <p:spPr>
            <a:xfrm>
              <a:off x="1058825" y="4364750"/>
              <a:ext cx="17975" cy="25850"/>
            </a:xfrm>
            <a:custGeom>
              <a:avLst/>
              <a:gdLst/>
              <a:ahLst/>
              <a:cxnLst/>
              <a:rect l="l" t="t" r="r" b="b"/>
              <a:pathLst>
                <a:path w="719" h="1034" extrusionOk="0">
                  <a:moveTo>
                    <a:pt x="596" y="0"/>
                  </a:moveTo>
                  <a:cubicBezTo>
                    <a:pt x="559" y="0"/>
                    <a:pt x="524" y="19"/>
                    <a:pt x="505" y="52"/>
                  </a:cubicBezTo>
                  <a:lnTo>
                    <a:pt x="33" y="874"/>
                  </a:lnTo>
                  <a:cubicBezTo>
                    <a:pt x="0" y="923"/>
                    <a:pt x="23" y="989"/>
                    <a:pt x="73" y="1016"/>
                  </a:cubicBezTo>
                  <a:cubicBezTo>
                    <a:pt x="88" y="1028"/>
                    <a:pt x="105" y="1033"/>
                    <a:pt x="121" y="1033"/>
                  </a:cubicBezTo>
                  <a:cubicBezTo>
                    <a:pt x="159" y="1033"/>
                    <a:pt x="197" y="1011"/>
                    <a:pt x="215" y="978"/>
                  </a:cubicBezTo>
                  <a:lnTo>
                    <a:pt x="686" y="161"/>
                  </a:lnTo>
                  <a:cubicBezTo>
                    <a:pt x="718" y="107"/>
                    <a:pt x="703" y="47"/>
                    <a:pt x="647" y="14"/>
                  </a:cubicBezTo>
                  <a:cubicBezTo>
                    <a:pt x="631" y="5"/>
                    <a:pt x="613" y="0"/>
                    <a:pt x="5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5" name="Google Shape;655;p8"/>
            <p:cNvSpPr/>
            <p:nvPr/>
          </p:nvSpPr>
          <p:spPr>
            <a:xfrm>
              <a:off x="283975" y="3532400"/>
              <a:ext cx="545800" cy="575900"/>
            </a:xfrm>
            <a:custGeom>
              <a:avLst/>
              <a:gdLst/>
              <a:ahLst/>
              <a:cxnLst/>
              <a:rect l="l" t="t" r="r" b="b"/>
              <a:pathLst>
                <a:path w="21832" h="23036" extrusionOk="0">
                  <a:moveTo>
                    <a:pt x="10699" y="1"/>
                  </a:moveTo>
                  <a:cubicBezTo>
                    <a:pt x="10699" y="1"/>
                    <a:pt x="1" y="5712"/>
                    <a:pt x="4511" y="23036"/>
                  </a:cubicBezTo>
                  <a:cubicBezTo>
                    <a:pt x="4511" y="23036"/>
                    <a:pt x="14645" y="23036"/>
                    <a:pt x="21069" y="21123"/>
                  </a:cubicBezTo>
                  <a:cubicBezTo>
                    <a:pt x="21069" y="21123"/>
                    <a:pt x="21831" y="10342"/>
                    <a:pt x="21831" y="6681"/>
                  </a:cubicBezTo>
                  <a:cubicBezTo>
                    <a:pt x="21831" y="6681"/>
                    <a:pt x="12815" y="1491"/>
                    <a:pt x="1069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6" name="Google Shape;656;p8"/>
            <p:cNvSpPr/>
            <p:nvPr/>
          </p:nvSpPr>
          <p:spPr>
            <a:xfrm>
              <a:off x="857825" y="3490950"/>
              <a:ext cx="414925" cy="327950"/>
            </a:xfrm>
            <a:custGeom>
              <a:avLst/>
              <a:gdLst/>
              <a:ahLst/>
              <a:cxnLst/>
              <a:rect l="l" t="t" r="r" b="b"/>
              <a:pathLst>
                <a:path w="16597" h="13118" extrusionOk="0">
                  <a:moveTo>
                    <a:pt x="15013" y="0"/>
                  </a:moveTo>
                  <a:cubicBezTo>
                    <a:pt x="14706" y="0"/>
                    <a:pt x="13691" y="2306"/>
                    <a:pt x="13691" y="2306"/>
                  </a:cubicBezTo>
                  <a:cubicBezTo>
                    <a:pt x="13691" y="2306"/>
                    <a:pt x="13828" y="179"/>
                    <a:pt x="13407" y="70"/>
                  </a:cubicBezTo>
                  <a:cubicBezTo>
                    <a:pt x="13399" y="67"/>
                    <a:pt x="13391" y="66"/>
                    <a:pt x="13384" y="66"/>
                  </a:cubicBezTo>
                  <a:cubicBezTo>
                    <a:pt x="12970" y="66"/>
                    <a:pt x="12585" y="2886"/>
                    <a:pt x="12585" y="2886"/>
                  </a:cubicBezTo>
                  <a:cubicBezTo>
                    <a:pt x="12585" y="2886"/>
                    <a:pt x="12034" y="1297"/>
                    <a:pt x="11761" y="1297"/>
                  </a:cubicBezTo>
                  <a:cubicBezTo>
                    <a:pt x="11752" y="1297"/>
                    <a:pt x="11743" y="1299"/>
                    <a:pt x="11735" y="1302"/>
                  </a:cubicBezTo>
                  <a:cubicBezTo>
                    <a:pt x="11472" y="1406"/>
                    <a:pt x="11861" y="3538"/>
                    <a:pt x="11861" y="3538"/>
                  </a:cubicBezTo>
                  <a:cubicBezTo>
                    <a:pt x="10374" y="6907"/>
                    <a:pt x="4301" y="7312"/>
                    <a:pt x="1468" y="7312"/>
                  </a:cubicBezTo>
                  <a:cubicBezTo>
                    <a:pt x="572" y="7312"/>
                    <a:pt x="0" y="7271"/>
                    <a:pt x="0" y="7271"/>
                  </a:cubicBezTo>
                  <a:lnTo>
                    <a:pt x="0" y="7271"/>
                  </a:lnTo>
                  <a:lnTo>
                    <a:pt x="488" y="13085"/>
                  </a:lnTo>
                  <a:cubicBezTo>
                    <a:pt x="900" y="13107"/>
                    <a:pt x="1300" y="13117"/>
                    <a:pt x="1688" y="13117"/>
                  </a:cubicBezTo>
                  <a:cubicBezTo>
                    <a:pt x="12777" y="13117"/>
                    <a:pt x="14010" y="4684"/>
                    <a:pt x="14010" y="4684"/>
                  </a:cubicBezTo>
                  <a:cubicBezTo>
                    <a:pt x="14010" y="4684"/>
                    <a:pt x="16322" y="3642"/>
                    <a:pt x="16059" y="3166"/>
                  </a:cubicBezTo>
                  <a:cubicBezTo>
                    <a:pt x="16000" y="3060"/>
                    <a:pt x="15898" y="3018"/>
                    <a:pt x="15774" y="3018"/>
                  </a:cubicBezTo>
                  <a:cubicBezTo>
                    <a:pt x="15341" y="3018"/>
                    <a:pt x="14645" y="3522"/>
                    <a:pt x="14645" y="3522"/>
                  </a:cubicBezTo>
                  <a:cubicBezTo>
                    <a:pt x="14645" y="3522"/>
                    <a:pt x="16597" y="1785"/>
                    <a:pt x="16175" y="1302"/>
                  </a:cubicBezTo>
                  <a:cubicBezTo>
                    <a:pt x="16125" y="1246"/>
                    <a:pt x="16066" y="1221"/>
                    <a:pt x="16000" y="1221"/>
                  </a:cubicBezTo>
                  <a:cubicBezTo>
                    <a:pt x="15495" y="1221"/>
                    <a:pt x="14579" y="2650"/>
                    <a:pt x="14579" y="2650"/>
                  </a:cubicBezTo>
                  <a:cubicBezTo>
                    <a:pt x="14579" y="2650"/>
                    <a:pt x="15275" y="404"/>
                    <a:pt x="15067" y="37"/>
                  </a:cubicBezTo>
                  <a:cubicBezTo>
                    <a:pt x="15053" y="12"/>
                    <a:pt x="15035" y="0"/>
                    <a:pt x="1501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7" name="Google Shape;657;p8"/>
            <p:cNvSpPr/>
            <p:nvPr/>
          </p:nvSpPr>
          <p:spPr>
            <a:xfrm>
              <a:off x="1169400" y="3560525"/>
              <a:ext cx="21975" cy="29175"/>
            </a:xfrm>
            <a:custGeom>
              <a:avLst/>
              <a:gdLst/>
              <a:ahLst/>
              <a:cxnLst/>
              <a:rect l="l" t="t" r="r" b="b"/>
              <a:pathLst>
                <a:path w="879" h="1167" extrusionOk="0">
                  <a:moveTo>
                    <a:pt x="118" y="0"/>
                  </a:moveTo>
                  <a:cubicBezTo>
                    <a:pt x="87" y="0"/>
                    <a:pt x="56" y="14"/>
                    <a:pt x="34" y="42"/>
                  </a:cubicBezTo>
                  <a:cubicBezTo>
                    <a:pt x="1" y="87"/>
                    <a:pt x="11" y="153"/>
                    <a:pt x="56" y="191"/>
                  </a:cubicBezTo>
                  <a:cubicBezTo>
                    <a:pt x="615" y="608"/>
                    <a:pt x="484" y="1008"/>
                    <a:pt x="477" y="1024"/>
                  </a:cubicBezTo>
                  <a:cubicBezTo>
                    <a:pt x="456" y="1079"/>
                    <a:pt x="484" y="1139"/>
                    <a:pt x="538" y="1160"/>
                  </a:cubicBezTo>
                  <a:cubicBezTo>
                    <a:pt x="549" y="1167"/>
                    <a:pt x="560" y="1167"/>
                    <a:pt x="576" y="1167"/>
                  </a:cubicBezTo>
                  <a:cubicBezTo>
                    <a:pt x="615" y="1167"/>
                    <a:pt x="659" y="1145"/>
                    <a:pt x="674" y="1101"/>
                  </a:cubicBezTo>
                  <a:cubicBezTo>
                    <a:pt x="681" y="1079"/>
                    <a:pt x="878" y="536"/>
                    <a:pt x="181" y="21"/>
                  </a:cubicBezTo>
                  <a:cubicBezTo>
                    <a:pt x="163" y="7"/>
                    <a:pt x="141"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8" name="Google Shape;658;p8"/>
            <p:cNvSpPr/>
            <p:nvPr/>
          </p:nvSpPr>
          <p:spPr>
            <a:xfrm>
              <a:off x="191900" y="3129525"/>
              <a:ext cx="311600" cy="490050"/>
            </a:xfrm>
            <a:custGeom>
              <a:avLst/>
              <a:gdLst/>
              <a:ahLst/>
              <a:cxnLst/>
              <a:rect l="l" t="t" r="r" b="b"/>
              <a:pathLst>
                <a:path w="12464" h="19602" extrusionOk="0">
                  <a:moveTo>
                    <a:pt x="8282" y="0"/>
                  </a:moveTo>
                  <a:cubicBezTo>
                    <a:pt x="7663" y="0"/>
                    <a:pt x="7334" y="2517"/>
                    <a:pt x="7334" y="2517"/>
                  </a:cubicBezTo>
                  <a:cubicBezTo>
                    <a:pt x="7334" y="2517"/>
                    <a:pt x="7376" y="1146"/>
                    <a:pt x="6863" y="1146"/>
                  </a:cubicBezTo>
                  <a:cubicBezTo>
                    <a:pt x="6854" y="1146"/>
                    <a:pt x="6845" y="1147"/>
                    <a:pt x="6835" y="1148"/>
                  </a:cubicBezTo>
                  <a:cubicBezTo>
                    <a:pt x="6292" y="1196"/>
                    <a:pt x="6731" y="3696"/>
                    <a:pt x="6731" y="3696"/>
                  </a:cubicBezTo>
                  <a:cubicBezTo>
                    <a:pt x="6731" y="3696"/>
                    <a:pt x="0" y="9862"/>
                    <a:pt x="7382" y="19601"/>
                  </a:cubicBezTo>
                  <a:lnTo>
                    <a:pt x="12464" y="16740"/>
                  </a:lnTo>
                  <a:cubicBezTo>
                    <a:pt x="12464" y="16740"/>
                    <a:pt x="6314" y="8941"/>
                    <a:pt x="8890" y="4831"/>
                  </a:cubicBezTo>
                  <a:cubicBezTo>
                    <a:pt x="8890" y="4831"/>
                    <a:pt x="10868" y="3953"/>
                    <a:pt x="10809" y="3674"/>
                  </a:cubicBezTo>
                  <a:cubicBezTo>
                    <a:pt x="10795" y="3612"/>
                    <a:pt x="10695" y="3588"/>
                    <a:pt x="10547" y="3588"/>
                  </a:cubicBezTo>
                  <a:cubicBezTo>
                    <a:pt x="10049" y="3588"/>
                    <a:pt x="9016" y="3865"/>
                    <a:pt x="9016" y="3865"/>
                  </a:cubicBezTo>
                  <a:cubicBezTo>
                    <a:pt x="9016" y="3865"/>
                    <a:pt x="11214" y="1887"/>
                    <a:pt x="10885" y="1603"/>
                  </a:cubicBezTo>
                  <a:cubicBezTo>
                    <a:pt x="10853" y="1574"/>
                    <a:pt x="10807" y="1561"/>
                    <a:pt x="10751" y="1561"/>
                  </a:cubicBezTo>
                  <a:cubicBezTo>
                    <a:pt x="10242" y="1561"/>
                    <a:pt x="8874" y="2622"/>
                    <a:pt x="8874" y="2622"/>
                  </a:cubicBezTo>
                  <a:cubicBezTo>
                    <a:pt x="8874" y="2622"/>
                    <a:pt x="10387" y="209"/>
                    <a:pt x="9989" y="209"/>
                  </a:cubicBezTo>
                  <a:cubicBezTo>
                    <a:pt x="9986" y="209"/>
                    <a:pt x="9983" y="209"/>
                    <a:pt x="9980" y="210"/>
                  </a:cubicBezTo>
                  <a:cubicBezTo>
                    <a:pt x="9559" y="243"/>
                    <a:pt x="8090" y="2079"/>
                    <a:pt x="8090" y="2079"/>
                  </a:cubicBezTo>
                  <a:cubicBezTo>
                    <a:pt x="8090" y="2079"/>
                    <a:pt x="8945" y="78"/>
                    <a:pt x="8310" y="2"/>
                  </a:cubicBezTo>
                  <a:cubicBezTo>
                    <a:pt x="8301" y="1"/>
                    <a:pt x="8291" y="0"/>
                    <a:pt x="8282"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9" name="Google Shape;659;p8"/>
            <p:cNvSpPr/>
            <p:nvPr/>
          </p:nvSpPr>
          <p:spPr>
            <a:xfrm>
              <a:off x="388125" y="3221375"/>
              <a:ext cx="32225" cy="11525"/>
            </a:xfrm>
            <a:custGeom>
              <a:avLst/>
              <a:gdLst/>
              <a:ahLst/>
              <a:cxnLst/>
              <a:rect l="l" t="t" r="r" b="b"/>
              <a:pathLst>
                <a:path w="1289" h="461" extrusionOk="0">
                  <a:moveTo>
                    <a:pt x="707" y="1"/>
                  </a:moveTo>
                  <a:cubicBezTo>
                    <a:pt x="245" y="1"/>
                    <a:pt x="45" y="279"/>
                    <a:pt x="33" y="296"/>
                  </a:cubicBezTo>
                  <a:cubicBezTo>
                    <a:pt x="0" y="340"/>
                    <a:pt x="11" y="406"/>
                    <a:pt x="60" y="438"/>
                  </a:cubicBezTo>
                  <a:cubicBezTo>
                    <a:pt x="77" y="454"/>
                    <a:pt x="99" y="461"/>
                    <a:pt x="120" y="461"/>
                  </a:cubicBezTo>
                  <a:cubicBezTo>
                    <a:pt x="153" y="461"/>
                    <a:pt x="186" y="444"/>
                    <a:pt x="208" y="416"/>
                  </a:cubicBezTo>
                  <a:cubicBezTo>
                    <a:pt x="216" y="404"/>
                    <a:pt x="360" y="210"/>
                    <a:pt x="710" y="210"/>
                  </a:cubicBezTo>
                  <a:cubicBezTo>
                    <a:pt x="827" y="210"/>
                    <a:pt x="968" y="232"/>
                    <a:pt x="1134" y="290"/>
                  </a:cubicBezTo>
                  <a:cubicBezTo>
                    <a:pt x="1146" y="295"/>
                    <a:pt x="1158" y="297"/>
                    <a:pt x="1170" y="297"/>
                  </a:cubicBezTo>
                  <a:cubicBezTo>
                    <a:pt x="1214" y="297"/>
                    <a:pt x="1253" y="267"/>
                    <a:pt x="1266" y="224"/>
                  </a:cubicBezTo>
                  <a:cubicBezTo>
                    <a:pt x="1288" y="170"/>
                    <a:pt x="1261" y="110"/>
                    <a:pt x="1200" y="93"/>
                  </a:cubicBezTo>
                  <a:cubicBezTo>
                    <a:pt x="1010" y="26"/>
                    <a:pt x="846" y="1"/>
                    <a:pt x="7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0" name="Google Shape;660;p8"/>
            <p:cNvSpPr/>
            <p:nvPr/>
          </p:nvSpPr>
          <p:spPr>
            <a:xfrm>
              <a:off x="396750" y="4060475"/>
              <a:ext cx="522200" cy="280375"/>
            </a:xfrm>
            <a:custGeom>
              <a:avLst/>
              <a:gdLst/>
              <a:ahLst/>
              <a:cxnLst/>
              <a:rect l="l" t="t" r="r" b="b"/>
              <a:pathLst>
                <a:path w="20888" h="11215" extrusionOk="0">
                  <a:moveTo>
                    <a:pt x="16230" y="0"/>
                  </a:moveTo>
                  <a:cubicBezTo>
                    <a:pt x="12408" y="1338"/>
                    <a:pt x="0" y="1913"/>
                    <a:pt x="0" y="1913"/>
                  </a:cubicBezTo>
                  <a:cubicBezTo>
                    <a:pt x="2532" y="5158"/>
                    <a:pt x="7668" y="11214"/>
                    <a:pt x="7668" y="11214"/>
                  </a:cubicBezTo>
                  <a:cubicBezTo>
                    <a:pt x="9147" y="10387"/>
                    <a:pt x="14497" y="7816"/>
                    <a:pt x="14497" y="7816"/>
                  </a:cubicBezTo>
                  <a:cubicBezTo>
                    <a:pt x="13938" y="6200"/>
                    <a:pt x="11581" y="3908"/>
                    <a:pt x="11581" y="3908"/>
                  </a:cubicBezTo>
                  <a:lnTo>
                    <a:pt x="11581" y="3908"/>
                  </a:lnTo>
                  <a:cubicBezTo>
                    <a:pt x="13242" y="4999"/>
                    <a:pt x="15236" y="7301"/>
                    <a:pt x="15236" y="7301"/>
                  </a:cubicBezTo>
                  <a:lnTo>
                    <a:pt x="20887" y="3284"/>
                  </a:lnTo>
                  <a:cubicBezTo>
                    <a:pt x="18920" y="1222"/>
                    <a:pt x="16230" y="0"/>
                    <a:pt x="162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1" name="Google Shape;661;p8"/>
            <p:cNvSpPr/>
            <p:nvPr/>
          </p:nvSpPr>
          <p:spPr>
            <a:xfrm>
              <a:off x="430450" y="4119425"/>
              <a:ext cx="180325" cy="197300"/>
            </a:xfrm>
            <a:custGeom>
              <a:avLst/>
              <a:gdLst/>
              <a:ahLst/>
              <a:cxnLst/>
              <a:rect l="l" t="t" r="r" b="b"/>
              <a:pathLst>
                <a:path w="7213" h="7892" extrusionOk="0">
                  <a:moveTo>
                    <a:pt x="121" y="1"/>
                  </a:moveTo>
                  <a:cubicBezTo>
                    <a:pt x="91" y="1"/>
                    <a:pt x="60" y="13"/>
                    <a:pt x="39" y="38"/>
                  </a:cubicBezTo>
                  <a:cubicBezTo>
                    <a:pt x="0" y="88"/>
                    <a:pt x="11" y="153"/>
                    <a:pt x="56" y="192"/>
                  </a:cubicBezTo>
                  <a:cubicBezTo>
                    <a:pt x="110" y="235"/>
                    <a:pt x="5821" y="4856"/>
                    <a:pt x="6994" y="7821"/>
                  </a:cubicBezTo>
                  <a:cubicBezTo>
                    <a:pt x="7010" y="7864"/>
                    <a:pt x="7055" y="7892"/>
                    <a:pt x="7093" y="7892"/>
                  </a:cubicBezTo>
                  <a:cubicBezTo>
                    <a:pt x="7109" y="7892"/>
                    <a:pt x="7121" y="7887"/>
                    <a:pt x="7131" y="7881"/>
                  </a:cubicBezTo>
                  <a:cubicBezTo>
                    <a:pt x="7186" y="7859"/>
                    <a:pt x="7213" y="7799"/>
                    <a:pt x="7192" y="7743"/>
                  </a:cubicBezTo>
                  <a:cubicBezTo>
                    <a:pt x="5996" y="4724"/>
                    <a:pt x="423" y="213"/>
                    <a:pt x="187" y="22"/>
                  </a:cubicBezTo>
                  <a:cubicBezTo>
                    <a:pt x="168" y="8"/>
                    <a:pt x="145"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2" name="Google Shape;662;p8"/>
            <p:cNvSpPr/>
            <p:nvPr/>
          </p:nvSpPr>
          <p:spPr>
            <a:xfrm>
              <a:off x="627750" y="4085950"/>
              <a:ext cx="61300" cy="59925"/>
            </a:xfrm>
            <a:custGeom>
              <a:avLst/>
              <a:gdLst/>
              <a:ahLst/>
              <a:cxnLst/>
              <a:rect l="l" t="t" r="r" b="b"/>
              <a:pathLst>
                <a:path w="2452" h="2397" extrusionOk="0">
                  <a:moveTo>
                    <a:pt x="1597" y="1"/>
                  </a:moveTo>
                  <a:cubicBezTo>
                    <a:pt x="1578" y="1"/>
                    <a:pt x="1559" y="6"/>
                    <a:pt x="1541" y="18"/>
                  </a:cubicBezTo>
                  <a:cubicBezTo>
                    <a:pt x="1491" y="51"/>
                    <a:pt x="1475" y="116"/>
                    <a:pt x="1508" y="165"/>
                  </a:cubicBezTo>
                  <a:cubicBezTo>
                    <a:pt x="1936" y="835"/>
                    <a:pt x="2123" y="1612"/>
                    <a:pt x="2194" y="2019"/>
                  </a:cubicBezTo>
                  <a:lnTo>
                    <a:pt x="188" y="236"/>
                  </a:lnTo>
                  <a:cubicBezTo>
                    <a:pt x="168" y="219"/>
                    <a:pt x="143" y="211"/>
                    <a:pt x="119" y="211"/>
                  </a:cubicBezTo>
                  <a:cubicBezTo>
                    <a:pt x="89" y="211"/>
                    <a:pt x="60" y="223"/>
                    <a:pt x="39" y="248"/>
                  </a:cubicBezTo>
                  <a:cubicBezTo>
                    <a:pt x="1" y="291"/>
                    <a:pt x="6" y="357"/>
                    <a:pt x="44" y="395"/>
                  </a:cubicBezTo>
                  <a:lnTo>
                    <a:pt x="2270" y="2368"/>
                  </a:lnTo>
                  <a:cubicBezTo>
                    <a:pt x="2292" y="2386"/>
                    <a:pt x="2320" y="2396"/>
                    <a:pt x="2341" y="2396"/>
                  </a:cubicBezTo>
                  <a:cubicBezTo>
                    <a:pt x="2358" y="2396"/>
                    <a:pt x="2374" y="2391"/>
                    <a:pt x="2391" y="2386"/>
                  </a:cubicBezTo>
                  <a:cubicBezTo>
                    <a:pt x="2429" y="2363"/>
                    <a:pt x="2451" y="2325"/>
                    <a:pt x="2445" y="2282"/>
                  </a:cubicBezTo>
                  <a:cubicBezTo>
                    <a:pt x="2440" y="2232"/>
                    <a:pt x="2325" y="1048"/>
                    <a:pt x="1683" y="51"/>
                  </a:cubicBezTo>
                  <a:cubicBezTo>
                    <a:pt x="1665" y="19"/>
                    <a:pt x="1632" y="1"/>
                    <a:pt x="15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3" name="Google Shape;663;p8"/>
            <p:cNvSpPr/>
            <p:nvPr/>
          </p:nvSpPr>
          <p:spPr>
            <a:xfrm>
              <a:off x="508000" y="4097150"/>
              <a:ext cx="35800" cy="82150"/>
            </a:xfrm>
            <a:custGeom>
              <a:avLst/>
              <a:gdLst/>
              <a:ahLst/>
              <a:cxnLst/>
              <a:rect l="l" t="t" r="r" b="b"/>
              <a:pathLst>
                <a:path w="1432" h="3286" extrusionOk="0">
                  <a:moveTo>
                    <a:pt x="821" y="1"/>
                  </a:moveTo>
                  <a:cubicBezTo>
                    <a:pt x="815" y="1"/>
                    <a:pt x="808" y="1"/>
                    <a:pt x="801" y="3"/>
                  </a:cubicBezTo>
                  <a:cubicBezTo>
                    <a:pt x="741" y="18"/>
                    <a:pt x="708" y="74"/>
                    <a:pt x="724" y="134"/>
                  </a:cubicBezTo>
                  <a:cubicBezTo>
                    <a:pt x="1196" y="2041"/>
                    <a:pt x="61" y="3094"/>
                    <a:pt x="50" y="3104"/>
                  </a:cubicBezTo>
                  <a:cubicBezTo>
                    <a:pt x="7" y="3142"/>
                    <a:pt x="0" y="3208"/>
                    <a:pt x="40" y="3253"/>
                  </a:cubicBezTo>
                  <a:cubicBezTo>
                    <a:pt x="61" y="3274"/>
                    <a:pt x="88" y="3286"/>
                    <a:pt x="116" y="3286"/>
                  </a:cubicBezTo>
                  <a:cubicBezTo>
                    <a:pt x="143" y="3286"/>
                    <a:pt x="171" y="3281"/>
                    <a:pt x="187" y="3258"/>
                  </a:cubicBezTo>
                  <a:cubicBezTo>
                    <a:pt x="242" y="3215"/>
                    <a:pt x="1431" y="2118"/>
                    <a:pt x="927" y="84"/>
                  </a:cubicBezTo>
                  <a:cubicBezTo>
                    <a:pt x="912" y="32"/>
                    <a:pt x="868" y="1"/>
                    <a:pt x="8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4" name="Google Shape;664;p8"/>
            <p:cNvSpPr/>
            <p:nvPr/>
          </p:nvSpPr>
          <p:spPr>
            <a:xfrm>
              <a:off x="760000" y="4070125"/>
              <a:ext cx="95525" cy="36150"/>
            </a:xfrm>
            <a:custGeom>
              <a:avLst/>
              <a:gdLst/>
              <a:ahLst/>
              <a:cxnLst/>
              <a:rect l="l" t="t" r="r" b="b"/>
              <a:pathLst>
                <a:path w="3821" h="1446" extrusionOk="0">
                  <a:moveTo>
                    <a:pt x="118" y="0"/>
                  </a:moveTo>
                  <a:cubicBezTo>
                    <a:pt x="88" y="0"/>
                    <a:pt x="59" y="13"/>
                    <a:pt x="38" y="37"/>
                  </a:cubicBezTo>
                  <a:cubicBezTo>
                    <a:pt x="0" y="80"/>
                    <a:pt x="5" y="146"/>
                    <a:pt x="49" y="185"/>
                  </a:cubicBezTo>
                  <a:cubicBezTo>
                    <a:pt x="115" y="244"/>
                    <a:pt x="1485" y="1445"/>
                    <a:pt x="2904" y="1445"/>
                  </a:cubicBezTo>
                  <a:cubicBezTo>
                    <a:pt x="3185" y="1445"/>
                    <a:pt x="3469" y="1395"/>
                    <a:pt x="3744" y="1286"/>
                  </a:cubicBezTo>
                  <a:cubicBezTo>
                    <a:pt x="3798" y="1264"/>
                    <a:pt x="3820" y="1205"/>
                    <a:pt x="3798" y="1149"/>
                  </a:cubicBezTo>
                  <a:cubicBezTo>
                    <a:pt x="3782" y="1107"/>
                    <a:pt x="3742" y="1081"/>
                    <a:pt x="3700" y="1081"/>
                  </a:cubicBezTo>
                  <a:cubicBezTo>
                    <a:pt x="3687" y="1081"/>
                    <a:pt x="3674" y="1084"/>
                    <a:pt x="3661" y="1089"/>
                  </a:cubicBezTo>
                  <a:cubicBezTo>
                    <a:pt x="3417" y="1188"/>
                    <a:pt x="3165" y="1230"/>
                    <a:pt x="2912" y="1230"/>
                  </a:cubicBezTo>
                  <a:cubicBezTo>
                    <a:pt x="1563" y="1230"/>
                    <a:pt x="205" y="39"/>
                    <a:pt x="187" y="26"/>
                  </a:cubicBezTo>
                  <a:cubicBezTo>
                    <a:pt x="167" y="9"/>
                    <a:pt x="142"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5" name="Google Shape;665;p8"/>
            <p:cNvSpPr/>
            <p:nvPr/>
          </p:nvSpPr>
          <p:spPr>
            <a:xfrm>
              <a:off x="799575" y="4057825"/>
              <a:ext cx="108425" cy="97225"/>
            </a:xfrm>
            <a:custGeom>
              <a:avLst/>
              <a:gdLst/>
              <a:ahLst/>
              <a:cxnLst/>
              <a:rect l="l" t="t" r="r" b="b"/>
              <a:pathLst>
                <a:path w="4337" h="3889" extrusionOk="0">
                  <a:moveTo>
                    <a:pt x="121" y="0"/>
                  </a:moveTo>
                  <a:cubicBezTo>
                    <a:pt x="87" y="0"/>
                    <a:pt x="54" y="14"/>
                    <a:pt x="34" y="41"/>
                  </a:cubicBezTo>
                  <a:cubicBezTo>
                    <a:pt x="1" y="85"/>
                    <a:pt x="6" y="156"/>
                    <a:pt x="56" y="189"/>
                  </a:cubicBezTo>
                  <a:cubicBezTo>
                    <a:pt x="1688" y="1439"/>
                    <a:pt x="4122" y="3834"/>
                    <a:pt x="4144" y="3860"/>
                  </a:cubicBezTo>
                  <a:cubicBezTo>
                    <a:pt x="4167" y="3883"/>
                    <a:pt x="4194" y="3888"/>
                    <a:pt x="4221" y="3888"/>
                  </a:cubicBezTo>
                  <a:cubicBezTo>
                    <a:pt x="4248" y="3888"/>
                    <a:pt x="4276" y="3878"/>
                    <a:pt x="4293" y="3860"/>
                  </a:cubicBezTo>
                  <a:cubicBezTo>
                    <a:pt x="4336" y="3817"/>
                    <a:pt x="4336" y="3751"/>
                    <a:pt x="4293" y="3708"/>
                  </a:cubicBezTo>
                  <a:cubicBezTo>
                    <a:pt x="4271" y="3686"/>
                    <a:pt x="1832" y="1280"/>
                    <a:pt x="182" y="19"/>
                  </a:cubicBezTo>
                  <a:cubicBezTo>
                    <a:pt x="165" y="6"/>
                    <a:pt x="143"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6" name="Google Shape;666;p8"/>
            <p:cNvSpPr/>
            <p:nvPr/>
          </p:nvSpPr>
          <p:spPr>
            <a:xfrm>
              <a:off x="273875" y="3434400"/>
              <a:ext cx="315125" cy="300200"/>
            </a:xfrm>
            <a:custGeom>
              <a:avLst/>
              <a:gdLst/>
              <a:ahLst/>
              <a:cxnLst/>
              <a:rect l="l" t="t" r="r" b="b"/>
              <a:pathLst>
                <a:path w="12605" h="12008" extrusionOk="0">
                  <a:moveTo>
                    <a:pt x="7032" y="1"/>
                  </a:moveTo>
                  <a:cubicBezTo>
                    <a:pt x="5754" y="1"/>
                    <a:pt x="1490" y="2780"/>
                    <a:pt x="1490" y="2780"/>
                  </a:cubicBezTo>
                  <a:cubicBezTo>
                    <a:pt x="1" y="3702"/>
                    <a:pt x="3689" y="12008"/>
                    <a:pt x="5626" y="12008"/>
                  </a:cubicBezTo>
                  <a:cubicBezTo>
                    <a:pt x="5693" y="12008"/>
                    <a:pt x="5758" y="11998"/>
                    <a:pt x="5820" y="11977"/>
                  </a:cubicBezTo>
                  <a:cubicBezTo>
                    <a:pt x="7688" y="11363"/>
                    <a:pt x="12605" y="4897"/>
                    <a:pt x="12605" y="4897"/>
                  </a:cubicBezTo>
                  <a:cubicBezTo>
                    <a:pt x="12605" y="4897"/>
                    <a:pt x="8039" y="670"/>
                    <a:pt x="7300" y="73"/>
                  </a:cubicBezTo>
                  <a:cubicBezTo>
                    <a:pt x="7239" y="23"/>
                    <a:pt x="7147" y="1"/>
                    <a:pt x="703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7" name="Google Shape;667;p8"/>
            <p:cNvSpPr/>
            <p:nvPr/>
          </p:nvSpPr>
          <p:spPr>
            <a:xfrm>
              <a:off x="728475" y="3654900"/>
              <a:ext cx="251175" cy="213350"/>
            </a:xfrm>
            <a:custGeom>
              <a:avLst/>
              <a:gdLst/>
              <a:ahLst/>
              <a:cxnLst/>
              <a:rect l="l" t="t" r="r" b="b"/>
              <a:pathLst>
                <a:path w="10047" h="8534" extrusionOk="0">
                  <a:moveTo>
                    <a:pt x="981" y="0"/>
                  </a:moveTo>
                  <a:cubicBezTo>
                    <a:pt x="981" y="0"/>
                    <a:pt x="1" y="7592"/>
                    <a:pt x="538" y="8260"/>
                  </a:cubicBezTo>
                  <a:cubicBezTo>
                    <a:pt x="694" y="8455"/>
                    <a:pt x="1480" y="8533"/>
                    <a:pt x="2526" y="8533"/>
                  </a:cubicBezTo>
                  <a:cubicBezTo>
                    <a:pt x="5060" y="8533"/>
                    <a:pt x="9123" y="8073"/>
                    <a:pt x="9472" y="7701"/>
                  </a:cubicBezTo>
                  <a:cubicBezTo>
                    <a:pt x="9964" y="7171"/>
                    <a:pt x="10046" y="504"/>
                    <a:pt x="8538" y="504"/>
                  </a:cubicBezTo>
                  <a:cubicBezTo>
                    <a:pt x="8533" y="504"/>
                    <a:pt x="8528" y="504"/>
                    <a:pt x="8523" y="504"/>
                  </a:cubicBezTo>
                  <a:cubicBezTo>
                    <a:pt x="8471" y="506"/>
                    <a:pt x="8414" y="506"/>
                    <a:pt x="8352" y="506"/>
                  </a:cubicBezTo>
                  <a:cubicBezTo>
                    <a:pt x="6592" y="506"/>
                    <a:pt x="981" y="0"/>
                    <a:pt x="98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8" name="Google Shape;668;p8"/>
            <p:cNvSpPr/>
            <p:nvPr/>
          </p:nvSpPr>
          <p:spPr>
            <a:xfrm>
              <a:off x="542875" y="3158850"/>
              <a:ext cx="578175" cy="461250"/>
            </a:xfrm>
            <a:custGeom>
              <a:avLst/>
              <a:gdLst/>
              <a:ahLst/>
              <a:cxnLst/>
              <a:rect l="l" t="t" r="r" b="b"/>
              <a:pathLst>
                <a:path w="23127" h="18450" extrusionOk="0">
                  <a:moveTo>
                    <a:pt x="12196" y="0"/>
                  </a:moveTo>
                  <a:cubicBezTo>
                    <a:pt x="8167" y="0"/>
                    <a:pt x="5144" y="2818"/>
                    <a:pt x="5144" y="2818"/>
                  </a:cubicBezTo>
                  <a:cubicBezTo>
                    <a:pt x="1" y="8380"/>
                    <a:pt x="5123" y="18449"/>
                    <a:pt x="12068" y="18449"/>
                  </a:cubicBezTo>
                  <a:cubicBezTo>
                    <a:pt x="12249" y="18449"/>
                    <a:pt x="12431" y="18442"/>
                    <a:pt x="12614" y="18428"/>
                  </a:cubicBezTo>
                  <a:cubicBezTo>
                    <a:pt x="21855" y="17733"/>
                    <a:pt x="23127" y="6908"/>
                    <a:pt x="18743" y="2818"/>
                  </a:cubicBezTo>
                  <a:cubicBezTo>
                    <a:pt x="16477" y="705"/>
                    <a:pt x="14211" y="0"/>
                    <a:pt x="1219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9" name="Google Shape;669;p8"/>
            <p:cNvSpPr/>
            <p:nvPr/>
          </p:nvSpPr>
          <p:spPr>
            <a:xfrm>
              <a:off x="577875" y="3485550"/>
              <a:ext cx="174050" cy="193400"/>
            </a:xfrm>
            <a:custGeom>
              <a:avLst/>
              <a:gdLst/>
              <a:ahLst/>
              <a:cxnLst/>
              <a:rect l="l" t="t" r="r" b="b"/>
              <a:pathLst>
                <a:path w="6962" h="7736" extrusionOk="0">
                  <a:moveTo>
                    <a:pt x="4786" y="0"/>
                  </a:moveTo>
                  <a:lnTo>
                    <a:pt x="1947" y="3771"/>
                  </a:lnTo>
                  <a:lnTo>
                    <a:pt x="680" y="2943"/>
                  </a:lnTo>
                  <a:lnTo>
                    <a:pt x="680" y="2943"/>
                  </a:lnTo>
                  <a:cubicBezTo>
                    <a:pt x="680" y="2943"/>
                    <a:pt x="0" y="6686"/>
                    <a:pt x="3273" y="7569"/>
                  </a:cubicBezTo>
                  <a:cubicBezTo>
                    <a:pt x="3709" y="7687"/>
                    <a:pt x="4092" y="7736"/>
                    <a:pt x="4427" y="7736"/>
                  </a:cubicBezTo>
                  <a:cubicBezTo>
                    <a:pt x="6084" y="7736"/>
                    <a:pt x="6562" y="6534"/>
                    <a:pt x="6562" y="6534"/>
                  </a:cubicBezTo>
                  <a:lnTo>
                    <a:pt x="5509" y="5897"/>
                  </a:lnTo>
                  <a:lnTo>
                    <a:pt x="6961" y="2324"/>
                  </a:lnTo>
                  <a:lnTo>
                    <a:pt x="4786"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0" name="Google Shape;670;p8"/>
            <p:cNvSpPr/>
            <p:nvPr/>
          </p:nvSpPr>
          <p:spPr>
            <a:xfrm>
              <a:off x="818350" y="3469900"/>
              <a:ext cx="89775" cy="68150"/>
            </a:xfrm>
            <a:custGeom>
              <a:avLst/>
              <a:gdLst/>
              <a:ahLst/>
              <a:cxnLst/>
              <a:rect l="l" t="t" r="r" b="b"/>
              <a:pathLst>
                <a:path w="3591" h="2726" extrusionOk="0">
                  <a:moveTo>
                    <a:pt x="302" y="1"/>
                  </a:moveTo>
                  <a:cubicBezTo>
                    <a:pt x="247" y="1"/>
                    <a:pt x="203" y="38"/>
                    <a:pt x="193" y="95"/>
                  </a:cubicBezTo>
                  <a:cubicBezTo>
                    <a:pt x="188" y="155"/>
                    <a:pt x="1" y="1575"/>
                    <a:pt x="565" y="2303"/>
                  </a:cubicBezTo>
                  <a:cubicBezTo>
                    <a:pt x="752" y="2539"/>
                    <a:pt x="998" y="2681"/>
                    <a:pt x="1294" y="2714"/>
                  </a:cubicBezTo>
                  <a:cubicBezTo>
                    <a:pt x="1365" y="2720"/>
                    <a:pt x="1437" y="2725"/>
                    <a:pt x="1508" y="2725"/>
                  </a:cubicBezTo>
                  <a:cubicBezTo>
                    <a:pt x="2763" y="2725"/>
                    <a:pt x="3525" y="1486"/>
                    <a:pt x="3558" y="1426"/>
                  </a:cubicBezTo>
                  <a:cubicBezTo>
                    <a:pt x="3591" y="1377"/>
                    <a:pt x="3575" y="1317"/>
                    <a:pt x="3525" y="1284"/>
                  </a:cubicBezTo>
                  <a:cubicBezTo>
                    <a:pt x="3508" y="1274"/>
                    <a:pt x="3489" y="1269"/>
                    <a:pt x="3469" y="1269"/>
                  </a:cubicBezTo>
                  <a:cubicBezTo>
                    <a:pt x="3434" y="1269"/>
                    <a:pt x="3399" y="1286"/>
                    <a:pt x="3378" y="1322"/>
                  </a:cubicBezTo>
                  <a:cubicBezTo>
                    <a:pt x="3371" y="1332"/>
                    <a:pt x="2647" y="2511"/>
                    <a:pt x="1506" y="2511"/>
                  </a:cubicBezTo>
                  <a:cubicBezTo>
                    <a:pt x="1444" y="2511"/>
                    <a:pt x="1381" y="2508"/>
                    <a:pt x="1316" y="2501"/>
                  </a:cubicBezTo>
                  <a:cubicBezTo>
                    <a:pt x="1076" y="2473"/>
                    <a:pt x="884" y="2369"/>
                    <a:pt x="730" y="2172"/>
                  </a:cubicBezTo>
                  <a:cubicBezTo>
                    <a:pt x="221" y="1519"/>
                    <a:pt x="401" y="133"/>
                    <a:pt x="406" y="122"/>
                  </a:cubicBezTo>
                  <a:cubicBezTo>
                    <a:pt x="411" y="62"/>
                    <a:pt x="373" y="12"/>
                    <a:pt x="313" y="1"/>
                  </a:cubicBezTo>
                  <a:cubicBezTo>
                    <a:pt x="309" y="1"/>
                    <a:pt x="305" y="1"/>
                    <a:pt x="3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671;p8"/>
            <p:cNvSpPr/>
            <p:nvPr/>
          </p:nvSpPr>
          <p:spPr>
            <a:xfrm>
              <a:off x="687775" y="3398400"/>
              <a:ext cx="93875" cy="93875"/>
            </a:xfrm>
            <a:custGeom>
              <a:avLst/>
              <a:gdLst/>
              <a:ahLst/>
              <a:cxnLst/>
              <a:rect l="l" t="t" r="r" b="b"/>
              <a:pathLst>
                <a:path w="3755" h="3755" extrusionOk="0">
                  <a:moveTo>
                    <a:pt x="1880" y="0"/>
                  </a:moveTo>
                  <a:cubicBezTo>
                    <a:pt x="845" y="0"/>
                    <a:pt x="0" y="838"/>
                    <a:pt x="0" y="1875"/>
                  </a:cubicBezTo>
                  <a:cubicBezTo>
                    <a:pt x="0" y="2910"/>
                    <a:pt x="845" y="3754"/>
                    <a:pt x="1880" y="3754"/>
                  </a:cubicBezTo>
                  <a:cubicBezTo>
                    <a:pt x="2917" y="3754"/>
                    <a:pt x="3755" y="2910"/>
                    <a:pt x="3755" y="1875"/>
                  </a:cubicBezTo>
                  <a:cubicBezTo>
                    <a:pt x="3755" y="838"/>
                    <a:pt x="2917" y="0"/>
                    <a:pt x="188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8"/>
            <p:cNvSpPr/>
            <p:nvPr/>
          </p:nvSpPr>
          <p:spPr>
            <a:xfrm>
              <a:off x="918225" y="3469225"/>
              <a:ext cx="94050" cy="93875"/>
            </a:xfrm>
            <a:custGeom>
              <a:avLst/>
              <a:gdLst/>
              <a:ahLst/>
              <a:cxnLst/>
              <a:rect l="l" t="t" r="r" b="b"/>
              <a:pathLst>
                <a:path w="3762" h="3755" extrusionOk="0">
                  <a:moveTo>
                    <a:pt x="1882" y="1"/>
                  </a:moveTo>
                  <a:cubicBezTo>
                    <a:pt x="845" y="1"/>
                    <a:pt x="1" y="845"/>
                    <a:pt x="1" y="1880"/>
                  </a:cubicBezTo>
                  <a:cubicBezTo>
                    <a:pt x="1" y="2917"/>
                    <a:pt x="845" y="3755"/>
                    <a:pt x="1882" y="3755"/>
                  </a:cubicBezTo>
                  <a:cubicBezTo>
                    <a:pt x="2917" y="3755"/>
                    <a:pt x="3762" y="2917"/>
                    <a:pt x="3762" y="1880"/>
                  </a:cubicBezTo>
                  <a:cubicBezTo>
                    <a:pt x="3762" y="845"/>
                    <a:pt x="2917" y="1"/>
                    <a:pt x="1882"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673;p8"/>
            <p:cNvSpPr/>
            <p:nvPr/>
          </p:nvSpPr>
          <p:spPr>
            <a:xfrm>
              <a:off x="781225" y="3365775"/>
              <a:ext cx="47575" cy="47575"/>
            </a:xfrm>
            <a:custGeom>
              <a:avLst/>
              <a:gdLst/>
              <a:ahLst/>
              <a:cxnLst/>
              <a:rect l="l" t="t" r="r" b="b"/>
              <a:pathLst>
                <a:path w="1903" h="1903" extrusionOk="0">
                  <a:moveTo>
                    <a:pt x="954" y="0"/>
                  </a:moveTo>
                  <a:cubicBezTo>
                    <a:pt x="428" y="0"/>
                    <a:pt x="1" y="428"/>
                    <a:pt x="1" y="949"/>
                  </a:cubicBezTo>
                  <a:cubicBezTo>
                    <a:pt x="1" y="1475"/>
                    <a:pt x="428" y="1902"/>
                    <a:pt x="954" y="1902"/>
                  </a:cubicBezTo>
                  <a:cubicBezTo>
                    <a:pt x="1481" y="1902"/>
                    <a:pt x="1903" y="1475"/>
                    <a:pt x="1903" y="949"/>
                  </a:cubicBezTo>
                  <a:cubicBezTo>
                    <a:pt x="1903" y="428"/>
                    <a:pt x="1481" y="0"/>
                    <a:pt x="9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4" name="Google Shape;674;p8"/>
            <p:cNvSpPr/>
            <p:nvPr/>
          </p:nvSpPr>
          <p:spPr>
            <a:xfrm>
              <a:off x="941550" y="3410600"/>
              <a:ext cx="47575" cy="47575"/>
            </a:xfrm>
            <a:custGeom>
              <a:avLst/>
              <a:gdLst/>
              <a:ahLst/>
              <a:cxnLst/>
              <a:rect l="l" t="t" r="r" b="b"/>
              <a:pathLst>
                <a:path w="1903" h="1903" extrusionOk="0">
                  <a:moveTo>
                    <a:pt x="949" y="0"/>
                  </a:moveTo>
                  <a:cubicBezTo>
                    <a:pt x="423" y="0"/>
                    <a:pt x="0" y="428"/>
                    <a:pt x="0" y="954"/>
                  </a:cubicBezTo>
                  <a:cubicBezTo>
                    <a:pt x="0" y="1480"/>
                    <a:pt x="423" y="1902"/>
                    <a:pt x="949" y="1902"/>
                  </a:cubicBezTo>
                  <a:cubicBezTo>
                    <a:pt x="1475" y="1902"/>
                    <a:pt x="1903" y="1480"/>
                    <a:pt x="1903" y="954"/>
                  </a:cubicBezTo>
                  <a:cubicBezTo>
                    <a:pt x="1903" y="428"/>
                    <a:pt x="1475" y="0"/>
                    <a:pt x="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5" name="Google Shape;675;p8"/>
            <p:cNvSpPr/>
            <p:nvPr/>
          </p:nvSpPr>
          <p:spPr>
            <a:xfrm>
              <a:off x="547450" y="3548250"/>
              <a:ext cx="207500" cy="156550"/>
            </a:xfrm>
            <a:custGeom>
              <a:avLst/>
              <a:gdLst/>
              <a:ahLst/>
              <a:cxnLst/>
              <a:rect l="l" t="t" r="r" b="b"/>
              <a:pathLst>
                <a:path w="8300" h="6262" extrusionOk="0">
                  <a:moveTo>
                    <a:pt x="794" y="0"/>
                  </a:moveTo>
                  <a:cubicBezTo>
                    <a:pt x="745" y="0"/>
                    <a:pt x="702" y="36"/>
                    <a:pt x="691" y="90"/>
                  </a:cubicBezTo>
                  <a:cubicBezTo>
                    <a:pt x="686" y="128"/>
                    <a:pt x="1" y="4343"/>
                    <a:pt x="3098" y="5724"/>
                  </a:cubicBezTo>
                  <a:cubicBezTo>
                    <a:pt x="3969" y="6113"/>
                    <a:pt x="4715" y="6262"/>
                    <a:pt x="5345" y="6262"/>
                  </a:cubicBezTo>
                  <a:cubicBezTo>
                    <a:pt x="7417" y="6262"/>
                    <a:pt x="8267" y="4661"/>
                    <a:pt x="8272" y="4639"/>
                  </a:cubicBezTo>
                  <a:cubicBezTo>
                    <a:pt x="8299" y="4585"/>
                    <a:pt x="8277" y="4524"/>
                    <a:pt x="8228" y="4497"/>
                  </a:cubicBezTo>
                  <a:cubicBezTo>
                    <a:pt x="8214" y="4488"/>
                    <a:pt x="8197" y="4485"/>
                    <a:pt x="8181" y="4485"/>
                  </a:cubicBezTo>
                  <a:cubicBezTo>
                    <a:pt x="8143" y="4485"/>
                    <a:pt x="8105" y="4506"/>
                    <a:pt x="8085" y="4540"/>
                  </a:cubicBezTo>
                  <a:cubicBezTo>
                    <a:pt x="8044" y="4624"/>
                    <a:pt x="7283" y="6057"/>
                    <a:pt x="5372" y="6057"/>
                  </a:cubicBezTo>
                  <a:cubicBezTo>
                    <a:pt x="4764" y="6057"/>
                    <a:pt x="4040" y="5912"/>
                    <a:pt x="3185" y="5532"/>
                  </a:cubicBezTo>
                  <a:cubicBezTo>
                    <a:pt x="1953" y="4985"/>
                    <a:pt x="1196" y="3910"/>
                    <a:pt x="928" y="2342"/>
                  </a:cubicBezTo>
                  <a:cubicBezTo>
                    <a:pt x="731" y="1165"/>
                    <a:pt x="900" y="133"/>
                    <a:pt x="900" y="123"/>
                  </a:cubicBezTo>
                  <a:cubicBezTo>
                    <a:pt x="911" y="68"/>
                    <a:pt x="873" y="14"/>
                    <a:pt x="812" y="2"/>
                  </a:cubicBezTo>
                  <a:cubicBezTo>
                    <a:pt x="806" y="1"/>
                    <a:pt x="800" y="0"/>
                    <a:pt x="7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6" name="Google Shape;676;p8"/>
            <p:cNvSpPr/>
            <p:nvPr/>
          </p:nvSpPr>
          <p:spPr>
            <a:xfrm>
              <a:off x="814800" y="3696825"/>
              <a:ext cx="17700" cy="157600"/>
            </a:xfrm>
            <a:custGeom>
              <a:avLst/>
              <a:gdLst/>
              <a:ahLst/>
              <a:cxnLst/>
              <a:rect l="l" t="t" r="r" b="b"/>
              <a:pathLst>
                <a:path w="708" h="6304" extrusionOk="0">
                  <a:moveTo>
                    <a:pt x="598" y="0"/>
                  </a:moveTo>
                  <a:cubicBezTo>
                    <a:pt x="547" y="0"/>
                    <a:pt x="499" y="37"/>
                    <a:pt x="494" y="94"/>
                  </a:cubicBezTo>
                  <a:cubicBezTo>
                    <a:pt x="488" y="127"/>
                    <a:pt x="1" y="3684"/>
                    <a:pt x="55" y="6199"/>
                  </a:cubicBezTo>
                  <a:cubicBezTo>
                    <a:pt x="55" y="6254"/>
                    <a:pt x="100" y="6304"/>
                    <a:pt x="159" y="6304"/>
                  </a:cubicBezTo>
                  <a:cubicBezTo>
                    <a:pt x="219" y="6297"/>
                    <a:pt x="264" y="6254"/>
                    <a:pt x="264" y="6193"/>
                  </a:cubicBezTo>
                  <a:cubicBezTo>
                    <a:pt x="209" y="3694"/>
                    <a:pt x="697" y="154"/>
                    <a:pt x="702" y="122"/>
                  </a:cubicBezTo>
                  <a:cubicBezTo>
                    <a:pt x="707" y="61"/>
                    <a:pt x="669" y="11"/>
                    <a:pt x="609" y="1"/>
                  </a:cubicBezTo>
                  <a:cubicBezTo>
                    <a:pt x="605" y="0"/>
                    <a:pt x="602" y="0"/>
                    <a:pt x="5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 name="Google Shape;677;p8"/>
            <p:cNvSpPr/>
            <p:nvPr/>
          </p:nvSpPr>
          <p:spPr>
            <a:xfrm>
              <a:off x="648750" y="3519800"/>
              <a:ext cx="86050" cy="89075"/>
            </a:xfrm>
            <a:custGeom>
              <a:avLst/>
              <a:gdLst/>
              <a:ahLst/>
              <a:cxnLst/>
              <a:rect l="l" t="t" r="r" b="b"/>
              <a:pathLst>
                <a:path w="3442" h="3563" extrusionOk="0">
                  <a:moveTo>
                    <a:pt x="833" y="1"/>
                  </a:moveTo>
                  <a:lnTo>
                    <a:pt x="0" y="1244"/>
                  </a:lnTo>
                  <a:lnTo>
                    <a:pt x="3036" y="3563"/>
                  </a:lnTo>
                  <a:lnTo>
                    <a:pt x="3441" y="2592"/>
                  </a:lnTo>
                  <a:cubicBezTo>
                    <a:pt x="3441" y="2592"/>
                    <a:pt x="1847" y="1869"/>
                    <a:pt x="8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 name="Google Shape;678;p8"/>
            <p:cNvSpPr/>
            <p:nvPr/>
          </p:nvSpPr>
          <p:spPr>
            <a:xfrm>
              <a:off x="544025" y="3064475"/>
              <a:ext cx="618825" cy="325125"/>
            </a:xfrm>
            <a:custGeom>
              <a:avLst/>
              <a:gdLst/>
              <a:ahLst/>
              <a:cxnLst/>
              <a:rect l="l" t="t" r="r" b="b"/>
              <a:pathLst>
                <a:path w="24753" h="13005" extrusionOk="0">
                  <a:moveTo>
                    <a:pt x="10185" y="0"/>
                  </a:moveTo>
                  <a:cubicBezTo>
                    <a:pt x="9256" y="0"/>
                    <a:pt x="8220" y="176"/>
                    <a:pt x="7076" y="608"/>
                  </a:cubicBezTo>
                  <a:cubicBezTo>
                    <a:pt x="1032" y="2905"/>
                    <a:pt x="1" y="8605"/>
                    <a:pt x="1799" y="11801"/>
                  </a:cubicBezTo>
                  <a:cubicBezTo>
                    <a:pt x="1799" y="11801"/>
                    <a:pt x="3000" y="12059"/>
                    <a:pt x="4399" y="12059"/>
                  </a:cubicBezTo>
                  <a:cubicBezTo>
                    <a:pt x="5520" y="12059"/>
                    <a:pt x="6769" y="11894"/>
                    <a:pt x="7630" y="11296"/>
                  </a:cubicBezTo>
                  <a:cubicBezTo>
                    <a:pt x="9560" y="9953"/>
                    <a:pt x="8404" y="5865"/>
                    <a:pt x="11429" y="5136"/>
                  </a:cubicBezTo>
                  <a:cubicBezTo>
                    <a:pt x="11782" y="5051"/>
                    <a:pt x="12101" y="5013"/>
                    <a:pt x="12389" y="5013"/>
                  </a:cubicBezTo>
                  <a:cubicBezTo>
                    <a:pt x="14555" y="5013"/>
                    <a:pt x="14953" y="7153"/>
                    <a:pt x="14953" y="7153"/>
                  </a:cubicBezTo>
                  <a:cubicBezTo>
                    <a:pt x="14953" y="7153"/>
                    <a:pt x="16375" y="6267"/>
                    <a:pt x="17617" y="6267"/>
                  </a:cubicBezTo>
                  <a:cubicBezTo>
                    <a:pt x="18012" y="6267"/>
                    <a:pt x="18389" y="6356"/>
                    <a:pt x="18697" y="6593"/>
                  </a:cubicBezTo>
                  <a:cubicBezTo>
                    <a:pt x="21807" y="8987"/>
                    <a:pt x="17636" y="13004"/>
                    <a:pt x="20954" y="13004"/>
                  </a:cubicBezTo>
                  <a:cubicBezTo>
                    <a:pt x="21009" y="13004"/>
                    <a:pt x="21066" y="13003"/>
                    <a:pt x="21125" y="13001"/>
                  </a:cubicBezTo>
                  <a:cubicBezTo>
                    <a:pt x="24753" y="12864"/>
                    <a:pt x="24194" y="9783"/>
                    <a:pt x="24194" y="9783"/>
                  </a:cubicBezTo>
                  <a:lnTo>
                    <a:pt x="24194" y="9783"/>
                  </a:lnTo>
                  <a:cubicBezTo>
                    <a:pt x="24194" y="9783"/>
                    <a:pt x="24183" y="9784"/>
                    <a:pt x="24164" y="9784"/>
                  </a:cubicBezTo>
                  <a:cubicBezTo>
                    <a:pt x="24028" y="9784"/>
                    <a:pt x="23443" y="9742"/>
                    <a:pt x="22906" y="9055"/>
                  </a:cubicBezTo>
                  <a:cubicBezTo>
                    <a:pt x="22358" y="8361"/>
                    <a:pt x="24191" y="2936"/>
                    <a:pt x="18717" y="2936"/>
                  </a:cubicBezTo>
                  <a:cubicBezTo>
                    <a:pt x="18004" y="2936"/>
                    <a:pt x="17168" y="3028"/>
                    <a:pt x="16186" y="3234"/>
                  </a:cubicBezTo>
                  <a:cubicBezTo>
                    <a:pt x="16186" y="3234"/>
                    <a:pt x="14174" y="0"/>
                    <a:pt x="101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 name="Google Shape;679;p8"/>
            <p:cNvSpPr/>
            <p:nvPr/>
          </p:nvSpPr>
          <p:spPr>
            <a:xfrm>
              <a:off x="517325" y="3317450"/>
              <a:ext cx="142400" cy="134250"/>
            </a:xfrm>
            <a:custGeom>
              <a:avLst/>
              <a:gdLst/>
              <a:ahLst/>
              <a:cxnLst/>
              <a:rect l="l" t="t" r="r" b="b"/>
              <a:pathLst>
                <a:path w="5696" h="5370" extrusionOk="0">
                  <a:moveTo>
                    <a:pt x="4183" y="0"/>
                  </a:moveTo>
                  <a:cubicBezTo>
                    <a:pt x="3897" y="0"/>
                    <a:pt x="3557" y="109"/>
                    <a:pt x="3152" y="367"/>
                  </a:cubicBezTo>
                  <a:cubicBezTo>
                    <a:pt x="1" y="2378"/>
                    <a:pt x="2538" y="4910"/>
                    <a:pt x="4040" y="5326"/>
                  </a:cubicBezTo>
                  <a:cubicBezTo>
                    <a:pt x="4148" y="5356"/>
                    <a:pt x="4248" y="5369"/>
                    <a:pt x="4342" y="5369"/>
                  </a:cubicBezTo>
                  <a:cubicBezTo>
                    <a:pt x="5562" y="5369"/>
                    <a:pt x="5695" y="3036"/>
                    <a:pt x="5695" y="3036"/>
                  </a:cubicBezTo>
                  <a:cubicBezTo>
                    <a:pt x="5695" y="3036"/>
                    <a:pt x="5695" y="0"/>
                    <a:pt x="418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0" name="Google Shape;680;p8"/>
            <p:cNvSpPr/>
            <p:nvPr/>
          </p:nvSpPr>
          <p:spPr>
            <a:xfrm>
              <a:off x="596525" y="3342075"/>
              <a:ext cx="31675" cy="82650"/>
            </a:xfrm>
            <a:custGeom>
              <a:avLst/>
              <a:gdLst/>
              <a:ahLst/>
              <a:cxnLst/>
              <a:rect l="l" t="t" r="r" b="b"/>
              <a:pathLst>
                <a:path w="1267" h="3306" extrusionOk="0">
                  <a:moveTo>
                    <a:pt x="164" y="0"/>
                  </a:moveTo>
                  <a:cubicBezTo>
                    <a:pt x="123" y="0"/>
                    <a:pt x="98" y="5"/>
                    <a:pt x="94" y="7"/>
                  </a:cubicBezTo>
                  <a:cubicBezTo>
                    <a:pt x="38" y="17"/>
                    <a:pt x="0" y="66"/>
                    <a:pt x="11" y="126"/>
                  </a:cubicBezTo>
                  <a:cubicBezTo>
                    <a:pt x="17" y="178"/>
                    <a:pt x="65" y="215"/>
                    <a:pt x="121" y="215"/>
                  </a:cubicBezTo>
                  <a:cubicBezTo>
                    <a:pt x="124" y="215"/>
                    <a:pt x="128" y="215"/>
                    <a:pt x="132" y="214"/>
                  </a:cubicBezTo>
                  <a:cubicBezTo>
                    <a:pt x="133" y="214"/>
                    <a:pt x="146" y="213"/>
                    <a:pt x="168" y="213"/>
                  </a:cubicBezTo>
                  <a:cubicBezTo>
                    <a:pt x="240" y="213"/>
                    <a:pt x="404" y="232"/>
                    <a:pt x="559" y="395"/>
                  </a:cubicBezTo>
                  <a:cubicBezTo>
                    <a:pt x="839" y="675"/>
                    <a:pt x="1102" y="1388"/>
                    <a:pt x="800" y="3185"/>
                  </a:cubicBezTo>
                  <a:cubicBezTo>
                    <a:pt x="795" y="3240"/>
                    <a:pt x="833" y="3295"/>
                    <a:pt x="888" y="3306"/>
                  </a:cubicBezTo>
                  <a:lnTo>
                    <a:pt x="905" y="3306"/>
                  </a:lnTo>
                  <a:cubicBezTo>
                    <a:pt x="959" y="3306"/>
                    <a:pt x="1004" y="3273"/>
                    <a:pt x="1009" y="3217"/>
                  </a:cubicBezTo>
                  <a:cubicBezTo>
                    <a:pt x="1267" y="1699"/>
                    <a:pt x="1162" y="697"/>
                    <a:pt x="708" y="242"/>
                  </a:cubicBezTo>
                  <a:cubicBezTo>
                    <a:pt x="499" y="33"/>
                    <a:pt x="275" y="0"/>
                    <a:pt x="164" y="0"/>
                  </a:cubicBezTo>
                  <a:close/>
                </a:path>
              </a:pathLst>
            </a:custGeom>
            <a:solidFill>
              <a:srgbClr val="2E25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1" name="Google Shape;681;p8"/>
            <p:cNvSpPr/>
            <p:nvPr/>
          </p:nvSpPr>
          <p:spPr>
            <a:xfrm>
              <a:off x="869725" y="3413150"/>
              <a:ext cx="49775" cy="80500"/>
            </a:xfrm>
            <a:custGeom>
              <a:avLst/>
              <a:gdLst/>
              <a:ahLst/>
              <a:cxnLst/>
              <a:rect l="l" t="t" r="r" b="b"/>
              <a:pathLst>
                <a:path w="1991" h="3220" extrusionOk="0">
                  <a:moveTo>
                    <a:pt x="613" y="0"/>
                  </a:moveTo>
                  <a:cubicBezTo>
                    <a:pt x="565" y="0"/>
                    <a:pt x="520" y="36"/>
                    <a:pt x="511" y="84"/>
                  </a:cubicBezTo>
                  <a:lnTo>
                    <a:pt x="172" y="1877"/>
                  </a:lnTo>
                  <a:cubicBezTo>
                    <a:pt x="165" y="1904"/>
                    <a:pt x="172" y="1937"/>
                    <a:pt x="187" y="1958"/>
                  </a:cubicBezTo>
                  <a:cubicBezTo>
                    <a:pt x="210" y="1986"/>
                    <a:pt x="231" y="1998"/>
                    <a:pt x="264" y="2003"/>
                  </a:cubicBezTo>
                  <a:lnTo>
                    <a:pt x="1553" y="2145"/>
                  </a:lnTo>
                  <a:lnTo>
                    <a:pt x="73" y="3022"/>
                  </a:lnTo>
                  <a:cubicBezTo>
                    <a:pt x="18" y="3050"/>
                    <a:pt x="1" y="3116"/>
                    <a:pt x="33" y="3164"/>
                  </a:cubicBezTo>
                  <a:cubicBezTo>
                    <a:pt x="51" y="3197"/>
                    <a:pt x="89" y="3220"/>
                    <a:pt x="122" y="3220"/>
                  </a:cubicBezTo>
                  <a:cubicBezTo>
                    <a:pt x="144" y="3220"/>
                    <a:pt x="160" y="3214"/>
                    <a:pt x="177" y="3203"/>
                  </a:cubicBezTo>
                  <a:lnTo>
                    <a:pt x="1930" y="2167"/>
                  </a:lnTo>
                  <a:cubicBezTo>
                    <a:pt x="1968" y="2140"/>
                    <a:pt x="1991" y="2096"/>
                    <a:pt x="1980" y="2052"/>
                  </a:cubicBezTo>
                  <a:cubicBezTo>
                    <a:pt x="1974" y="2008"/>
                    <a:pt x="1936" y="1975"/>
                    <a:pt x="1892" y="1970"/>
                  </a:cubicBezTo>
                  <a:lnTo>
                    <a:pt x="402" y="1806"/>
                  </a:lnTo>
                  <a:lnTo>
                    <a:pt x="719" y="128"/>
                  </a:lnTo>
                  <a:cubicBezTo>
                    <a:pt x="731" y="68"/>
                    <a:pt x="691" y="13"/>
                    <a:pt x="632" y="2"/>
                  </a:cubicBezTo>
                  <a:cubicBezTo>
                    <a:pt x="626" y="1"/>
                    <a:pt x="620" y="0"/>
                    <a:pt x="6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2" name="Google Shape;682;p8"/>
            <p:cNvSpPr/>
            <p:nvPr/>
          </p:nvSpPr>
          <p:spPr>
            <a:xfrm>
              <a:off x="414425" y="3545400"/>
              <a:ext cx="91950" cy="159550"/>
            </a:xfrm>
            <a:custGeom>
              <a:avLst/>
              <a:gdLst/>
              <a:ahLst/>
              <a:cxnLst/>
              <a:rect l="l" t="t" r="r" b="b"/>
              <a:pathLst>
                <a:path w="3678" h="6382" extrusionOk="0">
                  <a:moveTo>
                    <a:pt x="3560" y="0"/>
                  </a:moveTo>
                  <a:cubicBezTo>
                    <a:pt x="3534" y="0"/>
                    <a:pt x="3508" y="10"/>
                    <a:pt x="3487" y="29"/>
                  </a:cubicBezTo>
                  <a:cubicBezTo>
                    <a:pt x="872" y="2555"/>
                    <a:pt x="22" y="6211"/>
                    <a:pt x="11" y="6250"/>
                  </a:cubicBezTo>
                  <a:cubicBezTo>
                    <a:pt x="1" y="6304"/>
                    <a:pt x="39" y="6364"/>
                    <a:pt x="93" y="6376"/>
                  </a:cubicBezTo>
                  <a:cubicBezTo>
                    <a:pt x="99" y="6376"/>
                    <a:pt x="110" y="6381"/>
                    <a:pt x="115" y="6381"/>
                  </a:cubicBezTo>
                  <a:cubicBezTo>
                    <a:pt x="165" y="6381"/>
                    <a:pt x="209" y="6348"/>
                    <a:pt x="219" y="6298"/>
                  </a:cubicBezTo>
                  <a:cubicBezTo>
                    <a:pt x="224" y="6260"/>
                    <a:pt x="1064" y="2665"/>
                    <a:pt x="3634" y="182"/>
                  </a:cubicBezTo>
                  <a:cubicBezTo>
                    <a:pt x="3677" y="138"/>
                    <a:pt x="3677" y="72"/>
                    <a:pt x="3639" y="34"/>
                  </a:cubicBezTo>
                  <a:cubicBezTo>
                    <a:pt x="3617" y="11"/>
                    <a:pt x="3588" y="0"/>
                    <a:pt x="35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3" name="Google Shape;683;p8"/>
            <p:cNvSpPr/>
            <p:nvPr/>
          </p:nvSpPr>
          <p:spPr>
            <a:xfrm>
              <a:off x="1072950" y="4367975"/>
              <a:ext cx="12900" cy="30150"/>
            </a:xfrm>
            <a:custGeom>
              <a:avLst/>
              <a:gdLst/>
              <a:ahLst/>
              <a:cxnLst/>
              <a:rect l="l" t="t" r="r" b="b"/>
              <a:pathLst>
                <a:path w="516" h="1206" extrusionOk="0">
                  <a:moveTo>
                    <a:pt x="400" y="1"/>
                  </a:moveTo>
                  <a:cubicBezTo>
                    <a:pt x="354" y="1"/>
                    <a:pt x="310" y="31"/>
                    <a:pt x="297" y="77"/>
                  </a:cubicBezTo>
                  <a:lnTo>
                    <a:pt x="17" y="1069"/>
                  </a:lnTo>
                  <a:cubicBezTo>
                    <a:pt x="1" y="1123"/>
                    <a:pt x="34" y="1183"/>
                    <a:pt x="93" y="1200"/>
                  </a:cubicBezTo>
                  <a:cubicBezTo>
                    <a:pt x="99" y="1200"/>
                    <a:pt x="110" y="1206"/>
                    <a:pt x="121" y="1206"/>
                  </a:cubicBezTo>
                  <a:cubicBezTo>
                    <a:pt x="165" y="1206"/>
                    <a:pt x="209" y="1173"/>
                    <a:pt x="219" y="1129"/>
                  </a:cubicBezTo>
                  <a:lnTo>
                    <a:pt x="499" y="136"/>
                  </a:lnTo>
                  <a:cubicBezTo>
                    <a:pt x="515" y="82"/>
                    <a:pt x="482" y="22"/>
                    <a:pt x="428" y="5"/>
                  </a:cubicBezTo>
                  <a:cubicBezTo>
                    <a:pt x="419" y="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4" name="Google Shape;684;p8"/>
            <p:cNvSpPr/>
            <p:nvPr/>
          </p:nvSpPr>
          <p:spPr>
            <a:xfrm>
              <a:off x="1093075" y="4367425"/>
              <a:ext cx="5400" cy="25900"/>
            </a:xfrm>
            <a:custGeom>
              <a:avLst/>
              <a:gdLst/>
              <a:ahLst/>
              <a:cxnLst/>
              <a:rect l="l" t="t" r="r" b="b"/>
              <a:pathLst>
                <a:path w="216" h="1036" extrusionOk="0">
                  <a:moveTo>
                    <a:pt x="105" y="0"/>
                  </a:moveTo>
                  <a:cubicBezTo>
                    <a:pt x="44" y="0"/>
                    <a:pt x="1" y="49"/>
                    <a:pt x="1" y="104"/>
                  </a:cubicBezTo>
                  <a:lnTo>
                    <a:pt x="6" y="932"/>
                  </a:lnTo>
                  <a:cubicBezTo>
                    <a:pt x="6" y="987"/>
                    <a:pt x="56" y="1035"/>
                    <a:pt x="110" y="1035"/>
                  </a:cubicBezTo>
                  <a:cubicBezTo>
                    <a:pt x="171" y="1035"/>
                    <a:pt x="215" y="987"/>
                    <a:pt x="215" y="932"/>
                  </a:cubicBezTo>
                  <a:lnTo>
                    <a:pt x="209" y="104"/>
                  </a:lnTo>
                  <a:cubicBezTo>
                    <a:pt x="209" y="49"/>
                    <a:pt x="165" y="0"/>
                    <a:pt x="1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85" name="Google Shape;685;p8"/>
          <p:cNvSpPr txBox="1">
            <a:spLocks noGrp="1"/>
          </p:cNvSpPr>
          <p:nvPr>
            <p:ph type="title"/>
          </p:nvPr>
        </p:nvSpPr>
        <p:spPr>
          <a:xfrm>
            <a:off x="2514125" y="1307100"/>
            <a:ext cx="4115700" cy="2529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spTree>
    <p:extLst>
      <p:ext uri="{BB962C8B-B14F-4D97-AF65-F5344CB8AC3E}">
        <p14:creationId xmlns:p14="http://schemas.microsoft.com/office/powerpoint/2010/main" val="22680656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lt1"/>
        </a:solidFill>
        <a:effectLst/>
      </p:bgPr>
    </p:bg>
    <p:spTree>
      <p:nvGrpSpPr>
        <p:cNvPr id="1" name="Shape 774"/>
        <p:cNvGrpSpPr/>
        <p:nvPr/>
      </p:nvGrpSpPr>
      <p:grpSpPr>
        <a:xfrm>
          <a:off x="0" y="0"/>
          <a:ext cx="0" cy="0"/>
          <a:chOff x="0" y="0"/>
          <a:chExt cx="0" cy="0"/>
        </a:xfrm>
      </p:grpSpPr>
      <p:grpSp>
        <p:nvGrpSpPr>
          <p:cNvPr id="775" name="Google Shape;775;p11"/>
          <p:cNvGrpSpPr/>
          <p:nvPr/>
        </p:nvGrpSpPr>
        <p:grpSpPr>
          <a:xfrm rot="10800000" flipH="1">
            <a:off x="122308" y="68542"/>
            <a:ext cx="8966083" cy="5041129"/>
            <a:chOff x="122308" y="68542"/>
            <a:chExt cx="8966083" cy="5041129"/>
          </a:xfrm>
        </p:grpSpPr>
        <p:sp>
          <p:nvSpPr>
            <p:cNvPr id="776" name="Google Shape;776;p11"/>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77" name="Google Shape;777;p11"/>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78" name="Google Shape;778;p11"/>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779" name="Google Shape;779;p11"/>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80" name="Google Shape;780;p11"/>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81" name="Google Shape;781;p11"/>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82" name="Google Shape;782;p11"/>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11"/>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84" name="Google Shape;784;p11"/>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785" name="Google Shape;785;p11"/>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86" name="Google Shape;786;p11"/>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87" name="Google Shape;787;p11"/>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88" name="Google Shape;788;p11"/>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789;p11"/>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90" name="Google Shape;790;p11"/>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91" name="Google Shape;791;p11"/>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92" name="Google Shape;792;p11"/>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93" name="Google Shape;793;p11"/>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794" name="Google Shape;794;p11"/>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95" name="Google Shape;795;p11"/>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96" name="Google Shape;796;p11"/>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797" name="Google Shape;797;p11"/>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98" name="Google Shape;798;p11"/>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799" name="Google Shape;799;p11"/>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00" name="Google Shape;800;p11"/>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1" name="Google Shape;801;p11"/>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02" name="Google Shape;802;p11"/>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03" name="Google Shape;803;p11"/>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804" name="Google Shape;804;p11"/>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05" name="Google Shape;805;p11"/>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06" name="Google Shape;806;p11"/>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7" name="Google Shape;807;p11"/>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08" name="Google Shape;808;p11"/>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9" name="Google Shape;809;p11"/>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10" name="Google Shape;810;p1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11" name="Google Shape;811;p11"/>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12" name="Google Shape;812;p11"/>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13" name="Google Shape;813;p11"/>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14" name="Google Shape;814;p11"/>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15" name="Google Shape;815;p11"/>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16" name="Google Shape;816;p11"/>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17" name="Google Shape;817;p11"/>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18" name="Google Shape;818;p11"/>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19" name="Google Shape;819;p11"/>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20" name="Google Shape;820;p11"/>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21" name="Google Shape;821;p11"/>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22" name="Google Shape;822;p11"/>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23" name="Google Shape;823;p11"/>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24" name="Google Shape;824;p11"/>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25" name="Google Shape;825;p11"/>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26" name="Google Shape;826;p11"/>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27" name="Google Shape;827;p11"/>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28" name="Google Shape;828;p11"/>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829" name="Google Shape;829;p11"/>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0" name="Google Shape;830;p11"/>
          <p:cNvSpPr/>
          <p:nvPr/>
        </p:nvSpPr>
        <p:spPr>
          <a:xfrm rot="2700000">
            <a:off x="8369514" y="14961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31" name="Google Shape;831;p11"/>
          <p:cNvSpPr txBox="1">
            <a:spLocks noGrp="1"/>
          </p:cNvSpPr>
          <p:nvPr>
            <p:ph type="title" hasCustomPrompt="1"/>
          </p:nvPr>
        </p:nvSpPr>
        <p:spPr>
          <a:xfrm>
            <a:off x="1284000" y="1274600"/>
            <a:ext cx="6576000" cy="1818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9600"/>
              <a:buNone/>
              <a:defRPr sz="140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832" name="Google Shape;832;p11"/>
          <p:cNvSpPr txBox="1">
            <a:spLocks noGrp="1"/>
          </p:cNvSpPr>
          <p:nvPr>
            <p:ph type="subTitle" idx="1"/>
          </p:nvPr>
        </p:nvSpPr>
        <p:spPr>
          <a:xfrm>
            <a:off x="1586450" y="3359488"/>
            <a:ext cx="5971200" cy="5094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800">
                <a:solidFill>
                  <a:schemeClr val="dk1"/>
                </a:solidFill>
                <a:latin typeface="Nunito"/>
                <a:ea typeface="Nunito"/>
                <a:cs typeface="Nunito"/>
                <a:sym typeface="Nunito"/>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extLst>
      <p:ext uri="{BB962C8B-B14F-4D97-AF65-F5344CB8AC3E}">
        <p14:creationId xmlns:p14="http://schemas.microsoft.com/office/powerpoint/2010/main" val="33801660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33"/>
        <p:cNvGrpSpPr/>
        <p:nvPr/>
      </p:nvGrpSpPr>
      <p:grpSpPr>
        <a:xfrm>
          <a:off x="0" y="0"/>
          <a:ext cx="0" cy="0"/>
          <a:chOff x="0" y="0"/>
          <a:chExt cx="0" cy="0"/>
        </a:xfrm>
      </p:grpSpPr>
    </p:spTree>
    <p:extLst>
      <p:ext uri="{BB962C8B-B14F-4D97-AF65-F5344CB8AC3E}">
        <p14:creationId xmlns:p14="http://schemas.microsoft.com/office/powerpoint/2010/main" val="7530769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34"/>
        <p:cNvGrpSpPr/>
        <p:nvPr/>
      </p:nvGrpSpPr>
      <p:grpSpPr>
        <a:xfrm>
          <a:off x="0" y="0"/>
          <a:ext cx="0" cy="0"/>
          <a:chOff x="0" y="0"/>
          <a:chExt cx="0" cy="0"/>
        </a:xfrm>
      </p:grpSpPr>
      <p:grpSp>
        <p:nvGrpSpPr>
          <p:cNvPr id="835" name="Google Shape;835;p13"/>
          <p:cNvGrpSpPr/>
          <p:nvPr/>
        </p:nvGrpSpPr>
        <p:grpSpPr>
          <a:xfrm rot="10800000" flipH="1">
            <a:off x="122308" y="68542"/>
            <a:ext cx="8966083" cy="4999273"/>
            <a:chOff x="122308" y="110399"/>
            <a:chExt cx="8966083" cy="4999273"/>
          </a:xfrm>
        </p:grpSpPr>
        <p:sp>
          <p:nvSpPr>
            <p:cNvPr id="836" name="Google Shape;836;p13"/>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37" name="Google Shape;837;p1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38" name="Google Shape;838;p1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39" name="Google Shape;839;p1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0" name="Google Shape;840;p1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1" name="Google Shape;841;p13"/>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42" name="Google Shape;842;p13"/>
            <p:cNvSpPr/>
            <p:nvPr/>
          </p:nvSpPr>
          <p:spPr>
            <a:xfrm>
              <a:off x="77754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3" name="Google Shape;843;p1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44" name="Google Shape;844;p1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45" name="Google Shape;845;p1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46" name="Google Shape;846;p1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7" name="Google Shape;847;p13"/>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8" name="Google Shape;848;p1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9" name="Google Shape;849;p13"/>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0" name="Google Shape;850;p1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1" name="Google Shape;851;p1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52" name="Google Shape;852;p13"/>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53" name="Google Shape;853;p13"/>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54" name="Google Shape;854;p1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5" name="Google Shape;855;p13"/>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56" name="Google Shape;856;p1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57" name="Google Shape;857;p1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8" name="Google Shape;858;p13"/>
            <p:cNvSpPr/>
            <p:nvPr/>
          </p:nvSpPr>
          <p:spPr>
            <a:xfrm rot="8999773">
              <a:off x="65370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59" name="Google Shape;859;p13"/>
            <p:cNvSpPr/>
            <p:nvPr/>
          </p:nvSpPr>
          <p:spPr>
            <a:xfrm rot="8100000" flipH="1">
              <a:off x="71976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0" name="Google Shape;860;p1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1" name="Google Shape;861;p13"/>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2" name="Google Shape;862;p1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63" name="Google Shape;863;p13"/>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864" name="Google Shape;864;p1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5" name="Google Shape;865;p13"/>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6" name="Google Shape;866;p1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7" name="Google Shape;867;p1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68" name="Google Shape;868;p1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9" name="Google Shape;869;p1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0" name="Google Shape;870;p13"/>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71" name="Google Shape;871;p1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72" name="Google Shape;872;p1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3" name="Google Shape;873;p1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74" name="Google Shape;874;p1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75" name="Google Shape;875;p1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6" name="Google Shape;876;p1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77" name="Google Shape;877;p1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78" name="Google Shape;878;p1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9" name="Google Shape;879;p1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80" name="Google Shape;880;p1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1" name="Google Shape;881;p1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2" name="Google Shape;882;p1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83" name="Google Shape;883;p1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4" name="Google Shape;884;p1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5" name="Google Shape;885;p1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86" name="Google Shape;886;p1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87" name="Google Shape;887;p1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88" name="Google Shape;888;p1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889" name="Google Shape;889;p13"/>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0" name="Google Shape;890;p13"/>
          <p:cNvSpPr txBox="1">
            <a:spLocks noGrp="1"/>
          </p:cNvSpPr>
          <p:nvPr>
            <p:ph type="title"/>
          </p:nvPr>
        </p:nvSpPr>
        <p:spPr>
          <a:xfrm>
            <a:off x="942300" y="1645354"/>
            <a:ext cx="2336400" cy="48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1" name="Google Shape;891;p13"/>
          <p:cNvSpPr txBox="1">
            <a:spLocks noGrp="1"/>
          </p:cNvSpPr>
          <p:nvPr>
            <p:ph type="title" idx="2" hasCustomPrompt="1"/>
          </p:nvPr>
        </p:nvSpPr>
        <p:spPr>
          <a:xfrm>
            <a:off x="3465650" y="1828000"/>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2" name="Google Shape;892;p13"/>
          <p:cNvSpPr txBox="1">
            <a:spLocks noGrp="1"/>
          </p:cNvSpPr>
          <p:nvPr>
            <p:ph type="subTitle" idx="1"/>
          </p:nvPr>
        </p:nvSpPr>
        <p:spPr>
          <a:xfrm>
            <a:off x="942300" y="2111187"/>
            <a:ext cx="2336400" cy="4479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3" name="Google Shape;893;p13"/>
          <p:cNvSpPr txBox="1">
            <a:spLocks noGrp="1"/>
          </p:cNvSpPr>
          <p:nvPr>
            <p:ph type="title" idx="3"/>
          </p:nvPr>
        </p:nvSpPr>
        <p:spPr>
          <a:xfrm>
            <a:off x="5865425" y="1645354"/>
            <a:ext cx="2336400" cy="487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4" name="Google Shape;894;p13"/>
          <p:cNvSpPr txBox="1">
            <a:spLocks noGrp="1"/>
          </p:cNvSpPr>
          <p:nvPr>
            <p:ph type="title" idx="4" hasCustomPrompt="1"/>
          </p:nvPr>
        </p:nvSpPr>
        <p:spPr>
          <a:xfrm>
            <a:off x="4860725" y="1828000"/>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5" name="Google Shape;895;p13"/>
          <p:cNvSpPr txBox="1">
            <a:spLocks noGrp="1"/>
          </p:cNvSpPr>
          <p:nvPr>
            <p:ph type="subTitle" idx="5"/>
          </p:nvPr>
        </p:nvSpPr>
        <p:spPr>
          <a:xfrm>
            <a:off x="5865425" y="2111187"/>
            <a:ext cx="2336400" cy="4479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6" name="Google Shape;896;p13"/>
          <p:cNvSpPr txBox="1">
            <a:spLocks noGrp="1"/>
          </p:cNvSpPr>
          <p:nvPr>
            <p:ph type="title" idx="6"/>
          </p:nvPr>
        </p:nvSpPr>
        <p:spPr>
          <a:xfrm>
            <a:off x="942300" y="3045679"/>
            <a:ext cx="2336400" cy="48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7" name="Google Shape;897;p13"/>
          <p:cNvSpPr txBox="1">
            <a:spLocks noGrp="1"/>
          </p:cNvSpPr>
          <p:nvPr>
            <p:ph type="title" idx="7" hasCustomPrompt="1"/>
          </p:nvPr>
        </p:nvSpPr>
        <p:spPr>
          <a:xfrm>
            <a:off x="3465588" y="3228349"/>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5"/>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8" name="Google Shape;898;p13"/>
          <p:cNvSpPr txBox="1">
            <a:spLocks noGrp="1"/>
          </p:cNvSpPr>
          <p:nvPr>
            <p:ph type="subTitle" idx="8"/>
          </p:nvPr>
        </p:nvSpPr>
        <p:spPr>
          <a:xfrm>
            <a:off x="942300" y="3511513"/>
            <a:ext cx="2336400" cy="4479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9" name="Google Shape;899;p13"/>
          <p:cNvSpPr txBox="1">
            <a:spLocks noGrp="1"/>
          </p:cNvSpPr>
          <p:nvPr>
            <p:ph type="title" idx="9"/>
          </p:nvPr>
        </p:nvSpPr>
        <p:spPr>
          <a:xfrm>
            <a:off x="5865425" y="3045679"/>
            <a:ext cx="2336400" cy="487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900" name="Google Shape;900;p13"/>
          <p:cNvSpPr txBox="1">
            <a:spLocks noGrp="1"/>
          </p:cNvSpPr>
          <p:nvPr>
            <p:ph type="title" idx="13" hasCustomPrompt="1"/>
          </p:nvPr>
        </p:nvSpPr>
        <p:spPr>
          <a:xfrm>
            <a:off x="4860725" y="3221049"/>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6"/>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01" name="Google Shape;901;p13"/>
          <p:cNvSpPr txBox="1">
            <a:spLocks noGrp="1"/>
          </p:cNvSpPr>
          <p:nvPr>
            <p:ph type="subTitle" idx="14"/>
          </p:nvPr>
        </p:nvSpPr>
        <p:spPr>
          <a:xfrm>
            <a:off x="5865425" y="3511513"/>
            <a:ext cx="2336400" cy="4479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02" name="Google Shape;902;p13"/>
          <p:cNvSpPr txBox="1">
            <a:spLocks noGrp="1"/>
          </p:cNvSpPr>
          <p:nvPr>
            <p:ph type="title" idx="15"/>
          </p:nvPr>
        </p:nvSpPr>
        <p:spPr>
          <a:xfrm>
            <a:off x="3497925" y="540000"/>
            <a:ext cx="21483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984941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03"/>
        <p:cNvGrpSpPr/>
        <p:nvPr/>
      </p:nvGrpSpPr>
      <p:grpSpPr>
        <a:xfrm>
          <a:off x="0" y="0"/>
          <a:ext cx="0" cy="0"/>
          <a:chOff x="0" y="0"/>
          <a:chExt cx="0" cy="0"/>
        </a:xfrm>
      </p:grpSpPr>
      <p:grpSp>
        <p:nvGrpSpPr>
          <p:cNvPr id="904" name="Google Shape;904;p14"/>
          <p:cNvGrpSpPr/>
          <p:nvPr/>
        </p:nvGrpSpPr>
        <p:grpSpPr>
          <a:xfrm flipH="1">
            <a:off x="122308" y="68542"/>
            <a:ext cx="8895562" cy="4967421"/>
            <a:chOff x="135794" y="68542"/>
            <a:chExt cx="8895562" cy="4967421"/>
          </a:xfrm>
        </p:grpSpPr>
        <p:grpSp>
          <p:nvGrpSpPr>
            <p:cNvPr id="905" name="Google Shape;905;p14"/>
            <p:cNvGrpSpPr/>
            <p:nvPr/>
          </p:nvGrpSpPr>
          <p:grpSpPr>
            <a:xfrm>
              <a:off x="135794" y="68542"/>
              <a:ext cx="8895562" cy="4967421"/>
              <a:chOff x="135794" y="68542"/>
              <a:chExt cx="8895562" cy="4967421"/>
            </a:xfrm>
          </p:grpSpPr>
          <p:grpSp>
            <p:nvGrpSpPr>
              <p:cNvPr id="906" name="Google Shape;906;p14"/>
              <p:cNvGrpSpPr/>
              <p:nvPr/>
            </p:nvGrpSpPr>
            <p:grpSpPr>
              <a:xfrm>
                <a:off x="135794" y="68542"/>
                <a:ext cx="8895562" cy="4967421"/>
                <a:chOff x="135794" y="68542"/>
                <a:chExt cx="8895562" cy="4967421"/>
              </a:xfrm>
            </p:grpSpPr>
            <p:grpSp>
              <p:nvGrpSpPr>
                <p:cNvPr id="907" name="Google Shape;907;p14"/>
                <p:cNvGrpSpPr/>
                <p:nvPr/>
              </p:nvGrpSpPr>
              <p:grpSpPr>
                <a:xfrm rot="10800000">
                  <a:off x="7868647" y="1236600"/>
                  <a:ext cx="456959" cy="2111662"/>
                  <a:chOff x="8524342" y="1674075"/>
                  <a:chExt cx="456959" cy="2111662"/>
                </a:xfrm>
              </p:grpSpPr>
              <p:sp>
                <p:nvSpPr>
                  <p:cNvPr id="908" name="Google Shape;908;p14"/>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909" name="Google Shape;909;p1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10" name="Google Shape;910;p1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11" name="Google Shape;911;p14"/>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912" name="Google Shape;912;p14"/>
                <p:cNvGrpSpPr/>
                <p:nvPr/>
              </p:nvGrpSpPr>
              <p:grpSpPr>
                <a:xfrm>
                  <a:off x="135794" y="68542"/>
                  <a:ext cx="8895562" cy="4967421"/>
                  <a:chOff x="135794" y="68542"/>
                  <a:chExt cx="8895562" cy="4967421"/>
                </a:xfrm>
              </p:grpSpPr>
              <p:grpSp>
                <p:nvGrpSpPr>
                  <p:cNvPr id="913" name="Google Shape;913;p14"/>
                  <p:cNvGrpSpPr/>
                  <p:nvPr/>
                </p:nvGrpSpPr>
                <p:grpSpPr>
                  <a:xfrm>
                    <a:off x="135794" y="68542"/>
                    <a:ext cx="8895562" cy="4967421"/>
                    <a:chOff x="135794" y="68542"/>
                    <a:chExt cx="8895562" cy="4967421"/>
                  </a:xfrm>
                </p:grpSpPr>
                <p:sp>
                  <p:nvSpPr>
                    <p:cNvPr id="914" name="Google Shape;914;p14"/>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15" name="Google Shape;915;p1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16" name="Google Shape;916;p14"/>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17" name="Google Shape;917;p1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18" name="Google Shape;918;p1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19" name="Google Shape;919;p1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20" name="Google Shape;920;p14"/>
                    <p:cNvSpPr/>
                    <p:nvPr/>
                  </p:nvSpPr>
                  <p:spPr>
                    <a:xfrm rot="5400000" flipH="1">
                      <a:off x="1080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21" name="Google Shape;921;p14"/>
                    <p:cNvSpPr/>
                    <p:nvPr/>
                  </p:nvSpPr>
                  <p:spPr>
                    <a:xfrm rot="-900406" flipH="1">
                      <a:off x="4850010" y="7098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22" name="Google Shape;922;p14"/>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23" name="Google Shape;923;p14"/>
                    <p:cNvSpPr/>
                    <p:nvPr/>
                  </p:nvSpPr>
                  <p:spPr>
                    <a:xfrm rot="-5400000">
                      <a:off x="3039403" y="3713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24" name="Google Shape;924;p14"/>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25" name="Google Shape;925;p14"/>
                    <p:cNvSpPr/>
                    <p:nvPr/>
                  </p:nvSpPr>
                  <p:spPr>
                    <a:xfrm rot="6300406">
                      <a:off x="23011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26" name="Google Shape;926;p14"/>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27" name="Google Shape;927;p14"/>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28" name="Google Shape;928;p1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29" name="Google Shape;929;p14"/>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0" name="Google Shape;930;p14"/>
                    <p:cNvSpPr/>
                    <p:nvPr/>
                  </p:nvSpPr>
                  <p:spPr>
                    <a:xfrm rot="6300406">
                      <a:off x="389970" y="7329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31" name="Google Shape;931;p14"/>
                    <p:cNvSpPr/>
                    <p:nvPr/>
                  </p:nvSpPr>
                  <p:spPr>
                    <a:xfrm>
                      <a:off x="5833689" y="5892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32" name="Google Shape;932;p1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33" name="Google Shape;933;p14"/>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4" name="Google Shape;934;p1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35" name="Google Shape;935;p14"/>
                    <p:cNvSpPr/>
                    <p:nvPr/>
                  </p:nvSpPr>
                  <p:spPr>
                    <a:xfrm rot="-10594826" flipH="1">
                      <a:off x="2806268" y="4178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36" name="Google Shape;936;p1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37" name="Google Shape;937;p14"/>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938" name="Google Shape;938;p14"/>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9" name="Google Shape;939;p14"/>
                    <p:cNvSpPr/>
                    <p:nvPr/>
                  </p:nvSpPr>
                  <p:spPr>
                    <a:xfrm rot="2700000">
                      <a:off x="2087466" y="43448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40" name="Google Shape;940;p1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1" name="Google Shape;941;p14"/>
                    <p:cNvSpPr/>
                    <p:nvPr/>
                  </p:nvSpPr>
                  <p:spPr>
                    <a:xfrm rot="6300406">
                      <a:off x="6644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42" name="Google Shape;942;p1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3" name="Google Shape;943;p1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44" name="Google Shape;944;p1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45" name="Google Shape;945;p14"/>
                    <p:cNvSpPr/>
                    <p:nvPr/>
                  </p:nvSpPr>
                  <p:spPr>
                    <a:xfrm rot="8100000" flipH="1">
                      <a:off x="8826469" y="355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6" name="Google Shape;946;p1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47" name="Google Shape;947;p1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48" name="Google Shape;948;p14"/>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49" name="Google Shape;949;p1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50" name="Google Shape;950;p14"/>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51" name="Google Shape;951;p14"/>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52" name="Google Shape;952;p14"/>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53" name="Google Shape;953;p14"/>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54" name="Google Shape;954;p14"/>
                    <p:cNvSpPr/>
                    <p:nvPr/>
                  </p:nvSpPr>
                  <p:spPr>
                    <a:xfrm rot="8999773">
                      <a:off x="6027097" y="4054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55" name="Google Shape;955;p14"/>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56" name="Google Shape;956;p14"/>
                    <p:cNvSpPr/>
                    <p:nvPr/>
                  </p:nvSpPr>
                  <p:spPr>
                    <a:xfrm rot="2700000">
                      <a:off x="6706364" y="4494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57" name="Google Shape;957;p14"/>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58" name="Google Shape;958;p14"/>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59" name="Google Shape;959;p14"/>
                    <p:cNvSpPr/>
                    <p:nvPr/>
                  </p:nvSpPr>
                  <p:spPr>
                    <a:xfrm rot="8100000" flipH="1">
                      <a:off x="5488294" y="4510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0" name="Google Shape;960;p14"/>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61" name="Google Shape;961;p1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962" name="Google Shape;962;p14"/>
                  <p:cNvGrpSpPr/>
                  <p:nvPr/>
                </p:nvGrpSpPr>
                <p:grpSpPr>
                  <a:xfrm rot="10800000">
                    <a:off x="828058" y="1376836"/>
                    <a:ext cx="480016" cy="1076509"/>
                    <a:chOff x="122308" y="3683092"/>
                    <a:chExt cx="480016" cy="1076509"/>
                  </a:xfrm>
                </p:grpSpPr>
                <p:sp>
                  <p:nvSpPr>
                    <p:cNvPr id="963" name="Google Shape;963;p14"/>
                    <p:cNvSpPr/>
                    <p:nvPr/>
                  </p:nvSpPr>
                  <p:spPr>
                    <a:xfrm rot="8999773">
                      <a:off x="1246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64" name="Google Shape;964;p1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5" name="Google Shape;965;p1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966" name="Google Shape;966;p14"/>
              <p:cNvSpPr/>
              <p:nvPr/>
            </p:nvSpPr>
            <p:spPr>
              <a:xfrm>
                <a:off x="623250" y="40716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7" name="Google Shape;967;p14"/>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968" name="Google Shape;968;p14"/>
            <p:cNvSpPr/>
            <p:nvPr/>
          </p:nvSpPr>
          <p:spPr>
            <a:xfrm rot="-2700000">
              <a:off x="1246965" y="34801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9" name="Google Shape;969;p14"/>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0" name="Google Shape;970;p14"/>
            <p:cNvSpPr/>
            <p:nvPr/>
          </p:nvSpPr>
          <p:spPr>
            <a:xfrm rot="6300406">
              <a:off x="7533437" y="16793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71" name="Google Shape;971;p14"/>
            <p:cNvSpPr/>
            <p:nvPr/>
          </p:nvSpPr>
          <p:spPr>
            <a:xfrm rot="-2700000">
              <a:off x="7522690" y="11517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72" name="Google Shape;972;p14"/>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3" name="Google Shape;973;p14"/>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74" name="Google Shape;974;p14"/>
            <p:cNvSpPr/>
            <p:nvPr/>
          </p:nvSpPr>
          <p:spPr>
            <a:xfrm rot="-4499594">
              <a:off x="15802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5" name="Google Shape;975;p14"/>
            <p:cNvSpPr/>
            <p:nvPr/>
          </p:nvSpPr>
          <p:spPr>
            <a:xfrm rot="8100000">
              <a:off x="7448940" y="2924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76" name="Google Shape;976;p14"/>
            <p:cNvSpPr/>
            <p:nvPr/>
          </p:nvSpPr>
          <p:spPr>
            <a:xfrm rot="-4499594">
              <a:off x="6618137" y="7318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977" name="Google Shape;977;p14"/>
          <p:cNvSpPr txBox="1">
            <a:spLocks noGrp="1"/>
          </p:cNvSpPr>
          <p:nvPr>
            <p:ph type="title"/>
          </p:nvPr>
        </p:nvSpPr>
        <p:spPr>
          <a:xfrm>
            <a:off x="2385750" y="2891225"/>
            <a:ext cx="43725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7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978" name="Google Shape;978;p14"/>
          <p:cNvSpPr txBox="1">
            <a:spLocks noGrp="1"/>
          </p:cNvSpPr>
          <p:nvPr>
            <p:ph type="subTitle" idx="1"/>
          </p:nvPr>
        </p:nvSpPr>
        <p:spPr>
          <a:xfrm>
            <a:off x="2385650" y="1832225"/>
            <a:ext cx="4372500" cy="1059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1600">
                <a:solidFill>
                  <a:schemeClr val="dk1"/>
                </a:solidFill>
                <a:latin typeface="Nunito"/>
                <a:ea typeface="Nunito"/>
                <a:cs typeface="Nunito"/>
                <a:sym typeface="Nunito"/>
              </a:defRPr>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Tree>
    <p:extLst>
      <p:ext uri="{BB962C8B-B14F-4D97-AF65-F5344CB8AC3E}">
        <p14:creationId xmlns:p14="http://schemas.microsoft.com/office/powerpoint/2010/main" val="30378241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chemeClr val="lt1"/>
        </a:solidFill>
        <a:effectLst/>
      </p:bgPr>
    </p:bg>
    <p:spTree>
      <p:nvGrpSpPr>
        <p:cNvPr id="1" name="Shape 979"/>
        <p:cNvGrpSpPr/>
        <p:nvPr/>
      </p:nvGrpSpPr>
      <p:grpSpPr>
        <a:xfrm>
          <a:off x="0" y="0"/>
          <a:ext cx="0" cy="0"/>
          <a:chOff x="0" y="0"/>
          <a:chExt cx="0" cy="0"/>
        </a:xfrm>
      </p:grpSpPr>
      <p:grpSp>
        <p:nvGrpSpPr>
          <p:cNvPr id="980" name="Google Shape;980;p15"/>
          <p:cNvGrpSpPr/>
          <p:nvPr/>
        </p:nvGrpSpPr>
        <p:grpSpPr>
          <a:xfrm rot="10800000" flipH="1">
            <a:off x="122308" y="68542"/>
            <a:ext cx="8966083" cy="5041129"/>
            <a:chOff x="122308" y="68542"/>
            <a:chExt cx="8966083" cy="5041129"/>
          </a:xfrm>
        </p:grpSpPr>
        <p:sp>
          <p:nvSpPr>
            <p:cNvPr id="981" name="Google Shape;981;p15"/>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2" name="Google Shape;982;p1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83" name="Google Shape;983;p1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84" name="Google Shape;984;p1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85" name="Google Shape;985;p1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86" name="Google Shape;986;p1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7" name="Google Shape;987;p15"/>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1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89" name="Google Shape;989;p1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90" name="Google Shape;990;p15"/>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1" name="Google Shape;991;p15"/>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2" name="Google Shape;992;p15"/>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93" name="Google Shape;993;p15"/>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4" name="Google Shape;994;p1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95" name="Google Shape;995;p1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96" name="Google Shape;996;p15"/>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7" name="Google Shape;997;p15"/>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8" name="Google Shape;998;p15"/>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99" name="Google Shape;999;p15"/>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00" name="Google Shape;1000;p1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1" name="Google Shape;1001;p15"/>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02" name="Google Shape;1002;p15"/>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03" name="Google Shape;1003;p1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04" name="Google Shape;1004;p15"/>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5" name="Google Shape;1005;p1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06" name="Google Shape;1006;p1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07" name="Google Shape;1007;p15"/>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08" name="Google Shape;1008;p1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009" name="Google Shape;1009;p15"/>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0" name="Google Shape;1010;p1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11" name="Google Shape;1011;p1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2" name="Google Shape;1012;p15"/>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3" name="Google Shape;1013;p15"/>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4" name="Google Shape;1014;p1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5" name="Google Shape;1015;p1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16" name="Google Shape;1016;p15"/>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7" name="Google Shape;1017;p1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18" name="Google Shape;1018;p1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9" name="Google Shape;1019;p15"/>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0" name="Google Shape;1020;p1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1" name="Google Shape;1021;p15"/>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022" name="Google Shape;1022;p15"/>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23" name="Google Shape;1023;p15"/>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24" name="Google Shape;1024;p15"/>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5" name="Google Shape;1025;p15"/>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6" name="Google Shape;1026;p1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27" name="Google Shape;1027;p15"/>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8" name="Google Shape;1028;p1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9" name="Google Shape;1029;p1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30" name="Google Shape;1030;p1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31" name="Google Shape;1031;p1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32" name="Google Shape;1032;p1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33" name="Google Shape;1033;p1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034" name="Google Shape;1034;p15"/>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5" name="Google Shape;1035;p15"/>
          <p:cNvSpPr/>
          <p:nvPr/>
        </p:nvSpPr>
        <p:spPr>
          <a:xfrm rot="-5028676">
            <a:off x="525904" y="3714319"/>
            <a:ext cx="991612" cy="1999913"/>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6" name="Google Shape;1036;p15"/>
          <p:cNvSpPr txBox="1">
            <a:spLocks noGrp="1"/>
          </p:cNvSpPr>
          <p:nvPr>
            <p:ph type="subTitle" idx="1"/>
          </p:nvPr>
        </p:nvSpPr>
        <p:spPr>
          <a:xfrm>
            <a:off x="2833800" y="2809650"/>
            <a:ext cx="3476400" cy="1149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7" name="Google Shape;1037;p15"/>
          <p:cNvSpPr txBox="1">
            <a:spLocks noGrp="1"/>
          </p:cNvSpPr>
          <p:nvPr>
            <p:ph type="title"/>
          </p:nvPr>
        </p:nvSpPr>
        <p:spPr>
          <a:xfrm>
            <a:off x="2833800" y="1184250"/>
            <a:ext cx="3476400" cy="162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40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38" name="Google Shape;1038;p15"/>
          <p:cNvSpPr/>
          <p:nvPr/>
        </p:nvSpPr>
        <p:spPr>
          <a:xfrm>
            <a:off x="4107375" y="4397112"/>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9" name="Google Shape;1039;p15"/>
          <p:cNvSpPr/>
          <p:nvPr/>
        </p:nvSpPr>
        <p:spPr>
          <a:xfrm rot="-8099864">
            <a:off x="7155988" y="3866717"/>
            <a:ext cx="991625" cy="1999918"/>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7306740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lt1"/>
        </a:solidFill>
        <a:effectLst/>
      </p:bgPr>
    </p:bg>
    <p:spTree>
      <p:nvGrpSpPr>
        <p:cNvPr id="1" name="Shape 1190"/>
        <p:cNvGrpSpPr/>
        <p:nvPr/>
      </p:nvGrpSpPr>
      <p:grpSpPr>
        <a:xfrm>
          <a:off x="0" y="0"/>
          <a:ext cx="0" cy="0"/>
          <a:chOff x="0" y="0"/>
          <a:chExt cx="0" cy="0"/>
        </a:xfrm>
      </p:grpSpPr>
      <p:grpSp>
        <p:nvGrpSpPr>
          <p:cNvPr id="1191" name="Google Shape;1191;p18"/>
          <p:cNvGrpSpPr/>
          <p:nvPr/>
        </p:nvGrpSpPr>
        <p:grpSpPr>
          <a:xfrm flipH="1">
            <a:off x="122308" y="144742"/>
            <a:ext cx="8895562" cy="4967421"/>
            <a:chOff x="135794" y="68542"/>
            <a:chExt cx="8895562" cy="4967421"/>
          </a:xfrm>
        </p:grpSpPr>
        <p:grpSp>
          <p:nvGrpSpPr>
            <p:cNvPr id="1192" name="Google Shape;1192;p18"/>
            <p:cNvGrpSpPr/>
            <p:nvPr/>
          </p:nvGrpSpPr>
          <p:grpSpPr>
            <a:xfrm>
              <a:off x="135794" y="68542"/>
              <a:ext cx="8895562" cy="4967421"/>
              <a:chOff x="135794" y="68542"/>
              <a:chExt cx="8895562" cy="4967421"/>
            </a:xfrm>
          </p:grpSpPr>
          <p:grpSp>
            <p:nvGrpSpPr>
              <p:cNvPr id="1193" name="Google Shape;1193;p18"/>
              <p:cNvGrpSpPr/>
              <p:nvPr/>
            </p:nvGrpSpPr>
            <p:grpSpPr>
              <a:xfrm>
                <a:off x="135794" y="68542"/>
                <a:ext cx="8895562" cy="4967421"/>
                <a:chOff x="135794" y="68542"/>
                <a:chExt cx="8895562" cy="4967421"/>
              </a:xfrm>
            </p:grpSpPr>
            <p:sp>
              <p:nvSpPr>
                <p:cNvPr id="1194" name="Google Shape;1194;p18"/>
                <p:cNvSpPr/>
                <p:nvPr/>
              </p:nvSpPr>
              <p:spPr>
                <a:xfrm rot="5400000">
                  <a:off x="7101033" y="88735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nvGrpSpPr>
                <p:cNvPr id="1195" name="Google Shape;1195;p18"/>
                <p:cNvGrpSpPr/>
                <p:nvPr/>
              </p:nvGrpSpPr>
              <p:grpSpPr>
                <a:xfrm>
                  <a:off x="135794" y="68542"/>
                  <a:ext cx="8895562" cy="4967421"/>
                  <a:chOff x="135794" y="68542"/>
                  <a:chExt cx="8895562" cy="4967421"/>
                </a:xfrm>
              </p:grpSpPr>
              <p:grpSp>
                <p:nvGrpSpPr>
                  <p:cNvPr id="1196" name="Google Shape;1196;p18"/>
                  <p:cNvGrpSpPr/>
                  <p:nvPr/>
                </p:nvGrpSpPr>
                <p:grpSpPr>
                  <a:xfrm>
                    <a:off x="135794" y="68542"/>
                    <a:ext cx="8895562" cy="4967421"/>
                    <a:chOff x="135794" y="68542"/>
                    <a:chExt cx="8895562" cy="4967421"/>
                  </a:xfrm>
                </p:grpSpPr>
                <p:sp>
                  <p:nvSpPr>
                    <p:cNvPr id="1197" name="Google Shape;1197;p1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198" name="Google Shape;1198;p18"/>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199" name="Google Shape;1199;p1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00" name="Google Shape;1200;p18"/>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01" name="Google Shape;1201;p18"/>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02" name="Google Shape;1202;p18"/>
                    <p:cNvSpPr/>
                    <p:nvPr/>
                  </p:nvSpPr>
                  <p:spPr>
                    <a:xfrm rot="5400000" flipH="1">
                      <a:off x="470935" y="578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03" name="Google Shape;1203;p18"/>
                    <p:cNvSpPr/>
                    <p:nvPr/>
                  </p:nvSpPr>
                  <p:spPr>
                    <a:xfrm rot="-900406" flipH="1">
                      <a:off x="4621410" y="5574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04" name="Google Shape;1204;p18"/>
                    <p:cNvSpPr/>
                    <p:nvPr/>
                  </p:nvSpPr>
                  <p:spPr>
                    <a:xfrm rot="8100000" flipH="1">
                      <a:off x="4204394" y="84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05" name="Google Shape;1205;p18"/>
                    <p:cNvSpPr/>
                    <p:nvPr/>
                  </p:nvSpPr>
                  <p:spPr>
                    <a:xfrm rot="-5400000">
                      <a:off x="3039403" y="3713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206" name="Google Shape;1206;p18"/>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07" name="Google Shape;1207;p18"/>
                    <p:cNvSpPr/>
                    <p:nvPr/>
                  </p:nvSpPr>
                  <p:spPr>
                    <a:xfrm rot="6300406">
                      <a:off x="23011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08" name="Google Shape;1208;p1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09" name="Google Shape;1209;p1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210" name="Google Shape;1210;p1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211" name="Google Shape;1211;p18"/>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2" name="Google Shape;1212;p18"/>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13" name="Google Shape;1213;p18"/>
                    <p:cNvSpPr/>
                    <p:nvPr/>
                  </p:nvSpPr>
                  <p:spPr>
                    <a:xfrm rot="8100000" flipH="1">
                      <a:off x="75786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4" name="Google Shape;1214;p18"/>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15" name="Google Shape;1215;p18"/>
                    <p:cNvSpPr/>
                    <p:nvPr/>
                  </p:nvSpPr>
                  <p:spPr>
                    <a:xfrm>
                      <a:off x="8707514" y="8961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16" name="Google Shape;1216;p1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217" name="Google Shape;1217;p18"/>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8" name="Google Shape;1218;p18"/>
                    <p:cNvSpPr/>
                    <p:nvPr/>
                  </p:nvSpPr>
                  <p:spPr>
                    <a:xfrm rot="2700000">
                      <a:off x="2087466" y="44972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219" name="Google Shape;1219;p1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0" name="Google Shape;1220;p18"/>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21" name="Google Shape;1221;p1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2" name="Google Shape;1222;p1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23" name="Google Shape;1223;p1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24" name="Google Shape;1224;p18"/>
                    <p:cNvSpPr/>
                    <p:nvPr/>
                  </p:nvSpPr>
                  <p:spPr>
                    <a:xfrm rot="8100000" flipH="1">
                      <a:off x="8750269" y="4013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5" name="Google Shape;1225;p18"/>
                    <p:cNvSpPr/>
                    <p:nvPr/>
                  </p:nvSpPr>
                  <p:spPr>
                    <a:xfrm rot="2700000">
                      <a:off x="8598114" y="20295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26" name="Google Shape;1226;p1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27" name="Google Shape;1227;p18"/>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28" name="Google Shape;1228;p18"/>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29" name="Google Shape;1229;p18"/>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30" name="Google Shape;1230;p18"/>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31" name="Google Shape;1231;p18"/>
                    <p:cNvSpPr/>
                    <p:nvPr/>
                  </p:nvSpPr>
                  <p:spPr>
                    <a:xfrm rot="8100000" flipH="1">
                      <a:off x="3618269" y="4729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32" name="Google Shape;1232;p1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33" name="Google Shape;1233;p18"/>
                    <p:cNvSpPr/>
                    <p:nvPr/>
                  </p:nvSpPr>
                  <p:spPr>
                    <a:xfrm rot="8999773">
                      <a:off x="6027097" y="4054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34" name="Google Shape;1234;p18"/>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35" name="Google Shape;1235;p18"/>
                    <p:cNvSpPr/>
                    <p:nvPr/>
                  </p:nvSpPr>
                  <p:spPr>
                    <a:xfrm rot="2700000">
                      <a:off x="6706364" y="4494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36" name="Google Shape;1236;p18"/>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37" name="Google Shape;1237;p18"/>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38" name="Google Shape;1238;p18"/>
                    <p:cNvSpPr/>
                    <p:nvPr/>
                  </p:nvSpPr>
                  <p:spPr>
                    <a:xfrm rot="8100000" flipH="1">
                      <a:off x="5259694" y="4510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39" name="Google Shape;1239;p18"/>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40" name="Google Shape;1240;p18"/>
                    <p:cNvSpPr/>
                    <p:nvPr/>
                  </p:nvSpPr>
                  <p:spPr>
                    <a:xfrm rot="-5400000">
                      <a:off x="8568653" y="3271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1241" name="Google Shape;1241;p18"/>
                  <p:cNvGrpSpPr/>
                  <p:nvPr/>
                </p:nvGrpSpPr>
                <p:grpSpPr>
                  <a:xfrm rot="10800000">
                    <a:off x="657960" y="767236"/>
                    <a:ext cx="3061268" cy="3895909"/>
                    <a:chOff x="-2288847" y="1473292"/>
                    <a:chExt cx="3061268" cy="3895909"/>
                  </a:xfrm>
                </p:grpSpPr>
                <p:sp>
                  <p:nvSpPr>
                    <p:cNvPr id="1242" name="Google Shape;1242;p18"/>
                    <p:cNvSpPr/>
                    <p:nvPr/>
                  </p:nvSpPr>
                  <p:spPr>
                    <a:xfrm rot="8999773">
                      <a:off x="658084" y="14986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43" name="Google Shape;1243;p18"/>
                    <p:cNvSpPr/>
                    <p:nvPr/>
                  </p:nvSpPr>
                  <p:spPr>
                    <a:xfrm rot="2700000">
                      <a:off x="-1238234" y="51518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44" name="Google Shape;1244;p18"/>
                    <p:cNvSpPr/>
                    <p:nvPr/>
                  </p:nvSpPr>
                  <p:spPr>
                    <a:xfrm rot="6300406">
                      <a:off x="-2307305" y="52882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1245" name="Google Shape;1245;p18"/>
              <p:cNvSpPr/>
              <p:nvPr/>
            </p:nvSpPr>
            <p:spPr>
              <a:xfrm>
                <a:off x="7971000" y="40716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246" name="Google Shape;1246;p18"/>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47" name="Google Shape;1247;p18"/>
            <p:cNvSpPr/>
            <p:nvPr/>
          </p:nvSpPr>
          <p:spPr>
            <a:xfrm rot="-2700000">
              <a:off x="7827490" y="9993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48" name="Google Shape;1248;p18"/>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49" name="Google Shape;1249;p18"/>
            <p:cNvSpPr/>
            <p:nvPr/>
          </p:nvSpPr>
          <p:spPr>
            <a:xfrm rot="8100000">
              <a:off x="2648340" y="4067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50" name="Google Shape;1250;p18"/>
            <p:cNvSpPr/>
            <p:nvPr/>
          </p:nvSpPr>
          <p:spPr>
            <a:xfrm rot="-4499594">
              <a:off x="3417737" y="41608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251" name="Google Shape;1251;p18"/>
          <p:cNvSpPr txBox="1">
            <a:spLocks noGrp="1"/>
          </p:cNvSpPr>
          <p:nvPr>
            <p:ph type="subTitle" idx="1"/>
          </p:nvPr>
        </p:nvSpPr>
        <p:spPr>
          <a:xfrm>
            <a:off x="4872750" y="2501888"/>
            <a:ext cx="3209100" cy="1149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2" name="Google Shape;1252;p18"/>
          <p:cNvSpPr txBox="1">
            <a:spLocks noGrp="1"/>
          </p:cNvSpPr>
          <p:nvPr>
            <p:ph type="title"/>
          </p:nvPr>
        </p:nvSpPr>
        <p:spPr>
          <a:xfrm>
            <a:off x="4872750" y="1605438"/>
            <a:ext cx="3209100" cy="896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45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4905045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ext 5">
  <p:cSld name="Title and Text 5">
    <p:bg>
      <p:bgPr>
        <a:solidFill>
          <a:schemeClr val="lt1"/>
        </a:solidFill>
        <a:effectLst/>
      </p:bgPr>
    </p:bg>
    <p:spTree>
      <p:nvGrpSpPr>
        <p:cNvPr id="1" name="Shape 1314"/>
        <p:cNvGrpSpPr/>
        <p:nvPr/>
      </p:nvGrpSpPr>
      <p:grpSpPr>
        <a:xfrm>
          <a:off x="0" y="0"/>
          <a:ext cx="0" cy="0"/>
          <a:chOff x="0" y="0"/>
          <a:chExt cx="0" cy="0"/>
        </a:xfrm>
      </p:grpSpPr>
      <p:grpSp>
        <p:nvGrpSpPr>
          <p:cNvPr id="1315" name="Google Shape;1315;p20"/>
          <p:cNvGrpSpPr/>
          <p:nvPr/>
        </p:nvGrpSpPr>
        <p:grpSpPr>
          <a:xfrm>
            <a:off x="122308" y="68542"/>
            <a:ext cx="8895562" cy="4967421"/>
            <a:chOff x="122308" y="68542"/>
            <a:chExt cx="8895562" cy="4967421"/>
          </a:xfrm>
        </p:grpSpPr>
        <p:grpSp>
          <p:nvGrpSpPr>
            <p:cNvPr id="1316" name="Google Shape;1316;p20"/>
            <p:cNvGrpSpPr/>
            <p:nvPr/>
          </p:nvGrpSpPr>
          <p:grpSpPr>
            <a:xfrm flipH="1">
              <a:off x="122308" y="68542"/>
              <a:ext cx="8895562" cy="4967421"/>
              <a:chOff x="135794" y="68542"/>
              <a:chExt cx="8895562" cy="4967421"/>
            </a:xfrm>
          </p:grpSpPr>
          <p:grpSp>
            <p:nvGrpSpPr>
              <p:cNvPr id="1317" name="Google Shape;1317;p20"/>
              <p:cNvGrpSpPr/>
              <p:nvPr/>
            </p:nvGrpSpPr>
            <p:grpSpPr>
              <a:xfrm>
                <a:off x="135794" y="68542"/>
                <a:ext cx="8895562" cy="4967421"/>
                <a:chOff x="135794" y="68542"/>
                <a:chExt cx="8895562" cy="4967421"/>
              </a:xfrm>
            </p:grpSpPr>
            <p:grpSp>
              <p:nvGrpSpPr>
                <p:cNvPr id="1318" name="Google Shape;1318;p20"/>
                <p:cNvGrpSpPr/>
                <p:nvPr/>
              </p:nvGrpSpPr>
              <p:grpSpPr>
                <a:xfrm>
                  <a:off x="135794" y="68542"/>
                  <a:ext cx="8895562" cy="4967421"/>
                  <a:chOff x="135794" y="68542"/>
                  <a:chExt cx="8895562" cy="4967421"/>
                </a:xfrm>
              </p:grpSpPr>
              <p:grpSp>
                <p:nvGrpSpPr>
                  <p:cNvPr id="1319" name="Google Shape;1319;p20"/>
                  <p:cNvGrpSpPr/>
                  <p:nvPr/>
                </p:nvGrpSpPr>
                <p:grpSpPr>
                  <a:xfrm rot="10800000">
                    <a:off x="7868647" y="1236600"/>
                    <a:ext cx="456959" cy="2111662"/>
                    <a:chOff x="8524342" y="1674075"/>
                    <a:chExt cx="456959" cy="2111662"/>
                  </a:xfrm>
                </p:grpSpPr>
                <p:sp>
                  <p:nvSpPr>
                    <p:cNvPr id="1320" name="Google Shape;1320;p20"/>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21" name="Google Shape;1321;p2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22" name="Google Shape;1322;p20"/>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23" name="Google Shape;1323;p20"/>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1324" name="Google Shape;1324;p20"/>
                  <p:cNvGrpSpPr/>
                  <p:nvPr/>
                </p:nvGrpSpPr>
                <p:grpSpPr>
                  <a:xfrm>
                    <a:off x="135794" y="68542"/>
                    <a:ext cx="8895562" cy="4967421"/>
                    <a:chOff x="135794" y="68542"/>
                    <a:chExt cx="8895562" cy="4967421"/>
                  </a:xfrm>
                </p:grpSpPr>
                <p:grpSp>
                  <p:nvGrpSpPr>
                    <p:cNvPr id="1325" name="Google Shape;1325;p20"/>
                    <p:cNvGrpSpPr/>
                    <p:nvPr/>
                  </p:nvGrpSpPr>
                  <p:grpSpPr>
                    <a:xfrm>
                      <a:off x="135794" y="68542"/>
                      <a:ext cx="8895562" cy="4967421"/>
                      <a:chOff x="135794" y="68542"/>
                      <a:chExt cx="8895562" cy="4967421"/>
                    </a:xfrm>
                  </p:grpSpPr>
                  <p:sp>
                    <p:nvSpPr>
                      <p:cNvPr id="1326" name="Google Shape;1326;p20"/>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27" name="Google Shape;1327;p20"/>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28" name="Google Shape;1328;p20"/>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29" name="Google Shape;1329;p20"/>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30" name="Google Shape;1330;p20"/>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31" name="Google Shape;1331;p20"/>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32" name="Google Shape;1332;p20"/>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33" name="Google Shape;1333;p20"/>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34" name="Google Shape;1334;p20"/>
                      <p:cNvSpPr/>
                      <p:nvPr/>
                    </p:nvSpPr>
                    <p:spPr>
                      <a:xfrm rot="6300406">
                        <a:off x="2834574" y="2717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35" name="Google Shape;1335;p20"/>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36" name="Google Shape;1336;p20"/>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37" name="Google Shape;1337;p20"/>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338" name="Google Shape;1338;p20"/>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39" name="Google Shape;1339;p20"/>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340" name="Google Shape;1340;p20"/>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41" name="Google Shape;1341;p20"/>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42" name="Google Shape;1342;p20"/>
                      <p:cNvSpPr/>
                      <p:nvPr/>
                    </p:nvSpPr>
                    <p:spPr>
                      <a:xfrm rot="-10594826" flipH="1">
                        <a:off x="2806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43" name="Google Shape;1343;p20"/>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44" name="Google Shape;1344;p20"/>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45" name="Google Shape;1345;p20"/>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46" name="Google Shape;1346;p20"/>
                      <p:cNvSpPr/>
                      <p:nvPr/>
                    </p:nvSpPr>
                    <p:spPr>
                      <a:xfrm rot="2700000">
                        <a:off x="1935066" y="4802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47" name="Google Shape;1347;p20"/>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48" name="Google Shape;1348;p20"/>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49" name="Google Shape;1349;p20"/>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50" name="Google Shape;1350;p20"/>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51" name="Google Shape;1351;p2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52" name="Google Shape;1352;p20"/>
                      <p:cNvSpPr/>
                      <p:nvPr/>
                    </p:nvSpPr>
                    <p:spPr>
                      <a:xfrm rot="8100000" flipH="1">
                        <a:off x="8826469" y="3708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53" name="Google Shape;1353;p20"/>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54" name="Google Shape;1354;p20"/>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55" name="Google Shape;1355;p20"/>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56" name="Google Shape;1356;p20"/>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57" name="Google Shape;1357;p20"/>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58" name="Google Shape;1358;p20"/>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59" name="Google Shape;1359;p20"/>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60" name="Google Shape;1360;p20"/>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61" name="Google Shape;1361;p20"/>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62" name="Google Shape;1362;p20"/>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363" name="Google Shape;1363;p20"/>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64" name="Google Shape;1364;p20"/>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65" name="Google Shape;1365;p20"/>
                      <p:cNvSpPr/>
                      <p:nvPr/>
                    </p:nvSpPr>
                    <p:spPr>
                      <a:xfrm rot="-5400000">
                        <a:off x="8568653" y="3271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1366" name="Google Shape;1366;p20"/>
                    <p:cNvSpPr/>
                    <p:nvPr/>
                  </p:nvSpPr>
                  <p:spPr>
                    <a:xfrm rot="-4499594">
                      <a:off x="11144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1367" name="Google Shape;1367;p20"/>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368" name="Google Shape;1368;p20"/>
              <p:cNvSpPr/>
              <p:nvPr/>
            </p:nvSpPr>
            <p:spPr>
              <a:xfrm rot="-2700000">
                <a:off x="1246965" y="34801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69" name="Google Shape;1369;p20"/>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0" name="Google Shape;1370;p20"/>
              <p:cNvSpPr/>
              <p:nvPr/>
            </p:nvSpPr>
            <p:spPr>
              <a:xfrm rot="6300406">
                <a:off x="7533437" y="16793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71" name="Google Shape;1371;p20"/>
              <p:cNvSpPr/>
              <p:nvPr/>
            </p:nvSpPr>
            <p:spPr>
              <a:xfrm rot="-2700000">
                <a:off x="7522690" y="11517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72" name="Google Shape;1372;p20"/>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3" name="Google Shape;1373;p20"/>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74" name="Google Shape;1374;p20"/>
              <p:cNvSpPr/>
              <p:nvPr/>
            </p:nvSpPr>
            <p:spPr>
              <a:xfrm rot="-4499594">
                <a:off x="1580237" y="16822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5" name="Google Shape;1375;p20"/>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1376" name="Google Shape;1376;p20"/>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377" name="Google Shape;1377;p20"/>
          <p:cNvSpPr/>
          <p:nvPr/>
        </p:nvSpPr>
        <p:spPr>
          <a:xfrm>
            <a:off x="702750" y="540000"/>
            <a:ext cx="77385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8" name="Google Shape;1378;p20"/>
          <p:cNvSpPr txBox="1">
            <a:spLocks noGrp="1"/>
          </p:cNvSpPr>
          <p:nvPr>
            <p:ph type="subTitle" idx="1"/>
          </p:nvPr>
        </p:nvSpPr>
        <p:spPr>
          <a:xfrm>
            <a:off x="2953375" y="2617500"/>
            <a:ext cx="3237300" cy="796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9" name="Google Shape;1379;p20"/>
          <p:cNvSpPr txBox="1">
            <a:spLocks noGrp="1"/>
          </p:cNvSpPr>
          <p:nvPr>
            <p:ph type="title"/>
          </p:nvPr>
        </p:nvSpPr>
        <p:spPr>
          <a:xfrm>
            <a:off x="2953625" y="1729800"/>
            <a:ext cx="3237000" cy="887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45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8227692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ext 6">
  <p:cSld name="Title and Text 6">
    <p:bg>
      <p:bgPr>
        <a:solidFill>
          <a:schemeClr val="lt1"/>
        </a:solidFill>
        <a:effectLst/>
      </p:bgPr>
    </p:bg>
    <p:spTree>
      <p:nvGrpSpPr>
        <p:cNvPr id="1" name="Shape 1380"/>
        <p:cNvGrpSpPr/>
        <p:nvPr/>
      </p:nvGrpSpPr>
      <p:grpSpPr>
        <a:xfrm>
          <a:off x="0" y="0"/>
          <a:ext cx="0" cy="0"/>
          <a:chOff x="0" y="0"/>
          <a:chExt cx="0" cy="0"/>
        </a:xfrm>
      </p:grpSpPr>
      <p:grpSp>
        <p:nvGrpSpPr>
          <p:cNvPr id="1381" name="Google Shape;1381;p21"/>
          <p:cNvGrpSpPr/>
          <p:nvPr/>
        </p:nvGrpSpPr>
        <p:grpSpPr>
          <a:xfrm>
            <a:off x="122308" y="68542"/>
            <a:ext cx="8895562" cy="4967421"/>
            <a:chOff x="122308" y="68542"/>
            <a:chExt cx="8895562" cy="4967421"/>
          </a:xfrm>
        </p:grpSpPr>
        <p:grpSp>
          <p:nvGrpSpPr>
            <p:cNvPr id="1382" name="Google Shape;1382;p21"/>
            <p:cNvGrpSpPr/>
            <p:nvPr/>
          </p:nvGrpSpPr>
          <p:grpSpPr>
            <a:xfrm>
              <a:off x="122308" y="68542"/>
              <a:ext cx="8895562" cy="4967421"/>
              <a:chOff x="122308" y="68542"/>
              <a:chExt cx="8895562" cy="4967421"/>
            </a:xfrm>
          </p:grpSpPr>
          <p:grpSp>
            <p:nvGrpSpPr>
              <p:cNvPr id="1383" name="Google Shape;1383;p21"/>
              <p:cNvGrpSpPr/>
              <p:nvPr/>
            </p:nvGrpSpPr>
            <p:grpSpPr>
              <a:xfrm flipH="1">
                <a:off x="122308" y="68542"/>
                <a:ext cx="8895562" cy="4967421"/>
                <a:chOff x="135794" y="68542"/>
                <a:chExt cx="8895562" cy="4967421"/>
              </a:xfrm>
            </p:grpSpPr>
            <p:grpSp>
              <p:nvGrpSpPr>
                <p:cNvPr id="1384" name="Google Shape;1384;p21"/>
                <p:cNvGrpSpPr/>
                <p:nvPr/>
              </p:nvGrpSpPr>
              <p:grpSpPr>
                <a:xfrm>
                  <a:off x="135794" y="68542"/>
                  <a:ext cx="8895562" cy="4967421"/>
                  <a:chOff x="135794" y="68542"/>
                  <a:chExt cx="8895562" cy="4967421"/>
                </a:xfrm>
              </p:grpSpPr>
              <p:grpSp>
                <p:nvGrpSpPr>
                  <p:cNvPr id="1385" name="Google Shape;1385;p21"/>
                  <p:cNvGrpSpPr/>
                  <p:nvPr/>
                </p:nvGrpSpPr>
                <p:grpSpPr>
                  <a:xfrm>
                    <a:off x="135794" y="68542"/>
                    <a:ext cx="8895562" cy="4967421"/>
                    <a:chOff x="135794" y="68542"/>
                    <a:chExt cx="8895562" cy="4967421"/>
                  </a:xfrm>
                </p:grpSpPr>
                <p:grpSp>
                  <p:nvGrpSpPr>
                    <p:cNvPr id="1386" name="Google Shape;1386;p21"/>
                    <p:cNvGrpSpPr/>
                    <p:nvPr/>
                  </p:nvGrpSpPr>
                  <p:grpSpPr>
                    <a:xfrm rot="10800000">
                      <a:off x="7868647" y="1236600"/>
                      <a:ext cx="456959" cy="2111662"/>
                      <a:chOff x="8524342" y="1674075"/>
                      <a:chExt cx="456959" cy="2111662"/>
                    </a:xfrm>
                  </p:grpSpPr>
                  <p:sp>
                    <p:nvSpPr>
                      <p:cNvPr id="1387" name="Google Shape;1387;p21"/>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88" name="Google Shape;1388;p2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89" name="Google Shape;1389;p21"/>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90" name="Google Shape;1390;p21"/>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1391" name="Google Shape;1391;p21"/>
                    <p:cNvGrpSpPr/>
                    <p:nvPr/>
                  </p:nvGrpSpPr>
                  <p:grpSpPr>
                    <a:xfrm>
                      <a:off x="135794" y="68542"/>
                      <a:ext cx="8895562" cy="4967421"/>
                      <a:chOff x="135794" y="68542"/>
                      <a:chExt cx="8895562" cy="4967421"/>
                    </a:xfrm>
                  </p:grpSpPr>
                  <p:grpSp>
                    <p:nvGrpSpPr>
                      <p:cNvPr id="1392" name="Google Shape;1392;p21"/>
                      <p:cNvGrpSpPr/>
                      <p:nvPr/>
                    </p:nvGrpSpPr>
                    <p:grpSpPr>
                      <a:xfrm>
                        <a:off x="135794" y="68542"/>
                        <a:ext cx="8895562" cy="4967421"/>
                        <a:chOff x="135794" y="68542"/>
                        <a:chExt cx="8895562" cy="4967421"/>
                      </a:xfrm>
                    </p:grpSpPr>
                    <p:sp>
                      <p:nvSpPr>
                        <p:cNvPr id="1393" name="Google Shape;1393;p21"/>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94" name="Google Shape;1394;p21"/>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95" name="Google Shape;1395;p21"/>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96" name="Google Shape;1396;p21"/>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97" name="Google Shape;1397;p21"/>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98" name="Google Shape;1398;p21"/>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99" name="Google Shape;1399;p21"/>
                        <p:cNvSpPr/>
                        <p:nvPr/>
                      </p:nvSpPr>
                      <p:spPr>
                        <a:xfrm rot="8100000" flipH="1">
                          <a:off x="1232594" y="921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0" name="Google Shape;1400;p21"/>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01" name="Google Shape;1401;p21"/>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402" name="Google Shape;1402;p21"/>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403" name="Google Shape;1403;p21"/>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404" name="Google Shape;1404;p21"/>
                        <p:cNvSpPr/>
                        <p:nvPr/>
                      </p:nvSpPr>
                      <p:spPr>
                        <a:xfrm rot="8999773">
                          <a:off x="143059" y="2694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5" name="Google Shape;1405;p21"/>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406" name="Google Shape;1406;p21"/>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7" name="Google Shape;1407;p21"/>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08" name="Google Shape;1408;p21"/>
                        <p:cNvSpPr/>
                        <p:nvPr/>
                      </p:nvSpPr>
                      <p:spPr>
                        <a:xfrm rot="-10594826" flipH="1">
                          <a:off x="2806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409" name="Google Shape;1409;p21"/>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10" name="Google Shape;1410;p21"/>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411" name="Google Shape;1411;p21"/>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12" name="Google Shape;1412;p21"/>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3" name="Google Shape;1413;p21"/>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14" name="Google Shape;1414;p21"/>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5" name="Google Shape;1415;p21"/>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16" name="Google Shape;1416;p2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17" name="Google Shape;1417;p21"/>
                        <p:cNvSpPr/>
                        <p:nvPr/>
                      </p:nvSpPr>
                      <p:spPr>
                        <a:xfrm rot="8100000" flipH="1">
                          <a:off x="8674069" y="3632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8" name="Google Shape;1418;p21"/>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419" name="Google Shape;1419;p21"/>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20" name="Google Shape;1420;p21"/>
                        <p:cNvSpPr/>
                        <p:nvPr/>
                      </p:nvSpPr>
                      <p:spPr>
                        <a:xfrm>
                          <a:off x="3005139" y="49308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21" name="Google Shape;1421;p21"/>
                        <p:cNvSpPr/>
                        <p:nvPr/>
                      </p:nvSpPr>
                      <p:spPr>
                        <a:xfrm rot="2700000">
                          <a:off x="4401664" y="49172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422" name="Google Shape;1422;p21"/>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423" name="Google Shape;1423;p21"/>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24" name="Google Shape;1424;p21"/>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25" name="Google Shape;1425;p21"/>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26" name="Google Shape;1426;p21"/>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27" name="Google Shape;1427;p21"/>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428" name="Google Shape;1428;p21"/>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29" name="Google Shape;1429;p21"/>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30" name="Google Shape;1430;p21"/>
                        <p:cNvSpPr/>
                        <p:nvPr/>
                      </p:nvSpPr>
                      <p:spPr>
                        <a:xfrm rot="-5400000">
                          <a:off x="8340053" y="4033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1431" name="Google Shape;1431;p21"/>
                      <p:cNvSpPr/>
                      <p:nvPr/>
                    </p:nvSpPr>
                    <p:spPr>
                      <a:xfrm rot="-4499594">
                        <a:off x="8096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1432" name="Google Shape;1432;p21"/>
                  <p:cNvSpPr/>
                  <p:nvPr/>
                </p:nvSpPr>
                <p:spPr>
                  <a:xfrm>
                    <a:off x="8336925" y="585338"/>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33" name="Google Shape;1433;p21"/>
                <p:cNvSpPr/>
                <p:nvPr/>
              </p:nvSpPr>
              <p:spPr>
                <a:xfrm rot="-2700000">
                  <a:off x="942165" y="3784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34" name="Google Shape;1434;p21"/>
                <p:cNvSpPr/>
                <p:nvPr/>
              </p:nvSpPr>
              <p:spPr>
                <a:xfrm rot="6300406">
                  <a:off x="1273495" y="39770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35" name="Google Shape;1435;p21"/>
                <p:cNvSpPr/>
                <p:nvPr/>
              </p:nvSpPr>
              <p:spPr>
                <a:xfrm rot="6300406">
                  <a:off x="7762037" y="19841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36" name="Google Shape;1436;p21"/>
                <p:cNvSpPr/>
                <p:nvPr/>
              </p:nvSpPr>
              <p:spPr>
                <a:xfrm rot="-2700000">
                  <a:off x="76750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37" name="Google Shape;1437;p21"/>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38" name="Google Shape;1438;p21"/>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39" name="Google Shape;1439;p21"/>
                <p:cNvSpPr/>
                <p:nvPr/>
              </p:nvSpPr>
              <p:spPr>
                <a:xfrm rot="-4499594">
                  <a:off x="14278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40" name="Google Shape;1440;p21"/>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1441" name="Google Shape;1441;p21"/>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42" name="Google Shape;1442;p21"/>
            <p:cNvSpPr/>
            <p:nvPr/>
          </p:nvSpPr>
          <p:spPr>
            <a:xfrm flipH="1">
              <a:off x="7837439" y="247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43" name="Google Shape;1443;p21"/>
          <p:cNvSpPr/>
          <p:nvPr/>
        </p:nvSpPr>
        <p:spPr>
          <a:xfrm>
            <a:off x="720000" y="538375"/>
            <a:ext cx="7704000" cy="40749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4" name="Google Shape;1444;p21"/>
          <p:cNvSpPr txBox="1">
            <a:spLocks noGrp="1"/>
          </p:cNvSpPr>
          <p:nvPr>
            <p:ph type="subTitle" idx="1"/>
          </p:nvPr>
        </p:nvSpPr>
        <p:spPr>
          <a:xfrm>
            <a:off x="2539250" y="1827625"/>
            <a:ext cx="4065600" cy="14883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5" name="Google Shape;1445;p21"/>
          <p:cNvSpPr txBox="1">
            <a:spLocks noGrp="1"/>
          </p:cNvSpPr>
          <p:nvPr>
            <p:ph type="title"/>
          </p:nvPr>
        </p:nvSpPr>
        <p:spPr>
          <a:xfrm>
            <a:off x="2076500" y="540000"/>
            <a:ext cx="4991100" cy="612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5741902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030"/>
        <p:cNvGrpSpPr/>
        <p:nvPr/>
      </p:nvGrpSpPr>
      <p:grpSpPr>
        <a:xfrm>
          <a:off x="0" y="0"/>
          <a:ext cx="0" cy="0"/>
          <a:chOff x="0" y="0"/>
          <a:chExt cx="0" cy="0"/>
        </a:xfrm>
      </p:grpSpPr>
      <p:grpSp>
        <p:nvGrpSpPr>
          <p:cNvPr id="2031" name="Google Shape;2031;p33"/>
          <p:cNvGrpSpPr/>
          <p:nvPr/>
        </p:nvGrpSpPr>
        <p:grpSpPr>
          <a:xfrm>
            <a:off x="61069" y="68542"/>
            <a:ext cx="9027322" cy="5041129"/>
            <a:chOff x="61069" y="68542"/>
            <a:chExt cx="9027322" cy="5041129"/>
          </a:xfrm>
        </p:grpSpPr>
        <p:sp>
          <p:nvSpPr>
            <p:cNvPr id="2032" name="Google Shape;2032;p33"/>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3" name="Google Shape;2033;p3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34" name="Google Shape;2034;p3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35" name="Google Shape;2035;p3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36" name="Google Shape;2036;p3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37" name="Google Shape;2037;p33"/>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8" name="Google Shape;2038;p3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39" name="Google Shape;2039;p3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40" name="Google Shape;2040;p3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1" name="Google Shape;2041;p3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2" name="Google Shape;2042;p33"/>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43" name="Google Shape;2043;p3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4" name="Google Shape;2044;p33"/>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45" name="Google Shape;2045;p3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46" name="Google Shape;2046;p3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7" name="Google Shape;2047;p33"/>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8" name="Google Shape;2048;p33"/>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49" name="Google Shape;2049;p3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50" name="Google Shape;2050;p33"/>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1" name="Google Shape;2051;p3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52" name="Google Shape;2052;p3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53" name="Google Shape;2053;p33"/>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54" name="Google Shape;2054;p33"/>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5" name="Google Shape;2055;p3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56" name="Google Shape;2056;p33"/>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57" name="Google Shape;2057;p3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58" name="Google Shape;2058;p33"/>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059" name="Google Shape;2059;p3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0" name="Google Shape;2060;p33"/>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61" name="Google Shape;2061;p3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2" name="Google Shape;2062;p3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3" name="Google Shape;2063;p3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4" name="Google Shape;2064;p3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5" name="Google Shape;2065;p33"/>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66" name="Google Shape;2066;p3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7" name="Google Shape;2067;p3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68" name="Google Shape;2068;p3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9" name="Google Shape;2069;p3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0" name="Google Shape;2070;p3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1" name="Google Shape;2071;p3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72" name="Google Shape;2072;p3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73" name="Google Shape;2073;p3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74" name="Google Shape;2074;p3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5" name="Google Shape;2075;p3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6" name="Google Shape;2076;p3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77" name="Google Shape;2077;p3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8" name="Google Shape;2078;p3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9" name="Google Shape;2079;p3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80" name="Google Shape;2080;p3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81" name="Google Shape;2081;p3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82" name="Google Shape;2082;p3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83" name="Google Shape;2083;p3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084" name="Google Shape;2084;p33"/>
          <p:cNvSpPr/>
          <p:nvPr/>
        </p:nvSpPr>
        <p:spPr>
          <a:xfrm>
            <a:off x="311400" y="310100"/>
            <a:ext cx="8521200" cy="45234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5" name="Google Shape;2085;p33"/>
          <p:cNvSpPr txBox="1">
            <a:spLocks noGrp="1"/>
          </p:cNvSpPr>
          <p:nvPr>
            <p:ph type="title"/>
          </p:nvPr>
        </p:nvSpPr>
        <p:spPr>
          <a:xfrm>
            <a:off x="720887" y="1782063"/>
            <a:ext cx="25524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86" name="Google Shape;2086;p33"/>
          <p:cNvSpPr txBox="1">
            <a:spLocks noGrp="1"/>
          </p:cNvSpPr>
          <p:nvPr>
            <p:ph type="subTitle" idx="1"/>
          </p:nvPr>
        </p:nvSpPr>
        <p:spPr>
          <a:xfrm>
            <a:off x="720887" y="2292388"/>
            <a:ext cx="2552400" cy="4848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7" name="Google Shape;2087;p33"/>
          <p:cNvSpPr txBox="1">
            <a:spLocks noGrp="1"/>
          </p:cNvSpPr>
          <p:nvPr>
            <p:ph type="title" idx="2"/>
          </p:nvPr>
        </p:nvSpPr>
        <p:spPr>
          <a:xfrm>
            <a:off x="5872486" y="1782063"/>
            <a:ext cx="25524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88" name="Google Shape;2088;p33"/>
          <p:cNvSpPr txBox="1">
            <a:spLocks noGrp="1"/>
          </p:cNvSpPr>
          <p:nvPr>
            <p:ph type="subTitle" idx="3"/>
          </p:nvPr>
        </p:nvSpPr>
        <p:spPr>
          <a:xfrm>
            <a:off x="5872486" y="2292388"/>
            <a:ext cx="2552400" cy="484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9" name="Google Shape;2089;p33"/>
          <p:cNvSpPr txBox="1">
            <a:spLocks noGrp="1"/>
          </p:cNvSpPr>
          <p:nvPr>
            <p:ph type="title" idx="4"/>
          </p:nvPr>
        </p:nvSpPr>
        <p:spPr>
          <a:xfrm>
            <a:off x="720887" y="3150238"/>
            <a:ext cx="25524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90" name="Google Shape;2090;p33"/>
          <p:cNvSpPr txBox="1">
            <a:spLocks noGrp="1"/>
          </p:cNvSpPr>
          <p:nvPr>
            <p:ph type="subTitle" idx="5"/>
          </p:nvPr>
        </p:nvSpPr>
        <p:spPr>
          <a:xfrm>
            <a:off x="720887" y="3660563"/>
            <a:ext cx="2552400" cy="4848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1" name="Google Shape;2091;p33"/>
          <p:cNvSpPr txBox="1">
            <a:spLocks noGrp="1"/>
          </p:cNvSpPr>
          <p:nvPr>
            <p:ph type="title" idx="6"/>
          </p:nvPr>
        </p:nvSpPr>
        <p:spPr>
          <a:xfrm>
            <a:off x="5872486" y="3150238"/>
            <a:ext cx="25524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92" name="Google Shape;2092;p33"/>
          <p:cNvSpPr txBox="1">
            <a:spLocks noGrp="1"/>
          </p:cNvSpPr>
          <p:nvPr>
            <p:ph type="subTitle" idx="7"/>
          </p:nvPr>
        </p:nvSpPr>
        <p:spPr>
          <a:xfrm>
            <a:off x="5872486" y="3660563"/>
            <a:ext cx="2552400" cy="484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3" name="Google Shape;2093;p33"/>
          <p:cNvSpPr txBox="1">
            <a:spLocks noGrp="1"/>
          </p:cNvSpPr>
          <p:nvPr>
            <p:ph type="title" idx="8"/>
          </p:nvPr>
        </p:nvSpPr>
        <p:spPr>
          <a:xfrm>
            <a:off x="2514125" y="540000"/>
            <a:ext cx="41157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8915061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1">
  <p:cSld name="CUSTOM_6">
    <p:spTree>
      <p:nvGrpSpPr>
        <p:cNvPr id="1" name="Shape 346"/>
        <p:cNvGrpSpPr/>
        <p:nvPr/>
      </p:nvGrpSpPr>
      <p:grpSpPr>
        <a:xfrm>
          <a:off x="0" y="0"/>
          <a:ext cx="0" cy="0"/>
          <a:chOff x="0" y="0"/>
          <a:chExt cx="0" cy="0"/>
        </a:xfrm>
      </p:grpSpPr>
      <p:pic>
        <p:nvPicPr>
          <p:cNvPr id="347" name="Google Shape;347;p19"/>
          <p:cNvPicPr preferRelativeResize="0"/>
          <p:nvPr/>
        </p:nvPicPr>
        <p:blipFill>
          <a:blip r:embed="rId2">
            <a:alphaModFix amt="15000"/>
          </a:blip>
          <a:stretch>
            <a:fillRect/>
          </a:stretch>
        </p:blipFill>
        <p:spPr>
          <a:xfrm rot="-3279072" flipH="1">
            <a:off x="376010" y="2844650"/>
            <a:ext cx="1988756" cy="3808278"/>
          </a:xfrm>
          <a:prstGeom prst="rect">
            <a:avLst/>
          </a:prstGeom>
          <a:noFill/>
          <a:ln>
            <a:noFill/>
          </a:ln>
        </p:spPr>
      </p:pic>
      <p:pic>
        <p:nvPicPr>
          <p:cNvPr id="348" name="Google Shape;348;p19"/>
          <p:cNvPicPr preferRelativeResize="0"/>
          <p:nvPr/>
        </p:nvPicPr>
        <p:blipFill>
          <a:blip r:embed="rId2">
            <a:alphaModFix amt="15000"/>
          </a:blip>
          <a:stretch>
            <a:fillRect/>
          </a:stretch>
        </p:blipFill>
        <p:spPr>
          <a:xfrm rot="3738970" flipH="1">
            <a:off x="-545565" y="-1364143"/>
            <a:ext cx="1988756" cy="3808278"/>
          </a:xfrm>
          <a:prstGeom prst="rect">
            <a:avLst/>
          </a:prstGeom>
          <a:noFill/>
          <a:ln>
            <a:noFill/>
          </a:ln>
        </p:spPr>
      </p:pic>
      <p:pic>
        <p:nvPicPr>
          <p:cNvPr id="349" name="Google Shape;349;p19"/>
          <p:cNvPicPr preferRelativeResize="0"/>
          <p:nvPr/>
        </p:nvPicPr>
        <p:blipFill>
          <a:blip r:embed="rId3">
            <a:alphaModFix amt="95000"/>
          </a:blip>
          <a:stretch>
            <a:fillRect/>
          </a:stretch>
        </p:blipFill>
        <p:spPr>
          <a:xfrm rot="-2848231" flipH="1">
            <a:off x="7388388" y="-1644264"/>
            <a:ext cx="2337922" cy="3566323"/>
          </a:xfrm>
          <a:prstGeom prst="rect">
            <a:avLst/>
          </a:prstGeom>
          <a:noFill/>
          <a:ln>
            <a:noFill/>
          </a:ln>
        </p:spPr>
      </p:pic>
      <p:sp>
        <p:nvSpPr>
          <p:cNvPr id="350" name="Google Shape;350;p19"/>
          <p:cNvSpPr txBox="1">
            <a:spLocks noGrp="1"/>
          </p:cNvSpPr>
          <p:nvPr>
            <p:ph type="subTitle" idx="1"/>
          </p:nvPr>
        </p:nvSpPr>
        <p:spPr>
          <a:xfrm>
            <a:off x="2127088" y="3428475"/>
            <a:ext cx="21768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Bebas Neue"/>
              <a:buNone/>
              <a:defRPr sz="2000">
                <a:solidFill>
                  <a:schemeClr val="lt2"/>
                </a:solidFill>
                <a:latin typeface="Yeseva One"/>
                <a:ea typeface="Yeseva One"/>
                <a:cs typeface="Yeseva One"/>
                <a:sym typeface="Yeseva One"/>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0"/>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0"/>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0"/>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0"/>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0"/>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0"/>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0"/>
              </a:spcBef>
              <a:spcAft>
                <a:spcPts val="0"/>
              </a:spcAft>
              <a:buSzPts val="1400"/>
              <a:buFont typeface="Bebas Neue"/>
              <a:buNone/>
              <a:defRPr>
                <a:latin typeface="Bebas Neue"/>
                <a:ea typeface="Bebas Neue"/>
                <a:cs typeface="Bebas Neue"/>
                <a:sym typeface="Bebas Neue"/>
              </a:defRPr>
            </a:lvl9pPr>
          </a:lstStyle>
          <a:p>
            <a:endParaRPr/>
          </a:p>
        </p:txBody>
      </p:sp>
      <p:sp>
        <p:nvSpPr>
          <p:cNvPr id="351" name="Google Shape;351;p19"/>
          <p:cNvSpPr txBox="1">
            <a:spLocks noGrp="1"/>
          </p:cNvSpPr>
          <p:nvPr>
            <p:ph type="subTitle" idx="2"/>
          </p:nvPr>
        </p:nvSpPr>
        <p:spPr>
          <a:xfrm>
            <a:off x="4840113" y="3428475"/>
            <a:ext cx="21768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Bebas Neue"/>
              <a:buNone/>
              <a:defRPr sz="2000">
                <a:solidFill>
                  <a:schemeClr val="lt2"/>
                </a:solidFill>
                <a:latin typeface="Yeseva One"/>
                <a:ea typeface="Yeseva One"/>
                <a:cs typeface="Yeseva One"/>
                <a:sym typeface="Yeseva One"/>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0"/>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0"/>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0"/>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0"/>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0"/>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0"/>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0"/>
              </a:spcBef>
              <a:spcAft>
                <a:spcPts val="0"/>
              </a:spcAft>
              <a:buSzPts val="1400"/>
              <a:buFont typeface="Bebas Neue"/>
              <a:buNone/>
              <a:defRPr>
                <a:latin typeface="Bebas Neue"/>
                <a:ea typeface="Bebas Neue"/>
                <a:cs typeface="Bebas Neue"/>
                <a:sym typeface="Bebas Neue"/>
              </a:defRPr>
            </a:lvl9pPr>
          </a:lstStyle>
          <a:p>
            <a:endParaRPr/>
          </a:p>
        </p:txBody>
      </p:sp>
      <p:sp>
        <p:nvSpPr>
          <p:cNvPr id="352" name="Google Shape;352;p19"/>
          <p:cNvSpPr txBox="1">
            <a:spLocks noGrp="1"/>
          </p:cNvSpPr>
          <p:nvPr>
            <p:ph type="subTitle" idx="3"/>
          </p:nvPr>
        </p:nvSpPr>
        <p:spPr>
          <a:xfrm>
            <a:off x="2127138" y="3957646"/>
            <a:ext cx="2176800" cy="652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3" name="Google Shape;353;p19"/>
          <p:cNvSpPr txBox="1">
            <a:spLocks noGrp="1"/>
          </p:cNvSpPr>
          <p:nvPr>
            <p:ph type="subTitle" idx="4"/>
          </p:nvPr>
        </p:nvSpPr>
        <p:spPr>
          <a:xfrm>
            <a:off x="4840109" y="3957646"/>
            <a:ext cx="2176800" cy="652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4" name="Google Shape;354;p19"/>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355" name="Google Shape;355;p19"/>
          <p:cNvPicPr preferRelativeResize="0"/>
          <p:nvPr/>
        </p:nvPicPr>
        <p:blipFill rotWithShape="1">
          <a:blip r:embed="rId4">
            <a:alphaModFix/>
          </a:blip>
          <a:srcRect l="9978" t="7909" r="6171" b="5839"/>
          <a:stretch/>
        </p:blipFill>
        <p:spPr>
          <a:xfrm rot="-6384139" flipH="1">
            <a:off x="-1703173" y="3288984"/>
            <a:ext cx="3165521" cy="1831553"/>
          </a:xfrm>
          <a:prstGeom prst="rect">
            <a:avLst/>
          </a:prstGeom>
          <a:noFill/>
          <a:ln>
            <a:noFill/>
          </a:ln>
        </p:spPr>
      </p:pic>
      <p:pic>
        <p:nvPicPr>
          <p:cNvPr id="356" name="Google Shape;356;p19"/>
          <p:cNvPicPr preferRelativeResize="0"/>
          <p:nvPr/>
        </p:nvPicPr>
        <p:blipFill>
          <a:blip r:embed="rId3">
            <a:alphaModFix amt="95000"/>
          </a:blip>
          <a:stretch>
            <a:fillRect/>
          </a:stretch>
        </p:blipFill>
        <p:spPr>
          <a:xfrm rot="7951769" flipH="1">
            <a:off x="-1460285" y="3119738"/>
            <a:ext cx="2337922" cy="3566323"/>
          </a:xfrm>
          <a:prstGeom prst="rect">
            <a:avLst/>
          </a:prstGeom>
          <a:noFill/>
          <a:ln>
            <a:noFill/>
          </a:ln>
        </p:spPr>
      </p:pic>
      <p:pic>
        <p:nvPicPr>
          <p:cNvPr id="357" name="Google Shape;357;p19"/>
          <p:cNvPicPr preferRelativeResize="0"/>
          <p:nvPr/>
        </p:nvPicPr>
        <p:blipFill rotWithShape="1">
          <a:blip r:embed="rId4">
            <a:alphaModFix/>
          </a:blip>
          <a:srcRect l="9978" t="7909" r="6171" b="5839"/>
          <a:stretch/>
        </p:blipFill>
        <p:spPr>
          <a:xfrm rot="4415861" flipH="1">
            <a:off x="7353115" y="-264890"/>
            <a:ext cx="3165521" cy="1831553"/>
          </a:xfrm>
          <a:prstGeom prst="rect">
            <a:avLst/>
          </a:prstGeom>
          <a:noFill/>
          <a:ln>
            <a:noFill/>
          </a:ln>
        </p:spPr>
      </p:pic>
      <p:pic>
        <p:nvPicPr>
          <p:cNvPr id="358" name="Google Shape;358;p19"/>
          <p:cNvPicPr preferRelativeResize="0"/>
          <p:nvPr/>
        </p:nvPicPr>
        <p:blipFill>
          <a:blip r:embed="rId2">
            <a:alphaModFix amt="15000"/>
          </a:blip>
          <a:stretch>
            <a:fillRect/>
          </a:stretch>
        </p:blipFill>
        <p:spPr>
          <a:xfrm rot="-6900769" flipH="1">
            <a:off x="6878763" y="2315904"/>
            <a:ext cx="3357198" cy="6428723"/>
          </a:xfrm>
          <a:prstGeom prst="rect">
            <a:avLst/>
          </a:prstGeom>
          <a:noFill/>
          <a:ln>
            <a:noFill/>
          </a:ln>
        </p:spPr>
      </p:pic>
      <p:pic>
        <p:nvPicPr>
          <p:cNvPr id="359" name="Google Shape;359;p19"/>
          <p:cNvPicPr preferRelativeResize="0"/>
          <p:nvPr/>
        </p:nvPicPr>
        <p:blipFill rotWithShape="1">
          <a:blip r:embed="rId5">
            <a:alphaModFix amt="82000"/>
          </a:blip>
          <a:srcRect l="9978" t="7909" r="6171" b="5839"/>
          <a:stretch/>
        </p:blipFill>
        <p:spPr>
          <a:xfrm rot="8330118">
            <a:off x="6849670" y="3720125"/>
            <a:ext cx="3415385" cy="1831552"/>
          </a:xfrm>
          <a:prstGeom prst="rect">
            <a:avLst/>
          </a:prstGeom>
          <a:noFill/>
          <a:ln>
            <a:noFill/>
          </a:ln>
        </p:spPr>
      </p:pic>
      <p:pic>
        <p:nvPicPr>
          <p:cNvPr id="360" name="Google Shape;360;p19"/>
          <p:cNvPicPr preferRelativeResize="0"/>
          <p:nvPr/>
        </p:nvPicPr>
        <p:blipFill>
          <a:blip r:embed="rId6">
            <a:alphaModFix amt="84000"/>
          </a:blip>
          <a:stretch>
            <a:fillRect/>
          </a:stretch>
        </p:blipFill>
        <p:spPr>
          <a:xfrm rot="1812251">
            <a:off x="-271679" y="-736585"/>
            <a:ext cx="1134280" cy="2239515"/>
          </a:xfrm>
          <a:prstGeom prst="rect">
            <a:avLst/>
          </a:prstGeom>
          <a:noFill/>
          <a:ln>
            <a:noFill/>
          </a:ln>
        </p:spPr>
      </p:pic>
      <p:pic>
        <p:nvPicPr>
          <p:cNvPr id="361" name="Google Shape;361;p19"/>
          <p:cNvPicPr preferRelativeResize="0"/>
          <p:nvPr/>
        </p:nvPicPr>
        <p:blipFill>
          <a:blip r:embed="rId7">
            <a:alphaModFix/>
          </a:blip>
          <a:stretch>
            <a:fillRect/>
          </a:stretch>
        </p:blipFill>
        <p:spPr>
          <a:xfrm>
            <a:off x="793728" y="168814"/>
            <a:ext cx="651643" cy="589924"/>
          </a:xfrm>
          <a:prstGeom prst="rect">
            <a:avLst/>
          </a:prstGeom>
          <a:noFill/>
          <a:ln>
            <a:noFill/>
          </a:ln>
        </p:spPr>
      </p:pic>
      <p:pic>
        <p:nvPicPr>
          <p:cNvPr id="362" name="Google Shape;362;p19"/>
          <p:cNvPicPr preferRelativeResize="0"/>
          <p:nvPr/>
        </p:nvPicPr>
        <p:blipFill>
          <a:blip r:embed="rId8">
            <a:alphaModFix amt="75000"/>
          </a:blip>
          <a:stretch>
            <a:fillRect/>
          </a:stretch>
        </p:blipFill>
        <p:spPr>
          <a:xfrm rot="-9721806">
            <a:off x="8620934" y="3735208"/>
            <a:ext cx="374547" cy="357621"/>
          </a:xfrm>
          <a:prstGeom prst="rect">
            <a:avLst/>
          </a:prstGeom>
          <a:noFill/>
          <a:ln>
            <a:noFill/>
          </a:ln>
        </p:spPr>
      </p:pic>
      <p:pic>
        <p:nvPicPr>
          <p:cNvPr id="363" name="Google Shape;363;p19"/>
          <p:cNvPicPr preferRelativeResize="0"/>
          <p:nvPr/>
        </p:nvPicPr>
        <p:blipFill>
          <a:blip r:embed="rId8">
            <a:alphaModFix amt="75000"/>
          </a:blip>
          <a:stretch>
            <a:fillRect/>
          </a:stretch>
        </p:blipFill>
        <p:spPr>
          <a:xfrm rot="-9721856">
            <a:off x="77787" y="1163550"/>
            <a:ext cx="435348" cy="415654"/>
          </a:xfrm>
          <a:prstGeom prst="rect">
            <a:avLst/>
          </a:prstGeom>
          <a:noFill/>
          <a:ln>
            <a:noFill/>
          </a:ln>
        </p:spPr>
      </p:pic>
      <p:pic>
        <p:nvPicPr>
          <p:cNvPr id="364" name="Google Shape;364;p19"/>
          <p:cNvPicPr preferRelativeResize="0"/>
          <p:nvPr/>
        </p:nvPicPr>
        <p:blipFill>
          <a:blip r:embed="rId9">
            <a:alphaModFix amt="75000"/>
          </a:blip>
          <a:stretch>
            <a:fillRect/>
          </a:stretch>
        </p:blipFill>
        <p:spPr>
          <a:xfrm rot="-9721812">
            <a:off x="294290" y="3539698"/>
            <a:ext cx="309048" cy="295078"/>
          </a:xfrm>
          <a:prstGeom prst="rect">
            <a:avLst/>
          </a:prstGeom>
          <a:noFill/>
          <a:ln>
            <a:noFill/>
          </a:ln>
        </p:spPr>
      </p:pic>
      <p:pic>
        <p:nvPicPr>
          <p:cNvPr id="365" name="Google Shape;365;p19"/>
          <p:cNvPicPr preferRelativeResize="0"/>
          <p:nvPr/>
        </p:nvPicPr>
        <p:blipFill>
          <a:blip r:embed="rId10">
            <a:alphaModFix/>
          </a:blip>
          <a:stretch>
            <a:fillRect/>
          </a:stretch>
        </p:blipFill>
        <p:spPr>
          <a:xfrm rot="-9721792">
            <a:off x="7946073" y="1140628"/>
            <a:ext cx="243029" cy="232045"/>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1"/>
        </a:solidFill>
        <a:effectLst/>
      </p:bgPr>
    </p:bg>
    <p:spTree>
      <p:nvGrpSpPr>
        <p:cNvPr id="1" name="Shape 2356"/>
        <p:cNvGrpSpPr/>
        <p:nvPr/>
      </p:nvGrpSpPr>
      <p:grpSpPr>
        <a:xfrm>
          <a:off x="0" y="0"/>
          <a:ext cx="0" cy="0"/>
          <a:chOff x="0" y="0"/>
          <a:chExt cx="0" cy="0"/>
        </a:xfrm>
      </p:grpSpPr>
      <p:grpSp>
        <p:nvGrpSpPr>
          <p:cNvPr id="2357" name="Google Shape;2357;p38"/>
          <p:cNvGrpSpPr/>
          <p:nvPr/>
        </p:nvGrpSpPr>
        <p:grpSpPr>
          <a:xfrm>
            <a:off x="122308" y="79026"/>
            <a:ext cx="8895562" cy="4956938"/>
            <a:chOff x="122308" y="79026"/>
            <a:chExt cx="8895562" cy="4956938"/>
          </a:xfrm>
        </p:grpSpPr>
        <p:grpSp>
          <p:nvGrpSpPr>
            <p:cNvPr id="2358" name="Google Shape;2358;p38"/>
            <p:cNvGrpSpPr/>
            <p:nvPr/>
          </p:nvGrpSpPr>
          <p:grpSpPr>
            <a:xfrm>
              <a:off x="122308" y="79026"/>
              <a:ext cx="8895562" cy="4956938"/>
              <a:chOff x="122308" y="79026"/>
              <a:chExt cx="8895562" cy="4956938"/>
            </a:xfrm>
          </p:grpSpPr>
          <p:grpSp>
            <p:nvGrpSpPr>
              <p:cNvPr id="2359" name="Google Shape;2359;p38"/>
              <p:cNvGrpSpPr/>
              <p:nvPr/>
            </p:nvGrpSpPr>
            <p:grpSpPr>
              <a:xfrm flipH="1">
                <a:off x="122308" y="79026"/>
                <a:ext cx="8895562" cy="4956938"/>
                <a:chOff x="135794" y="79026"/>
                <a:chExt cx="8895562" cy="4956938"/>
              </a:xfrm>
            </p:grpSpPr>
            <p:grpSp>
              <p:nvGrpSpPr>
                <p:cNvPr id="2360" name="Google Shape;2360;p38"/>
                <p:cNvGrpSpPr/>
                <p:nvPr/>
              </p:nvGrpSpPr>
              <p:grpSpPr>
                <a:xfrm>
                  <a:off x="135794" y="104949"/>
                  <a:ext cx="8895562" cy="4931014"/>
                  <a:chOff x="135794" y="104949"/>
                  <a:chExt cx="8895562" cy="4931014"/>
                </a:xfrm>
              </p:grpSpPr>
              <p:grpSp>
                <p:nvGrpSpPr>
                  <p:cNvPr id="2361" name="Google Shape;2361;p38"/>
                  <p:cNvGrpSpPr/>
                  <p:nvPr/>
                </p:nvGrpSpPr>
                <p:grpSpPr>
                  <a:xfrm rot="10800000">
                    <a:off x="7868647" y="1236600"/>
                    <a:ext cx="456959" cy="2111662"/>
                    <a:chOff x="8524342" y="1674075"/>
                    <a:chExt cx="456959" cy="2111662"/>
                  </a:xfrm>
                </p:grpSpPr>
                <p:sp>
                  <p:nvSpPr>
                    <p:cNvPr id="2362" name="Google Shape;2362;p38"/>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63" name="Google Shape;2363;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64" name="Google Shape;2364;p3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65" name="Google Shape;2365;p3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2366" name="Google Shape;2366;p38"/>
                  <p:cNvGrpSpPr/>
                  <p:nvPr/>
                </p:nvGrpSpPr>
                <p:grpSpPr>
                  <a:xfrm>
                    <a:off x="135794" y="104949"/>
                    <a:ext cx="8895562" cy="4931014"/>
                    <a:chOff x="135794" y="104949"/>
                    <a:chExt cx="8895562" cy="4931014"/>
                  </a:xfrm>
                </p:grpSpPr>
                <p:grpSp>
                  <p:nvGrpSpPr>
                    <p:cNvPr id="2367" name="Google Shape;2367;p38"/>
                    <p:cNvGrpSpPr/>
                    <p:nvPr/>
                  </p:nvGrpSpPr>
                  <p:grpSpPr>
                    <a:xfrm>
                      <a:off x="135794" y="104949"/>
                      <a:ext cx="8895562" cy="4931014"/>
                      <a:chOff x="135794" y="104949"/>
                      <a:chExt cx="8895562" cy="4931014"/>
                    </a:xfrm>
                  </p:grpSpPr>
                  <p:sp>
                    <p:nvSpPr>
                      <p:cNvPr id="2368" name="Google Shape;2368;p3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69" name="Google Shape;2369;p38"/>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70" name="Google Shape;2370;p3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1" name="Google Shape;2371;p38"/>
                      <p:cNvSpPr/>
                      <p:nvPr/>
                    </p:nvSpPr>
                    <p:spPr>
                      <a:xfrm>
                        <a:off x="7085889" y="18074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2" name="Google Shape;2372;p38"/>
                      <p:cNvSpPr/>
                      <p:nvPr/>
                    </p:nvSpPr>
                    <p:spPr>
                      <a:xfrm rot="2700000">
                        <a:off x="7121389" y="2480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73" name="Google Shape;2373;p38"/>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4" name="Google Shape;2374;p38"/>
                      <p:cNvSpPr/>
                      <p:nvPr/>
                    </p:nvSpPr>
                    <p:spPr>
                      <a:xfrm rot="8100000" flipH="1">
                        <a:off x="1232594" y="921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5" name="Google Shape;2375;p38"/>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6" name="Google Shape;2376;p3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7" name="Google Shape;2377;p3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78" name="Google Shape;2378;p3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79" name="Google Shape;2379;p38"/>
                      <p:cNvSpPr/>
                      <p:nvPr/>
                    </p:nvSpPr>
                    <p:spPr>
                      <a:xfrm rot="8999773">
                        <a:off x="143059" y="2694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0" name="Google Shape;2380;p38"/>
                      <p:cNvSpPr/>
                      <p:nvPr/>
                    </p:nvSpPr>
                    <p:spPr>
                      <a:xfrm rot="8999773">
                        <a:off x="6994222" y="932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381" name="Google Shape;2381;p38"/>
                      <p:cNvSpPr/>
                      <p:nvPr/>
                    </p:nvSpPr>
                    <p:spPr>
                      <a:xfrm rot="8100000" flipH="1">
                        <a:off x="7273844" y="1387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2" name="Google Shape;2382;p38"/>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3" name="Google Shape;2383;p38"/>
                      <p:cNvSpPr/>
                      <p:nvPr/>
                    </p:nvSpPr>
                    <p:spPr>
                      <a:xfrm rot="-10594826" flipH="1">
                        <a:off x="2044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84" name="Google Shape;2384;p38"/>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85" name="Google Shape;2385;p3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86" name="Google Shape;2386;p38"/>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7" name="Google Shape;2387;p3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8" name="Google Shape;2388;p38"/>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89" name="Google Shape;2389;p3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0" name="Google Shape;2390;p3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1" name="Google Shape;2391;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92" name="Google Shape;2392;p38"/>
                      <p:cNvSpPr/>
                      <p:nvPr/>
                    </p:nvSpPr>
                    <p:spPr>
                      <a:xfrm rot="8100000" flipH="1">
                        <a:off x="8674069" y="3632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3" name="Google Shape;2393;p38"/>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94" name="Google Shape;2394;p3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95" name="Google Shape;2395;p38"/>
                      <p:cNvSpPr/>
                      <p:nvPr/>
                    </p:nvSpPr>
                    <p:spPr>
                      <a:xfrm>
                        <a:off x="2166939" y="3330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96" name="Google Shape;2396;p38"/>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97" name="Google Shape;2397;p38"/>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398" name="Google Shape;2398;p38"/>
                      <p:cNvSpPr/>
                      <p:nvPr/>
                    </p:nvSpPr>
                    <p:spPr>
                      <a:xfrm rot="8100000" flipH="1">
                        <a:off x="1941869" y="1453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9" name="Google Shape;2399;p3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00" name="Google Shape;2400;p38"/>
                      <p:cNvSpPr/>
                      <p:nvPr/>
                    </p:nvSpPr>
                    <p:spPr>
                      <a:xfrm rot="8999773">
                        <a:off x="7742272" y="46740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01" name="Google Shape;2401;p38"/>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2" name="Google Shape;2402;p38"/>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03" name="Google Shape;2403;p38"/>
                      <p:cNvSpPr/>
                      <p:nvPr/>
                    </p:nvSpPr>
                    <p:spPr>
                      <a:xfrm rot="-5400000">
                        <a:off x="8340053" y="4033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2404" name="Google Shape;2404;p38"/>
                    <p:cNvSpPr/>
                    <p:nvPr/>
                  </p:nvSpPr>
                  <p:spPr>
                    <a:xfrm rot="-4499594">
                      <a:off x="8096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2405" name="Google Shape;2405;p38"/>
                <p:cNvSpPr/>
                <p:nvPr/>
              </p:nvSpPr>
              <p:spPr>
                <a:xfrm rot="-2700000">
                  <a:off x="942165" y="3784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6" name="Google Shape;2406;p38"/>
                <p:cNvSpPr/>
                <p:nvPr/>
              </p:nvSpPr>
              <p:spPr>
                <a:xfrm rot="6300406">
                  <a:off x="1273495" y="39770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07" name="Google Shape;2407;p38"/>
                <p:cNvSpPr/>
                <p:nvPr/>
              </p:nvSpPr>
              <p:spPr>
                <a:xfrm rot="6300406">
                  <a:off x="7762037" y="19841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8" name="Google Shape;2408;p38"/>
                <p:cNvSpPr/>
                <p:nvPr/>
              </p:nvSpPr>
              <p:spPr>
                <a:xfrm rot="-2700000">
                  <a:off x="76750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9" name="Google Shape;2409;p38"/>
                <p:cNvSpPr/>
                <p:nvPr/>
              </p:nvSpPr>
              <p:spPr>
                <a:xfrm rot="6300406">
                  <a:off x="7996995" y="1147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0" name="Google Shape;2410;p38"/>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11" name="Google Shape;2411;p38"/>
                <p:cNvSpPr/>
                <p:nvPr/>
              </p:nvSpPr>
              <p:spPr>
                <a:xfrm rot="-4499594">
                  <a:off x="14278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2" name="Google Shape;2412;p38"/>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413" name="Google Shape;2413;p38"/>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14" name="Google Shape;2414;p38"/>
            <p:cNvSpPr/>
            <p:nvPr/>
          </p:nvSpPr>
          <p:spPr>
            <a:xfrm flipH="1">
              <a:off x="7837439" y="247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15" name="Google Shape;2415;p38"/>
          <p:cNvSpPr/>
          <p:nvPr/>
        </p:nvSpPr>
        <p:spPr>
          <a:xfrm>
            <a:off x="720000" y="298025"/>
            <a:ext cx="7704000" cy="45477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416" name="Google Shape;2416;p38"/>
          <p:cNvGrpSpPr/>
          <p:nvPr/>
        </p:nvGrpSpPr>
        <p:grpSpPr>
          <a:xfrm rot="1799965" flipH="1">
            <a:off x="6736154" y="2694432"/>
            <a:ext cx="1792663" cy="1738763"/>
            <a:chOff x="6997200" y="3219600"/>
            <a:chExt cx="1426800" cy="1383900"/>
          </a:xfrm>
        </p:grpSpPr>
        <p:sp>
          <p:nvSpPr>
            <p:cNvPr id="2417" name="Google Shape;2417;p38"/>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8" name="Google Shape;2418;p38"/>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9" name="Google Shape;2419;p38"/>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0" name="Google Shape;2420;p38"/>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1" name="Google Shape;2421;p38"/>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2" name="Google Shape;2422;p38"/>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3" name="Google Shape;2423;p38"/>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4" name="Google Shape;2424;p38"/>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5" name="Google Shape;2425;p38"/>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6" name="Google Shape;2426;p38"/>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7" name="Google Shape;2427;p38"/>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8" name="Google Shape;2428;p38"/>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9" name="Google Shape;2429;p38"/>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0" name="Google Shape;2430;p38"/>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1" name="Google Shape;2431;p38"/>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2" name="Google Shape;2432;p38"/>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3" name="Google Shape;2433;p38"/>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4" name="Google Shape;2434;p38"/>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5" name="Google Shape;2435;p38"/>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6" name="Google Shape;2436;p38"/>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7" name="Google Shape;2437;p38"/>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8" name="Google Shape;2438;p38"/>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9" name="Google Shape;2439;p38"/>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0" name="Google Shape;2440;p38"/>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1" name="Google Shape;2441;p38"/>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2" name="Google Shape;2442;p38"/>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3" name="Google Shape;2443;p38"/>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4" name="Google Shape;2444;p38"/>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5" name="Google Shape;2445;p38"/>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6" name="Google Shape;2446;p38"/>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7" name="Google Shape;2447;p38"/>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8" name="Google Shape;2448;p38"/>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9" name="Google Shape;2449;p38"/>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0" name="Google Shape;2450;p38"/>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1" name="Google Shape;2451;p38"/>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52" name="Google Shape;2452;p38"/>
          <p:cNvGrpSpPr/>
          <p:nvPr/>
        </p:nvGrpSpPr>
        <p:grpSpPr>
          <a:xfrm>
            <a:off x="7045650" y="285350"/>
            <a:ext cx="1579225" cy="2727475"/>
            <a:chOff x="7045650" y="285350"/>
            <a:chExt cx="1579225" cy="2727475"/>
          </a:xfrm>
        </p:grpSpPr>
        <p:grpSp>
          <p:nvGrpSpPr>
            <p:cNvPr id="2453" name="Google Shape;2453;p38"/>
            <p:cNvGrpSpPr/>
            <p:nvPr/>
          </p:nvGrpSpPr>
          <p:grpSpPr>
            <a:xfrm flipH="1">
              <a:off x="8185275" y="2099425"/>
              <a:ext cx="439600" cy="913400"/>
              <a:chOff x="7212850" y="2109375"/>
              <a:chExt cx="439600" cy="913400"/>
            </a:xfrm>
          </p:grpSpPr>
          <p:sp>
            <p:nvSpPr>
              <p:cNvPr id="2454" name="Google Shape;245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5" name="Google Shape;245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6" name="Google Shape;245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7" name="Google Shape;245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58" name="Google Shape;2458;p38"/>
            <p:cNvGrpSpPr/>
            <p:nvPr/>
          </p:nvGrpSpPr>
          <p:grpSpPr>
            <a:xfrm flipH="1">
              <a:off x="7045650" y="1449350"/>
              <a:ext cx="439600" cy="913400"/>
              <a:chOff x="7212850" y="2109375"/>
              <a:chExt cx="439600" cy="913400"/>
            </a:xfrm>
          </p:grpSpPr>
          <p:sp>
            <p:nvSpPr>
              <p:cNvPr id="2459" name="Google Shape;2459;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0" name="Google Shape;2460;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1" name="Google Shape;2461;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2" name="Google Shape;2462;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63" name="Google Shape;2463;p38"/>
            <p:cNvGrpSpPr/>
            <p:nvPr/>
          </p:nvGrpSpPr>
          <p:grpSpPr>
            <a:xfrm flipH="1">
              <a:off x="8157625" y="285350"/>
              <a:ext cx="439600" cy="913400"/>
              <a:chOff x="7212850" y="2109375"/>
              <a:chExt cx="439600" cy="913400"/>
            </a:xfrm>
          </p:grpSpPr>
          <p:sp>
            <p:nvSpPr>
              <p:cNvPr id="2464" name="Google Shape;246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5" name="Google Shape;246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6" name="Google Shape;246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7" name="Google Shape;246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68" name="Google Shape;2468;p38"/>
          <p:cNvGrpSpPr/>
          <p:nvPr/>
        </p:nvGrpSpPr>
        <p:grpSpPr>
          <a:xfrm>
            <a:off x="955876" y="768600"/>
            <a:ext cx="764300" cy="754550"/>
            <a:chOff x="955876" y="768600"/>
            <a:chExt cx="764300" cy="754550"/>
          </a:xfrm>
        </p:grpSpPr>
        <p:sp>
          <p:nvSpPr>
            <p:cNvPr id="2469" name="Google Shape;2469;p38"/>
            <p:cNvSpPr/>
            <p:nvPr/>
          </p:nvSpPr>
          <p:spPr>
            <a:xfrm flipH="1">
              <a:off x="1526676" y="770125"/>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0" name="Google Shape;2470;p38"/>
            <p:cNvSpPr/>
            <p:nvPr/>
          </p:nvSpPr>
          <p:spPr>
            <a:xfrm flipH="1">
              <a:off x="955876" y="768600"/>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1" name="Google Shape;2471;p38"/>
            <p:cNvSpPr/>
            <p:nvPr/>
          </p:nvSpPr>
          <p:spPr>
            <a:xfrm flipH="1">
              <a:off x="1333176" y="1339250"/>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72" name="Google Shape;2472;p38"/>
          <p:cNvSpPr/>
          <p:nvPr/>
        </p:nvSpPr>
        <p:spPr>
          <a:xfrm rot="8823568">
            <a:off x="1691164" y="4133107"/>
            <a:ext cx="2036345" cy="1855222"/>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3" name="Google Shape;2473;p38"/>
          <p:cNvSpPr/>
          <p:nvPr/>
        </p:nvSpPr>
        <p:spPr>
          <a:xfrm rot="-8552197" flipH="1">
            <a:off x="5402924" y="4133059"/>
            <a:ext cx="2036439" cy="1855308"/>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796352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2474"/>
        <p:cNvGrpSpPr/>
        <p:nvPr/>
      </p:nvGrpSpPr>
      <p:grpSpPr>
        <a:xfrm>
          <a:off x="0" y="0"/>
          <a:ext cx="0" cy="0"/>
          <a:chOff x="0" y="0"/>
          <a:chExt cx="0" cy="0"/>
        </a:xfrm>
      </p:grpSpPr>
      <p:grpSp>
        <p:nvGrpSpPr>
          <p:cNvPr id="2475" name="Google Shape;2475;p39"/>
          <p:cNvGrpSpPr/>
          <p:nvPr/>
        </p:nvGrpSpPr>
        <p:grpSpPr>
          <a:xfrm>
            <a:off x="140683" y="110399"/>
            <a:ext cx="8890673" cy="4933293"/>
            <a:chOff x="140683" y="110399"/>
            <a:chExt cx="8890673" cy="4933293"/>
          </a:xfrm>
        </p:grpSpPr>
        <p:sp>
          <p:nvSpPr>
            <p:cNvPr id="2476" name="Google Shape;2476;p39"/>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77" name="Google Shape;2477;p39"/>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8" name="Google Shape;2478;p39"/>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79" name="Google Shape;2479;p39"/>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0" name="Google Shape;2480;p39"/>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1" name="Google Shape;2481;p39"/>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82" name="Google Shape;2482;p39"/>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3" name="Google Shape;2483;p39"/>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4" name="Google Shape;2484;p39"/>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85" name="Google Shape;2485;p39"/>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6" name="Google Shape;2486;p39"/>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7" name="Google Shape;2487;p39"/>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488" name="Google Shape;2488;p39"/>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9" name="Google Shape;2489;p39"/>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90" name="Google Shape;2490;p39"/>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91" name="Google Shape;2491;p39"/>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2" name="Google Shape;2492;p39"/>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93" name="Google Shape;2493;p39"/>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94" name="Google Shape;2494;p39"/>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5" name="Google Shape;2495;p39"/>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96" name="Google Shape;2496;p39"/>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7" name="Google Shape;2497;p39"/>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498" name="Google Shape;2498;p39"/>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9" name="Google Shape;2499;p39"/>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0" name="Google Shape;2500;p39"/>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1" name="Google Shape;2501;p39"/>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02" name="Google Shape;2502;p39"/>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03" name="Google Shape;2503;p39"/>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4" name="Google Shape;2504;p39"/>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5" name="Google Shape;2505;p39"/>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06" name="Google Shape;2506;p39"/>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07" name="Google Shape;2507;p39"/>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8" name="Google Shape;2508;p39"/>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09" name="Google Shape;2509;p39"/>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10" name="Google Shape;2510;p39"/>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1" name="Google Shape;2511;p39"/>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2" name="Google Shape;2512;p39"/>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3" name="Google Shape;2513;p39"/>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4" name="Google Shape;2514;p39"/>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5" name="Google Shape;2515;p39"/>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16" name="Google Shape;2516;p39"/>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7" name="Google Shape;2517;p39"/>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18" name="Google Shape;2518;p39"/>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9" name="Google Shape;2519;p39"/>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20" name="Google Shape;2520;p39"/>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21" name="Google Shape;2521;p39"/>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22" name="Google Shape;2522;p39"/>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23" name="Google Shape;2523;p39"/>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24" name="Google Shape;2524;p39"/>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25" name="Google Shape;2525;p39"/>
          <p:cNvSpPr/>
          <p:nvPr/>
        </p:nvSpPr>
        <p:spPr>
          <a:xfrm>
            <a:off x="720000" y="544975"/>
            <a:ext cx="7704000" cy="40536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6" name="Google Shape;2526;p39"/>
          <p:cNvSpPr/>
          <p:nvPr/>
        </p:nvSpPr>
        <p:spPr>
          <a:xfrm>
            <a:off x="5602987" y="1704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527" name="Google Shape;2527;p39"/>
          <p:cNvGrpSpPr/>
          <p:nvPr/>
        </p:nvGrpSpPr>
        <p:grpSpPr>
          <a:xfrm>
            <a:off x="6536225" y="2319800"/>
            <a:ext cx="868425" cy="514500"/>
            <a:chOff x="2575700" y="1885000"/>
            <a:chExt cx="868425" cy="514500"/>
          </a:xfrm>
        </p:grpSpPr>
        <p:sp>
          <p:nvSpPr>
            <p:cNvPr id="2528" name="Google Shape;2528;p39"/>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9" name="Google Shape;2529;p39"/>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0" name="Google Shape;2530;p39"/>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1" name="Google Shape;2531;p39"/>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532" name="Google Shape;2532;p39"/>
          <p:cNvSpPr/>
          <p:nvPr/>
        </p:nvSpPr>
        <p:spPr>
          <a:xfrm flipH="1">
            <a:off x="6859674" y="1528925"/>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3" name="Google Shape;2533;p39"/>
          <p:cNvSpPr/>
          <p:nvPr/>
        </p:nvSpPr>
        <p:spPr>
          <a:xfrm>
            <a:off x="7176062" y="3048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4" name="Google Shape;2534;p39"/>
          <p:cNvSpPr/>
          <p:nvPr/>
        </p:nvSpPr>
        <p:spPr>
          <a:xfrm>
            <a:off x="7176062" y="1236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5" name="Google Shape;2535;p39"/>
          <p:cNvSpPr/>
          <p:nvPr/>
        </p:nvSpPr>
        <p:spPr>
          <a:xfrm>
            <a:off x="5835587" y="3732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6" name="Google Shape;2536;p39"/>
          <p:cNvSpPr/>
          <p:nvPr/>
        </p:nvSpPr>
        <p:spPr>
          <a:xfrm flipH="1">
            <a:off x="6859674" y="336372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7" name="Google Shape;2537;p39"/>
          <p:cNvSpPr/>
          <p:nvPr/>
        </p:nvSpPr>
        <p:spPr>
          <a:xfrm flipH="1">
            <a:off x="5745474" y="2485100"/>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8" name="Google Shape;2538;p39"/>
          <p:cNvSpPr/>
          <p:nvPr/>
        </p:nvSpPr>
        <p:spPr>
          <a:xfrm flipH="1">
            <a:off x="8001899" y="248510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413621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1"/>
        </a:solidFill>
        <a:effectLst/>
      </p:bgPr>
    </p:bg>
    <p:spTree>
      <p:nvGrpSpPr>
        <p:cNvPr id="1" name="Shape 2539"/>
        <p:cNvGrpSpPr/>
        <p:nvPr/>
      </p:nvGrpSpPr>
      <p:grpSpPr>
        <a:xfrm>
          <a:off x="0" y="0"/>
          <a:ext cx="0" cy="0"/>
          <a:chOff x="0" y="0"/>
          <a:chExt cx="0" cy="0"/>
        </a:xfrm>
      </p:grpSpPr>
      <p:grpSp>
        <p:nvGrpSpPr>
          <p:cNvPr id="2540" name="Google Shape;2540;p40"/>
          <p:cNvGrpSpPr/>
          <p:nvPr/>
        </p:nvGrpSpPr>
        <p:grpSpPr>
          <a:xfrm flipH="1">
            <a:off x="140683" y="110399"/>
            <a:ext cx="8890673" cy="4933293"/>
            <a:chOff x="140683" y="110399"/>
            <a:chExt cx="8890673" cy="4933293"/>
          </a:xfrm>
        </p:grpSpPr>
        <p:sp>
          <p:nvSpPr>
            <p:cNvPr id="2541" name="Google Shape;2541;p40"/>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2" name="Google Shape;2542;p40"/>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3" name="Google Shape;2543;p40"/>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44" name="Google Shape;2544;p40"/>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45" name="Google Shape;2545;p40"/>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46" name="Google Shape;2546;p40"/>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7" name="Google Shape;2547;p40"/>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8" name="Google Shape;2548;p40"/>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49" name="Google Shape;2549;p40"/>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50" name="Google Shape;2550;p40"/>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1" name="Google Shape;2551;p40"/>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2" name="Google Shape;2552;p40"/>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53" name="Google Shape;2553;p40"/>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54" name="Google Shape;2554;p40"/>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55" name="Google Shape;2555;p40"/>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56" name="Google Shape;2556;p40"/>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7" name="Google Shape;2557;p40"/>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58" name="Google Shape;2558;p40"/>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59" name="Google Shape;2559;p40"/>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0" name="Google Shape;2560;p40"/>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1" name="Google Shape;2561;p40"/>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2" name="Google Shape;2562;p40"/>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563" name="Google Shape;2563;p40"/>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4" name="Google Shape;2564;p40"/>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5" name="Google Shape;2565;p40"/>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6" name="Google Shape;2566;p40"/>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7" name="Google Shape;2567;p4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68" name="Google Shape;2568;p40"/>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9" name="Google Shape;2569;p40"/>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0" name="Google Shape;2570;p40"/>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71" name="Google Shape;2571;p40"/>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2" name="Google Shape;2572;p40"/>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3" name="Google Shape;2573;p40"/>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74" name="Google Shape;2574;p40"/>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5" name="Google Shape;2575;p40"/>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6" name="Google Shape;2576;p40"/>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7" name="Google Shape;2577;p40"/>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8" name="Google Shape;2578;p40"/>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9" name="Google Shape;2579;p40"/>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0" name="Google Shape;2580;p40"/>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1" name="Google Shape;2581;p40"/>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82" name="Google Shape;2582;p40"/>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3" name="Google Shape;2583;p40"/>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4" name="Google Shape;2584;p40"/>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85" name="Google Shape;2585;p40"/>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86" name="Google Shape;2586;p40"/>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7" name="Google Shape;2587;p40"/>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88" name="Google Shape;2588;p40"/>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89" name="Google Shape;2589;p40"/>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90" name="Google Shape;2590;p40"/>
          <p:cNvSpPr/>
          <p:nvPr/>
        </p:nvSpPr>
        <p:spPr>
          <a:xfrm>
            <a:off x="1615150" y="544975"/>
            <a:ext cx="5941800" cy="40536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591" name="Google Shape;2591;p40"/>
          <p:cNvGrpSpPr/>
          <p:nvPr/>
        </p:nvGrpSpPr>
        <p:grpSpPr>
          <a:xfrm>
            <a:off x="416320" y="2056053"/>
            <a:ext cx="1847045" cy="3432959"/>
            <a:chOff x="6622012" y="795963"/>
            <a:chExt cx="1304687" cy="2425262"/>
          </a:xfrm>
        </p:grpSpPr>
        <p:sp>
          <p:nvSpPr>
            <p:cNvPr id="2592" name="Google Shape;2592;p40"/>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3" name="Google Shape;2593;p40"/>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4" name="Google Shape;2594;p40"/>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5" name="Google Shape;2595;p40"/>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6" name="Google Shape;2596;p40"/>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7" name="Google Shape;2597;p40"/>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98" name="Google Shape;2598;p40"/>
          <p:cNvGrpSpPr/>
          <p:nvPr/>
        </p:nvGrpSpPr>
        <p:grpSpPr>
          <a:xfrm rot="536064" flipH="1">
            <a:off x="6686108" y="902440"/>
            <a:ext cx="1765351" cy="1991753"/>
            <a:chOff x="1917725" y="3910125"/>
            <a:chExt cx="1279950" cy="1444100"/>
          </a:xfrm>
        </p:grpSpPr>
        <p:sp>
          <p:nvSpPr>
            <p:cNvPr id="2599" name="Google Shape;2599;p40"/>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0" name="Google Shape;2600;p40"/>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1" name="Google Shape;2601;p40"/>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2" name="Google Shape;2602;p40"/>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3" name="Google Shape;2603;p40"/>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4" name="Google Shape;2604;p40"/>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5" name="Google Shape;2605;p40"/>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6" name="Google Shape;2606;p40"/>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7" name="Google Shape;2607;p40"/>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8" name="Google Shape;2608;p40"/>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9" name="Google Shape;2609;p40"/>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0" name="Google Shape;2610;p40"/>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1" name="Google Shape;2611;p40"/>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2" name="Google Shape;2612;p40"/>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3" name="Google Shape;2613;p40"/>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4" name="Google Shape;2614;p40"/>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5" name="Google Shape;2615;p40"/>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6" name="Google Shape;2616;p40"/>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7" name="Google Shape;2617;p40"/>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8" name="Google Shape;2618;p40"/>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9" name="Google Shape;2619;p40"/>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0" name="Google Shape;2620;p40"/>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1" name="Google Shape;2621;p40"/>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2" name="Google Shape;2622;p40"/>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3" name="Google Shape;2623;p40"/>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4" name="Google Shape;2624;p40"/>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5" name="Google Shape;2625;p40"/>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6" name="Google Shape;2626;p40"/>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7" name="Google Shape;2627;p40"/>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8" name="Google Shape;2628;p40"/>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9" name="Google Shape;2629;p40"/>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0" name="Google Shape;2630;p40"/>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1" name="Google Shape;2631;p40"/>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2" name="Google Shape;2632;p40"/>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3" name="Google Shape;2633;p40"/>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4" name="Google Shape;2634;p40"/>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5" name="Google Shape;2635;p40"/>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6" name="Google Shape;2636;p40"/>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637" name="Google Shape;2637;p40"/>
          <p:cNvSpPr/>
          <p:nvPr/>
        </p:nvSpPr>
        <p:spPr>
          <a:xfrm flipH="1">
            <a:off x="6944874" y="415310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8" name="Google Shape;2638;p40"/>
          <p:cNvSpPr/>
          <p:nvPr/>
        </p:nvSpPr>
        <p:spPr>
          <a:xfrm flipH="1">
            <a:off x="4489261" y="677100"/>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639" name="Google Shape;2639;p40"/>
          <p:cNvGrpSpPr/>
          <p:nvPr/>
        </p:nvGrpSpPr>
        <p:grpSpPr>
          <a:xfrm>
            <a:off x="1140337" y="588160"/>
            <a:ext cx="7010543" cy="3564252"/>
            <a:chOff x="1140337" y="588160"/>
            <a:chExt cx="7010543" cy="3564252"/>
          </a:xfrm>
        </p:grpSpPr>
        <p:sp>
          <p:nvSpPr>
            <p:cNvPr id="2640" name="Google Shape;2640;p40"/>
            <p:cNvSpPr/>
            <p:nvPr/>
          </p:nvSpPr>
          <p:spPr>
            <a:xfrm>
              <a:off x="1334137" y="384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641" name="Google Shape;2641;p40"/>
            <p:cNvGrpSpPr/>
            <p:nvPr/>
          </p:nvGrpSpPr>
          <p:grpSpPr>
            <a:xfrm>
              <a:off x="1140337" y="588160"/>
              <a:ext cx="7010543" cy="3120252"/>
              <a:chOff x="1140337" y="588160"/>
              <a:chExt cx="7010543" cy="3120252"/>
            </a:xfrm>
          </p:grpSpPr>
          <p:sp>
            <p:nvSpPr>
              <p:cNvPr id="2642" name="Google Shape;2642;p40"/>
              <p:cNvSpPr/>
              <p:nvPr/>
            </p:nvSpPr>
            <p:spPr>
              <a:xfrm>
                <a:off x="6046837" y="588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3" name="Google Shape;2643;p40"/>
              <p:cNvSpPr/>
              <p:nvPr/>
            </p:nvSpPr>
            <p:spPr>
              <a:xfrm>
                <a:off x="5939437" y="180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4" name="Google Shape;2644;p40"/>
              <p:cNvSpPr/>
              <p:nvPr/>
            </p:nvSpPr>
            <p:spPr>
              <a:xfrm>
                <a:off x="7221637" y="3396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5" name="Google Shape;2645;p40"/>
              <p:cNvSpPr/>
              <p:nvPr/>
            </p:nvSpPr>
            <p:spPr>
              <a:xfrm>
                <a:off x="1140337" y="10967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646" name="Google Shape;2646;p40"/>
          <p:cNvSpPr/>
          <p:nvPr/>
        </p:nvSpPr>
        <p:spPr>
          <a:xfrm flipH="1">
            <a:off x="2309824" y="368057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509171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solidFill>
          <a:schemeClr val="accent3"/>
        </a:solidFill>
        <a:effectLst/>
      </p:bgPr>
    </p:bg>
    <p:spTree>
      <p:nvGrpSpPr>
        <p:cNvPr id="1" name="Shape 551"/>
        <p:cNvGrpSpPr/>
        <p:nvPr/>
      </p:nvGrpSpPr>
      <p:grpSpPr>
        <a:xfrm>
          <a:off x="0" y="0"/>
          <a:ext cx="0" cy="0"/>
          <a:chOff x="0" y="0"/>
          <a:chExt cx="0" cy="0"/>
        </a:xfrm>
      </p:grpSpPr>
      <p:sp>
        <p:nvSpPr>
          <p:cNvPr id="552" name="Google Shape;552;p16"/>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3" name="Google Shape;553;p16"/>
          <p:cNvGrpSpPr/>
          <p:nvPr/>
        </p:nvGrpSpPr>
        <p:grpSpPr>
          <a:xfrm>
            <a:off x="435991" y="785819"/>
            <a:ext cx="155400" cy="3538775"/>
            <a:chOff x="435991" y="785819"/>
            <a:chExt cx="155400" cy="3538775"/>
          </a:xfrm>
        </p:grpSpPr>
        <p:sp>
          <p:nvSpPr>
            <p:cNvPr id="554" name="Google Shape;554;p16"/>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6"/>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6"/>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6"/>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6"/>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6"/>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6"/>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6"/>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562" name="Google Shape;562;p16"/>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sp>
        <p:nvSpPr>
          <p:cNvPr id="563" name="Google Shape;563;p16"/>
          <p:cNvSpPr txBox="1">
            <a:spLocks noGrp="1"/>
          </p:cNvSpPr>
          <p:nvPr>
            <p:ph type="title"/>
          </p:nvPr>
        </p:nvSpPr>
        <p:spPr>
          <a:xfrm>
            <a:off x="974600" y="537000"/>
            <a:ext cx="74565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solidFill>
                  <a:schemeClr val="accen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564" name="Google Shape;564;p16"/>
          <p:cNvSpPr txBox="1">
            <a:spLocks noGrp="1"/>
          </p:cNvSpPr>
          <p:nvPr>
            <p:ph type="subTitle" idx="1"/>
          </p:nvPr>
        </p:nvSpPr>
        <p:spPr>
          <a:xfrm>
            <a:off x="986400" y="1345499"/>
            <a:ext cx="3643200" cy="319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400"/>
              <a:buChar char="●"/>
              <a:defRPr sz="1400"/>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565" name="Google Shape;565;p16"/>
          <p:cNvSpPr txBox="1">
            <a:spLocks noGrp="1"/>
          </p:cNvSpPr>
          <p:nvPr>
            <p:ph type="subTitle" idx="2"/>
          </p:nvPr>
        </p:nvSpPr>
        <p:spPr>
          <a:xfrm>
            <a:off x="4779475" y="1345499"/>
            <a:ext cx="3643200" cy="319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400"/>
              <a:buChar char="●"/>
              <a:defRPr sz="1400"/>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14024871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07D3EA37-41A9-44C9-ABD4-E0AA338F02BF}" type="datetimeFigureOut">
              <a:rPr lang="en-US" smtClean="0"/>
              <a:t>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476AF6-10E2-4134-ADCD-E1D658B86FE1}" type="slidenum">
              <a:rPr lang="en-US" smtClean="0"/>
              <a:t>‹#›</a:t>
            </a:fld>
            <a:endParaRPr lang="en-US"/>
          </a:p>
        </p:txBody>
      </p:sp>
    </p:spTree>
    <p:extLst>
      <p:ext uri="{BB962C8B-B14F-4D97-AF65-F5344CB8AC3E}">
        <p14:creationId xmlns:p14="http://schemas.microsoft.com/office/powerpoint/2010/main" val="3414321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D3EA37-41A9-44C9-ABD4-E0AA338F02BF}" type="datetimeFigureOut">
              <a:rPr lang="en-US" smtClean="0"/>
              <a:t>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476AF6-10E2-4134-ADCD-E1D658B86FE1}" type="slidenum">
              <a:rPr lang="en-US" smtClean="0"/>
              <a:t>‹#›</a:t>
            </a:fld>
            <a:endParaRPr lang="en-US"/>
          </a:p>
        </p:txBody>
      </p:sp>
    </p:spTree>
    <p:extLst>
      <p:ext uri="{BB962C8B-B14F-4D97-AF65-F5344CB8AC3E}">
        <p14:creationId xmlns:p14="http://schemas.microsoft.com/office/powerpoint/2010/main" val="18172416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7D3EA37-41A9-44C9-ABD4-E0AA338F02BF}" type="datetimeFigureOut">
              <a:rPr lang="en-US" smtClean="0"/>
              <a:t>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476AF6-10E2-4134-ADCD-E1D658B86FE1}" type="slidenum">
              <a:rPr lang="en-US" smtClean="0"/>
              <a:t>‹#›</a:t>
            </a:fld>
            <a:endParaRPr lang="en-US"/>
          </a:p>
        </p:txBody>
      </p:sp>
    </p:spTree>
    <p:extLst>
      <p:ext uri="{BB962C8B-B14F-4D97-AF65-F5344CB8AC3E}">
        <p14:creationId xmlns:p14="http://schemas.microsoft.com/office/powerpoint/2010/main" val="41537334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7D3EA37-41A9-44C9-ABD4-E0AA338F02BF}" type="datetimeFigureOut">
              <a:rPr lang="en-US" smtClean="0"/>
              <a:t>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476AF6-10E2-4134-ADCD-E1D658B86FE1}" type="slidenum">
              <a:rPr lang="en-US" smtClean="0"/>
              <a:t>‹#›</a:t>
            </a:fld>
            <a:endParaRPr lang="en-US"/>
          </a:p>
        </p:txBody>
      </p:sp>
    </p:spTree>
    <p:extLst>
      <p:ext uri="{BB962C8B-B14F-4D97-AF65-F5344CB8AC3E}">
        <p14:creationId xmlns:p14="http://schemas.microsoft.com/office/powerpoint/2010/main" val="6044032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7D3EA37-41A9-44C9-ABD4-E0AA338F02BF}" type="datetimeFigureOut">
              <a:rPr lang="en-US" smtClean="0"/>
              <a:t>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0476AF6-10E2-4134-ADCD-E1D658B86FE1}" type="slidenum">
              <a:rPr lang="en-US" smtClean="0"/>
              <a:t>‹#›</a:t>
            </a:fld>
            <a:endParaRPr lang="en-US"/>
          </a:p>
        </p:txBody>
      </p:sp>
    </p:spTree>
    <p:extLst>
      <p:ext uri="{BB962C8B-B14F-4D97-AF65-F5344CB8AC3E}">
        <p14:creationId xmlns:p14="http://schemas.microsoft.com/office/powerpoint/2010/main" val="5269007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7D3EA37-41A9-44C9-ABD4-E0AA338F02BF}" type="datetimeFigureOut">
              <a:rPr lang="en-US" smtClean="0"/>
              <a:t>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0476AF6-10E2-4134-ADCD-E1D658B86FE1}" type="slidenum">
              <a:rPr lang="en-US" smtClean="0"/>
              <a:t>‹#›</a:t>
            </a:fld>
            <a:endParaRPr lang="en-US"/>
          </a:p>
        </p:txBody>
      </p:sp>
    </p:spTree>
    <p:extLst>
      <p:ext uri="{BB962C8B-B14F-4D97-AF65-F5344CB8AC3E}">
        <p14:creationId xmlns:p14="http://schemas.microsoft.com/office/powerpoint/2010/main" val="37445689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p:cSld name="CUSTOM_24">
    <p:spTree>
      <p:nvGrpSpPr>
        <p:cNvPr id="1" name="Shape 665"/>
        <p:cNvGrpSpPr/>
        <p:nvPr/>
      </p:nvGrpSpPr>
      <p:grpSpPr>
        <a:xfrm>
          <a:off x="0" y="0"/>
          <a:ext cx="0" cy="0"/>
          <a:chOff x="0" y="0"/>
          <a:chExt cx="0" cy="0"/>
        </a:xfrm>
      </p:grpSpPr>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D3EA37-41A9-44C9-ABD4-E0AA338F02BF}" type="datetimeFigureOut">
              <a:rPr lang="en-US" smtClean="0"/>
              <a:t>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0476AF6-10E2-4134-ADCD-E1D658B86FE1}" type="slidenum">
              <a:rPr lang="en-US" smtClean="0"/>
              <a:t>‹#›</a:t>
            </a:fld>
            <a:endParaRPr lang="en-US"/>
          </a:p>
        </p:txBody>
      </p:sp>
    </p:spTree>
    <p:extLst>
      <p:ext uri="{BB962C8B-B14F-4D97-AF65-F5344CB8AC3E}">
        <p14:creationId xmlns:p14="http://schemas.microsoft.com/office/powerpoint/2010/main" val="27598450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7D3EA37-41A9-44C9-ABD4-E0AA338F02BF}" type="datetimeFigureOut">
              <a:rPr lang="en-US" smtClean="0"/>
              <a:t>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476AF6-10E2-4134-ADCD-E1D658B86FE1}" type="slidenum">
              <a:rPr lang="en-US" smtClean="0"/>
              <a:t>‹#›</a:t>
            </a:fld>
            <a:endParaRPr lang="en-US"/>
          </a:p>
        </p:txBody>
      </p:sp>
    </p:spTree>
    <p:extLst>
      <p:ext uri="{BB962C8B-B14F-4D97-AF65-F5344CB8AC3E}">
        <p14:creationId xmlns:p14="http://schemas.microsoft.com/office/powerpoint/2010/main" val="3179132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7D3EA37-41A9-44C9-ABD4-E0AA338F02BF}" type="datetimeFigureOut">
              <a:rPr lang="en-US" smtClean="0"/>
              <a:t>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476AF6-10E2-4134-ADCD-E1D658B86FE1}" type="slidenum">
              <a:rPr lang="en-US" smtClean="0"/>
              <a:t>‹#›</a:t>
            </a:fld>
            <a:endParaRPr lang="en-US"/>
          </a:p>
        </p:txBody>
      </p:sp>
    </p:spTree>
    <p:extLst>
      <p:ext uri="{BB962C8B-B14F-4D97-AF65-F5344CB8AC3E}">
        <p14:creationId xmlns:p14="http://schemas.microsoft.com/office/powerpoint/2010/main" val="25617201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D3EA37-41A9-44C9-ABD4-E0AA338F02BF}" type="datetimeFigureOut">
              <a:rPr lang="en-US" smtClean="0"/>
              <a:t>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476AF6-10E2-4134-ADCD-E1D658B86FE1}" type="slidenum">
              <a:rPr lang="en-US" smtClean="0"/>
              <a:t>‹#›</a:t>
            </a:fld>
            <a:endParaRPr lang="en-US"/>
          </a:p>
        </p:txBody>
      </p:sp>
    </p:spTree>
    <p:extLst>
      <p:ext uri="{BB962C8B-B14F-4D97-AF65-F5344CB8AC3E}">
        <p14:creationId xmlns:p14="http://schemas.microsoft.com/office/powerpoint/2010/main" val="31888154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D3EA37-41A9-44C9-ABD4-E0AA338F02BF}" type="datetimeFigureOut">
              <a:rPr lang="en-US" smtClean="0"/>
              <a:t>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476AF6-10E2-4134-ADCD-E1D658B86FE1}" type="slidenum">
              <a:rPr lang="en-US" smtClean="0"/>
              <a:t>‹#›</a:t>
            </a:fld>
            <a:endParaRPr lang="en-US"/>
          </a:p>
        </p:txBody>
      </p:sp>
    </p:spTree>
    <p:extLst>
      <p:ext uri="{BB962C8B-B14F-4D97-AF65-F5344CB8AC3E}">
        <p14:creationId xmlns:p14="http://schemas.microsoft.com/office/powerpoint/2010/main" val="4638947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004DA77-0714-4226-8456-DE0FB00C8765}"/>
              </a:ext>
            </a:extLst>
          </p:cNvPr>
          <p:cNvSpPr>
            <a:spLocks noGrp="1"/>
          </p:cNvSpPr>
          <p:nvPr>
            <p:ph type="dt" sz="half" idx="10"/>
          </p:nvPr>
        </p:nvSpPr>
        <p:spPr/>
        <p:txBody>
          <a:bodyPr/>
          <a:lstStyle/>
          <a:p>
            <a:fld id="{E69B9EE9-F3BF-4B40-83E7-C9BC68FDDB0E}" type="datetimeFigureOut">
              <a:rPr lang="en-US" smtClean="0"/>
              <a:t>2/5/2025</a:t>
            </a:fld>
            <a:endParaRPr lang="en-US"/>
          </a:p>
        </p:txBody>
      </p:sp>
      <p:sp>
        <p:nvSpPr>
          <p:cNvPr id="3" name="Footer Placeholder 2">
            <a:extLst>
              <a:ext uri="{FF2B5EF4-FFF2-40B4-BE49-F238E27FC236}">
                <a16:creationId xmlns:a16="http://schemas.microsoft.com/office/drawing/2014/main" xmlns=""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157645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6E1B435-934F-44C4-8F1B-EC379BCB0879}"/>
              </a:ext>
            </a:extLst>
          </p:cNvPr>
          <p:cNvSpPr>
            <a:spLocks noGrp="1"/>
          </p:cNvSpPr>
          <p:nvPr>
            <p:ph type="dt" sz="half" idx="10"/>
          </p:nvPr>
        </p:nvSpPr>
        <p:spPr/>
        <p:txBody>
          <a:bodyPr/>
          <a:lstStyle/>
          <a:p>
            <a:fld id="{E69B9EE9-F3BF-4B40-83E7-C9BC68FDDB0E}" type="datetimeFigureOut">
              <a:rPr lang="en-US" smtClean="0"/>
              <a:t>2/5/2025</a:t>
            </a:fld>
            <a:endParaRPr lang="en-US"/>
          </a:p>
        </p:txBody>
      </p:sp>
      <p:sp>
        <p:nvSpPr>
          <p:cNvPr id="4" name="Footer Placeholder 3">
            <a:extLst>
              <a:ext uri="{FF2B5EF4-FFF2-40B4-BE49-F238E27FC236}">
                <a16:creationId xmlns:a16="http://schemas.microsoft.com/office/drawing/2014/main" xmlns=""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75147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16A006-59DD-41EF-BB59-5CF0A5B0F3A2}"/>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xmlns="" id="{847CF5D0-5E86-4B07-82F0-4706674B42CB}"/>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xmlns="" id="{C932F55C-8EFE-4A66-9DB3-D0CB88777B6B}"/>
              </a:ext>
            </a:extLst>
          </p:cNvPr>
          <p:cNvSpPr>
            <a:spLocks noGrp="1"/>
          </p:cNvSpPr>
          <p:nvPr>
            <p:ph type="dt" sz="half" idx="10"/>
          </p:nvPr>
        </p:nvSpPr>
        <p:spPr/>
        <p:txBody>
          <a:bodyPr/>
          <a:lstStyle/>
          <a:p>
            <a:fld id="{E69B9EE9-F3BF-4B40-83E7-C9BC68FDDB0E}" type="datetimeFigureOut">
              <a:rPr lang="en-US" smtClean="0"/>
              <a:t>2/5/2025</a:t>
            </a:fld>
            <a:endParaRPr lang="en-US"/>
          </a:p>
        </p:txBody>
      </p:sp>
      <p:sp>
        <p:nvSpPr>
          <p:cNvPr id="5" name="Footer Placeholder 4">
            <a:extLst>
              <a:ext uri="{FF2B5EF4-FFF2-40B4-BE49-F238E27FC236}">
                <a16:creationId xmlns:a16="http://schemas.microsoft.com/office/drawing/2014/main" xmlns=""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23033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92C063-6317-449C-A341-883F2682D4C8}"/>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xmlns="" id="{5D53C2C5-1069-41AD-AB8E-A272B5F74D0D}"/>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xmlns="" id="{B335F9C6-7A1E-4BB1-8382-AF2048FA93A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6A2CF1DA-3491-456F-B971-C43EFCD2163E}"/>
              </a:ext>
            </a:extLst>
          </p:cNvPr>
          <p:cNvSpPr>
            <a:spLocks noGrp="1"/>
          </p:cNvSpPr>
          <p:nvPr>
            <p:ph type="dt" sz="half" idx="10"/>
          </p:nvPr>
        </p:nvSpPr>
        <p:spPr/>
        <p:txBody>
          <a:bodyPr/>
          <a:lstStyle/>
          <a:p>
            <a:fld id="{E69B9EE9-F3BF-4B40-83E7-C9BC68FDDB0E}" type="datetimeFigureOut">
              <a:rPr lang="en-US" smtClean="0"/>
              <a:t>2/5/2025</a:t>
            </a:fld>
            <a:endParaRPr lang="en-US"/>
          </a:p>
        </p:txBody>
      </p:sp>
      <p:sp>
        <p:nvSpPr>
          <p:cNvPr id="6" name="Footer Placeholder 5">
            <a:extLst>
              <a:ext uri="{FF2B5EF4-FFF2-40B4-BE49-F238E27FC236}">
                <a16:creationId xmlns:a16="http://schemas.microsoft.com/office/drawing/2014/main" xmlns=""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77334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05A630-F12E-492E-A3AD-AE8A23606B49}"/>
              </a:ext>
            </a:extLst>
          </p:cNvPr>
          <p:cNvSpPr>
            <a:spLocks noGrp="1"/>
          </p:cNvSpPr>
          <p:nvPr>
            <p:ph type="dt" sz="half" idx="10"/>
          </p:nvPr>
        </p:nvSpPr>
        <p:spPr/>
        <p:txBody>
          <a:bodyPr/>
          <a:lstStyle/>
          <a:p>
            <a:fld id="{E69B9EE9-F3BF-4B40-83E7-C9BC68FDDB0E}" type="datetimeFigureOut">
              <a:rPr lang="en-US" smtClean="0"/>
              <a:t>2/5/2025</a:t>
            </a:fld>
            <a:endParaRPr lang="en-US"/>
          </a:p>
        </p:txBody>
      </p:sp>
      <p:sp>
        <p:nvSpPr>
          <p:cNvPr id="5" name="Footer Placeholder 4">
            <a:extLst>
              <a:ext uri="{FF2B5EF4-FFF2-40B4-BE49-F238E27FC236}">
                <a16:creationId xmlns:a16="http://schemas.microsoft.com/office/drawing/2014/main" xmlns=""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42547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1">
  <p:cSld name="CUSTOM_21">
    <p:spTree>
      <p:nvGrpSpPr>
        <p:cNvPr id="1" name="Shape 666"/>
        <p:cNvGrpSpPr/>
        <p:nvPr/>
      </p:nvGrpSpPr>
      <p:grpSpPr>
        <a:xfrm>
          <a:off x="0" y="0"/>
          <a:ext cx="0" cy="0"/>
          <a:chOff x="0" y="0"/>
          <a:chExt cx="0" cy="0"/>
        </a:xfrm>
      </p:grpSpPr>
      <p:pic>
        <p:nvPicPr>
          <p:cNvPr id="667" name="Google Shape;667;p37"/>
          <p:cNvPicPr preferRelativeResize="0"/>
          <p:nvPr/>
        </p:nvPicPr>
        <p:blipFill>
          <a:blip r:embed="rId2">
            <a:alphaModFix amt="15000"/>
          </a:blip>
          <a:stretch>
            <a:fillRect/>
          </a:stretch>
        </p:blipFill>
        <p:spPr>
          <a:xfrm rot="2699946">
            <a:off x="4855544" y="-471270"/>
            <a:ext cx="4987634" cy="9550863"/>
          </a:xfrm>
          <a:prstGeom prst="rect">
            <a:avLst/>
          </a:prstGeom>
          <a:noFill/>
          <a:ln>
            <a:noFill/>
          </a:ln>
        </p:spPr>
      </p:pic>
      <p:pic>
        <p:nvPicPr>
          <p:cNvPr id="668" name="Google Shape;668;p37"/>
          <p:cNvPicPr preferRelativeResize="0"/>
          <p:nvPr/>
        </p:nvPicPr>
        <p:blipFill rotWithShape="1">
          <a:blip r:embed="rId3">
            <a:alphaModFix/>
          </a:blip>
          <a:srcRect l="9978" t="7909" r="6171" b="5839"/>
          <a:stretch/>
        </p:blipFill>
        <p:spPr>
          <a:xfrm rot="8854703">
            <a:off x="-1499470" y="3529296"/>
            <a:ext cx="3944627" cy="1831556"/>
          </a:xfrm>
          <a:prstGeom prst="rect">
            <a:avLst/>
          </a:prstGeom>
          <a:noFill/>
          <a:ln>
            <a:noFill/>
          </a:ln>
        </p:spPr>
      </p:pic>
      <p:pic>
        <p:nvPicPr>
          <p:cNvPr id="669" name="Google Shape;669;p37"/>
          <p:cNvPicPr preferRelativeResize="0"/>
          <p:nvPr/>
        </p:nvPicPr>
        <p:blipFill>
          <a:blip r:embed="rId4">
            <a:alphaModFix amt="84000"/>
          </a:blip>
          <a:stretch>
            <a:fillRect/>
          </a:stretch>
        </p:blipFill>
        <p:spPr>
          <a:xfrm rot="-2257226" flipH="1">
            <a:off x="7365126" y="3170886"/>
            <a:ext cx="754690" cy="1490058"/>
          </a:xfrm>
          <a:prstGeom prst="rect">
            <a:avLst/>
          </a:prstGeom>
          <a:noFill/>
          <a:ln>
            <a:noFill/>
          </a:ln>
        </p:spPr>
      </p:pic>
      <p:pic>
        <p:nvPicPr>
          <p:cNvPr id="670" name="Google Shape;670;p37"/>
          <p:cNvPicPr preferRelativeResize="0"/>
          <p:nvPr/>
        </p:nvPicPr>
        <p:blipFill>
          <a:blip r:embed="rId5">
            <a:alphaModFix amt="70000"/>
          </a:blip>
          <a:stretch>
            <a:fillRect/>
          </a:stretch>
        </p:blipFill>
        <p:spPr>
          <a:xfrm rot="-1587979" flipH="1">
            <a:off x="8394270" y="2377755"/>
            <a:ext cx="549172" cy="1802739"/>
          </a:xfrm>
          <a:prstGeom prst="rect">
            <a:avLst/>
          </a:prstGeom>
          <a:noFill/>
          <a:ln>
            <a:noFill/>
          </a:ln>
        </p:spPr>
      </p:pic>
      <p:pic>
        <p:nvPicPr>
          <p:cNvPr id="671" name="Google Shape;671;p37"/>
          <p:cNvPicPr preferRelativeResize="0"/>
          <p:nvPr/>
        </p:nvPicPr>
        <p:blipFill>
          <a:blip r:embed="rId6">
            <a:alphaModFix amt="78000"/>
          </a:blip>
          <a:stretch>
            <a:fillRect/>
          </a:stretch>
        </p:blipFill>
        <p:spPr>
          <a:xfrm rot="-1375356" flipH="1">
            <a:off x="7901687" y="2589380"/>
            <a:ext cx="382175" cy="1490055"/>
          </a:xfrm>
          <a:prstGeom prst="rect">
            <a:avLst/>
          </a:prstGeom>
          <a:noFill/>
          <a:ln>
            <a:noFill/>
          </a:ln>
        </p:spPr>
      </p:pic>
      <p:pic>
        <p:nvPicPr>
          <p:cNvPr id="672" name="Google Shape;672;p37"/>
          <p:cNvPicPr preferRelativeResize="0"/>
          <p:nvPr/>
        </p:nvPicPr>
        <p:blipFill>
          <a:blip r:embed="rId6">
            <a:alphaModFix amt="78000"/>
          </a:blip>
          <a:stretch>
            <a:fillRect/>
          </a:stretch>
        </p:blipFill>
        <p:spPr>
          <a:xfrm rot="-3178322" flipH="1">
            <a:off x="7380285" y="4042271"/>
            <a:ext cx="295880" cy="805594"/>
          </a:xfrm>
          <a:prstGeom prst="rect">
            <a:avLst/>
          </a:prstGeom>
          <a:noFill/>
          <a:ln>
            <a:noFill/>
          </a:ln>
        </p:spPr>
      </p:pic>
      <p:pic>
        <p:nvPicPr>
          <p:cNvPr id="673" name="Google Shape;673;p37"/>
          <p:cNvPicPr preferRelativeResize="0"/>
          <p:nvPr/>
        </p:nvPicPr>
        <p:blipFill>
          <a:blip r:embed="rId7">
            <a:alphaModFix/>
          </a:blip>
          <a:stretch>
            <a:fillRect/>
          </a:stretch>
        </p:blipFill>
        <p:spPr>
          <a:xfrm rot="1274283">
            <a:off x="-94295" y="2367464"/>
            <a:ext cx="1134281" cy="2239512"/>
          </a:xfrm>
          <a:prstGeom prst="rect">
            <a:avLst/>
          </a:prstGeom>
          <a:noFill/>
          <a:ln>
            <a:noFill/>
          </a:ln>
        </p:spPr>
      </p:pic>
      <p:pic>
        <p:nvPicPr>
          <p:cNvPr id="674" name="Google Shape;674;p37"/>
          <p:cNvPicPr preferRelativeResize="0"/>
          <p:nvPr/>
        </p:nvPicPr>
        <p:blipFill>
          <a:blip r:embed="rId5">
            <a:alphaModFix amt="70000"/>
          </a:blip>
          <a:stretch>
            <a:fillRect/>
          </a:stretch>
        </p:blipFill>
        <p:spPr>
          <a:xfrm rot="2699942">
            <a:off x="1325977" y="4044643"/>
            <a:ext cx="549170" cy="1117719"/>
          </a:xfrm>
          <a:prstGeom prst="rect">
            <a:avLst/>
          </a:prstGeom>
          <a:noFill/>
          <a:ln>
            <a:noFill/>
          </a:ln>
        </p:spPr>
      </p:pic>
      <p:pic>
        <p:nvPicPr>
          <p:cNvPr id="675" name="Google Shape;675;p37"/>
          <p:cNvPicPr preferRelativeResize="0"/>
          <p:nvPr/>
        </p:nvPicPr>
        <p:blipFill rotWithShape="1">
          <a:blip r:embed="rId8">
            <a:alphaModFix/>
          </a:blip>
          <a:srcRect l="9978" t="7909" r="6171" b="5839"/>
          <a:stretch/>
        </p:blipFill>
        <p:spPr>
          <a:xfrm rot="901132" flipH="1">
            <a:off x="7124783" y="3951167"/>
            <a:ext cx="3165530" cy="1831552"/>
          </a:xfrm>
          <a:prstGeom prst="rect">
            <a:avLst/>
          </a:prstGeom>
          <a:noFill/>
          <a:ln>
            <a:noFill/>
          </a:ln>
        </p:spPr>
      </p:pic>
      <p:pic>
        <p:nvPicPr>
          <p:cNvPr id="676" name="Google Shape;676;p37"/>
          <p:cNvPicPr preferRelativeResize="0"/>
          <p:nvPr/>
        </p:nvPicPr>
        <p:blipFill>
          <a:blip r:embed="rId9">
            <a:alphaModFix/>
          </a:blip>
          <a:stretch>
            <a:fillRect/>
          </a:stretch>
        </p:blipFill>
        <p:spPr>
          <a:xfrm rot="-10150829" flipH="1">
            <a:off x="6669178" y="-1284958"/>
            <a:ext cx="2966817" cy="2910267"/>
          </a:xfrm>
          <a:prstGeom prst="rect">
            <a:avLst/>
          </a:prstGeom>
          <a:noFill/>
          <a:ln>
            <a:noFill/>
          </a:ln>
        </p:spPr>
      </p:pic>
      <p:pic>
        <p:nvPicPr>
          <p:cNvPr id="677" name="Google Shape;677;p37"/>
          <p:cNvPicPr preferRelativeResize="0"/>
          <p:nvPr/>
        </p:nvPicPr>
        <p:blipFill>
          <a:blip r:embed="rId10">
            <a:alphaModFix/>
          </a:blip>
          <a:stretch>
            <a:fillRect/>
          </a:stretch>
        </p:blipFill>
        <p:spPr>
          <a:xfrm rot="6300001">
            <a:off x="-1226953" y="-1411997"/>
            <a:ext cx="2729251" cy="2606200"/>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11" indent="0" algn="ctr">
              <a:buNone/>
              <a:defRPr>
                <a:solidFill>
                  <a:schemeClr val="tx1">
                    <a:tint val="75000"/>
                  </a:schemeClr>
                </a:solidFill>
              </a:defRPr>
            </a:lvl2pPr>
            <a:lvl3pPr marL="457223" indent="0" algn="ctr">
              <a:buNone/>
              <a:defRPr>
                <a:solidFill>
                  <a:schemeClr val="tx1">
                    <a:tint val="75000"/>
                  </a:schemeClr>
                </a:solidFill>
              </a:defRPr>
            </a:lvl3pPr>
            <a:lvl4pPr marL="685835" indent="0" algn="ctr">
              <a:buNone/>
              <a:defRPr>
                <a:solidFill>
                  <a:schemeClr val="tx1">
                    <a:tint val="75000"/>
                  </a:schemeClr>
                </a:solidFill>
              </a:defRPr>
            </a:lvl4pPr>
            <a:lvl5pPr marL="914446" indent="0" algn="ctr">
              <a:buNone/>
              <a:defRPr>
                <a:solidFill>
                  <a:schemeClr val="tx1">
                    <a:tint val="75000"/>
                  </a:schemeClr>
                </a:solidFill>
              </a:defRPr>
            </a:lvl5pPr>
            <a:lvl6pPr marL="1143057" indent="0" algn="ctr">
              <a:buNone/>
              <a:defRPr>
                <a:solidFill>
                  <a:schemeClr val="tx1">
                    <a:tint val="75000"/>
                  </a:schemeClr>
                </a:solidFill>
              </a:defRPr>
            </a:lvl6pPr>
            <a:lvl7pPr marL="1371668" indent="0" algn="ctr">
              <a:buNone/>
              <a:defRPr>
                <a:solidFill>
                  <a:schemeClr val="tx1">
                    <a:tint val="75000"/>
                  </a:schemeClr>
                </a:solidFill>
              </a:defRPr>
            </a:lvl7pPr>
            <a:lvl8pPr marL="1600280" indent="0" algn="ctr">
              <a:buNone/>
              <a:defRPr>
                <a:solidFill>
                  <a:schemeClr val="tx1">
                    <a:tint val="75000"/>
                  </a:schemeClr>
                </a:solidFill>
              </a:defRPr>
            </a:lvl8pPr>
            <a:lvl9pPr marL="182889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262764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24064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11" indent="0">
              <a:buNone/>
              <a:defRPr sz="900">
                <a:solidFill>
                  <a:schemeClr val="tx1">
                    <a:tint val="75000"/>
                  </a:schemeClr>
                </a:solidFill>
              </a:defRPr>
            </a:lvl2pPr>
            <a:lvl3pPr marL="457223" indent="0">
              <a:buNone/>
              <a:defRPr sz="800">
                <a:solidFill>
                  <a:schemeClr val="tx1">
                    <a:tint val="75000"/>
                  </a:schemeClr>
                </a:solidFill>
              </a:defRPr>
            </a:lvl3pPr>
            <a:lvl4pPr marL="685835" indent="0">
              <a:buNone/>
              <a:defRPr sz="700">
                <a:solidFill>
                  <a:schemeClr val="tx1">
                    <a:tint val="75000"/>
                  </a:schemeClr>
                </a:solidFill>
              </a:defRPr>
            </a:lvl4pPr>
            <a:lvl5pPr marL="914446" indent="0">
              <a:buNone/>
              <a:defRPr sz="700">
                <a:solidFill>
                  <a:schemeClr val="tx1">
                    <a:tint val="75000"/>
                  </a:schemeClr>
                </a:solidFill>
              </a:defRPr>
            </a:lvl5pPr>
            <a:lvl6pPr marL="1143057" indent="0">
              <a:buNone/>
              <a:defRPr sz="700">
                <a:solidFill>
                  <a:schemeClr val="tx1">
                    <a:tint val="75000"/>
                  </a:schemeClr>
                </a:solidFill>
              </a:defRPr>
            </a:lvl6pPr>
            <a:lvl7pPr marL="1371668" indent="0">
              <a:buNone/>
              <a:defRPr sz="700">
                <a:solidFill>
                  <a:schemeClr val="tx1">
                    <a:tint val="75000"/>
                  </a:schemeClr>
                </a:solidFill>
              </a:defRPr>
            </a:lvl7pPr>
            <a:lvl8pPr marL="1600280" indent="0">
              <a:buNone/>
              <a:defRPr sz="700">
                <a:solidFill>
                  <a:schemeClr val="tx1">
                    <a:tint val="75000"/>
                  </a:schemeClr>
                </a:solidFill>
              </a:defRPr>
            </a:lvl8pPr>
            <a:lvl9pPr marL="1828892"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705243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843196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1" y="767557"/>
            <a:ext cx="2020094" cy="319881"/>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1"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7"/>
            <a:ext cx="2020888" cy="319881"/>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3614764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0275042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2023580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6" y="136526"/>
            <a:ext cx="2555875" cy="2926556"/>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1"/>
            <a:ext cx="1504157" cy="2345531"/>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527107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11" indent="0">
              <a:buNone/>
              <a:defRPr sz="1400"/>
            </a:lvl2pPr>
            <a:lvl3pPr marL="457223" indent="0">
              <a:buNone/>
              <a:defRPr sz="1200"/>
            </a:lvl3pPr>
            <a:lvl4pPr marL="685835" indent="0">
              <a:buNone/>
              <a:defRPr sz="1000"/>
            </a:lvl4pPr>
            <a:lvl5pPr marL="914446" indent="0">
              <a:buNone/>
              <a:defRPr sz="1000"/>
            </a:lvl5pPr>
            <a:lvl6pPr marL="1143057" indent="0">
              <a:buNone/>
              <a:defRPr sz="1000"/>
            </a:lvl6pPr>
            <a:lvl7pPr marL="1371668" indent="0">
              <a:buNone/>
              <a:defRPr sz="1000"/>
            </a:lvl7pPr>
            <a:lvl8pPr marL="1600280" indent="0">
              <a:buNone/>
              <a:defRPr sz="1000"/>
            </a:lvl8pPr>
            <a:lvl9pPr marL="1828892"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9652665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541753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2">
  <p:cSld name="CUSTOM_22">
    <p:spTree>
      <p:nvGrpSpPr>
        <p:cNvPr id="1" name="Shape 678"/>
        <p:cNvGrpSpPr/>
        <p:nvPr/>
      </p:nvGrpSpPr>
      <p:grpSpPr>
        <a:xfrm>
          <a:off x="0" y="0"/>
          <a:ext cx="0" cy="0"/>
          <a:chOff x="0" y="0"/>
          <a:chExt cx="0" cy="0"/>
        </a:xfrm>
      </p:grpSpPr>
      <p:pic>
        <p:nvPicPr>
          <p:cNvPr id="679" name="Google Shape;679;p38"/>
          <p:cNvPicPr preferRelativeResize="0"/>
          <p:nvPr/>
        </p:nvPicPr>
        <p:blipFill>
          <a:blip r:embed="rId2">
            <a:alphaModFix amt="15000"/>
          </a:blip>
          <a:stretch>
            <a:fillRect/>
          </a:stretch>
        </p:blipFill>
        <p:spPr>
          <a:xfrm rot="7321453">
            <a:off x="865792" y="3020145"/>
            <a:ext cx="2099462" cy="4020260"/>
          </a:xfrm>
          <a:prstGeom prst="rect">
            <a:avLst/>
          </a:prstGeom>
          <a:noFill/>
          <a:ln>
            <a:noFill/>
          </a:ln>
        </p:spPr>
      </p:pic>
      <p:pic>
        <p:nvPicPr>
          <p:cNvPr id="680" name="Google Shape;680;p38"/>
          <p:cNvPicPr preferRelativeResize="0"/>
          <p:nvPr/>
        </p:nvPicPr>
        <p:blipFill>
          <a:blip r:embed="rId3">
            <a:alphaModFix/>
          </a:blip>
          <a:stretch>
            <a:fillRect/>
          </a:stretch>
        </p:blipFill>
        <p:spPr>
          <a:xfrm rot="3023622" flipH="1">
            <a:off x="517305" y="3744427"/>
            <a:ext cx="1134280" cy="2239511"/>
          </a:xfrm>
          <a:prstGeom prst="rect">
            <a:avLst/>
          </a:prstGeom>
          <a:noFill/>
          <a:ln>
            <a:noFill/>
          </a:ln>
        </p:spPr>
      </p:pic>
      <p:pic>
        <p:nvPicPr>
          <p:cNvPr id="681" name="Google Shape;681;p38"/>
          <p:cNvPicPr preferRelativeResize="0"/>
          <p:nvPr/>
        </p:nvPicPr>
        <p:blipFill>
          <a:blip r:embed="rId2">
            <a:alphaModFix amt="15000"/>
          </a:blip>
          <a:stretch>
            <a:fillRect/>
          </a:stretch>
        </p:blipFill>
        <p:spPr>
          <a:xfrm rot="-7076756" flipH="1">
            <a:off x="-1086609" y="-2403184"/>
            <a:ext cx="3889291" cy="5970724"/>
          </a:xfrm>
          <a:prstGeom prst="rect">
            <a:avLst/>
          </a:prstGeom>
          <a:noFill/>
          <a:ln>
            <a:noFill/>
          </a:ln>
        </p:spPr>
      </p:pic>
      <p:pic>
        <p:nvPicPr>
          <p:cNvPr id="682" name="Google Shape;682;p38"/>
          <p:cNvPicPr preferRelativeResize="0"/>
          <p:nvPr/>
        </p:nvPicPr>
        <p:blipFill rotWithShape="1">
          <a:blip r:embed="rId4">
            <a:alphaModFix amt="82000"/>
          </a:blip>
          <a:srcRect l="9978" t="7909" r="6171" b="5839"/>
          <a:stretch/>
        </p:blipFill>
        <p:spPr>
          <a:xfrm rot="-8330118" flipH="1">
            <a:off x="-592644" y="3725074"/>
            <a:ext cx="3415385" cy="1831552"/>
          </a:xfrm>
          <a:prstGeom prst="rect">
            <a:avLst/>
          </a:prstGeom>
          <a:noFill/>
          <a:ln>
            <a:noFill/>
          </a:ln>
        </p:spPr>
      </p:pic>
      <p:pic>
        <p:nvPicPr>
          <p:cNvPr id="683" name="Google Shape;683;p38"/>
          <p:cNvPicPr preferRelativeResize="0"/>
          <p:nvPr/>
        </p:nvPicPr>
        <p:blipFill>
          <a:blip r:embed="rId5">
            <a:alphaModFix amt="84000"/>
          </a:blip>
          <a:stretch>
            <a:fillRect/>
          </a:stretch>
        </p:blipFill>
        <p:spPr>
          <a:xfrm rot="-3578879" flipH="1">
            <a:off x="587852" y="1428806"/>
            <a:ext cx="754690" cy="1490059"/>
          </a:xfrm>
          <a:prstGeom prst="rect">
            <a:avLst/>
          </a:prstGeom>
          <a:noFill/>
          <a:ln>
            <a:noFill/>
          </a:ln>
        </p:spPr>
      </p:pic>
      <p:pic>
        <p:nvPicPr>
          <p:cNvPr id="684" name="Google Shape;684;p38"/>
          <p:cNvPicPr preferRelativeResize="0"/>
          <p:nvPr/>
        </p:nvPicPr>
        <p:blipFill>
          <a:blip r:embed="rId6">
            <a:alphaModFix amt="70000"/>
          </a:blip>
          <a:stretch>
            <a:fillRect/>
          </a:stretch>
        </p:blipFill>
        <p:spPr>
          <a:xfrm rot="-2909627" flipH="1">
            <a:off x="1310544" y="334716"/>
            <a:ext cx="549173" cy="1802739"/>
          </a:xfrm>
          <a:prstGeom prst="rect">
            <a:avLst/>
          </a:prstGeom>
          <a:noFill/>
          <a:ln>
            <a:noFill/>
          </a:ln>
        </p:spPr>
      </p:pic>
      <p:pic>
        <p:nvPicPr>
          <p:cNvPr id="685" name="Google Shape;685;p38"/>
          <p:cNvPicPr preferRelativeResize="0"/>
          <p:nvPr/>
        </p:nvPicPr>
        <p:blipFill>
          <a:blip r:embed="rId7">
            <a:alphaModFix amt="78000"/>
          </a:blip>
          <a:stretch>
            <a:fillRect/>
          </a:stretch>
        </p:blipFill>
        <p:spPr>
          <a:xfrm rot="-2697000" flipH="1">
            <a:off x="880747" y="758365"/>
            <a:ext cx="382175" cy="1490055"/>
          </a:xfrm>
          <a:prstGeom prst="rect">
            <a:avLst/>
          </a:prstGeom>
          <a:noFill/>
          <a:ln>
            <a:noFill/>
          </a:ln>
        </p:spPr>
      </p:pic>
      <p:pic>
        <p:nvPicPr>
          <p:cNvPr id="686" name="Google Shape;686;p38"/>
          <p:cNvPicPr preferRelativeResize="0"/>
          <p:nvPr/>
        </p:nvPicPr>
        <p:blipFill>
          <a:blip r:embed="rId8">
            <a:alphaModFix amt="87000"/>
          </a:blip>
          <a:stretch>
            <a:fillRect/>
          </a:stretch>
        </p:blipFill>
        <p:spPr>
          <a:xfrm rot="-2963814" flipH="1">
            <a:off x="1764222" y="4832283"/>
            <a:ext cx="1193432" cy="1138660"/>
          </a:xfrm>
          <a:prstGeom prst="rect">
            <a:avLst/>
          </a:prstGeom>
          <a:noFill/>
          <a:ln>
            <a:noFill/>
          </a:ln>
        </p:spPr>
      </p:pic>
      <p:pic>
        <p:nvPicPr>
          <p:cNvPr id="687" name="Google Shape;687;p38"/>
          <p:cNvPicPr preferRelativeResize="0"/>
          <p:nvPr/>
        </p:nvPicPr>
        <p:blipFill>
          <a:blip r:embed="rId9">
            <a:alphaModFix amt="92000"/>
          </a:blip>
          <a:stretch>
            <a:fillRect/>
          </a:stretch>
        </p:blipFill>
        <p:spPr>
          <a:xfrm rot="-9911164" flipH="1">
            <a:off x="1772300" y="1944305"/>
            <a:ext cx="224700" cy="203423"/>
          </a:xfrm>
          <a:prstGeom prst="rect">
            <a:avLst/>
          </a:prstGeom>
          <a:noFill/>
          <a:ln>
            <a:noFill/>
          </a:ln>
        </p:spPr>
      </p:pic>
      <p:pic>
        <p:nvPicPr>
          <p:cNvPr id="688" name="Google Shape;688;p38"/>
          <p:cNvPicPr preferRelativeResize="0"/>
          <p:nvPr/>
        </p:nvPicPr>
        <p:blipFill>
          <a:blip r:embed="rId9">
            <a:alphaModFix/>
          </a:blip>
          <a:stretch>
            <a:fillRect/>
          </a:stretch>
        </p:blipFill>
        <p:spPr>
          <a:xfrm rot="2307161" flipH="1">
            <a:off x="1800657" y="665620"/>
            <a:ext cx="388634" cy="351840"/>
          </a:xfrm>
          <a:prstGeom prst="rect">
            <a:avLst/>
          </a:prstGeom>
          <a:noFill/>
          <a:ln>
            <a:noFill/>
          </a:ln>
        </p:spPr>
      </p:pic>
      <p:pic>
        <p:nvPicPr>
          <p:cNvPr id="689" name="Google Shape;689;p38"/>
          <p:cNvPicPr preferRelativeResize="0"/>
          <p:nvPr/>
        </p:nvPicPr>
        <p:blipFill>
          <a:blip r:embed="rId10">
            <a:alphaModFix amt="75000"/>
          </a:blip>
          <a:stretch>
            <a:fillRect/>
          </a:stretch>
        </p:blipFill>
        <p:spPr>
          <a:xfrm rot="4853428" flipH="1">
            <a:off x="469324" y="3041377"/>
            <a:ext cx="199004" cy="190015"/>
          </a:xfrm>
          <a:prstGeom prst="rect">
            <a:avLst/>
          </a:prstGeom>
          <a:noFill/>
          <a:ln>
            <a:noFill/>
          </a:ln>
        </p:spPr>
      </p:pic>
      <p:pic>
        <p:nvPicPr>
          <p:cNvPr id="690" name="Google Shape;690;p38"/>
          <p:cNvPicPr preferRelativeResize="0"/>
          <p:nvPr/>
        </p:nvPicPr>
        <p:blipFill>
          <a:blip r:embed="rId7">
            <a:alphaModFix amt="78000"/>
          </a:blip>
          <a:stretch>
            <a:fillRect/>
          </a:stretch>
        </p:blipFill>
        <p:spPr>
          <a:xfrm rot="-4499974" flipH="1">
            <a:off x="817109" y="2341918"/>
            <a:ext cx="295880" cy="805592"/>
          </a:xfrm>
          <a:prstGeom prst="rect">
            <a:avLst/>
          </a:prstGeom>
          <a:noFill/>
          <a:ln>
            <a:noFill/>
          </a:ln>
        </p:spPr>
      </p:pic>
      <p:pic>
        <p:nvPicPr>
          <p:cNvPr id="691" name="Google Shape;691;p38"/>
          <p:cNvPicPr preferRelativeResize="0"/>
          <p:nvPr/>
        </p:nvPicPr>
        <p:blipFill>
          <a:blip r:embed="rId11">
            <a:alphaModFix amt="84000"/>
          </a:blip>
          <a:stretch>
            <a:fillRect/>
          </a:stretch>
        </p:blipFill>
        <p:spPr>
          <a:xfrm rot="-2082313" flipH="1">
            <a:off x="8327920" y="336428"/>
            <a:ext cx="426389" cy="407128"/>
          </a:xfrm>
          <a:prstGeom prst="rect">
            <a:avLst/>
          </a:prstGeom>
          <a:noFill/>
          <a:ln>
            <a:noFill/>
          </a:ln>
        </p:spPr>
      </p:pic>
      <p:pic>
        <p:nvPicPr>
          <p:cNvPr id="692" name="Google Shape;692;p38"/>
          <p:cNvPicPr preferRelativeResize="0"/>
          <p:nvPr/>
        </p:nvPicPr>
        <p:blipFill>
          <a:blip r:embed="rId12">
            <a:alphaModFix/>
          </a:blip>
          <a:stretch>
            <a:fillRect/>
          </a:stretch>
        </p:blipFill>
        <p:spPr>
          <a:xfrm rot="6300001">
            <a:off x="7176497" y="3337753"/>
            <a:ext cx="2729251" cy="2606200"/>
          </a:xfrm>
          <a:prstGeom prst="rect">
            <a:avLst/>
          </a:prstGeom>
          <a:noFill/>
          <a:ln>
            <a:noFill/>
          </a:ln>
        </p:spPr>
      </p:pic>
      <p:pic>
        <p:nvPicPr>
          <p:cNvPr id="693" name="Google Shape;693;p38"/>
          <p:cNvPicPr preferRelativeResize="0"/>
          <p:nvPr/>
        </p:nvPicPr>
        <p:blipFill rotWithShape="1">
          <a:blip r:embed="rId4">
            <a:alphaModFix amt="82000"/>
          </a:blip>
          <a:srcRect l="9978" t="7909" r="6171" b="5839"/>
          <a:stretch/>
        </p:blipFill>
        <p:spPr>
          <a:xfrm rot="2469882" flipH="1">
            <a:off x="7294382" y="2220600"/>
            <a:ext cx="3415385" cy="1831552"/>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092821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11" indent="0" algn="ctr">
              <a:buNone/>
              <a:defRPr>
                <a:solidFill>
                  <a:schemeClr val="tx1">
                    <a:tint val="75000"/>
                  </a:schemeClr>
                </a:solidFill>
              </a:defRPr>
            </a:lvl2pPr>
            <a:lvl3pPr marL="457223" indent="0" algn="ctr">
              <a:buNone/>
              <a:defRPr>
                <a:solidFill>
                  <a:schemeClr val="tx1">
                    <a:tint val="75000"/>
                  </a:schemeClr>
                </a:solidFill>
              </a:defRPr>
            </a:lvl3pPr>
            <a:lvl4pPr marL="685835" indent="0" algn="ctr">
              <a:buNone/>
              <a:defRPr>
                <a:solidFill>
                  <a:schemeClr val="tx1">
                    <a:tint val="75000"/>
                  </a:schemeClr>
                </a:solidFill>
              </a:defRPr>
            </a:lvl4pPr>
            <a:lvl5pPr marL="914446" indent="0" algn="ctr">
              <a:buNone/>
              <a:defRPr>
                <a:solidFill>
                  <a:schemeClr val="tx1">
                    <a:tint val="75000"/>
                  </a:schemeClr>
                </a:solidFill>
              </a:defRPr>
            </a:lvl5pPr>
            <a:lvl6pPr marL="1143057" indent="0" algn="ctr">
              <a:buNone/>
              <a:defRPr>
                <a:solidFill>
                  <a:schemeClr val="tx1">
                    <a:tint val="75000"/>
                  </a:schemeClr>
                </a:solidFill>
              </a:defRPr>
            </a:lvl6pPr>
            <a:lvl7pPr marL="1371668" indent="0" algn="ctr">
              <a:buNone/>
              <a:defRPr>
                <a:solidFill>
                  <a:schemeClr val="tx1">
                    <a:tint val="75000"/>
                  </a:schemeClr>
                </a:solidFill>
              </a:defRPr>
            </a:lvl7pPr>
            <a:lvl8pPr marL="1600280" indent="0" algn="ctr">
              <a:buNone/>
              <a:defRPr>
                <a:solidFill>
                  <a:schemeClr val="tx1">
                    <a:tint val="75000"/>
                  </a:schemeClr>
                </a:solidFill>
              </a:defRPr>
            </a:lvl8pPr>
            <a:lvl9pPr marL="182889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2858138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9758444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11" indent="0">
              <a:buNone/>
              <a:defRPr sz="900">
                <a:solidFill>
                  <a:schemeClr val="tx1">
                    <a:tint val="75000"/>
                  </a:schemeClr>
                </a:solidFill>
              </a:defRPr>
            </a:lvl2pPr>
            <a:lvl3pPr marL="457223" indent="0">
              <a:buNone/>
              <a:defRPr sz="800">
                <a:solidFill>
                  <a:schemeClr val="tx1">
                    <a:tint val="75000"/>
                  </a:schemeClr>
                </a:solidFill>
              </a:defRPr>
            </a:lvl3pPr>
            <a:lvl4pPr marL="685835" indent="0">
              <a:buNone/>
              <a:defRPr sz="700">
                <a:solidFill>
                  <a:schemeClr val="tx1">
                    <a:tint val="75000"/>
                  </a:schemeClr>
                </a:solidFill>
              </a:defRPr>
            </a:lvl4pPr>
            <a:lvl5pPr marL="914446" indent="0">
              <a:buNone/>
              <a:defRPr sz="700">
                <a:solidFill>
                  <a:schemeClr val="tx1">
                    <a:tint val="75000"/>
                  </a:schemeClr>
                </a:solidFill>
              </a:defRPr>
            </a:lvl5pPr>
            <a:lvl6pPr marL="1143057" indent="0">
              <a:buNone/>
              <a:defRPr sz="700">
                <a:solidFill>
                  <a:schemeClr val="tx1">
                    <a:tint val="75000"/>
                  </a:schemeClr>
                </a:solidFill>
              </a:defRPr>
            </a:lvl6pPr>
            <a:lvl7pPr marL="1371668" indent="0">
              <a:buNone/>
              <a:defRPr sz="700">
                <a:solidFill>
                  <a:schemeClr val="tx1">
                    <a:tint val="75000"/>
                  </a:schemeClr>
                </a:solidFill>
              </a:defRPr>
            </a:lvl7pPr>
            <a:lvl8pPr marL="1600280" indent="0">
              <a:buNone/>
              <a:defRPr sz="700">
                <a:solidFill>
                  <a:schemeClr val="tx1">
                    <a:tint val="75000"/>
                  </a:schemeClr>
                </a:solidFill>
              </a:defRPr>
            </a:lvl8pPr>
            <a:lvl9pPr marL="1828892"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324880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5170364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1" y="767557"/>
            <a:ext cx="2020094" cy="319881"/>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1"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7"/>
            <a:ext cx="2020888" cy="319881"/>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5582791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8772579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1978456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6" y="136526"/>
            <a:ext cx="2555875" cy="2926556"/>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1"/>
            <a:ext cx="1504157" cy="2345531"/>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1326283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11" indent="0">
              <a:buNone/>
              <a:defRPr sz="1400"/>
            </a:lvl2pPr>
            <a:lvl3pPr marL="457223" indent="0">
              <a:buNone/>
              <a:defRPr sz="1200"/>
            </a:lvl3pPr>
            <a:lvl4pPr marL="685835" indent="0">
              <a:buNone/>
              <a:defRPr sz="1000"/>
            </a:lvl4pPr>
            <a:lvl5pPr marL="914446" indent="0">
              <a:buNone/>
              <a:defRPr sz="1000"/>
            </a:lvl5pPr>
            <a:lvl6pPr marL="1143057" indent="0">
              <a:buNone/>
              <a:defRPr sz="1000"/>
            </a:lvl6pPr>
            <a:lvl7pPr marL="1371668" indent="0">
              <a:buNone/>
              <a:defRPr sz="1000"/>
            </a:lvl7pPr>
            <a:lvl8pPr marL="1600280" indent="0">
              <a:buNone/>
              <a:defRPr sz="1000"/>
            </a:lvl8pPr>
            <a:lvl9pPr marL="1828892"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463474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502412" y="1941211"/>
            <a:ext cx="8139178" cy="674375"/>
          </a:xfrm>
        </p:spPr>
        <p:txBody>
          <a:bodyPr lIns="101600" tIns="38100" rIns="25400" bIns="38100" anchor="t" anchorCtr="0">
            <a:noAutofit/>
          </a:bodyPr>
          <a:lstStyle>
            <a:lvl1pPr algn="ctr">
              <a:defRPr sz="4050" b="0" spc="450">
                <a:effectLst>
                  <a:outerShdw blurRad="38100" dist="38100" dir="2700000" algn="tl">
                    <a:srgbClr val="000000">
                      <a:alpha val="43137"/>
                    </a:srgbClr>
                  </a:outerShdw>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502412" y="2674620"/>
            <a:ext cx="8139178" cy="713238"/>
          </a:xfrm>
        </p:spPr>
        <p:txBody>
          <a:bodyPr lIns="101600" tIns="38100" rIns="76200" bIns="38100">
            <a:noAutofit/>
          </a:bodyPr>
          <a:lstStyle>
            <a:lvl1pPr marL="0" indent="0" algn="ctr" eaLnBrk="1" fontAlgn="auto" latinLnBrk="0" hangingPunct="1">
              <a:lnSpc>
                <a:spcPct val="100000"/>
              </a:lnSpc>
              <a:buNone/>
              <a:defRPr sz="1800" u="none" strike="noStrike" kern="1200" cap="none" spc="150" normalizeH="0" baseline="0">
                <a:solidFill>
                  <a:schemeClr val="tx1"/>
                </a:solidFill>
                <a:uFillTx/>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defTabSz="685800">
              <a:buClrTx/>
              <a:defRPr/>
            </a:pPr>
            <a:fld id="{760FBDFE-C587-4B4C-A407-44438C67B59E}" type="datetimeFigureOut">
              <a:rPr lang="zh-CN" altLang="en-US" sz="900" kern="1200" smtClean="0">
                <a:solidFill>
                  <a:prstClr val="black">
                    <a:tint val="75000"/>
                  </a:prstClr>
                </a:solidFill>
                <a:ea typeface="字魂130号-快乐俏黑体" panose="00000500000000000000" charset="-122"/>
                <a:cs typeface="+mn-cs"/>
              </a:rPr>
              <a:pPr defTabSz="685800">
                <a:buClrTx/>
                <a:defRPr/>
              </a:pPr>
              <a:t>2025/2/5</a:t>
            </a:fld>
            <a:endParaRPr lang="zh-CN" altLang="en-US" sz="900" kern="1200">
              <a:solidFill>
                <a:prstClr val="black">
                  <a:tint val="75000"/>
                </a:prstClr>
              </a:solidFill>
              <a:ea typeface="字魂130号-快乐俏黑体" panose="00000500000000000000" charset="-122"/>
              <a:cs typeface="+mn-cs"/>
            </a:endParaRPr>
          </a:p>
        </p:txBody>
      </p:sp>
      <p:sp>
        <p:nvSpPr>
          <p:cNvPr id="17" name="页脚占位符 16"/>
          <p:cNvSpPr>
            <a:spLocks noGrp="1"/>
          </p:cNvSpPr>
          <p:nvPr>
            <p:ph type="ftr" sz="quarter" idx="11"/>
            <p:custDataLst>
              <p:tags r:id="rId4"/>
            </p:custDataLst>
          </p:nvPr>
        </p:nvSpPr>
        <p:spPr/>
        <p:txBody>
          <a:bodyPr/>
          <a:lstStyle/>
          <a:p>
            <a:pPr algn="ctr" defTabSz="685800">
              <a:buClrTx/>
              <a:defRPr/>
            </a:pPr>
            <a:endParaRPr lang="zh-CN" altLang="en-US" sz="900" kern="1200" dirty="0">
              <a:solidFill>
                <a:prstClr val="black">
                  <a:tint val="75000"/>
                </a:prstClr>
              </a:solidFill>
              <a:ea typeface="字魂130号-快乐俏黑体" panose="00000500000000000000" charset="-122"/>
              <a:cs typeface="+mn-cs"/>
            </a:endParaRPr>
          </a:p>
        </p:txBody>
      </p:sp>
      <p:sp>
        <p:nvSpPr>
          <p:cNvPr id="18" name="灯片编号占位符 17"/>
          <p:cNvSpPr>
            <a:spLocks noGrp="1"/>
          </p:cNvSpPr>
          <p:nvPr>
            <p:ph type="sldNum" sz="quarter" idx="12"/>
            <p:custDataLst>
              <p:tags r:id="rId5"/>
            </p:custDataLst>
          </p:nvPr>
        </p:nvSpPr>
        <p:spPr/>
        <p:txBody>
          <a:bodyPr/>
          <a:lstStyle/>
          <a:p>
            <a:pPr algn="r" defTabSz="685800">
              <a:buClrTx/>
              <a:defRPr/>
            </a:pPr>
            <a:fld id="{49AE70B2-8BF9-45C0-BB95-33D1B9D3A854}" type="slidenum">
              <a:rPr lang="zh-CN" altLang="en-US" sz="900" kern="1200" smtClean="0">
                <a:solidFill>
                  <a:prstClr val="black">
                    <a:tint val="75000"/>
                  </a:prstClr>
                </a:solidFill>
                <a:ea typeface="字魂130号-快乐俏黑体" panose="00000500000000000000" charset="-122"/>
                <a:cs typeface="+mn-cs"/>
              </a:rPr>
              <a:pPr algn="r" defTabSz="685800">
                <a:buClrTx/>
                <a:defRPr/>
              </a:pPr>
              <a:t>‹#›</a:t>
            </a:fld>
            <a:endParaRPr lang="zh-CN" altLang="en-US" sz="900" kern="1200" dirty="0">
              <a:solidFill>
                <a:prstClr val="black">
                  <a:tint val="75000"/>
                </a:prstClr>
              </a:solidFill>
              <a:ea typeface="字魂130号-快乐俏黑体" panose="00000500000000000000" charset="-122"/>
              <a:cs typeface="+mn-cs"/>
            </a:endParaRPr>
          </a:p>
        </p:txBody>
      </p:sp>
    </p:spTree>
    <p:extLst>
      <p:ext uri="{BB962C8B-B14F-4D97-AF65-F5344CB8AC3E}">
        <p14:creationId xmlns:p14="http://schemas.microsoft.com/office/powerpoint/2010/main" val="252178116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9353040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373211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22308" y="68542"/>
            <a:ext cx="8966083" cy="5041129"/>
            <a:chOff x="122308" y="68542"/>
            <a:chExt cx="8966083" cy="5041129"/>
          </a:xfrm>
        </p:grpSpPr>
        <p:sp>
          <p:nvSpPr>
            <p:cNvPr id="10" name="Google Shape;10;p2"/>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1" name="Google Shape;11;p2"/>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 name="Google Shape;12;p2"/>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 name="Google Shape;13;p2"/>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 name="Google Shape;14;p2"/>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5" name="Google Shape;15;p2"/>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 name="Google Shape;16;p2"/>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 name="Google Shape;18;p2"/>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9" name="Google Shape;19;p2"/>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 name="Google Shape;20;p2"/>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 name="Google Shape;21;p2"/>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2" name="Google Shape;22;p2"/>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rot="8100000" flipH="1">
              <a:off x="7666007" y="3724200"/>
              <a:ext cx="215157" cy="75922"/>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 name="Google Shape;24;p2"/>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 name="Google Shape;25;p2"/>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6" name="Google Shape;26;p2"/>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 name="Google Shape;27;p2"/>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8" name="Google Shape;28;p2"/>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9" name="Google Shape;29;p2"/>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0" name="Google Shape;30;p2"/>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 name="Google Shape;31;p2"/>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2" name="Google Shape;32;p2"/>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 name="Google Shape;33;p2"/>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 name="Google Shape;34;p2"/>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5" name="Google Shape;35;p2"/>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6" name="Google Shape;36;p2"/>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7" name="Google Shape;37;p2"/>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8" name="Google Shape;38;p2"/>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9" name="Google Shape;39;p2"/>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0" name="Google Shape;40;p2"/>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1" name="Google Shape;41;p2"/>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 name="Google Shape;42;p2"/>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3" name="Google Shape;43;p2"/>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 name="Google Shape;44;p2"/>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 name="Google Shape;45;p2"/>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 name="Google Shape;46;p2"/>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 name="Google Shape;47;p2"/>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8" name="Google Shape;48;p2"/>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9" name="Google Shape;49;p2"/>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0" name="Google Shape;50;p2"/>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1" name="Google Shape;51;p2"/>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2" name="Google Shape;52;p2"/>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3" name="Google Shape;53;p2"/>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 name="Google Shape;54;p2"/>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 name="Google Shape;55;p2"/>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 name="Google Shape;56;p2"/>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 name="Google Shape;57;p2"/>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 name="Google Shape;58;p2"/>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9" name="Google Shape;59;p2"/>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 name="Google Shape;60;p2"/>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1" name="Google Shape;61;p2"/>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2" name="Google Shape;62;p2"/>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63" name="Google Shape;63;p2"/>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4" name="Google Shape;64;p2"/>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5" name="Google Shape;65;p2"/>
          <p:cNvGrpSpPr/>
          <p:nvPr/>
        </p:nvGrpSpPr>
        <p:grpSpPr>
          <a:xfrm>
            <a:off x="7876491" y="2219006"/>
            <a:ext cx="2387846" cy="2640196"/>
            <a:chOff x="7876491" y="2219006"/>
            <a:chExt cx="2387846" cy="2640196"/>
          </a:xfrm>
        </p:grpSpPr>
        <p:grpSp>
          <p:nvGrpSpPr>
            <p:cNvPr id="66" name="Google Shape;66;p2"/>
            <p:cNvGrpSpPr/>
            <p:nvPr/>
          </p:nvGrpSpPr>
          <p:grpSpPr>
            <a:xfrm rot="-677083">
              <a:off x="8042681" y="2265022"/>
              <a:ext cx="512578" cy="427800"/>
              <a:chOff x="7508029" y="2489100"/>
              <a:chExt cx="500018" cy="417318"/>
            </a:xfrm>
          </p:grpSpPr>
          <p:sp>
            <p:nvSpPr>
              <p:cNvPr id="67" name="Google Shape;67;p2"/>
              <p:cNvSpPr/>
              <p:nvPr/>
            </p:nvSpPr>
            <p:spPr>
              <a:xfrm>
                <a:off x="7508029" y="2489100"/>
                <a:ext cx="500018" cy="417318"/>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8" name="Google Shape;68;p2"/>
              <p:cNvGrpSpPr/>
              <p:nvPr/>
            </p:nvGrpSpPr>
            <p:grpSpPr>
              <a:xfrm>
                <a:off x="7510965" y="2491791"/>
                <a:ext cx="372053" cy="390498"/>
                <a:chOff x="7510965" y="2491791"/>
                <a:chExt cx="372053" cy="390498"/>
              </a:xfrm>
            </p:grpSpPr>
            <p:sp>
              <p:nvSpPr>
                <p:cNvPr id="69" name="Google Shape;69;p2"/>
                <p:cNvSpPr/>
                <p:nvPr/>
              </p:nvSpPr>
              <p:spPr>
                <a:xfrm>
                  <a:off x="7510965" y="2491791"/>
                  <a:ext cx="372053" cy="210861"/>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2"/>
                <p:cNvSpPr/>
                <p:nvPr/>
              </p:nvSpPr>
              <p:spPr>
                <a:xfrm>
                  <a:off x="7808193" y="2743706"/>
                  <a:ext cx="73745" cy="138584"/>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2"/>
                <p:cNvSpPr/>
                <p:nvPr/>
              </p:nvSpPr>
              <p:spPr>
                <a:xfrm>
                  <a:off x="7510965" y="2491840"/>
                  <a:ext cx="309025" cy="262292"/>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2"/>
                <p:cNvSpPr/>
                <p:nvPr/>
              </p:nvSpPr>
              <p:spPr>
                <a:xfrm>
                  <a:off x="7789109" y="2743657"/>
                  <a:ext cx="30878" cy="71641"/>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73" name="Google Shape;73;p2"/>
            <p:cNvSpPr/>
            <p:nvPr/>
          </p:nvSpPr>
          <p:spPr>
            <a:xfrm rot="7755054">
              <a:off x="8526346" y="2646406"/>
              <a:ext cx="1088135" cy="2194475"/>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4" name="Google Shape;74;p2"/>
          <p:cNvGrpSpPr/>
          <p:nvPr/>
        </p:nvGrpSpPr>
        <p:grpSpPr>
          <a:xfrm rot="-1799965">
            <a:off x="7160288" y="2846832"/>
            <a:ext cx="1792663" cy="1738763"/>
            <a:chOff x="6997200" y="3219600"/>
            <a:chExt cx="1426800" cy="1383900"/>
          </a:xfrm>
        </p:grpSpPr>
        <p:sp>
          <p:nvSpPr>
            <p:cNvPr id="75" name="Google Shape;75;p2"/>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2"/>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2"/>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2"/>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2"/>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2"/>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2"/>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2"/>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2"/>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2"/>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2"/>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2"/>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2"/>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2"/>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89;p2"/>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0;p2"/>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2"/>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2"/>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2"/>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2"/>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2"/>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2"/>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2"/>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2"/>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2"/>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2"/>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2"/>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2"/>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03;p2"/>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2"/>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2"/>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2"/>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2"/>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2"/>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2"/>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0" name="Google Shape;110;p2"/>
          <p:cNvGrpSpPr/>
          <p:nvPr/>
        </p:nvGrpSpPr>
        <p:grpSpPr>
          <a:xfrm>
            <a:off x="322152" y="2738847"/>
            <a:ext cx="1315503" cy="1991723"/>
            <a:chOff x="191900" y="2943925"/>
            <a:chExt cx="1080850" cy="1636450"/>
          </a:xfrm>
        </p:grpSpPr>
        <p:sp>
          <p:nvSpPr>
            <p:cNvPr id="111" name="Google Shape;111;p2"/>
            <p:cNvSpPr/>
            <p:nvPr/>
          </p:nvSpPr>
          <p:spPr>
            <a:xfrm>
              <a:off x="469350" y="2943925"/>
              <a:ext cx="742700" cy="528675"/>
            </a:xfrm>
            <a:custGeom>
              <a:avLst/>
              <a:gdLst/>
              <a:ahLst/>
              <a:cxnLst/>
              <a:rect l="l" t="t" r="r" b="b"/>
              <a:pathLst>
                <a:path w="29708" h="21147" extrusionOk="0">
                  <a:moveTo>
                    <a:pt x="14607" y="1"/>
                  </a:moveTo>
                  <a:cubicBezTo>
                    <a:pt x="12241" y="1"/>
                    <a:pt x="11302" y="2619"/>
                    <a:pt x="11302" y="2619"/>
                  </a:cubicBezTo>
                  <a:cubicBezTo>
                    <a:pt x="11302" y="2619"/>
                    <a:pt x="10319" y="1212"/>
                    <a:pt x="8250" y="1212"/>
                  </a:cubicBezTo>
                  <a:cubicBezTo>
                    <a:pt x="7604" y="1212"/>
                    <a:pt x="6853" y="1349"/>
                    <a:pt x="5992" y="1709"/>
                  </a:cubicBezTo>
                  <a:cubicBezTo>
                    <a:pt x="2375" y="3222"/>
                    <a:pt x="4315" y="7535"/>
                    <a:pt x="4315" y="7535"/>
                  </a:cubicBezTo>
                  <a:cubicBezTo>
                    <a:pt x="4315" y="7535"/>
                    <a:pt x="911" y="8374"/>
                    <a:pt x="1328" y="11322"/>
                  </a:cubicBezTo>
                  <a:cubicBezTo>
                    <a:pt x="1629" y="13444"/>
                    <a:pt x="3564" y="13975"/>
                    <a:pt x="3564" y="13975"/>
                  </a:cubicBezTo>
                  <a:cubicBezTo>
                    <a:pt x="3564" y="13975"/>
                    <a:pt x="0" y="16031"/>
                    <a:pt x="3493" y="19128"/>
                  </a:cubicBezTo>
                  <a:cubicBezTo>
                    <a:pt x="4664" y="20167"/>
                    <a:pt x="6435" y="20255"/>
                    <a:pt x="6998" y="20255"/>
                  </a:cubicBezTo>
                  <a:cubicBezTo>
                    <a:pt x="7112" y="20255"/>
                    <a:pt x="7176" y="20251"/>
                    <a:pt x="7176" y="20251"/>
                  </a:cubicBezTo>
                  <a:lnTo>
                    <a:pt x="23520" y="21144"/>
                  </a:lnTo>
                  <a:cubicBezTo>
                    <a:pt x="23520" y="21144"/>
                    <a:pt x="23557" y="21146"/>
                    <a:pt x="23625" y="21146"/>
                  </a:cubicBezTo>
                  <a:cubicBezTo>
                    <a:pt x="24149" y="21146"/>
                    <a:pt x="26512" y="21017"/>
                    <a:pt x="27696" y="18761"/>
                  </a:cubicBezTo>
                  <a:cubicBezTo>
                    <a:pt x="29033" y="16217"/>
                    <a:pt x="27181" y="14605"/>
                    <a:pt x="27181" y="14605"/>
                  </a:cubicBezTo>
                  <a:cubicBezTo>
                    <a:pt x="27181" y="14605"/>
                    <a:pt x="29708" y="13795"/>
                    <a:pt x="29351" y="10566"/>
                  </a:cubicBezTo>
                  <a:cubicBezTo>
                    <a:pt x="29095" y="8244"/>
                    <a:pt x="27399" y="7918"/>
                    <a:pt x="26466" y="7918"/>
                  </a:cubicBezTo>
                  <a:cubicBezTo>
                    <a:pt x="26102" y="7918"/>
                    <a:pt x="25855" y="7968"/>
                    <a:pt x="25855" y="7968"/>
                  </a:cubicBezTo>
                  <a:cubicBezTo>
                    <a:pt x="25855" y="7968"/>
                    <a:pt x="27208" y="4433"/>
                    <a:pt x="23657" y="2114"/>
                  </a:cubicBezTo>
                  <a:cubicBezTo>
                    <a:pt x="23194" y="1813"/>
                    <a:pt x="22748" y="1696"/>
                    <a:pt x="22335" y="1696"/>
                  </a:cubicBezTo>
                  <a:cubicBezTo>
                    <a:pt x="20890" y="1696"/>
                    <a:pt x="19837" y="3123"/>
                    <a:pt x="19837" y="3123"/>
                  </a:cubicBezTo>
                  <a:cubicBezTo>
                    <a:pt x="19837" y="3123"/>
                    <a:pt x="19096" y="1309"/>
                    <a:pt x="15825" y="214"/>
                  </a:cubicBezTo>
                  <a:cubicBezTo>
                    <a:pt x="15382" y="65"/>
                    <a:pt x="14977" y="1"/>
                    <a:pt x="146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2"/>
            <p:cNvSpPr/>
            <p:nvPr/>
          </p:nvSpPr>
          <p:spPr>
            <a:xfrm>
              <a:off x="536925" y="4108275"/>
              <a:ext cx="340800" cy="465100"/>
            </a:xfrm>
            <a:custGeom>
              <a:avLst/>
              <a:gdLst/>
              <a:ahLst/>
              <a:cxnLst/>
              <a:rect l="l" t="t" r="r" b="b"/>
              <a:pathLst>
                <a:path w="13632" h="18604" extrusionOk="0">
                  <a:moveTo>
                    <a:pt x="965" y="1"/>
                  </a:moveTo>
                  <a:lnTo>
                    <a:pt x="1" y="6529"/>
                  </a:lnTo>
                  <a:cubicBezTo>
                    <a:pt x="3431" y="8184"/>
                    <a:pt x="9735" y="18603"/>
                    <a:pt x="9735" y="18603"/>
                  </a:cubicBezTo>
                  <a:cubicBezTo>
                    <a:pt x="9735" y="18603"/>
                    <a:pt x="12859" y="17288"/>
                    <a:pt x="13510" y="16828"/>
                  </a:cubicBezTo>
                  <a:cubicBezTo>
                    <a:pt x="13632" y="16741"/>
                    <a:pt x="13621" y="16706"/>
                    <a:pt x="13523" y="16706"/>
                  </a:cubicBezTo>
                  <a:cubicBezTo>
                    <a:pt x="13100" y="16706"/>
                    <a:pt x="11061" y="17359"/>
                    <a:pt x="11061" y="17359"/>
                  </a:cubicBezTo>
                  <a:cubicBezTo>
                    <a:pt x="11061" y="17359"/>
                    <a:pt x="10623" y="10557"/>
                    <a:pt x="7701" y="6173"/>
                  </a:cubicBezTo>
                  <a:cubicBezTo>
                    <a:pt x="4780" y="1789"/>
                    <a:pt x="965" y="1"/>
                    <a:pt x="965"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2"/>
            <p:cNvSpPr/>
            <p:nvPr/>
          </p:nvSpPr>
          <p:spPr>
            <a:xfrm>
              <a:off x="743950" y="4498275"/>
              <a:ext cx="149500" cy="82100"/>
            </a:xfrm>
            <a:custGeom>
              <a:avLst/>
              <a:gdLst/>
              <a:ahLst/>
              <a:cxnLst/>
              <a:rect l="l" t="t" r="r" b="b"/>
              <a:pathLst>
                <a:path w="5980" h="3284" extrusionOk="0">
                  <a:moveTo>
                    <a:pt x="2835" y="0"/>
                  </a:moveTo>
                  <a:lnTo>
                    <a:pt x="0" y="1129"/>
                  </a:lnTo>
                  <a:lnTo>
                    <a:pt x="1004" y="3283"/>
                  </a:lnTo>
                  <a:lnTo>
                    <a:pt x="5980" y="1124"/>
                  </a:lnTo>
                  <a:cubicBezTo>
                    <a:pt x="5619" y="641"/>
                    <a:pt x="4790" y="531"/>
                    <a:pt x="4109" y="531"/>
                  </a:cubicBezTo>
                  <a:cubicBezTo>
                    <a:pt x="3538" y="531"/>
                    <a:pt x="3070" y="608"/>
                    <a:pt x="3070" y="608"/>
                  </a:cubicBezTo>
                  <a:lnTo>
                    <a:pt x="283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2"/>
            <p:cNvSpPr/>
            <p:nvPr/>
          </p:nvSpPr>
          <p:spPr>
            <a:xfrm>
              <a:off x="799575" y="4501400"/>
              <a:ext cx="22100" cy="22500"/>
            </a:xfrm>
            <a:custGeom>
              <a:avLst/>
              <a:gdLst/>
              <a:ahLst/>
              <a:cxnLst/>
              <a:rect l="l" t="t" r="r" b="b"/>
              <a:pathLst>
                <a:path w="884" h="900" extrusionOk="0">
                  <a:moveTo>
                    <a:pt x="766" y="0"/>
                  </a:moveTo>
                  <a:cubicBezTo>
                    <a:pt x="739" y="0"/>
                    <a:pt x="711" y="11"/>
                    <a:pt x="691" y="34"/>
                  </a:cubicBezTo>
                  <a:lnTo>
                    <a:pt x="39" y="718"/>
                  </a:lnTo>
                  <a:cubicBezTo>
                    <a:pt x="1" y="763"/>
                    <a:pt x="1" y="829"/>
                    <a:pt x="44" y="867"/>
                  </a:cubicBezTo>
                  <a:cubicBezTo>
                    <a:pt x="67" y="889"/>
                    <a:pt x="94" y="900"/>
                    <a:pt x="117" y="900"/>
                  </a:cubicBezTo>
                  <a:cubicBezTo>
                    <a:pt x="143" y="900"/>
                    <a:pt x="176" y="889"/>
                    <a:pt x="193" y="867"/>
                  </a:cubicBezTo>
                  <a:lnTo>
                    <a:pt x="845" y="176"/>
                  </a:lnTo>
                  <a:cubicBezTo>
                    <a:pt x="883" y="138"/>
                    <a:pt x="883" y="67"/>
                    <a:pt x="840" y="28"/>
                  </a:cubicBezTo>
                  <a:cubicBezTo>
                    <a:pt x="819" y="10"/>
                    <a:pt x="792" y="0"/>
                    <a:pt x="7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2"/>
            <p:cNvSpPr/>
            <p:nvPr/>
          </p:nvSpPr>
          <p:spPr>
            <a:xfrm>
              <a:off x="811350" y="4506700"/>
              <a:ext cx="18675" cy="27775"/>
            </a:xfrm>
            <a:custGeom>
              <a:avLst/>
              <a:gdLst/>
              <a:ahLst/>
              <a:cxnLst/>
              <a:rect l="l" t="t" r="r" b="b"/>
              <a:pathLst>
                <a:path w="747" h="1111" extrusionOk="0">
                  <a:moveTo>
                    <a:pt x="624" y="1"/>
                  </a:moveTo>
                  <a:cubicBezTo>
                    <a:pt x="587" y="1"/>
                    <a:pt x="551" y="19"/>
                    <a:pt x="533" y="53"/>
                  </a:cubicBezTo>
                  <a:lnTo>
                    <a:pt x="28" y="951"/>
                  </a:lnTo>
                  <a:cubicBezTo>
                    <a:pt x="1" y="1000"/>
                    <a:pt x="18" y="1065"/>
                    <a:pt x="73" y="1093"/>
                  </a:cubicBezTo>
                  <a:cubicBezTo>
                    <a:pt x="89" y="1105"/>
                    <a:pt x="106" y="1110"/>
                    <a:pt x="122" y="1110"/>
                  </a:cubicBezTo>
                  <a:cubicBezTo>
                    <a:pt x="160" y="1110"/>
                    <a:pt x="193" y="1088"/>
                    <a:pt x="215" y="1055"/>
                  </a:cubicBezTo>
                  <a:lnTo>
                    <a:pt x="719" y="157"/>
                  </a:lnTo>
                  <a:cubicBezTo>
                    <a:pt x="747" y="107"/>
                    <a:pt x="724" y="41"/>
                    <a:pt x="676" y="13"/>
                  </a:cubicBezTo>
                  <a:cubicBezTo>
                    <a:pt x="659" y="5"/>
                    <a:pt x="642" y="1"/>
                    <a:pt x="6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2"/>
            <p:cNvSpPr/>
            <p:nvPr/>
          </p:nvSpPr>
          <p:spPr>
            <a:xfrm>
              <a:off x="831900" y="4509050"/>
              <a:ext cx="10600" cy="25425"/>
            </a:xfrm>
            <a:custGeom>
              <a:avLst/>
              <a:gdLst/>
              <a:ahLst/>
              <a:cxnLst/>
              <a:rect l="l" t="t" r="r" b="b"/>
              <a:pathLst>
                <a:path w="424" h="1017" extrusionOk="0">
                  <a:moveTo>
                    <a:pt x="309" y="0"/>
                  </a:moveTo>
                  <a:cubicBezTo>
                    <a:pt x="262" y="0"/>
                    <a:pt x="214" y="32"/>
                    <a:pt x="205" y="84"/>
                  </a:cubicBezTo>
                  <a:lnTo>
                    <a:pt x="18" y="885"/>
                  </a:lnTo>
                  <a:cubicBezTo>
                    <a:pt x="1" y="939"/>
                    <a:pt x="40" y="999"/>
                    <a:pt x="94" y="1011"/>
                  </a:cubicBezTo>
                  <a:cubicBezTo>
                    <a:pt x="106" y="1016"/>
                    <a:pt x="111" y="1016"/>
                    <a:pt x="122" y="1016"/>
                  </a:cubicBezTo>
                  <a:cubicBezTo>
                    <a:pt x="165" y="1016"/>
                    <a:pt x="210" y="983"/>
                    <a:pt x="221" y="933"/>
                  </a:cubicBezTo>
                  <a:lnTo>
                    <a:pt x="407" y="128"/>
                  </a:lnTo>
                  <a:cubicBezTo>
                    <a:pt x="423" y="73"/>
                    <a:pt x="385" y="18"/>
                    <a:pt x="330" y="2"/>
                  </a:cubicBezTo>
                  <a:cubicBezTo>
                    <a:pt x="323" y="1"/>
                    <a:pt x="316" y="0"/>
                    <a:pt x="3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2"/>
            <p:cNvSpPr/>
            <p:nvPr/>
          </p:nvSpPr>
          <p:spPr>
            <a:xfrm>
              <a:off x="731350" y="4042250"/>
              <a:ext cx="404650" cy="401650"/>
            </a:xfrm>
            <a:custGeom>
              <a:avLst/>
              <a:gdLst/>
              <a:ahLst/>
              <a:cxnLst/>
              <a:rect l="l" t="t" r="r" b="b"/>
              <a:pathLst>
                <a:path w="16186" h="16066" extrusionOk="0">
                  <a:moveTo>
                    <a:pt x="0" y="1"/>
                  </a:moveTo>
                  <a:lnTo>
                    <a:pt x="577" y="6572"/>
                  </a:lnTo>
                  <a:cubicBezTo>
                    <a:pt x="4293" y="7389"/>
                    <a:pt x="12843" y="16066"/>
                    <a:pt x="12843" y="16066"/>
                  </a:cubicBezTo>
                  <a:cubicBezTo>
                    <a:pt x="12843" y="16066"/>
                    <a:pt x="15577" y="14060"/>
                    <a:pt x="16104" y="13456"/>
                  </a:cubicBezTo>
                  <a:cubicBezTo>
                    <a:pt x="16182" y="13366"/>
                    <a:pt x="16186" y="13328"/>
                    <a:pt x="16135" y="13328"/>
                  </a:cubicBezTo>
                  <a:cubicBezTo>
                    <a:pt x="15850" y="13328"/>
                    <a:pt x="13845" y="14541"/>
                    <a:pt x="13845" y="14541"/>
                  </a:cubicBezTo>
                  <a:cubicBezTo>
                    <a:pt x="13845" y="14541"/>
                    <a:pt x="11839" y="8030"/>
                    <a:pt x="7981" y="4440"/>
                  </a:cubicBezTo>
                  <a:cubicBezTo>
                    <a:pt x="4122" y="850"/>
                    <a:pt x="0" y="1"/>
                    <a:pt x="0"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2"/>
            <p:cNvSpPr/>
            <p:nvPr/>
          </p:nvSpPr>
          <p:spPr>
            <a:xfrm>
              <a:off x="1006200" y="4362625"/>
              <a:ext cx="145400" cy="90575"/>
            </a:xfrm>
            <a:custGeom>
              <a:avLst/>
              <a:gdLst/>
              <a:ahLst/>
              <a:cxnLst/>
              <a:rect l="l" t="t" r="r" b="b"/>
              <a:pathLst>
                <a:path w="5816" h="3623" extrusionOk="0">
                  <a:moveTo>
                    <a:pt x="2495" y="0"/>
                  </a:moveTo>
                  <a:lnTo>
                    <a:pt x="1" y="1764"/>
                  </a:lnTo>
                  <a:lnTo>
                    <a:pt x="1475" y="3623"/>
                  </a:lnTo>
                  <a:lnTo>
                    <a:pt x="5816" y="367"/>
                  </a:lnTo>
                  <a:cubicBezTo>
                    <a:pt x="5573" y="163"/>
                    <a:pt x="5227" y="90"/>
                    <a:pt x="4857" y="90"/>
                  </a:cubicBezTo>
                  <a:cubicBezTo>
                    <a:pt x="3936" y="90"/>
                    <a:pt x="2868" y="542"/>
                    <a:pt x="2868" y="542"/>
                  </a:cubicBezTo>
                  <a:lnTo>
                    <a:pt x="249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2"/>
            <p:cNvSpPr/>
            <p:nvPr/>
          </p:nvSpPr>
          <p:spPr>
            <a:xfrm>
              <a:off x="1058825" y="4364750"/>
              <a:ext cx="17975" cy="25850"/>
            </a:xfrm>
            <a:custGeom>
              <a:avLst/>
              <a:gdLst/>
              <a:ahLst/>
              <a:cxnLst/>
              <a:rect l="l" t="t" r="r" b="b"/>
              <a:pathLst>
                <a:path w="719" h="1034" extrusionOk="0">
                  <a:moveTo>
                    <a:pt x="596" y="0"/>
                  </a:moveTo>
                  <a:cubicBezTo>
                    <a:pt x="559" y="0"/>
                    <a:pt x="524" y="19"/>
                    <a:pt x="505" y="52"/>
                  </a:cubicBezTo>
                  <a:lnTo>
                    <a:pt x="33" y="874"/>
                  </a:lnTo>
                  <a:cubicBezTo>
                    <a:pt x="0" y="923"/>
                    <a:pt x="23" y="989"/>
                    <a:pt x="73" y="1016"/>
                  </a:cubicBezTo>
                  <a:cubicBezTo>
                    <a:pt x="88" y="1028"/>
                    <a:pt x="105" y="1033"/>
                    <a:pt x="121" y="1033"/>
                  </a:cubicBezTo>
                  <a:cubicBezTo>
                    <a:pt x="159" y="1033"/>
                    <a:pt x="197" y="1011"/>
                    <a:pt x="215" y="978"/>
                  </a:cubicBezTo>
                  <a:lnTo>
                    <a:pt x="686" y="161"/>
                  </a:lnTo>
                  <a:cubicBezTo>
                    <a:pt x="718" y="107"/>
                    <a:pt x="703" y="47"/>
                    <a:pt x="647" y="14"/>
                  </a:cubicBezTo>
                  <a:cubicBezTo>
                    <a:pt x="631" y="5"/>
                    <a:pt x="613" y="0"/>
                    <a:pt x="5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2"/>
            <p:cNvSpPr/>
            <p:nvPr/>
          </p:nvSpPr>
          <p:spPr>
            <a:xfrm>
              <a:off x="283975" y="3532400"/>
              <a:ext cx="545800" cy="575900"/>
            </a:xfrm>
            <a:custGeom>
              <a:avLst/>
              <a:gdLst/>
              <a:ahLst/>
              <a:cxnLst/>
              <a:rect l="l" t="t" r="r" b="b"/>
              <a:pathLst>
                <a:path w="21832" h="23036" extrusionOk="0">
                  <a:moveTo>
                    <a:pt x="10699" y="1"/>
                  </a:moveTo>
                  <a:cubicBezTo>
                    <a:pt x="10699" y="1"/>
                    <a:pt x="1" y="5712"/>
                    <a:pt x="4511" y="23036"/>
                  </a:cubicBezTo>
                  <a:cubicBezTo>
                    <a:pt x="4511" y="23036"/>
                    <a:pt x="14645" y="23036"/>
                    <a:pt x="21069" y="21123"/>
                  </a:cubicBezTo>
                  <a:cubicBezTo>
                    <a:pt x="21069" y="21123"/>
                    <a:pt x="21831" y="10342"/>
                    <a:pt x="21831" y="6681"/>
                  </a:cubicBezTo>
                  <a:cubicBezTo>
                    <a:pt x="21831" y="6681"/>
                    <a:pt x="12815" y="1491"/>
                    <a:pt x="1069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2"/>
            <p:cNvSpPr/>
            <p:nvPr/>
          </p:nvSpPr>
          <p:spPr>
            <a:xfrm>
              <a:off x="857825" y="3490950"/>
              <a:ext cx="414925" cy="327950"/>
            </a:xfrm>
            <a:custGeom>
              <a:avLst/>
              <a:gdLst/>
              <a:ahLst/>
              <a:cxnLst/>
              <a:rect l="l" t="t" r="r" b="b"/>
              <a:pathLst>
                <a:path w="16597" h="13118" extrusionOk="0">
                  <a:moveTo>
                    <a:pt x="15013" y="0"/>
                  </a:moveTo>
                  <a:cubicBezTo>
                    <a:pt x="14706" y="0"/>
                    <a:pt x="13691" y="2306"/>
                    <a:pt x="13691" y="2306"/>
                  </a:cubicBezTo>
                  <a:cubicBezTo>
                    <a:pt x="13691" y="2306"/>
                    <a:pt x="13828" y="179"/>
                    <a:pt x="13407" y="70"/>
                  </a:cubicBezTo>
                  <a:cubicBezTo>
                    <a:pt x="13399" y="67"/>
                    <a:pt x="13391" y="66"/>
                    <a:pt x="13384" y="66"/>
                  </a:cubicBezTo>
                  <a:cubicBezTo>
                    <a:pt x="12970" y="66"/>
                    <a:pt x="12585" y="2886"/>
                    <a:pt x="12585" y="2886"/>
                  </a:cubicBezTo>
                  <a:cubicBezTo>
                    <a:pt x="12585" y="2886"/>
                    <a:pt x="12034" y="1297"/>
                    <a:pt x="11761" y="1297"/>
                  </a:cubicBezTo>
                  <a:cubicBezTo>
                    <a:pt x="11752" y="1297"/>
                    <a:pt x="11743" y="1299"/>
                    <a:pt x="11735" y="1302"/>
                  </a:cubicBezTo>
                  <a:cubicBezTo>
                    <a:pt x="11472" y="1406"/>
                    <a:pt x="11861" y="3538"/>
                    <a:pt x="11861" y="3538"/>
                  </a:cubicBezTo>
                  <a:cubicBezTo>
                    <a:pt x="10374" y="6907"/>
                    <a:pt x="4301" y="7312"/>
                    <a:pt x="1468" y="7312"/>
                  </a:cubicBezTo>
                  <a:cubicBezTo>
                    <a:pt x="572" y="7312"/>
                    <a:pt x="0" y="7271"/>
                    <a:pt x="0" y="7271"/>
                  </a:cubicBezTo>
                  <a:lnTo>
                    <a:pt x="0" y="7271"/>
                  </a:lnTo>
                  <a:lnTo>
                    <a:pt x="488" y="13085"/>
                  </a:lnTo>
                  <a:cubicBezTo>
                    <a:pt x="900" y="13107"/>
                    <a:pt x="1300" y="13117"/>
                    <a:pt x="1688" y="13117"/>
                  </a:cubicBezTo>
                  <a:cubicBezTo>
                    <a:pt x="12777" y="13117"/>
                    <a:pt x="14010" y="4684"/>
                    <a:pt x="14010" y="4684"/>
                  </a:cubicBezTo>
                  <a:cubicBezTo>
                    <a:pt x="14010" y="4684"/>
                    <a:pt x="16322" y="3642"/>
                    <a:pt x="16059" y="3166"/>
                  </a:cubicBezTo>
                  <a:cubicBezTo>
                    <a:pt x="16000" y="3060"/>
                    <a:pt x="15898" y="3018"/>
                    <a:pt x="15774" y="3018"/>
                  </a:cubicBezTo>
                  <a:cubicBezTo>
                    <a:pt x="15341" y="3018"/>
                    <a:pt x="14645" y="3522"/>
                    <a:pt x="14645" y="3522"/>
                  </a:cubicBezTo>
                  <a:cubicBezTo>
                    <a:pt x="14645" y="3522"/>
                    <a:pt x="16597" y="1785"/>
                    <a:pt x="16175" y="1302"/>
                  </a:cubicBezTo>
                  <a:cubicBezTo>
                    <a:pt x="16125" y="1246"/>
                    <a:pt x="16066" y="1221"/>
                    <a:pt x="16000" y="1221"/>
                  </a:cubicBezTo>
                  <a:cubicBezTo>
                    <a:pt x="15495" y="1221"/>
                    <a:pt x="14579" y="2650"/>
                    <a:pt x="14579" y="2650"/>
                  </a:cubicBezTo>
                  <a:cubicBezTo>
                    <a:pt x="14579" y="2650"/>
                    <a:pt x="15275" y="404"/>
                    <a:pt x="15067" y="37"/>
                  </a:cubicBezTo>
                  <a:cubicBezTo>
                    <a:pt x="15053" y="12"/>
                    <a:pt x="15035" y="0"/>
                    <a:pt x="1501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2"/>
            <p:cNvSpPr/>
            <p:nvPr/>
          </p:nvSpPr>
          <p:spPr>
            <a:xfrm>
              <a:off x="1169400" y="3560525"/>
              <a:ext cx="21975" cy="29175"/>
            </a:xfrm>
            <a:custGeom>
              <a:avLst/>
              <a:gdLst/>
              <a:ahLst/>
              <a:cxnLst/>
              <a:rect l="l" t="t" r="r" b="b"/>
              <a:pathLst>
                <a:path w="879" h="1167" extrusionOk="0">
                  <a:moveTo>
                    <a:pt x="118" y="0"/>
                  </a:moveTo>
                  <a:cubicBezTo>
                    <a:pt x="87" y="0"/>
                    <a:pt x="56" y="14"/>
                    <a:pt x="34" y="42"/>
                  </a:cubicBezTo>
                  <a:cubicBezTo>
                    <a:pt x="1" y="87"/>
                    <a:pt x="11" y="153"/>
                    <a:pt x="56" y="191"/>
                  </a:cubicBezTo>
                  <a:cubicBezTo>
                    <a:pt x="615" y="608"/>
                    <a:pt x="484" y="1008"/>
                    <a:pt x="477" y="1024"/>
                  </a:cubicBezTo>
                  <a:cubicBezTo>
                    <a:pt x="456" y="1079"/>
                    <a:pt x="484" y="1139"/>
                    <a:pt x="538" y="1160"/>
                  </a:cubicBezTo>
                  <a:cubicBezTo>
                    <a:pt x="549" y="1167"/>
                    <a:pt x="560" y="1167"/>
                    <a:pt x="576" y="1167"/>
                  </a:cubicBezTo>
                  <a:cubicBezTo>
                    <a:pt x="615" y="1167"/>
                    <a:pt x="659" y="1145"/>
                    <a:pt x="674" y="1101"/>
                  </a:cubicBezTo>
                  <a:cubicBezTo>
                    <a:pt x="681" y="1079"/>
                    <a:pt x="878" y="536"/>
                    <a:pt x="181" y="21"/>
                  </a:cubicBezTo>
                  <a:cubicBezTo>
                    <a:pt x="163" y="7"/>
                    <a:pt x="141"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2"/>
            <p:cNvSpPr/>
            <p:nvPr/>
          </p:nvSpPr>
          <p:spPr>
            <a:xfrm>
              <a:off x="191900" y="3129525"/>
              <a:ext cx="311600" cy="490050"/>
            </a:xfrm>
            <a:custGeom>
              <a:avLst/>
              <a:gdLst/>
              <a:ahLst/>
              <a:cxnLst/>
              <a:rect l="l" t="t" r="r" b="b"/>
              <a:pathLst>
                <a:path w="12464" h="19602" extrusionOk="0">
                  <a:moveTo>
                    <a:pt x="8282" y="0"/>
                  </a:moveTo>
                  <a:cubicBezTo>
                    <a:pt x="7663" y="0"/>
                    <a:pt x="7334" y="2517"/>
                    <a:pt x="7334" y="2517"/>
                  </a:cubicBezTo>
                  <a:cubicBezTo>
                    <a:pt x="7334" y="2517"/>
                    <a:pt x="7376" y="1146"/>
                    <a:pt x="6863" y="1146"/>
                  </a:cubicBezTo>
                  <a:cubicBezTo>
                    <a:pt x="6854" y="1146"/>
                    <a:pt x="6845" y="1147"/>
                    <a:pt x="6835" y="1148"/>
                  </a:cubicBezTo>
                  <a:cubicBezTo>
                    <a:pt x="6292" y="1196"/>
                    <a:pt x="6731" y="3696"/>
                    <a:pt x="6731" y="3696"/>
                  </a:cubicBezTo>
                  <a:cubicBezTo>
                    <a:pt x="6731" y="3696"/>
                    <a:pt x="0" y="9862"/>
                    <a:pt x="7382" y="19601"/>
                  </a:cubicBezTo>
                  <a:lnTo>
                    <a:pt x="12464" y="16740"/>
                  </a:lnTo>
                  <a:cubicBezTo>
                    <a:pt x="12464" y="16740"/>
                    <a:pt x="6314" y="8941"/>
                    <a:pt x="8890" y="4831"/>
                  </a:cubicBezTo>
                  <a:cubicBezTo>
                    <a:pt x="8890" y="4831"/>
                    <a:pt x="10868" y="3953"/>
                    <a:pt x="10809" y="3674"/>
                  </a:cubicBezTo>
                  <a:cubicBezTo>
                    <a:pt x="10795" y="3612"/>
                    <a:pt x="10695" y="3588"/>
                    <a:pt x="10547" y="3588"/>
                  </a:cubicBezTo>
                  <a:cubicBezTo>
                    <a:pt x="10049" y="3588"/>
                    <a:pt x="9016" y="3865"/>
                    <a:pt x="9016" y="3865"/>
                  </a:cubicBezTo>
                  <a:cubicBezTo>
                    <a:pt x="9016" y="3865"/>
                    <a:pt x="11214" y="1887"/>
                    <a:pt x="10885" y="1603"/>
                  </a:cubicBezTo>
                  <a:cubicBezTo>
                    <a:pt x="10853" y="1574"/>
                    <a:pt x="10807" y="1561"/>
                    <a:pt x="10751" y="1561"/>
                  </a:cubicBezTo>
                  <a:cubicBezTo>
                    <a:pt x="10242" y="1561"/>
                    <a:pt x="8874" y="2622"/>
                    <a:pt x="8874" y="2622"/>
                  </a:cubicBezTo>
                  <a:cubicBezTo>
                    <a:pt x="8874" y="2622"/>
                    <a:pt x="10387" y="209"/>
                    <a:pt x="9989" y="209"/>
                  </a:cubicBezTo>
                  <a:cubicBezTo>
                    <a:pt x="9986" y="209"/>
                    <a:pt x="9983" y="209"/>
                    <a:pt x="9980" y="210"/>
                  </a:cubicBezTo>
                  <a:cubicBezTo>
                    <a:pt x="9559" y="243"/>
                    <a:pt x="8090" y="2079"/>
                    <a:pt x="8090" y="2079"/>
                  </a:cubicBezTo>
                  <a:cubicBezTo>
                    <a:pt x="8090" y="2079"/>
                    <a:pt x="8945" y="78"/>
                    <a:pt x="8310" y="2"/>
                  </a:cubicBezTo>
                  <a:cubicBezTo>
                    <a:pt x="8301" y="1"/>
                    <a:pt x="8291" y="0"/>
                    <a:pt x="8282"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2"/>
            <p:cNvSpPr/>
            <p:nvPr/>
          </p:nvSpPr>
          <p:spPr>
            <a:xfrm>
              <a:off x="388125" y="3221375"/>
              <a:ext cx="32225" cy="11525"/>
            </a:xfrm>
            <a:custGeom>
              <a:avLst/>
              <a:gdLst/>
              <a:ahLst/>
              <a:cxnLst/>
              <a:rect l="l" t="t" r="r" b="b"/>
              <a:pathLst>
                <a:path w="1289" h="461" extrusionOk="0">
                  <a:moveTo>
                    <a:pt x="707" y="1"/>
                  </a:moveTo>
                  <a:cubicBezTo>
                    <a:pt x="245" y="1"/>
                    <a:pt x="45" y="279"/>
                    <a:pt x="33" y="296"/>
                  </a:cubicBezTo>
                  <a:cubicBezTo>
                    <a:pt x="0" y="340"/>
                    <a:pt x="11" y="406"/>
                    <a:pt x="60" y="438"/>
                  </a:cubicBezTo>
                  <a:cubicBezTo>
                    <a:pt x="77" y="454"/>
                    <a:pt x="99" y="461"/>
                    <a:pt x="120" y="461"/>
                  </a:cubicBezTo>
                  <a:cubicBezTo>
                    <a:pt x="153" y="461"/>
                    <a:pt x="186" y="444"/>
                    <a:pt x="208" y="416"/>
                  </a:cubicBezTo>
                  <a:cubicBezTo>
                    <a:pt x="216" y="404"/>
                    <a:pt x="360" y="210"/>
                    <a:pt x="710" y="210"/>
                  </a:cubicBezTo>
                  <a:cubicBezTo>
                    <a:pt x="827" y="210"/>
                    <a:pt x="968" y="232"/>
                    <a:pt x="1134" y="290"/>
                  </a:cubicBezTo>
                  <a:cubicBezTo>
                    <a:pt x="1146" y="295"/>
                    <a:pt x="1158" y="297"/>
                    <a:pt x="1170" y="297"/>
                  </a:cubicBezTo>
                  <a:cubicBezTo>
                    <a:pt x="1214" y="297"/>
                    <a:pt x="1253" y="267"/>
                    <a:pt x="1266" y="224"/>
                  </a:cubicBezTo>
                  <a:cubicBezTo>
                    <a:pt x="1288" y="170"/>
                    <a:pt x="1261" y="110"/>
                    <a:pt x="1200" y="93"/>
                  </a:cubicBezTo>
                  <a:cubicBezTo>
                    <a:pt x="1010" y="26"/>
                    <a:pt x="846" y="1"/>
                    <a:pt x="7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25;p2"/>
            <p:cNvSpPr/>
            <p:nvPr/>
          </p:nvSpPr>
          <p:spPr>
            <a:xfrm>
              <a:off x="396750" y="4060475"/>
              <a:ext cx="522200" cy="280375"/>
            </a:xfrm>
            <a:custGeom>
              <a:avLst/>
              <a:gdLst/>
              <a:ahLst/>
              <a:cxnLst/>
              <a:rect l="l" t="t" r="r" b="b"/>
              <a:pathLst>
                <a:path w="20888" h="11215" extrusionOk="0">
                  <a:moveTo>
                    <a:pt x="16230" y="0"/>
                  </a:moveTo>
                  <a:cubicBezTo>
                    <a:pt x="12408" y="1338"/>
                    <a:pt x="0" y="1913"/>
                    <a:pt x="0" y="1913"/>
                  </a:cubicBezTo>
                  <a:cubicBezTo>
                    <a:pt x="2532" y="5158"/>
                    <a:pt x="7668" y="11214"/>
                    <a:pt x="7668" y="11214"/>
                  </a:cubicBezTo>
                  <a:cubicBezTo>
                    <a:pt x="9147" y="10387"/>
                    <a:pt x="14497" y="7816"/>
                    <a:pt x="14497" y="7816"/>
                  </a:cubicBezTo>
                  <a:cubicBezTo>
                    <a:pt x="13938" y="6200"/>
                    <a:pt x="11581" y="3908"/>
                    <a:pt x="11581" y="3908"/>
                  </a:cubicBezTo>
                  <a:lnTo>
                    <a:pt x="11581" y="3908"/>
                  </a:lnTo>
                  <a:cubicBezTo>
                    <a:pt x="13242" y="4999"/>
                    <a:pt x="15236" y="7301"/>
                    <a:pt x="15236" y="7301"/>
                  </a:cubicBezTo>
                  <a:lnTo>
                    <a:pt x="20887" y="3284"/>
                  </a:lnTo>
                  <a:cubicBezTo>
                    <a:pt x="18920" y="1222"/>
                    <a:pt x="16230" y="0"/>
                    <a:pt x="1623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26;p2"/>
            <p:cNvSpPr/>
            <p:nvPr/>
          </p:nvSpPr>
          <p:spPr>
            <a:xfrm>
              <a:off x="430450" y="4119425"/>
              <a:ext cx="180325" cy="197300"/>
            </a:xfrm>
            <a:custGeom>
              <a:avLst/>
              <a:gdLst/>
              <a:ahLst/>
              <a:cxnLst/>
              <a:rect l="l" t="t" r="r" b="b"/>
              <a:pathLst>
                <a:path w="7213" h="7892" extrusionOk="0">
                  <a:moveTo>
                    <a:pt x="121" y="1"/>
                  </a:moveTo>
                  <a:cubicBezTo>
                    <a:pt x="91" y="1"/>
                    <a:pt x="60" y="13"/>
                    <a:pt x="39" y="38"/>
                  </a:cubicBezTo>
                  <a:cubicBezTo>
                    <a:pt x="0" y="88"/>
                    <a:pt x="11" y="153"/>
                    <a:pt x="56" y="192"/>
                  </a:cubicBezTo>
                  <a:cubicBezTo>
                    <a:pt x="110" y="235"/>
                    <a:pt x="5821" y="4856"/>
                    <a:pt x="6994" y="7821"/>
                  </a:cubicBezTo>
                  <a:cubicBezTo>
                    <a:pt x="7010" y="7864"/>
                    <a:pt x="7055" y="7892"/>
                    <a:pt x="7093" y="7892"/>
                  </a:cubicBezTo>
                  <a:cubicBezTo>
                    <a:pt x="7109" y="7892"/>
                    <a:pt x="7121" y="7887"/>
                    <a:pt x="7131" y="7881"/>
                  </a:cubicBezTo>
                  <a:cubicBezTo>
                    <a:pt x="7186" y="7859"/>
                    <a:pt x="7213" y="7799"/>
                    <a:pt x="7192" y="7743"/>
                  </a:cubicBezTo>
                  <a:cubicBezTo>
                    <a:pt x="5996" y="4724"/>
                    <a:pt x="423" y="213"/>
                    <a:pt x="187" y="22"/>
                  </a:cubicBezTo>
                  <a:cubicBezTo>
                    <a:pt x="168" y="8"/>
                    <a:pt x="145"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2"/>
            <p:cNvSpPr/>
            <p:nvPr/>
          </p:nvSpPr>
          <p:spPr>
            <a:xfrm>
              <a:off x="627750" y="4085950"/>
              <a:ext cx="61300" cy="59925"/>
            </a:xfrm>
            <a:custGeom>
              <a:avLst/>
              <a:gdLst/>
              <a:ahLst/>
              <a:cxnLst/>
              <a:rect l="l" t="t" r="r" b="b"/>
              <a:pathLst>
                <a:path w="2452" h="2397" extrusionOk="0">
                  <a:moveTo>
                    <a:pt x="1597" y="1"/>
                  </a:moveTo>
                  <a:cubicBezTo>
                    <a:pt x="1578" y="1"/>
                    <a:pt x="1559" y="6"/>
                    <a:pt x="1541" y="18"/>
                  </a:cubicBezTo>
                  <a:cubicBezTo>
                    <a:pt x="1491" y="51"/>
                    <a:pt x="1475" y="116"/>
                    <a:pt x="1508" y="165"/>
                  </a:cubicBezTo>
                  <a:cubicBezTo>
                    <a:pt x="1936" y="835"/>
                    <a:pt x="2123" y="1612"/>
                    <a:pt x="2194" y="2019"/>
                  </a:cubicBezTo>
                  <a:lnTo>
                    <a:pt x="188" y="236"/>
                  </a:lnTo>
                  <a:cubicBezTo>
                    <a:pt x="168" y="219"/>
                    <a:pt x="143" y="211"/>
                    <a:pt x="119" y="211"/>
                  </a:cubicBezTo>
                  <a:cubicBezTo>
                    <a:pt x="89" y="211"/>
                    <a:pt x="60" y="223"/>
                    <a:pt x="39" y="248"/>
                  </a:cubicBezTo>
                  <a:cubicBezTo>
                    <a:pt x="1" y="291"/>
                    <a:pt x="6" y="357"/>
                    <a:pt x="44" y="395"/>
                  </a:cubicBezTo>
                  <a:lnTo>
                    <a:pt x="2270" y="2368"/>
                  </a:lnTo>
                  <a:cubicBezTo>
                    <a:pt x="2292" y="2386"/>
                    <a:pt x="2320" y="2396"/>
                    <a:pt x="2341" y="2396"/>
                  </a:cubicBezTo>
                  <a:cubicBezTo>
                    <a:pt x="2358" y="2396"/>
                    <a:pt x="2374" y="2391"/>
                    <a:pt x="2391" y="2386"/>
                  </a:cubicBezTo>
                  <a:cubicBezTo>
                    <a:pt x="2429" y="2363"/>
                    <a:pt x="2451" y="2325"/>
                    <a:pt x="2445" y="2282"/>
                  </a:cubicBezTo>
                  <a:cubicBezTo>
                    <a:pt x="2440" y="2232"/>
                    <a:pt x="2325" y="1048"/>
                    <a:pt x="1683" y="51"/>
                  </a:cubicBezTo>
                  <a:cubicBezTo>
                    <a:pt x="1665" y="19"/>
                    <a:pt x="1632" y="1"/>
                    <a:pt x="15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2"/>
            <p:cNvSpPr/>
            <p:nvPr/>
          </p:nvSpPr>
          <p:spPr>
            <a:xfrm>
              <a:off x="508000" y="4097150"/>
              <a:ext cx="35800" cy="82150"/>
            </a:xfrm>
            <a:custGeom>
              <a:avLst/>
              <a:gdLst/>
              <a:ahLst/>
              <a:cxnLst/>
              <a:rect l="l" t="t" r="r" b="b"/>
              <a:pathLst>
                <a:path w="1432" h="3286" extrusionOk="0">
                  <a:moveTo>
                    <a:pt x="821" y="1"/>
                  </a:moveTo>
                  <a:cubicBezTo>
                    <a:pt x="815" y="1"/>
                    <a:pt x="808" y="1"/>
                    <a:pt x="801" y="3"/>
                  </a:cubicBezTo>
                  <a:cubicBezTo>
                    <a:pt x="741" y="18"/>
                    <a:pt x="708" y="74"/>
                    <a:pt x="724" y="134"/>
                  </a:cubicBezTo>
                  <a:cubicBezTo>
                    <a:pt x="1196" y="2041"/>
                    <a:pt x="61" y="3094"/>
                    <a:pt x="50" y="3104"/>
                  </a:cubicBezTo>
                  <a:cubicBezTo>
                    <a:pt x="7" y="3142"/>
                    <a:pt x="0" y="3208"/>
                    <a:pt x="40" y="3253"/>
                  </a:cubicBezTo>
                  <a:cubicBezTo>
                    <a:pt x="61" y="3274"/>
                    <a:pt x="88" y="3286"/>
                    <a:pt x="116" y="3286"/>
                  </a:cubicBezTo>
                  <a:cubicBezTo>
                    <a:pt x="143" y="3286"/>
                    <a:pt x="171" y="3281"/>
                    <a:pt x="187" y="3258"/>
                  </a:cubicBezTo>
                  <a:cubicBezTo>
                    <a:pt x="242" y="3215"/>
                    <a:pt x="1431" y="2118"/>
                    <a:pt x="927" y="84"/>
                  </a:cubicBezTo>
                  <a:cubicBezTo>
                    <a:pt x="912" y="32"/>
                    <a:pt x="868" y="1"/>
                    <a:pt x="8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2"/>
            <p:cNvSpPr/>
            <p:nvPr/>
          </p:nvSpPr>
          <p:spPr>
            <a:xfrm>
              <a:off x="760000" y="4070125"/>
              <a:ext cx="95525" cy="36150"/>
            </a:xfrm>
            <a:custGeom>
              <a:avLst/>
              <a:gdLst/>
              <a:ahLst/>
              <a:cxnLst/>
              <a:rect l="l" t="t" r="r" b="b"/>
              <a:pathLst>
                <a:path w="3821" h="1446" extrusionOk="0">
                  <a:moveTo>
                    <a:pt x="118" y="0"/>
                  </a:moveTo>
                  <a:cubicBezTo>
                    <a:pt x="88" y="0"/>
                    <a:pt x="59" y="13"/>
                    <a:pt x="38" y="37"/>
                  </a:cubicBezTo>
                  <a:cubicBezTo>
                    <a:pt x="0" y="80"/>
                    <a:pt x="5" y="146"/>
                    <a:pt x="49" y="185"/>
                  </a:cubicBezTo>
                  <a:cubicBezTo>
                    <a:pt x="115" y="244"/>
                    <a:pt x="1485" y="1445"/>
                    <a:pt x="2904" y="1445"/>
                  </a:cubicBezTo>
                  <a:cubicBezTo>
                    <a:pt x="3185" y="1445"/>
                    <a:pt x="3469" y="1395"/>
                    <a:pt x="3744" y="1286"/>
                  </a:cubicBezTo>
                  <a:cubicBezTo>
                    <a:pt x="3798" y="1264"/>
                    <a:pt x="3820" y="1205"/>
                    <a:pt x="3798" y="1149"/>
                  </a:cubicBezTo>
                  <a:cubicBezTo>
                    <a:pt x="3782" y="1107"/>
                    <a:pt x="3742" y="1081"/>
                    <a:pt x="3700" y="1081"/>
                  </a:cubicBezTo>
                  <a:cubicBezTo>
                    <a:pt x="3687" y="1081"/>
                    <a:pt x="3674" y="1084"/>
                    <a:pt x="3661" y="1089"/>
                  </a:cubicBezTo>
                  <a:cubicBezTo>
                    <a:pt x="3417" y="1188"/>
                    <a:pt x="3165" y="1230"/>
                    <a:pt x="2912" y="1230"/>
                  </a:cubicBezTo>
                  <a:cubicBezTo>
                    <a:pt x="1563" y="1230"/>
                    <a:pt x="205" y="39"/>
                    <a:pt x="187" y="26"/>
                  </a:cubicBezTo>
                  <a:cubicBezTo>
                    <a:pt x="167" y="9"/>
                    <a:pt x="142"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2"/>
            <p:cNvSpPr/>
            <p:nvPr/>
          </p:nvSpPr>
          <p:spPr>
            <a:xfrm>
              <a:off x="799575" y="4057825"/>
              <a:ext cx="108425" cy="97225"/>
            </a:xfrm>
            <a:custGeom>
              <a:avLst/>
              <a:gdLst/>
              <a:ahLst/>
              <a:cxnLst/>
              <a:rect l="l" t="t" r="r" b="b"/>
              <a:pathLst>
                <a:path w="4337" h="3889" extrusionOk="0">
                  <a:moveTo>
                    <a:pt x="121" y="0"/>
                  </a:moveTo>
                  <a:cubicBezTo>
                    <a:pt x="87" y="0"/>
                    <a:pt x="54" y="14"/>
                    <a:pt x="34" y="41"/>
                  </a:cubicBezTo>
                  <a:cubicBezTo>
                    <a:pt x="1" y="85"/>
                    <a:pt x="6" y="156"/>
                    <a:pt x="56" y="189"/>
                  </a:cubicBezTo>
                  <a:cubicBezTo>
                    <a:pt x="1688" y="1439"/>
                    <a:pt x="4122" y="3834"/>
                    <a:pt x="4144" y="3860"/>
                  </a:cubicBezTo>
                  <a:cubicBezTo>
                    <a:pt x="4167" y="3883"/>
                    <a:pt x="4194" y="3888"/>
                    <a:pt x="4221" y="3888"/>
                  </a:cubicBezTo>
                  <a:cubicBezTo>
                    <a:pt x="4248" y="3888"/>
                    <a:pt x="4276" y="3878"/>
                    <a:pt x="4293" y="3860"/>
                  </a:cubicBezTo>
                  <a:cubicBezTo>
                    <a:pt x="4336" y="3817"/>
                    <a:pt x="4336" y="3751"/>
                    <a:pt x="4293" y="3708"/>
                  </a:cubicBezTo>
                  <a:cubicBezTo>
                    <a:pt x="4271" y="3686"/>
                    <a:pt x="1832" y="1280"/>
                    <a:pt x="182" y="19"/>
                  </a:cubicBezTo>
                  <a:cubicBezTo>
                    <a:pt x="165" y="6"/>
                    <a:pt x="143"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2"/>
            <p:cNvSpPr/>
            <p:nvPr/>
          </p:nvSpPr>
          <p:spPr>
            <a:xfrm>
              <a:off x="273875" y="3434400"/>
              <a:ext cx="315125" cy="300200"/>
            </a:xfrm>
            <a:custGeom>
              <a:avLst/>
              <a:gdLst/>
              <a:ahLst/>
              <a:cxnLst/>
              <a:rect l="l" t="t" r="r" b="b"/>
              <a:pathLst>
                <a:path w="12605" h="12008" extrusionOk="0">
                  <a:moveTo>
                    <a:pt x="7032" y="1"/>
                  </a:moveTo>
                  <a:cubicBezTo>
                    <a:pt x="5754" y="1"/>
                    <a:pt x="1490" y="2780"/>
                    <a:pt x="1490" y="2780"/>
                  </a:cubicBezTo>
                  <a:cubicBezTo>
                    <a:pt x="1" y="3702"/>
                    <a:pt x="3689" y="12008"/>
                    <a:pt x="5626" y="12008"/>
                  </a:cubicBezTo>
                  <a:cubicBezTo>
                    <a:pt x="5693" y="12008"/>
                    <a:pt x="5758" y="11998"/>
                    <a:pt x="5820" y="11977"/>
                  </a:cubicBezTo>
                  <a:cubicBezTo>
                    <a:pt x="7688" y="11363"/>
                    <a:pt x="12605" y="4897"/>
                    <a:pt x="12605" y="4897"/>
                  </a:cubicBezTo>
                  <a:cubicBezTo>
                    <a:pt x="12605" y="4897"/>
                    <a:pt x="8039" y="670"/>
                    <a:pt x="7300" y="73"/>
                  </a:cubicBezTo>
                  <a:cubicBezTo>
                    <a:pt x="7239" y="23"/>
                    <a:pt x="7147" y="1"/>
                    <a:pt x="70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2"/>
            <p:cNvSpPr/>
            <p:nvPr/>
          </p:nvSpPr>
          <p:spPr>
            <a:xfrm>
              <a:off x="728475" y="3654900"/>
              <a:ext cx="251175" cy="213350"/>
            </a:xfrm>
            <a:custGeom>
              <a:avLst/>
              <a:gdLst/>
              <a:ahLst/>
              <a:cxnLst/>
              <a:rect l="l" t="t" r="r" b="b"/>
              <a:pathLst>
                <a:path w="10047" h="8534" extrusionOk="0">
                  <a:moveTo>
                    <a:pt x="981" y="0"/>
                  </a:moveTo>
                  <a:cubicBezTo>
                    <a:pt x="981" y="0"/>
                    <a:pt x="1" y="7592"/>
                    <a:pt x="538" y="8260"/>
                  </a:cubicBezTo>
                  <a:cubicBezTo>
                    <a:pt x="694" y="8455"/>
                    <a:pt x="1480" y="8533"/>
                    <a:pt x="2526" y="8533"/>
                  </a:cubicBezTo>
                  <a:cubicBezTo>
                    <a:pt x="5060" y="8533"/>
                    <a:pt x="9123" y="8073"/>
                    <a:pt x="9472" y="7701"/>
                  </a:cubicBezTo>
                  <a:cubicBezTo>
                    <a:pt x="9964" y="7171"/>
                    <a:pt x="10046" y="504"/>
                    <a:pt x="8538" y="504"/>
                  </a:cubicBezTo>
                  <a:cubicBezTo>
                    <a:pt x="8533" y="504"/>
                    <a:pt x="8528" y="504"/>
                    <a:pt x="8523" y="504"/>
                  </a:cubicBezTo>
                  <a:cubicBezTo>
                    <a:pt x="8471" y="506"/>
                    <a:pt x="8414" y="506"/>
                    <a:pt x="8352" y="506"/>
                  </a:cubicBezTo>
                  <a:cubicBezTo>
                    <a:pt x="6592" y="506"/>
                    <a:pt x="981" y="0"/>
                    <a:pt x="9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2"/>
            <p:cNvSpPr/>
            <p:nvPr/>
          </p:nvSpPr>
          <p:spPr>
            <a:xfrm>
              <a:off x="542875" y="3158850"/>
              <a:ext cx="578175" cy="461250"/>
            </a:xfrm>
            <a:custGeom>
              <a:avLst/>
              <a:gdLst/>
              <a:ahLst/>
              <a:cxnLst/>
              <a:rect l="l" t="t" r="r" b="b"/>
              <a:pathLst>
                <a:path w="23127" h="18450" extrusionOk="0">
                  <a:moveTo>
                    <a:pt x="12196" y="0"/>
                  </a:moveTo>
                  <a:cubicBezTo>
                    <a:pt x="8167" y="0"/>
                    <a:pt x="5144" y="2818"/>
                    <a:pt x="5144" y="2818"/>
                  </a:cubicBezTo>
                  <a:cubicBezTo>
                    <a:pt x="1" y="8380"/>
                    <a:pt x="5123" y="18449"/>
                    <a:pt x="12068" y="18449"/>
                  </a:cubicBezTo>
                  <a:cubicBezTo>
                    <a:pt x="12249" y="18449"/>
                    <a:pt x="12431" y="18442"/>
                    <a:pt x="12614" y="18428"/>
                  </a:cubicBezTo>
                  <a:cubicBezTo>
                    <a:pt x="21855" y="17733"/>
                    <a:pt x="23127" y="6908"/>
                    <a:pt x="18743" y="2818"/>
                  </a:cubicBezTo>
                  <a:cubicBezTo>
                    <a:pt x="16477" y="705"/>
                    <a:pt x="14211" y="0"/>
                    <a:pt x="1219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2"/>
            <p:cNvSpPr/>
            <p:nvPr/>
          </p:nvSpPr>
          <p:spPr>
            <a:xfrm>
              <a:off x="577875" y="3485550"/>
              <a:ext cx="174050" cy="193400"/>
            </a:xfrm>
            <a:custGeom>
              <a:avLst/>
              <a:gdLst/>
              <a:ahLst/>
              <a:cxnLst/>
              <a:rect l="l" t="t" r="r" b="b"/>
              <a:pathLst>
                <a:path w="6962" h="7736" extrusionOk="0">
                  <a:moveTo>
                    <a:pt x="4786" y="0"/>
                  </a:moveTo>
                  <a:lnTo>
                    <a:pt x="1947" y="3771"/>
                  </a:lnTo>
                  <a:lnTo>
                    <a:pt x="680" y="2943"/>
                  </a:lnTo>
                  <a:lnTo>
                    <a:pt x="680" y="2943"/>
                  </a:lnTo>
                  <a:cubicBezTo>
                    <a:pt x="680" y="2943"/>
                    <a:pt x="0" y="6686"/>
                    <a:pt x="3273" y="7569"/>
                  </a:cubicBezTo>
                  <a:cubicBezTo>
                    <a:pt x="3709" y="7687"/>
                    <a:pt x="4092" y="7736"/>
                    <a:pt x="4427" y="7736"/>
                  </a:cubicBezTo>
                  <a:cubicBezTo>
                    <a:pt x="6084" y="7736"/>
                    <a:pt x="6562" y="6534"/>
                    <a:pt x="6562" y="6534"/>
                  </a:cubicBezTo>
                  <a:lnTo>
                    <a:pt x="5509" y="5897"/>
                  </a:lnTo>
                  <a:lnTo>
                    <a:pt x="6961" y="2324"/>
                  </a:lnTo>
                  <a:lnTo>
                    <a:pt x="4786"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2"/>
            <p:cNvSpPr/>
            <p:nvPr/>
          </p:nvSpPr>
          <p:spPr>
            <a:xfrm>
              <a:off x="818350" y="3469900"/>
              <a:ext cx="89775" cy="68150"/>
            </a:xfrm>
            <a:custGeom>
              <a:avLst/>
              <a:gdLst/>
              <a:ahLst/>
              <a:cxnLst/>
              <a:rect l="l" t="t" r="r" b="b"/>
              <a:pathLst>
                <a:path w="3591" h="2726" extrusionOk="0">
                  <a:moveTo>
                    <a:pt x="302" y="1"/>
                  </a:moveTo>
                  <a:cubicBezTo>
                    <a:pt x="247" y="1"/>
                    <a:pt x="203" y="38"/>
                    <a:pt x="193" y="95"/>
                  </a:cubicBezTo>
                  <a:cubicBezTo>
                    <a:pt x="188" y="155"/>
                    <a:pt x="1" y="1575"/>
                    <a:pt x="565" y="2303"/>
                  </a:cubicBezTo>
                  <a:cubicBezTo>
                    <a:pt x="752" y="2539"/>
                    <a:pt x="998" y="2681"/>
                    <a:pt x="1294" y="2714"/>
                  </a:cubicBezTo>
                  <a:cubicBezTo>
                    <a:pt x="1365" y="2720"/>
                    <a:pt x="1437" y="2725"/>
                    <a:pt x="1508" y="2725"/>
                  </a:cubicBezTo>
                  <a:cubicBezTo>
                    <a:pt x="2763" y="2725"/>
                    <a:pt x="3525" y="1486"/>
                    <a:pt x="3558" y="1426"/>
                  </a:cubicBezTo>
                  <a:cubicBezTo>
                    <a:pt x="3591" y="1377"/>
                    <a:pt x="3575" y="1317"/>
                    <a:pt x="3525" y="1284"/>
                  </a:cubicBezTo>
                  <a:cubicBezTo>
                    <a:pt x="3508" y="1274"/>
                    <a:pt x="3489" y="1269"/>
                    <a:pt x="3469" y="1269"/>
                  </a:cubicBezTo>
                  <a:cubicBezTo>
                    <a:pt x="3434" y="1269"/>
                    <a:pt x="3399" y="1286"/>
                    <a:pt x="3378" y="1322"/>
                  </a:cubicBezTo>
                  <a:cubicBezTo>
                    <a:pt x="3371" y="1332"/>
                    <a:pt x="2647" y="2511"/>
                    <a:pt x="1506" y="2511"/>
                  </a:cubicBezTo>
                  <a:cubicBezTo>
                    <a:pt x="1444" y="2511"/>
                    <a:pt x="1381" y="2508"/>
                    <a:pt x="1316" y="2501"/>
                  </a:cubicBezTo>
                  <a:cubicBezTo>
                    <a:pt x="1076" y="2473"/>
                    <a:pt x="884" y="2369"/>
                    <a:pt x="730" y="2172"/>
                  </a:cubicBezTo>
                  <a:cubicBezTo>
                    <a:pt x="221" y="1519"/>
                    <a:pt x="401" y="133"/>
                    <a:pt x="406" y="122"/>
                  </a:cubicBezTo>
                  <a:cubicBezTo>
                    <a:pt x="411" y="62"/>
                    <a:pt x="373" y="12"/>
                    <a:pt x="313" y="1"/>
                  </a:cubicBezTo>
                  <a:cubicBezTo>
                    <a:pt x="309" y="1"/>
                    <a:pt x="305" y="1"/>
                    <a:pt x="3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2"/>
            <p:cNvSpPr/>
            <p:nvPr/>
          </p:nvSpPr>
          <p:spPr>
            <a:xfrm>
              <a:off x="687775" y="3398400"/>
              <a:ext cx="93875" cy="93875"/>
            </a:xfrm>
            <a:custGeom>
              <a:avLst/>
              <a:gdLst/>
              <a:ahLst/>
              <a:cxnLst/>
              <a:rect l="l" t="t" r="r" b="b"/>
              <a:pathLst>
                <a:path w="3755" h="3755" extrusionOk="0">
                  <a:moveTo>
                    <a:pt x="1880" y="0"/>
                  </a:moveTo>
                  <a:cubicBezTo>
                    <a:pt x="845" y="0"/>
                    <a:pt x="0" y="838"/>
                    <a:pt x="0" y="1875"/>
                  </a:cubicBezTo>
                  <a:cubicBezTo>
                    <a:pt x="0" y="2910"/>
                    <a:pt x="845" y="3754"/>
                    <a:pt x="1880" y="3754"/>
                  </a:cubicBezTo>
                  <a:cubicBezTo>
                    <a:pt x="2917" y="3754"/>
                    <a:pt x="3755" y="2910"/>
                    <a:pt x="3755" y="1875"/>
                  </a:cubicBezTo>
                  <a:cubicBezTo>
                    <a:pt x="3755" y="838"/>
                    <a:pt x="2917" y="0"/>
                    <a:pt x="188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2"/>
            <p:cNvSpPr/>
            <p:nvPr/>
          </p:nvSpPr>
          <p:spPr>
            <a:xfrm>
              <a:off x="918225" y="3469225"/>
              <a:ext cx="94050" cy="93875"/>
            </a:xfrm>
            <a:custGeom>
              <a:avLst/>
              <a:gdLst/>
              <a:ahLst/>
              <a:cxnLst/>
              <a:rect l="l" t="t" r="r" b="b"/>
              <a:pathLst>
                <a:path w="3762" h="3755" extrusionOk="0">
                  <a:moveTo>
                    <a:pt x="1882" y="1"/>
                  </a:moveTo>
                  <a:cubicBezTo>
                    <a:pt x="845" y="1"/>
                    <a:pt x="1" y="845"/>
                    <a:pt x="1" y="1880"/>
                  </a:cubicBezTo>
                  <a:cubicBezTo>
                    <a:pt x="1" y="2917"/>
                    <a:pt x="845" y="3755"/>
                    <a:pt x="1882" y="3755"/>
                  </a:cubicBezTo>
                  <a:cubicBezTo>
                    <a:pt x="2917" y="3755"/>
                    <a:pt x="3762" y="2917"/>
                    <a:pt x="3762" y="1880"/>
                  </a:cubicBezTo>
                  <a:cubicBezTo>
                    <a:pt x="3762" y="845"/>
                    <a:pt x="2917" y="1"/>
                    <a:pt x="1882"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2"/>
            <p:cNvSpPr/>
            <p:nvPr/>
          </p:nvSpPr>
          <p:spPr>
            <a:xfrm>
              <a:off x="781225" y="3365775"/>
              <a:ext cx="47575" cy="47575"/>
            </a:xfrm>
            <a:custGeom>
              <a:avLst/>
              <a:gdLst/>
              <a:ahLst/>
              <a:cxnLst/>
              <a:rect l="l" t="t" r="r" b="b"/>
              <a:pathLst>
                <a:path w="1903" h="1903" extrusionOk="0">
                  <a:moveTo>
                    <a:pt x="954" y="0"/>
                  </a:moveTo>
                  <a:cubicBezTo>
                    <a:pt x="428" y="0"/>
                    <a:pt x="1" y="428"/>
                    <a:pt x="1" y="949"/>
                  </a:cubicBezTo>
                  <a:cubicBezTo>
                    <a:pt x="1" y="1475"/>
                    <a:pt x="428" y="1902"/>
                    <a:pt x="954" y="1902"/>
                  </a:cubicBezTo>
                  <a:cubicBezTo>
                    <a:pt x="1481" y="1902"/>
                    <a:pt x="1903" y="1475"/>
                    <a:pt x="1903" y="949"/>
                  </a:cubicBezTo>
                  <a:cubicBezTo>
                    <a:pt x="1903" y="428"/>
                    <a:pt x="1481" y="0"/>
                    <a:pt x="9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2"/>
            <p:cNvSpPr/>
            <p:nvPr/>
          </p:nvSpPr>
          <p:spPr>
            <a:xfrm>
              <a:off x="941550" y="3410600"/>
              <a:ext cx="47575" cy="47575"/>
            </a:xfrm>
            <a:custGeom>
              <a:avLst/>
              <a:gdLst/>
              <a:ahLst/>
              <a:cxnLst/>
              <a:rect l="l" t="t" r="r" b="b"/>
              <a:pathLst>
                <a:path w="1903" h="1903" extrusionOk="0">
                  <a:moveTo>
                    <a:pt x="949" y="0"/>
                  </a:moveTo>
                  <a:cubicBezTo>
                    <a:pt x="423" y="0"/>
                    <a:pt x="0" y="428"/>
                    <a:pt x="0" y="954"/>
                  </a:cubicBezTo>
                  <a:cubicBezTo>
                    <a:pt x="0" y="1480"/>
                    <a:pt x="423" y="1902"/>
                    <a:pt x="949" y="1902"/>
                  </a:cubicBezTo>
                  <a:cubicBezTo>
                    <a:pt x="1475" y="1902"/>
                    <a:pt x="1903" y="1480"/>
                    <a:pt x="1903" y="954"/>
                  </a:cubicBezTo>
                  <a:cubicBezTo>
                    <a:pt x="1903" y="428"/>
                    <a:pt x="1475" y="0"/>
                    <a:pt x="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2"/>
            <p:cNvSpPr/>
            <p:nvPr/>
          </p:nvSpPr>
          <p:spPr>
            <a:xfrm>
              <a:off x="547450" y="3548250"/>
              <a:ext cx="207500" cy="156550"/>
            </a:xfrm>
            <a:custGeom>
              <a:avLst/>
              <a:gdLst/>
              <a:ahLst/>
              <a:cxnLst/>
              <a:rect l="l" t="t" r="r" b="b"/>
              <a:pathLst>
                <a:path w="8300" h="6262" extrusionOk="0">
                  <a:moveTo>
                    <a:pt x="794" y="0"/>
                  </a:moveTo>
                  <a:cubicBezTo>
                    <a:pt x="745" y="0"/>
                    <a:pt x="702" y="36"/>
                    <a:pt x="691" y="90"/>
                  </a:cubicBezTo>
                  <a:cubicBezTo>
                    <a:pt x="686" y="128"/>
                    <a:pt x="1" y="4343"/>
                    <a:pt x="3098" y="5724"/>
                  </a:cubicBezTo>
                  <a:cubicBezTo>
                    <a:pt x="3969" y="6113"/>
                    <a:pt x="4715" y="6262"/>
                    <a:pt x="5345" y="6262"/>
                  </a:cubicBezTo>
                  <a:cubicBezTo>
                    <a:pt x="7417" y="6262"/>
                    <a:pt x="8267" y="4661"/>
                    <a:pt x="8272" y="4639"/>
                  </a:cubicBezTo>
                  <a:cubicBezTo>
                    <a:pt x="8299" y="4585"/>
                    <a:pt x="8277" y="4524"/>
                    <a:pt x="8228" y="4497"/>
                  </a:cubicBezTo>
                  <a:cubicBezTo>
                    <a:pt x="8214" y="4488"/>
                    <a:pt x="8197" y="4485"/>
                    <a:pt x="8181" y="4485"/>
                  </a:cubicBezTo>
                  <a:cubicBezTo>
                    <a:pt x="8143" y="4485"/>
                    <a:pt x="8105" y="4506"/>
                    <a:pt x="8085" y="4540"/>
                  </a:cubicBezTo>
                  <a:cubicBezTo>
                    <a:pt x="8044" y="4624"/>
                    <a:pt x="7283" y="6057"/>
                    <a:pt x="5372" y="6057"/>
                  </a:cubicBezTo>
                  <a:cubicBezTo>
                    <a:pt x="4764" y="6057"/>
                    <a:pt x="4040" y="5912"/>
                    <a:pt x="3185" y="5532"/>
                  </a:cubicBezTo>
                  <a:cubicBezTo>
                    <a:pt x="1953" y="4985"/>
                    <a:pt x="1196" y="3910"/>
                    <a:pt x="928" y="2342"/>
                  </a:cubicBezTo>
                  <a:cubicBezTo>
                    <a:pt x="731" y="1165"/>
                    <a:pt x="900" y="133"/>
                    <a:pt x="900" y="123"/>
                  </a:cubicBezTo>
                  <a:cubicBezTo>
                    <a:pt x="911" y="68"/>
                    <a:pt x="873" y="14"/>
                    <a:pt x="812" y="2"/>
                  </a:cubicBezTo>
                  <a:cubicBezTo>
                    <a:pt x="806" y="1"/>
                    <a:pt x="800" y="0"/>
                    <a:pt x="7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2"/>
            <p:cNvSpPr/>
            <p:nvPr/>
          </p:nvSpPr>
          <p:spPr>
            <a:xfrm>
              <a:off x="393875" y="3868225"/>
              <a:ext cx="415500" cy="206850"/>
            </a:xfrm>
            <a:custGeom>
              <a:avLst/>
              <a:gdLst/>
              <a:ahLst/>
              <a:cxnLst/>
              <a:rect l="l" t="t" r="r" b="b"/>
              <a:pathLst>
                <a:path w="16620" h="8274" extrusionOk="0">
                  <a:moveTo>
                    <a:pt x="1584" y="0"/>
                  </a:moveTo>
                  <a:cubicBezTo>
                    <a:pt x="170" y="790"/>
                    <a:pt x="1" y="7663"/>
                    <a:pt x="1584" y="8184"/>
                  </a:cubicBezTo>
                  <a:cubicBezTo>
                    <a:pt x="1774" y="8246"/>
                    <a:pt x="2123" y="8273"/>
                    <a:pt x="2593" y="8273"/>
                  </a:cubicBezTo>
                  <a:cubicBezTo>
                    <a:pt x="5864" y="8273"/>
                    <a:pt x="14955" y="6949"/>
                    <a:pt x="16168" y="6949"/>
                  </a:cubicBezTo>
                  <a:cubicBezTo>
                    <a:pt x="16235" y="6949"/>
                    <a:pt x="16278" y="6953"/>
                    <a:pt x="16295" y="6962"/>
                  </a:cubicBezTo>
                  <a:cubicBezTo>
                    <a:pt x="16305" y="6967"/>
                    <a:pt x="16316" y="6970"/>
                    <a:pt x="16325" y="6970"/>
                  </a:cubicBezTo>
                  <a:cubicBezTo>
                    <a:pt x="16619" y="6970"/>
                    <a:pt x="16295" y="4254"/>
                    <a:pt x="16295" y="4254"/>
                  </a:cubicBezTo>
                  <a:cubicBezTo>
                    <a:pt x="16295" y="4254"/>
                    <a:pt x="15320" y="4320"/>
                    <a:pt x="13901" y="4320"/>
                  </a:cubicBezTo>
                  <a:cubicBezTo>
                    <a:pt x="11224" y="4320"/>
                    <a:pt x="6966" y="4088"/>
                    <a:pt x="4681" y="2752"/>
                  </a:cubicBezTo>
                  <a:cubicBezTo>
                    <a:pt x="1190" y="708"/>
                    <a:pt x="1584" y="0"/>
                    <a:pt x="158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2"/>
            <p:cNvSpPr/>
            <p:nvPr/>
          </p:nvSpPr>
          <p:spPr>
            <a:xfrm>
              <a:off x="814800" y="3696825"/>
              <a:ext cx="17700" cy="157600"/>
            </a:xfrm>
            <a:custGeom>
              <a:avLst/>
              <a:gdLst/>
              <a:ahLst/>
              <a:cxnLst/>
              <a:rect l="l" t="t" r="r" b="b"/>
              <a:pathLst>
                <a:path w="708" h="6304" extrusionOk="0">
                  <a:moveTo>
                    <a:pt x="598" y="0"/>
                  </a:moveTo>
                  <a:cubicBezTo>
                    <a:pt x="547" y="0"/>
                    <a:pt x="499" y="37"/>
                    <a:pt x="494" y="94"/>
                  </a:cubicBezTo>
                  <a:cubicBezTo>
                    <a:pt x="488" y="127"/>
                    <a:pt x="1" y="3684"/>
                    <a:pt x="55" y="6199"/>
                  </a:cubicBezTo>
                  <a:cubicBezTo>
                    <a:pt x="55" y="6254"/>
                    <a:pt x="100" y="6304"/>
                    <a:pt x="159" y="6304"/>
                  </a:cubicBezTo>
                  <a:cubicBezTo>
                    <a:pt x="219" y="6297"/>
                    <a:pt x="264" y="6254"/>
                    <a:pt x="264" y="6193"/>
                  </a:cubicBezTo>
                  <a:cubicBezTo>
                    <a:pt x="209" y="3694"/>
                    <a:pt x="697" y="154"/>
                    <a:pt x="702" y="122"/>
                  </a:cubicBezTo>
                  <a:cubicBezTo>
                    <a:pt x="707" y="61"/>
                    <a:pt x="669" y="11"/>
                    <a:pt x="609" y="1"/>
                  </a:cubicBezTo>
                  <a:cubicBezTo>
                    <a:pt x="605" y="0"/>
                    <a:pt x="602" y="0"/>
                    <a:pt x="5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2"/>
            <p:cNvSpPr/>
            <p:nvPr/>
          </p:nvSpPr>
          <p:spPr>
            <a:xfrm>
              <a:off x="648750" y="3519800"/>
              <a:ext cx="86050" cy="89075"/>
            </a:xfrm>
            <a:custGeom>
              <a:avLst/>
              <a:gdLst/>
              <a:ahLst/>
              <a:cxnLst/>
              <a:rect l="l" t="t" r="r" b="b"/>
              <a:pathLst>
                <a:path w="3442" h="3563" extrusionOk="0">
                  <a:moveTo>
                    <a:pt x="833" y="1"/>
                  </a:moveTo>
                  <a:lnTo>
                    <a:pt x="0" y="1244"/>
                  </a:lnTo>
                  <a:lnTo>
                    <a:pt x="3036" y="3563"/>
                  </a:lnTo>
                  <a:lnTo>
                    <a:pt x="3441" y="2592"/>
                  </a:lnTo>
                  <a:cubicBezTo>
                    <a:pt x="3441" y="2592"/>
                    <a:pt x="1847" y="1869"/>
                    <a:pt x="8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2"/>
            <p:cNvSpPr/>
            <p:nvPr/>
          </p:nvSpPr>
          <p:spPr>
            <a:xfrm>
              <a:off x="544025" y="3064475"/>
              <a:ext cx="618825" cy="325125"/>
            </a:xfrm>
            <a:custGeom>
              <a:avLst/>
              <a:gdLst/>
              <a:ahLst/>
              <a:cxnLst/>
              <a:rect l="l" t="t" r="r" b="b"/>
              <a:pathLst>
                <a:path w="24753" h="13005" extrusionOk="0">
                  <a:moveTo>
                    <a:pt x="10185" y="0"/>
                  </a:moveTo>
                  <a:cubicBezTo>
                    <a:pt x="9256" y="0"/>
                    <a:pt x="8220" y="176"/>
                    <a:pt x="7076" y="608"/>
                  </a:cubicBezTo>
                  <a:cubicBezTo>
                    <a:pt x="1032" y="2905"/>
                    <a:pt x="1" y="8605"/>
                    <a:pt x="1799" y="11801"/>
                  </a:cubicBezTo>
                  <a:cubicBezTo>
                    <a:pt x="1799" y="11801"/>
                    <a:pt x="3000" y="12059"/>
                    <a:pt x="4399" y="12059"/>
                  </a:cubicBezTo>
                  <a:cubicBezTo>
                    <a:pt x="5520" y="12059"/>
                    <a:pt x="6769" y="11894"/>
                    <a:pt x="7630" y="11296"/>
                  </a:cubicBezTo>
                  <a:cubicBezTo>
                    <a:pt x="9560" y="9953"/>
                    <a:pt x="8404" y="5865"/>
                    <a:pt x="11429" y="5136"/>
                  </a:cubicBezTo>
                  <a:cubicBezTo>
                    <a:pt x="11782" y="5051"/>
                    <a:pt x="12101" y="5013"/>
                    <a:pt x="12389" y="5013"/>
                  </a:cubicBezTo>
                  <a:cubicBezTo>
                    <a:pt x="14555" y="5013"/>
                    <a:pt x="14953" y="7153"/>
                    <a:pt x="14953" y="7153"/>
                  </a:cubicBezTo>
                  <a:cubicBezTo>
                    <a:pt x="14953" y="7153"/>
                    <a:pt x="16375" y="6267"/>
                    <a:pt x="17617" y="6267"/>
                  </a:cubicBezTo>
                  <a:cubicBezTo>
                    <a:pt x="18012" y="6267"/>
                    <a:pt x="18389" y="6356"/>
                    <a:pt x="18697" y="6593"/>
                  </a:cubicBezTo>
                  <a:cubicBezTo>
                    <a:pt x="21807" y="8987"/>
                    <a:pt x="17636" y="13004"/>
                    <a:pt x="20954" y="13004"/>
                  </a:cubicBezTo>
                  <a:cubicBezTo>
                    <a:pt x="21009" y="13004"/>
                    <a:pt x="21066" y="13003"/>
                    <a:pt x="21125" y="13001"/>
                  </a:cubicBezTo>
                  <a:cubicBezTo>
                    <a:pt x="24753" y="12864"/>
                    <a:pt x="24194" y="9783"/>
                    <a:pt x="24194" y="9783"/>
                  </a:cubicBezTo>
                  <a:lnTo>
                    <a:pt x="24194" y="9783"/>
                  </a:lnTo>
                  <a:cubicBezTo>
                    <a:pt x="24194" y="9783"/>
                    <a:pt x="24183" y="9784"/>
                    <a:pt x="24164" y="9784"/>
                  </a:cubicBezTo>
                  <a:cubicBezTo>
                    <a:pt x="24028" y="9784"/>
                    <a:pt x="23443" y="9742"/>
                    <a:pt x="22906" y="9055"/>
                  </a:cubicBezTo>
                  <a:cubicBezTo>
                    <a:pt x="22358" y="8361"/>
                    <a:pt x="24191" y="2936"/>
                    <a:pt x="18717" y="2936"/>
                  </a:cubicBezTo>
                  <a:cubicBezTo>
                    <a:pt x="18004" y="2936"/>
                    <a:pt x="17168" y="3028"/>
                    <a:pt x="16186" y="3234"/>
                  </a:cubicBezTo>
                  <a:cubicBezTo>
                    <a:pt x="16186" y="3234"/>
                    <a:pt x="14174" y="0"/>
                    <a:pt x="101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2"/>
            <p:cNvSpPr/>
            <p:nvPr/>
          </p:nvSpPr>
          <p:spPr>
            <a:xfrm>
              <a:off x="517325" y="3317450"/>
              <a:ext cx="142400" cy="134250"/>
            </a:xfrm>
            <a:custGeom>
              <a:avLst/>
              <a:gdLst/>
              <a:ahLst/>
              <a:cxnLst/>
              <a:rect l="l" t="t" r="r" b="b"/>
              <a:pathLst>
                <a:path w="5696" h="5370" extrusionOk="0">
                  <a:moveTo>
                    <a:pt x="4183" y="0"/>
                  </a:moveTo>
                  <a:cubicBezTo>
                    <a:pt x="3897" y="0"/>
                    <a:pt x="3557" y="109"/>
                    <a:pt x="3152" y="367"/>
                  </a:cubicBezTo>
                  <a:cubicBezTo>
                    <a:pt x="1" y="2378"/>
                    <a:pt x="2538" y="4910"/>
                    <a:pt x="4040" y="5326"/>
                  </a:cubicBezTo>
                  <a:cubicBezTo>
                    <a:pt x="4148" y="5356"/>
                    <a:pt x="4248" y="5369"/>
                    <a:pt x="4342" y="5369"/>
                  </a:cubicBezTo>
                  <a:cubicBezTo>
                    <a:pt x="5562" y="5369"/>
                    <a:pt x="5695" y="3036"/>
                    <a:pt x="5695" y="3036"/>
                  </a:cubicBezTo>
                  <a:cubicBezTo>
                    <a:pt x="5695" y="3036"/>
                    <a:pt x="5695" y="0"/>
                    <a:pt x="418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2"/>
            <p:cNvSpPr/>
            <p:nvPr/>
          </p:nvSpPr>
          <p:spPr>
            <a:xfrm>
              <a:off x="596525" y="3342075"/>
              <a:ext cx="31675" cy="82650"/>
            </a:xfrm>
            <a:custGeom>
              <a:avLst/>
              <a:gdLst/>
              <a:ahLst/>
              <a:cxnLst/>
              <a:rect l="l" t="t" r="r" b="b"/>
              <a:pathLst>
                <a:path w="1267" h="3306" extrusionOk="0">
                  <a:moveTo>
                    <a:pt x="164" y="0"/>
                  </a:moveTo>
                  <a:cubicBezTo>
                    <a:pt x="123" y="0"/>
                    <a:pt x="98" y="5"/>
                    <a:pt x="94" y="7"/>
                  </a:cubicBezTo>
                  <a:cubicBezTo>
                    <a:pt x="38" y="17"/>
                    <a:pt x="0" y="66"/>
                    <a:pt x="11" y="126"/>
                  </a:cubicBezTo>
                  <a:cubicBezTo>
                    <a:pt x="17" y="178"/>
                    <a:pt x="65" y="215"/>
                    <a:pt x="121" y="215"/>
                  </a:cubicBezTo>
                  <a:cubicBezTo>
                    <a:pt x="124" y="215"/>
                    <a:pt x="128" y="215"/>
                    <a:pt x="132" y="214"/>
                  </a:cubicBezTo>
                  <a:cubicBezTo>
                    <a:pt x="133" y="214"/>
                    <a:pt x="146" y="213"/>
                    <a:pt x="168" y="213"/>
                  </a:cubicBezTo>
                  <a:cubicBezTo>
                    <a:pt x="240" y="213"/>
                    <a:pt x="404" y="232"/>
                    <a:pt x="559" y="395"/>
                  </a:cubicBezTo>
                  <a:cubicBezTo>
                    <a:pt x="839" y="675"/>
                    <a:pt x="1102" y="1388"/>
                    <a:pt x="800" y="3185"/>
                  </a:cubicBezTo>
                  <a:cubicBezTo>
                    <a:pt x="795" y="3240"/>
                    <a:pt x="833" y="3295"/>
                    <a:pt x="888" y="3306"/>
                  </a:cubicBezTo>
                  <a:lnTo>
                    <a:pt x="905" y="3306"/>
                  </a:lnTo>
                  <a:cubicBezTo>
                    <a:pt x="959" y="3306"/>
                    <a:pt x="1004" y="3273"/>
                    <a:pt x="1009" y="3217"/>
                  </a:cubicBezTo>
                  <a:cubicBezTo>
                    <a:pt x="1267" y="1699"/>
                    <a:pt x="1162" y="697"/>
                    <a:pt x="708" y="242"/>
                  </a:cubicBezTo>
                  <a:cubicBezTo>
                    <a:pt x="499" y="33"/>
                    <a:pt x="275" y="0"/>
                    <a:pt x="164" y="0"/>
                  </a:cubicBezTo>
                  <a:close/>
                </a:path>
              </a:pathLst>
            </a:custGeom>
            <a:solidFill>
              <a:srgbClr val="2E25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2"/>
            <p:cNvSpPr/>
            <p:nvPr/>
          </p:nvSpPr>
          <p:spPr>
            <a:xfrm>
              <a:off x="869725" y="3413150"/>
              <a:ext cx="49775" cy="80500"/>
            </a:xfrm>
            <a:custGeom>
              <a:avLst/>
              <a:gdLst/>
              <a:ahLst/>
              <a:cxnLst/>
              <a:rect l="l" t="t" r="r" b="b"/>
              <a:pathLst>
                <a:path w="1991" h="3220" extrusionOk="0">
                  <a:moveTo>
                    <a:pt x="613" y="0"/>
                  </a:moveTo>
                  <a:cubicBezTo>
                    <a:pt x="565" y="0"/>
                    <a:pt x="520" y="36"/>
                    <a:pt x="511" y="84"/>
                  </a:cubicBezTo>
                  <a:lnTo>
                    <a:pt x="172" y="1877"/>
                  </a:lnTo>
                  <a:cubicBezTo>
                    <a:pt x="165" y="1904"/>
                    <a:pt x="172" y="1937"/>
                    <a:pt x="187" y="1958"/>
                  </a:cubicBezTo>
                  <a:cubicBezTo>
                    <a:pt x="210" y="1986"/>
                    <a:pt x="231" y="1998"/>
                    <a:pt x="264" y="2003"/>
                  </a:cubicBezTo>
                  <a:lnTo>
                    <a:pt x="1553" y="2145"/>
                  </a:lnTo>
                  <a:lnTo>
                    <a:pt x="73" y="3022"/>
                  </a:lnTo>
                  <a:cubicBezTo>
                    <a:pt x="18" y="3050"/>
                    <a:pt x="1" y="3116"/>
                    <a:pt x="33" y="3164"/>
                  </a:cubicBezTo>
                  <a:cubicBezTo>
                    <a:pt x="51" y="3197"/>
                    <a:pt x="89" y="3220"/>
                    <a:pt x="122" y="3220"/>
                  </a:cubicBezTo>
                  <a:cubicBezTo>
                    <a:pt x="144" y="3220"/>
                    <a:pt x="160" y="3214"/>
                    <a:pt x="177" y="3203"/>
                  </a:cubicBezTo>
                  <a:lnTo>
                    <a:pt x="1930" y="2167"/>
                  </a:lnTo>
                  <a:cubicBezTo>
                    <a:pt x="1968" y="2140"/>
                    <a:pt x="1991" y="2096"/>
                    <a:pt x="1980" y="2052"/>
                  </a:cubicBezTo>
                  <a:cubicBezTo>
                    <a:pt x="1974" y="2008"/>
                    <a:pt x="1936" y="1975"/>
                    <a:pt x="1892" y="1970"/>
                  </a:cubicBezTo>
                  <a:lnTo>
                    <a:pt x="402" y="1806"/>
                  </a:lnTo>
                  <a:lnTo>
                    <a:pt x="719" y="128"/>
                  </a:lnTo>
                  <a:cubicBezTo>
                    <a:pt x="731" y="68"/>
                    <a:pt x="691" y="13"/>
                    <a:pt x="632" y="2"/>
                  </a:cubicBezTo>
                  <a:cubicBezTo>
                    <a:pt x="626" y="1"/>
                    <a:pt x="620" y="0"/>
                    <a:pt x="6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2"/>
            <p:cNvSpPr/>
            <p:nvPr/>
          </p:nvSpPr>
          <p:spPr>
            <a:xfrm>
              <a:off x="414425" y="3545400"/>
              <a:ext cx="91950" cy="159550"/>
            </a:xfrm>
            <a:custGeom>
              <a:avLst/>
              <a:gdLst/>
              <a:ahLst/>
              <a:cxnLst/>
              <a:rect l="l" t="t" r="r" b="b"/>
              <a:pathLst>
                <a:path w="3678" h="6382" extrusionOk="0">
                  <a:moveTo>
                    <a:pt x="3560" y="0"/>
                  </a:moveTo>
                  <a:cubicBezTo>
                    <a:pt x="3534" y="0"/>
                    <a:pt x="3508" y="10"/>
                    <a:pt x="3487" y="29"/>
                  </a:cubicBezTo>
                  <a:cubicBezTo>
                    <a:pt x="872" y="2555"/>
                    <a:pt x="22" y="6211"/>
                    <a:pt x="11" y="6250"/>
                  </a:cubicBezTo>
                  <a:cubicBezTo>
                    <a:pt x="1" y="6304"/>
                    <a:pt x="39" y="6364"/>
                    <a:pt x="93" y="6376"/>
                  </a:cubicBezTo>
                  <a:cubicBezTo>
                    <a:pt x="99" y="6376"/>
                    <a:pt x="110" y="6381"/>
                    <a:pt x="115" y="6381"/>
                  </a:cubicBezTo>
                  <a:cubicBezTo>
                    <a:pt x="165" y="6381"/>
                    <a:pt x="209" y="6348"/>
                    <a:pt x="219" y="6298"/>
                  </a:cubicBezTo>
                  <a:cubicBezTo>
                    <a:pt x="224" y="6260"/>
                    <a:pt x="1064" y="2665"/>
                    <a:pt x="3634" y="182"/>
                  </a:cubicBezTo>
                  <a:cubicBezTo>
                    <a:pt x="3677" y="138"/>
                    <a:pt x="3677" y="72"/>
                    <a:pt x="3639" y="34"/>
                  </a:cubicBezTo>
                  <a:cubicBezTo>
                    <a:pt x="3617" y="11"/>
                    <a:pt x="3588" y="0"/>
                    <a:pt x="35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2"/>
            <p:cNvSpPr/>
            <p:nvPr/>
          </p:nvSpPr>
          <p:spPr>
            <a:xfrm>
              <a:off x="1072950" y="4367975"/>
              <a:ext cx="12900" cy="30150"/>
            </a:xfrm>
            <a:custGeom>
              <a:avLst/>
              <a:gdLst/>
              <a:ahLst/>
              <a:cxnLst/>
              <a:rect l="l" t="t" r="r" b="b"/>
              <a:pathLst>
                <a:path w="516" h="1206" extrusionOk="0">
                  <a:moveTo>
                    <a:pt x="400" y="1"/>
                  </a:moveTo>
                  <a:cubicBezTo>
                    <a:pt x="354" y="1"/>
                    <a:pt x="310" y="31"/>
                    <a:pt x="297" y="77"/>
                  </a:cubicBezTo>
                  <a:lnTo>
                    <a:pt x="17" y="1069"/>
                  </a:lnTo>
                  <a:cubicBezTo>
                    <a:pt x="1" y="1123"/>
                    <a:pt x="34" y="1183"/>
                    <a:pt x="93" y="1200"/>
                  </a:cubicBezTo>
                  <a:cubicBezTo>
                    <a:pt x="99" y="1200"/>
                    <a:pt x="110" y="1206"/>
                    <a:pt x="121" y="1206"/>
                  </a:cubicBezTo>
                  <a:cubicBezTo>
                    <a:pt x="165" y="1206"/>
                    <a:pt x="209" y="1173"/>
                    <a:pt x="219" y="1129"/>
                  </a:cubicBezTo>
                  <a:lnTo>
                    <a:pt x="499" y="136"/>
                  </a:lnTo>
                  <a:cubicBezTo>
                    <a:pt x="515" y="82"/>
                    <a:pt x="482" y="22"/>
                    <a:pt x="428" y="5"/>
                  </a:cubicBezTo>
                  <a:cubicBezTo>
                    <a:pt x="419" y="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2"/>
            <p:cNvSpPr/>
            <p:nvPr/>
          </p:nvSpPr>
          <p:spPr>
            <a:xfrm>
              <a:off x="1093075" y="4367425"/>
              <a:ext cx="5400" cy="25900"/>
            </a:xfrm>
            <a:custGeom>
              <a:avLst/>
              <a:gdLst/>
              <a:ahLst/>
              <a:cxnLst/>
              <a:rect l="l" t="t" r="r" b="b"/>
              <a:pathLst>
                <a:path w="216" h="1036" extrusionOk="0">
                  <a:moveTo>
                    <a:pt x="105" y="0"/>
                  </a:moveTo>
                  <a:cubicBezTo>
                    <a:pt x="44" y="0"/>
                    <a:pt x="1" y="49"/>
                    <a:pt x="1" y="104"/>
                  </a:cubicBezTo>
                  <a:lnTo>
                    <a:pt x="6" y="932"/>
                  </a:lnTo>
                  <a:cubicBezTo>
                    <a:pt x="6" y="987"/>
                    <a:pt x="56" y="1035"/>
                    <a:pt x="110" y="1035"/>
                  </a:cubicBezTo>
                  <a:cubicBezTo>
                    <a:pt x="171" y="1035"/>
                    <a:pt x="215" y="987"/>
                    <a:pt x="215" y="932"/>
                  </a:cubicBezTo>
                  <a:lnTo>
                    <a:pt x="209" y="104"/>
                  </a:lnTo>
                  <a:cubicBezTo>
                    <a:pt x="209" y="49"/>
                    <a:pt x="165" y="0"/>
                    <a:pt x="1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51" name="Google Shape;151;p2"/>
          <p:cNvSpPr txBox="1">
            <a:spLocks noGrp="1"/>
          </p:cNvSpPr>
          <p:nvPr>
            <p:ph type="subTitle" idx="1"/>
          </p:nvPr>
        </p:nvSpPr>
        <p:spPr>
          <a:xfrm>
            <a:off x="2134650" y="3657500"/>
            <a:ext cx="4874700" cy="4278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a:solidFill>
                  <a:schemeClr val="dk1"/>
                </a:solidFill>
                <a:latin typeface="Nunito"/>
                <a:ea typeface="Nunito"/>
                <a:cs typeface="Nunito"/>
                <a:sym typeface="Nunito"/>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52" name="Google Shape;152;p2"/>
          <p:cNvSpPr txBox="1">
            <a:spLocks noGrp="1"/>
          </p:cNvSpPr>
          <p:nvPr>
            <p:ph type="ctrTitle"/>
          </p:nvPr>
        </p:nvSpPr>
        <p:spPr>
          <a:xfrm>
            <a:off x="2343000" y="849550"/>
            <a:ext cx="4458000" cy="2808000"/>
          </a:xfrm>
          <a:prstGeom prst="rect">
            <a:avLst/>
          </a:prstGeom>
          <a:noFill/>
        </p:spPr>
        <p:txBody>
          <a:bodyPr spcFirstLastPara="1" wrap="square" lIns="91425" tIns="91425" rIns="91425" bIns="91425" anchor="ctr" anchorCtr="0">
            <a:noAutofit/>
          </a:bodyPr>
          <a:lstStyle>
            <a:lvl1pPr lvl="0" algn="ctr" rtl="0">
              <a:lnSpc>
                <a:spcPct val="90000"/>
              </a:lnSpc>
              <a:spcBef>
                <a:spcPts val="0"/>
              </a:spcBef>
              <a:spcAft>
                <a:spcPts val="0"/>
              </a:spcAft>
              <a:buClr>
                <a:srgbClr val="191919"/>
              </a:buClr>
              <a:buSzPts val="5200"/>
              <a:buNone/>
              <a:defRPr sz="9000" b="1">
                <a:latin typeface="Amatic SC"/>
                <a:ea typeface="Amatic SC"/>
                <a:cs typeface="Amatic SC"/>
                <a:sym typeface="Amatic SC"/>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Tree>
    <p:extLst>
      <p:ext uri="{BB962C8B-B14F-4D97-AF65-F5344CB8AC3E}">
        <p14:creationId xmlns:p14="http://schemas.microsoft.com/office/powerpoint/2010/main" val="17107025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18"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19" Type="http://schemas.openxmlformats.org/officeDocument/2006/relationships/theme" Target="../theme/theme3.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4.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tags" Target="../tags/tag7.xml"/><Relationship Id="rId3" Type="http://schemas.openxmlformats.org/officeDocument/2006/relationships/slideLayout" Target="../slideLayouts/slideLayout57.xml"/><Relationship Id="rId7" Type="http://schemas.openxmlformats.org/officeDocument/2006/relationships/tags" Target="../tags/tag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theme" Target="../theme/theme5.xml"/><Relationship Id="rId5" Type="http://schemas.openxmlformats.org/officeDocument/2006/relationships/slideLayout" Target="../slideLayouts/slideLayout59.xml"/><Relationship Id="rId4" Type="http://schemas.openxmlformats.org/officeDocument/2006/relationships/slideLayout" Target="../slideLayouts/slideLayout58.xml"/><Relationship Id="rId9" Type="http://schemas.openxmlformats.org/officeDocument/2006/relationships/tags" Target="../tags/tag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5" name="9Slide.vn - 2019">
            <a:extLst>
              <a:ext uri="{FF2B5EF4-FFF2-40B4-BE49-F238E27FC236}">
                <a16:creationId xmlns:a16="http://schemas.microsoft.com/office/drawing/2014/main" xmlns="" id="{8C670872-5692-6F8D-F866-560425933856}"/>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6" name="Google Shape;6;p1"/>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3000"/>
              <a:buFont typeface="Yeseva One"/>
              <a:buNone/>
              <a:defRPr sz="3000">
                <a:solidFill>
                  <a:schemeClr val="dk1"/>
                </a:solidFill>
                <a:latin typeface="Yeseva One"/>
                <a:ea typeface="Yeseva One"/>
                <a:cs typeface="Yeseva One"/>
                <a:sym typeface="Yeseva One"/>
              </a:defRPr>
            </a:lvl1pPr>
            <a:lvl2pPr lvl="1"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2pPr>
            <a:lvl3pPr lvl="2"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3pPr>
            <a:lvl4pPr lvl="3"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4pPr>
            <a:lvl5pPr lvl="4"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5pPr>
            <a:lvl6pPr lvl="5"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6pPr>
            <a:lvl7pPr lvl="6"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7pPr>
            <a:lvl8pPr lvl="7"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8pPr>
            <a:lvl9pPr lvl="8"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1pPr>
            <a:lvl2pPr marL="914400" lvl="1"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2pPr>
            <a:lvl3pPr marL="1371600" lvl="2"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3pPr>
            <a:lvl4pPr marL="1828800" lvl="3"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4pPr>
            <a:lvl5pPr marL="2286000" lvl="4"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5pPr>
            <a:lvl6pPr marL="2743200" lvl="5"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6pPr>
            <a:lvl7pPr marL="3200400" lvl="6"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7pPr>
            <a:lvl8pPr marL="3657600" lvl="7"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8pPr>
            <a:lvl9pPr marL="4114800" lvl="8"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9pPr>
          </a:lstStyle>
          <a:p>
            <a:endParaRPr/>
          </a:p>
        </p:txBody>
      </p:sp>
    </p:spTree>
  </p:cSld>
  <p:clrMap bg1="lt1" tx1="dk1" bg2="dk2" tx2="lt2" accent1="accent1" accent2="accent2" accent3="accent3" accent4="accent4" accent5="accent5" accent6="accent6" hlink="hlink" folHlink="folHlink"/>
  <p:sldLayoutIdLst>
    <p:sldLayoutId id="2147483652" r:id="rId1"/>
    <p:sldLayoutId id="2147483658" r:id="rId2"/>
    <p:sldLayoutId id="2147483662" r:id="rId3"/>
    <p:sldLayoutId id="2147483665" r:id="rId4"/>
    <p:sldLayoutId id="2147483682" r:id="rId5"/>
    <p:sldLayoutId id="2147483683" r:id="rId6"/>
    <p:sldLayoutId id="2147483684" r:id="rId7"/>
    <p:sldLayoutId id="2147483687"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5" name="9Slide.vn - 2019">
            <a:extLst>
              <a:ext uri="{FF2B5EF4-FFF2-40B4-BE49-F238E27FC236}">
                <a16:creationId xmlns:a16="http://schemas.microsoft.com/office/drawing/2014/main" xmlns="" id="{8494B8C8-246F-84DD-0597-3ADD9A06322E}"/>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6" name="Google Shape;6;p1"/>
          <p:cNvSpPr txBox="1">
            <a:spLocks noGrp="1"/>
          </p:cNvSpPr>
          <p:nvPr>
            <p:ph type="title"/>
          </p:nvPr>
        </p:nvSpPr>
        <p:spPr>
          <a:xfrm>
            <a:off x="720000" y="540000"/>
            <a:ext cx="7704000" cy="612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3500"/>
              <a:buFont typeface="Amatic SC"/>
              <a:buNone/>
              <a:defRPr sz="3500" b="1">
                <a:solidFill>
                  <a:schemeClr val="dk1"/>
                </a:solidFill>
                <a:latin typeface="Amatic SC"/>
                <a:ea typeface="Amatic SC"/>
                <a:cs typeface="Amatic SC"/>
                <a:sym typeface="Amatic SC"/>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rtl="0">
              <a:lnSpc>
                <a:spcPct val="115000"/>
              </a:lnSpc>
              <a:spcBef>
                <a:spcPts val="1600"/>
              </a:spcBef>
              <a:spcAft>
                <a:spcPts val="160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extLst>
      <p:ext uri="{BB962C8B-B14F-4D97-AF65-F5344CB8AC3E}">
        <p14:creationId xmlns:p14="http://schemas.microsoft.com/office/powerpoint/2010/main" val="1349853630"/>
      </p:ext>
    </p:extLst>
  </p:cSld>
  <p:clrMap bg1="lt1" tx1="dk1" bg2="dk2" tx2="lt2" accent1="accent1" accent2="accent2" accent3="accent3" accent4="accent4" accent5="accent5" accent6="accent6" hlink="hlink" folHlink="folHlink"/>
  <p:sldLayoutIdLst>
    <p:sldLayoutId id="2147483689" r:id="rId1"/>
    <p:sldLayoutId id="2147483690"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5" name="9Slide.vn - 2019">
            <a:extLst>
              <a:ext uri="{FF2B5EF4-FFF2-40B4-BE49-F238E27FC236}">
                <a16:creationId xmlns:a16="http://schemas.microsoft.com/office/drawing/2014/main" xmlns="" id="{949BFFD0-2EF6-1A41-24E8-F739DB5E6CEE}"/>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6" name="Google Shape;6;p1"/>
          <p:cNvSpPr txBox="1">
            <a:spLocks noGrp="1"/>
          </p:cNvSpPr>
          <p:nvPr>
            <p:ph type="title"/>
          </p:nvPr>
        </p:nvSpPr>
        <p:spPr>
          <a:xfrm>
            <a:off x="720000" y="540000"/>
            <a:ext cx="7704000" cy="612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3500"/>
              <a:buFont typeface="Amatic SC"/>
              <a:buNone/>
              <a:defRPr sz="3500" b="1">
                <a:solidFill>
                  <a:schemeClr val="dk1"/>
                </a:solidFill>
                <a:latin typeface="Amatic SC"/>
                <a:ea typeface="Amatic SC"/>
                <a:cs typeface="Amatic SC"/>
                <a:sym typeface="Amatic SC"/>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rtl="0">
              <a:lnSpc>
                <a:spcPct val="115000"/>
              </a:lnSpc>
              <a:spcBef>
                <a:spcPts val="1600"/>
              </a:spcBef>
              <a:spcAft>
                <a:spcPts val="160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extLst>
      <p:ext uri="{BB962C8B-B14F-4D97-AF65-F5344CB8AC3E}">
        <p14:creationId xmlns:p14="http://schemas.microsoft.com/office/powerpoint/2010/main" val="3055145547"/>
      </p:ext>
    </p:extLst>
  </p:cSld>
  <p:clrMap bg1="lt1" tx1="dk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xmlns="" id="{10740E1A-1151-A14D-5468-BEDFA258E7DF}"/>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07D3EA37-41A9-44C9-ABD4-E0AA338F02BF}" type="datetimeFigureOut">
              <a:rPr lang="en-US" smtClean="0"/>
              <a:t>2/5/2025</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0476AF6-10E2-4134-ADCD-E1D658B86FE1}" type="slidenum">
              <a:rPr lang="en-US" smtClean="0"/>
              <a:t>‹#›</a:t>
            </a:fld>
            <a:endParaRPr lang="en-US"/>
          </a:p>
        </p:txBody>
      </p:sp>
    </p:spTree>
    <p:extLst>
      <p:ext uri="{BB962C8B-B14F-4D97-AF65-F5344CB8AC3E}">
        <p14:creationId xmlns:p14="http://schemas.microsoft.com/office/powerpoint/2010/main" val="40960919"/>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xmlns="" id="{EAAE1997-BC04-0AAB-C547-900DDC5CDDE4}"/>
              </a:ext>
            </a:extLst>
          </p:cNvPr>
          <p:cNvSpPr txBox="1"/>
          <p:nvPr userDrawn="1"/>
        </p:nvSpPr>
        <p:spPr>
          <a:xfrm>
            <a:off x="0" y="-1419999"/>
            <a:ext cx="9144000" cy="276999"/>
          </a:xfrm>
          <a:prstGeom prst="rect">
            <a:avLst/>
          </a:prstGeom>
          <a:noFill/>
        </p:spPr>
        <p:txBody>
          <a:bodyPr vert="horz" wrap="none" lIns="0" tIns="0" rIns="0" bIns="0" rtlCol="0">
            <a:spAutoFit/>
          </a:bodyPr>
          <a:lstStyle/>
          <a:p>
            <a:pPr algn="ctr"/>
            <a:r>
              <a:rPr lang="en-US" sz="1800">
                <a:solidFill>
                  <a:srgbClr val="CFCFCF"/>
                </a:solidFill>
              </a:rPr>
              <a:t>www.9slide.vn</a:t>
            </a:r>
          </a:p>
        </p:txBody>
      </p:sp>
      <p:sp>
        <p:nvSpPr>
          <p:cNvPr id="2" name="Title Placeholder 1">
            <a:extLst>
              <a:ext uri="{FF2B5EF4-FFF2-40B4-BE49-F238E27FC236}">
                <a16:creationId xmlns:a16="http://schemas.microsoft.com/office/drawing/2014/main" xmlns="" id="{76CB0E7E-7BDA-4369-B06E-95E5B313A5C9}"/>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FF2DE87-7D95-4722-9EE5-248D158C7FF7}"/>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7D0A038-BC78-4ECC-BEFF-CCB515E4848D}"/>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69B9EE9-F3BF-4B40-83E7-C9BC68FDDB0E}" type="datetimeFigureOut">
              <a:rPr lang="en-US" smtClean="0"/>
              <a:t>2/5/2025</a:t>
            </a:fld>
            <a:endParaRPr lang="en-US"/>
          </a:p>
        </p:txBody>
      </p:sp>
      <p:sp>
        <p:nvSpPr>
          <p:cNvPr id="5" name="Footer Placeholder 4">
            <a:extLst>
              <a:ext uri="{FF2B5EF4-FFF2-40B4-BE49-F238E27FC236}">
                <a16:creationId xmlns:a16="http://schemas.microsoft.com/office/drawing/2014/main" xmlns="" id="{50ECDB14-4F91-4B5C-8ACA-1B5E7E69B7D1}"/>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B30118F-80C4-4861-A4D3-A50D382E7D56}"/>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xmlns="" id="{CD0CE00B-B040-4546-AF5D-EEF96AA126B0}"/>
              </a:ext>
            </a:extLst>
          </p:cNvPr>
          <p:cNvGrpSpPr>
            <a:grpSpLocks noGrp="1" noSelect="1" noRot="1" noMove="1" noResize="1"/>
          </p:cNvGrpSpPr>
          <p:nvPr userDrawn="1">
            <p:custDataLst>
              <p:tags r:id="rId7"/>
            </p:custDataLst>
          </p:nvPr>
        </p:nvGrpSpPr>
        <p:grpSpPr>
          <a:xfrm>
            <a:off x="-1651575" y="-1668167"/>
            <a:ext cx="12447150" cy="8463242"/>
            <a:chOff x="-2202100" y="-2224223"/>
            <a:chExt cx="16596200" cy="11284323"/>
          </a:xfrm>
        </p:grpSpPr>
        <p:sp>
          <p:nvSpPr>
            <p:cNvPr id="12" name="Rectangle 11">
              <a:extLst>
                <a:ext uri="{FF2B5EF4-FFF2-40B4-BE49-F238E27FC236}">
                  <a16:creationId xmlns:a16="http://schemas.microsoft.com/office/drawing/2014/main" xmlns=""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13" name="TextBox 12">
              <a:extLst>
                <a:ext uri="{FF2B5EF4-FFF2-40B4-BE49-F238E27FC236}">
                  <a16:creationId xmlns:a16="http://schemas.microsoft.com/office/drawing/2014/main" xmlns=""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025">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xmlns=""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50" name="9Slide.vn">
            <a:extLst>
              <a:ext uri="{FF2B5EF4-FFF2-40B4-BE49-F238E27FC236}">
                <a16:creationId xmlns:a16="http://schemas.microsoft.com/office/drawing/2014/main" xmlns="" id="{0F30810D-0BA7-48B5-9100-E09C5C296021}"/>
              </a:ext>
            </a:extLst>
          </p:cNvPr>
          <p:cNvSpPr>
            <a:spLocks noSelect="1"/>
          </p:cNvSpPr>
          <p:nvPr userDrawn="1">
            <p:custDataLst>
              <p:tags r:id="rId8"/>
            </p:custDataLst>
          </p:nvPr>
        </p:nvSpPr>
        <p:spPr>
          <a:xfrm>
            <a:off x="4568571" y="-6686550"/>
            <a:ext cx="6858" cy="68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1" name="9Slide.vn">
            <a:extLst>
              <a:ext uri="{FF2B5EF4-FFF2-40B4-BE49-F238E27FC236}">
                <a16:creationId xmlns:a16="http://schemas.microsoft.com/office/drawing/2014/main" xmlns="" id="{5703AF2A-1D5F-4BD2-8904-9B6C863CB9B3}"/>
              </a:ext>
            </a:extLst>
          </p:cNvPr>
          <p:cNvSpPr>
            <a:spLocks noSelect="1"/>
          </p:cNvSpPr>
          <p:nvPr userDrawn="1">
            <p:custDataLst>
              <p:tags r:id="rId9"/>
            </p:custDataLst>
          </p:nvPr>
        </p:nvSpPr>
        <p:spPr>
          <a:xfrm>
            <a:off x="4568571" y="11823192"/>
            <a:ext cx="6858" cy="68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1343844468"/>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2"/>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50000"/>
              <a:lumOff val="5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lumOff val="5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xmlns="" id="{6585EA96-5AF9-0878-197F-DFB8B6F5DA23}"/>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6"/>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2/5/2025</a:t>
            </a:fld>
            <a:endParaRPr lang="en-US"/>
          </a:p>
        </p:txBody>
      </p:sp>
      <p:sp>
        <p:nvSpPr>
          <p:cNvPr id="5" name="Footer Placeholder 4"/>
          <p:cNvSpPr>
            <a:spLocks noGrp="1"/>
          </p:cNvSpPr>
          <p:nvPr>
            <p:ph type="ftr" sz="quarter" idx="3"/>
          </p:nvPr>
        </p:nvSpPr>
        <p:spPr>
          <a:xfrm>
            <a:off x="1562100" y="3178176"/>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6"/>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69825587"/>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457223" rtl="0" eaLnBrk="1" latinLnBrk="0" hangingPunct="1">
        <a:spcBef>
          <a:spcPct val="0"/>
        </a:spcBef>
        <a:buNone/>
        <a:defRPr sz="2200" kern="1200">
          <a:solidFill>
            <a:schemeClr val="tx1"/>
          </a:solidFill>
          <a:latin typeface="+mj-lt"/>
          <a:ea typeface="+mj-ea"/>
          <a:cs typeface="+mj-cs"/>
        </a:defRPr>
      </a:lvl1pPr>
    </p:titleStyle>
    <p:bodyStyle>
      <a:lvl1pPr marL="171458" indent="-171458" algn="l" defTabSz="457223"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94" indent="-142883" algn="l" defTabSz="457223"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29" indent="-114306" algn="l" defTabSz="457223"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40"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52"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63"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74"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86"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98"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23" rtl="0" eaLnBrk="1" latinLnBrk="0" hangingPunct="1">
        <a:defRPr sz="900" kern="1200">
          <a:solidFill>
            <a:schemeClr val="tx1"/>
          </a:solidFill>
          <a:latin typeface="+mn-lt"/>
          <a:ea typeface="+mn-ea"/>
          <a:cs typeface="+mn-cs"/>
        </a:defRPr>
      </a:lvl1pPr>
      <a:lvl2pPr marL="228611" algn="l" defTabSz="457223" rtl="0" eaLnBrk="1" latinLnBrk="0" hangingPunct="1">
        <a:defRPr sz="900" kern="1200">
          <a:solidFill>
            <a:schemeClr val="tx1"/>
          </a:solidFill>
          <a:latin typeface="+mn-lt"/>
          <a:ea typeface="+mn-ea"/>
          <a:cs typeface="+mn-cs"/>
        </a:defRPr>
      </a:lvl2pPr>
      <a:lvl3pPr marL="457223" algn="l" defTabSz="457223" rtl="0" eaLnBrk="1" latinLnBrk="0" hangingPunct="1">
        <a:defRPr sz="900" kern="1200">
          <a:solidFill>
            <a:schemeClr val="tx1"/>
          </a:solidFill>
          <a:latin typeface="+mn-lt"/>
          <a:ea typeface="+mn-ea"/>
          <a:cs typeface="+mn-cs"/>
        </a:defRPr>
      </a:lvl3pPr>
      <a:lvl4pPr marL="685835" algn="l" defTabSz="457223" rtl="0" eaLnBrk="1" latinLnBrk="0" hangingPunct="1">
        <a:defRPr sz="900" kern="1200">
          <a:solidFill>
            <a:schemeClr val="tx1"/>
          </a:solidFill>
          <a:latin typeface="+mn-lt"/>
          <a:ea typeface="+mn-ea"/>
          <a:cs typeface="+mn-cs"/>
        </a:defRPr>
      </a:lvl4pPr>
      <a:lvl5pPr marL="914446" algn="l" defTabSz="457223" rtl="0" eaLnBrk="1" latinLnBrk="0" hangingPunct="1">
        <a:defRPr sz="900" kern="1200">
          <a:solidFill>
            <a:schemeClr val="tx1"/>
          </a:solidFill>
          <a:latin typeface="+mn-lt"/>
          <a:ea typeface="+mn-ea"/>
          <a:cs typeface="+mn-cs"/>
        </a:defRPr>
      </a:lvl5pPr>
      <a:lvl6pPr marL="1143057" algn="l" defTabSz="457223" rtl="0" eaLnBrk="1" latinLnBrk="0" hangingPunct="1">
        <a:defRPr sz="900" kern="1200">
          <a:solidFill>
            <a:schemeClr val="tx1"/>
          </a:solidFill>
          <a:latin typeface="+mn-lt"/>
          <a:ea typeface="+mn-ea"/>
          <a:cs typeface="+mn-cs"/>
        </a:defRPr>
      </a:lvl6pPr>
      <a:lvl7pPr marL="1371668" algn="l" defTabSz="457223" rtl="0" eaLnBrk="1" latinLnBrk="0" hangingPunct="1">
        <a:defRPr sz="900" kern="1200">
          <a:solidFill>
            <a:schemeClr val="tx1"/>
          </a:solidFill>
          <a:latin typeface="+mn-lt"/>
          <a:ea typeface="+mn-ea"/>
          <a:cs typeface="+mn-cs"/>
        </a:defRPr>
      </a:lvl7pPr>
      <a:lvl8pPr marL="1600280" algn="l" defTabSz="457223" rtl="0" eaLnBrk="1" latinLnBrk="0" hangingPunct="1">
        <a:defRPr sz="900" kern="1200">
          <a:solidFill>
            <a:schemeClr val="tx1"/>
          </a:solidFill>
          <a:latin typeface="+mn-lt"/>
          <a:ea typeface="+mn-ea"/>
          <a:cs typeface="+mn-cs"/>
        </a:defRPr>
      </a:lvl8pPr>
      <a:lvl9pPr marL="1828892" algn="l" defTabSz="457223" rtl="0" eaLnBrk="1" latinLnBrk="0" hangingPunct="1">
        <a:defRPr sz="9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xmlns="" id="{4F9E20C8-638A-ED34-9AB0-DAA86BDE8D10}"/>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6"/>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2/5/2025</a:t>
            </a:fld>
            <a:endParaRPr lang="en-US"/>
          </a:p>
        </p:txBody>
      </p:sp>
      <p:sp>
        <p:nvSpPr>
          <p:cNvPr id="5" name="Footer Placeholder 4"/>
          <p:cNvSpPr>
            <a:spLocks noGrp="1"/>
          </p:cNvSpPr>
          <p:nvPr>
            <p:ph type="ftr" sz="quarter" idx="3"/>
          </p:nvPr>
        </p:nvSpPr>
        <p:spPr>
          <a:xfrm>
            <a:off x="1562100" y="3178176"/>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6"/>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369928846"/>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457223" rtl="0" eaLnBrk="1" latinLnBrk="0" hangingPunct="1">
        <a:spcBef>
          <a:spcPct val="0"/>
        </a:spcBef>
        <a:buNone/>
        <a:defRPr sz="2200" kern="1200">
          <a:solidFill>
            <a:schemeClr val="tx1"/>
          </a:solidFill>
          <a:latin typeface="+mj-lt"/>
          <a:ea typeface="+mj-ea"/>
          <a:cs typeface="+mj-cs"/>
        </a:defRPr>
      </a:lvl1pPr>
    </p:titleStyle>
    <p:bodyStyle>
      <a:lvl1pPr marL="171458" indent="-171458" algn="l" defTabSz="457223"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94" indent="-142883" algn="l" defTabSz="457223"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29" indent="-114306" algn="l" defTabSz="457223"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40"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52"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63"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74"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86"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98"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23" rtl="0" eaLnBrk="1" latinLnBrk="0" hangingPunct="1">
        <a:defRPr sz="900" kern="1200">
          <a:solidFill>
            <a:schemeClr val="tx1"/>
          </a:solidFill>
          <a:latin typeface="+mn-lt"/>
          <a:ea typeface="+mn-ea"/>
          <a:cs typeface="+mn-cs"/>
        </a:defRPr>
      </a:lvl1pPr>
      <a:lvl2pPr marL="228611" algn="l" defTabSz="457223" rtl="0" eaLnBrk="1" latinLnBrk="0" hangingPunct="1">
        <a:defRPr sz="900" kern="1200">
          <a:solidFill>
            <a:schemeClr val="tx1"/>
          </a:solidFill>
          <a:latin typeface="+mn-lt"/>
          <a:ea typeface="+mn-ea"/>
          <a:cs typeface="+mn-cs"/>
        </a:defRPr>
      </a:lvl2pPr>
      <a:lvl3pPr marL="457223" algn="l" defTabSz="457223" rtl="0" eaLnBrk="1" latinLnBrk="0" hangingPunct="1">
        <a:defRPr sz="900" kern="1200">
          <a:solidFill>
            <a:schemeClr val="tx1"/>
          </a:solidFill>
          <a:latin typeface="+mn-lt"/>
          <a:ea typeface="+mn-ea"/>
          <a:cs typeface="+mn-cs"/>
        </a:defRPr>
      </a:lvl3pPr>
      <a:lvl4pPr marL="685835" algn="l" defTabSz="457223" rtl="0" eaLnBrk="1" latinLnBrk="0" hangingPunct="1">
        <a:defRPr sz="900" kern="1200">
          <a:solidFill>
            <a:schemeClr val="tx1"/>
          </a:solidFill>
          <a:latin typeface="+mn-lt"/>
          <a:ea typeface="+mn-ea"/>
          <a:cs typeface="+mn-cs"/>
        </a:defRPr>
      </a:lvl4pPr>
      <a:lvl5pPr marL="914446" algn="l" defTabSz="457223" rtl="0" eaLnBrk="1" latinLnBrk="0" hangingPunct="1">
        <a:defRPr sz="900" kern="1200">
          <a:solidFill>
            <a:schemeClr val="tx1"/>
          </a:solidFill>
          <a:latin typeface="+mn-lt"/>
          <a:ea typeface="+mn-ea"/>
          <a:cs typeface="+mn-cs"/>
        </a:defRPr>
      </a:lvl5pPr>
      <a:lvl6pPr marL="1143057" algn="l" defTabSz="457223" rtl="0" eaLnBrk="1" latinLnBrk="0" hangingPunct="1">
        <a:defRPr sz="900" kern="1200">
          <a:solidFill>
            <a:schemeClr val="tx1"/>
          </a:solidFill>
          <a:latin typeface="+mn-lt"/>
          <a:ea typeface="+mn-ea"/>
          <a:cs typeface="+mn-cs"/>
        </a:defRPr>
      </a:lvl6pPr>
      <a:lvl7pPr marL="1371668" algn="l" defTabSz="457223" rtl="0" eaLnBrk="1" latinLnBrk="0" hangingPunct="1">
        <a:defRPr sz="900" kern="1200">
          <a:solidFill>
            <a:schemeClr val="tx1"/>
          </a:solidFill>
          <a:latin typeface="+mn-lt"/>
          <a:ea typeface="+mn-ea"/>
          <a:cs typeface="+mn-cs"/>
        </a:defRPr>
      </a:lvl7pPr>
      <a:lvl8pPr marL="1600280" algn="l" defTabSz="457223" rtl="0" eaLnBrk="1" latinLnBrk="0" hangingPunct="1">
        <a:defRPr sz="900" kern="1200">
          <a:solidFill>
            <a:schemeClr val="tx1"/>
          </a:solidFill>
          <a:latin typeface="+mn-lt"/>
          <a:ea typeface="+mn-ea"/>
          <a:cs typeface="+mn-cs"/>
        </a:defRPr>
      </a:lvl8pPr>
      <a:lvl9pPr marL="1828892" algn="l" defTabSz="457223"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55.xml"/><Relationship Id="rId7" Type="http://schemas.openxmlformats.org/officeDocument/2006/relationships/image" Target="../media/image34.svg"/><Relationship Id="rId12" Type="http://schemas.openxmlformats.org/officeDocument/2006/relationships/image" Target="../media/image3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0.png"/><Relationship Id="rId11" Type="http://schemas.openxmlformats.org/officeDocument/2006/relationships/image" Target="../media/image33.png"/><Relationship Id="rId5" Type="http://schemas.openxmlformats.org/officeDocument/2006/relationships/image" Target="../media/image29.png"/><Relationship Id="rId10" Type="http://schemas.openxmlformats.org/officeDocument/2006/relationships/image" Target="../media/image32.png"/><Relationship Id="rId4" Type="http://schemas.openxmlformats.org/officeDocument/2006/relationships/image" Target="../media/image28.png"/><Relationship Id="rId9" Type="http://schemas.openxmlformats.org/officeDocument/2006/relationships/image" Target="../media/image36.svg"/></Relationships>
</file>

<file path=ppt/slides/_rels/slide10.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8.xml"/><Relationship Id="rId1" Type="http://schemas.openxmlformats.org/officeDocument/2006/relationships/tags" Target="../tags/tag9.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66.xml"/><Relationship Id="rId5" Type="http://schemas.openxmlformats.org/officeDocument/2006/relationships/image" Target="../media/image51.png"/><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74.svg"/><Relationship Id="rId3" Type="http://schemas.openxmlformats.org/officeDocument/2006/relationships/image" Target="../media/image53.png"/><Relationship Id="rId7" Type="http://schemas.openxmlformats.org/officeDocument/2006/relationships/image" Target="../media/image68.svg"/><Relationship Id="rId2" Type="http://schemas.openxmlformats.org/officeDocument/2006/relationships/image" Target="../media/image52.jpeg"/><Relationship Id="rId1" Type="http://schemas.openxmlformats.org/officeDocument/2006/relationships/slideLayout" Target="../slideLayouts/slideLayout66.xml"/><Relationship Id="rId6" Type="http://schemas.openxmlformats.org/officeDocument/2006/relationships/image" Target="../media/image54.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66.svg"/><Relationship Id="rId9" Type="http://schemas.openxmlformats.org/officeDocument/2006/relationships/image" Target="../media/image70.svg"/><Relationship Id="rId14" Type="http://schemas.openxmlformats.org/officeDocument/2006/relationships/image" Target="../media/image57.png"/></Relationships>
</file>

<file path=ppt/slides/_rels/slide1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2.jpeg"/><Relationship Id="rId1" Type="http://schemas.openxmlformats.org/officeDocument/2006/relationships/slideLayout" Target="../slideLayouts/slideLayout66.xml"/><Relationship Id="rId4" Type="http://schemas.openxmlformats.org/officeDocument/2006/relationships/image" Target="../media/image59.jpeg"/></Relationships>
</file>

<file path=ppt/slides/_rels/slide18.xml.rels><?xml version="1.0" encoding="UTF-8" standalone="yes"?>
<Relationships xmlns="http://schemas.openxmlformats.org/package/2006/relationships"><Relationship Id="rId8" Type="http://schemas.openxmlformats.org/officeDocument/2006/relationships/image" Target="../media/image81.svg"/><Relationship Id="rId3" Type="http://schemas.openxmlformats.org/officeDocument/2006/relationships/slideLayout" Target="../slideLayouts/slideLayout77.xml"/><Relationship Id="rId7" Type="http://schemas.openxmlformats.org/officeDocument/2006/relationships/image" Target="../media/image61.png"/><Relationship Id="rId2" Type="http://schemas.openxmlformats.org/officeDocument/2006/relationships/video" Target="../media/media3.mp4"/><Relationship Id="rId16" Type="http://schemas.openxmlformats.org/officeDocument/2006/relationships/image" Target="../media/image63.png"/><Relationship Id="rId1" Type="http://schemas.microsoft.com/office/2007/relationships/media" Target="../media/media3.mp4"/><Relationship Id="rId6" Type="http://schemas.openxmlformats.org/officeDocument/2006/relationships/image" Target="../media/image79.svg"/><Relationship Id="rId5" Type="http://schemas.openxmlformats.org/officeDocument/2006/relationships/image" Target="../media/image60.png"/><Relationship Id="rId15" Type="http://schemas.openxmlformats.org/officeDocument/2006/relationships/image" Target="../media/image86.svg"/><Relationship Id="rId4" Type="http://schemas.openxmlformats.org/officeDocument/2006/relationships/image" Target="../media/image48.jpeg"/><Relationship Id="rId9" Type="http://schemas.openxmlformats.org/officeDocument/2006/relationships/image" Target="../media/image6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6.xml"/><Relationship Id="rId1" Type="http://schemas.openxmlformats.org/officeDocument/2006/relationships/slideLayout" Target="../slideLayouts/slideLayout25.xml"/><Relationship Id="rId5" Type="http://schemas.openxmlformats.org/officeDocument/2006/relationships/image" Target="../media/image65.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50.xml"/><Relationship Id="rId7" Type="http://schemas.openxmlformats.org/officeDocument/2006/relationships/image" Target="../media/image3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0.jpeg"/><Relationship Id="rId4" Type="http://schemas.openxmlformats.org/officeDocument/2006/relationships/image" Target="../media/image35.jpg"/><Relationship Id="rId9" Type="http://schemas.openxmlformats.org/officeDocument/2006/relationships/image" Target="../media/image34.png"/></Relationships>
</file>

<file path=ppt/slides/_rels/slide4.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audio" Target="../media/audio1.wav"/><Relationship Id="rId7" Type="http://schemas.openxmlformats.org/officeDocument/2006/relationships/slide" Target="slide5.xml"/><Relationship Id="rId2" Type="http://schemas.openxmlformats.org/officeDocument/2006/relationships/notesSlide" Target="../notesSlides/notesSlide2.xml"/><Relationship Id="rId1" Type="http://schemas.openxmlformats.org/officeDocument/2006/relationships/slideLayout" Target="../slideLayouts/slideLayout50.xml"/><Relationship Id="rId6" Type="http://schemas.openxmlformats.org/officeDocument/2006/relationships/image" Target="../media/image43.png"/><Relationship Id="rId11" Type="http://schemas.openxmlformats.org/officeDocument/2006/relationships/image" Target="../media/image44.png"/><Relationship Id="rId5" Type="http://schemas.openxmlformats.org/officeDocument/2006/relationships/image" Target="../media/image42.png"/><Relationship Id="rId10" Type="http://schemas.openxmlformats.org/officeDocument/2006/relationships/slide" Target="slide8.xml"/><Relationship Id="rId4" Type="http://schemas.openxmlformats.org/officeDocument/2006/relationships/image" Target="../media/image41.jpg"/><Relationship Id="rId9" Type="http://schemas.openxmlformats.org/officeDocument/2006/relationships/slide" Target="slide7.xml"/></Relationships>
</file>

<file path=ppt/slides/_rels/slide5.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notesSlide" Target="../notesSlides/notesSlide3.xml"/><Relationship Id="rId1" Type="http://schemas.openxmlformats.org/officeDocument/2006/relationships/slideLayout" Target="../slideLayouts/slideLayout28.xml"/><Relationship Id="rId4" Type="http://schemas.openxmlformats.org/officeDocument/2006/relationships/slide" Target="slide4.xml"/></Relationships>
</file>

<file path=ppt/slides/_rels/slide6.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notesSlide" Target="../notesSlides/notesSlide4.xml"/><Relationship Id="rId1" Type="http://schemas.openxmlformats.org/officeDocument/2006/relationships/slideLayout" Target="../slideLayouts/slideLayout28.xml"/><Relationship Id="rId4" Type="http://schemas.openxmlformats.org/officeDocument/2006/relationships/slide" Target="slide4.xml"/></Relationships>
</file>

<file path=ppt/slides/_rels/slide7.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notesSlide" Target="../notesSlides/notesSlide5.xml"/><Relationship Id="rId1" Type="http://schemas.openxmlformats.org/officeDocument/2006/relationships/slideLayout" Target="../slideLayouts/slideLayout28.xml"/><Relationship Id="rId4" Type="http://schemas.openxmlformats.org/officeDocument/2006/relationships/slide" Target="slide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FBB1479-1A90-482D-8B5D-7564BACF84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8149"/>
            <a:ext cx="9144000" cy="5285948"/>
          </a:xfrm>
          <a:prstGeom prst="rect">
            <a:avLst/>
          </a:prstGeom>
        </p:spPr>
      </p:pic>
      <p:pic>
        <p:nvPicPr>
          <p:cNvPr id="6" name="Picture 5">
            <a:extLst>
              <a:ext uri="{FF2B5EF4-FFF2-40B4-BE49-F238E27FC236}">
                <a16:creationId xmlns:a16="http://schemas.microsoft.com/office/drawing/2014/main" xmlns="" id="{9F2319F4-8E38-4C62-96A9-05F2063AD9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2392" y="2468335"/>
            <a:ext cx="5738179" cy="3227726"/>
          </a:xfrm>
          <a:prstGeom prst="rect">
            <a:avLst/>
          </a:prstGeom>
        </p:spPr>
      </p:pic>
      <p:grpSp>
        <p:nvGrpSpPr>
          <p:cNvPr id="15" name="Group 14">
            <a:extLst>
              <a:ext uri="{FF2B5EF4-FFF2-40B4-BE49-F238E27FC236}">
                <a16:creationId xmlns:a16="http://schemas.microsoft.com/office/drawing/2014/main" xmlns="" id="{953AB2F1-CEBE-48C4-BB25-0537A06E00C2}"/>
              </a:ext>
            </a:extLst>
          </p:cNvPr>
          <p:cNvGrpSpPr/>
          <p:nvPr/>
        </p:nvGrpSpPr>
        <p:grpSpPr>
          <a:xfrm>
            <a:off x="-578618" y="-28149"/>
            <a:ext cx="2325315" cy="3151663"/>
            <a:chOff x="-771490" y="-37532"/>
            <a:chExt cx="3100420" cy="4202217"/>
          </a:xfrm>
        </p:grpSpPr>
        <p:sp>
          <p:nvSpPr>
            <p:cNvPr id="10" name="Rectangle 9">
              <a:extLst>
                <a:ext uri="{FF2B5EF4-FFF2-40B4-BE49-F238E27FC236}">
                  <a16:creationId xmlns:a16="http://schemas.microsoft.com/office/drawing/2014/main" xmlns="" id="{3B1887B2-FEB1-4BCA-8800-1EA5B61212F2}"/>
                </a:ext>
              </a:extLst>
            </p:cNvPr>
            <p:cNvSpPr/>
            <p:nvPr/>
          </p:nvSpPr>
          <p:spPr>
            <a:xfrm rot="5400000">
              <a:off x="-1337384" y="528362"/>
              <a:ext cx="2438400" cy="1306612"/>
            </a:xfrm>
            <a:prstGeom prst="rect">
              <a:avLst/>
            </a:prstGeom>
            <a:solidFill>
              <a:srgbClr val="FFCF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9Slide02 Noi dung dai"/>
              </a:endParaRPr>
            </a:p>
          </p:txBody>
        </p:sp>
        <p:sp>
          <p:nvSpPr>
            <p:cNvPr id="12" name="Rectangle 11">
              <a:extLst>
                <a:ext uri="{FF2B5EF4-FFF2-40B4-BE49-F238E27FC236}">
                  <a16:creationId xmlns:a16="http://schemas.microsoft.com/office/drawing/2014/main" xmlns="" id="{E6CF624F-46C6-413D-B3DE-E570AEBC426C}"/>
                </a:ext>
              </a:extLst>
            </p:cNvPr>
            <p:cNvSpPr/>
            <p:nvPr/>
          </p:nvSpPr>
          <p:spPr>
            <a:xfrm rot="5400000">
              <a:off x="-56944" y="565894"/>
              <a:ext cx="2438400" cy="1306612"/>
            </a:xfrm>
            <a:prstGeom prst="rect">
              <a:avLst/>
            </a:prstGeom>
            <a:solidFill>
              <a:srgbClr val="FFD5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9Slide02 Noi dung dai"/>
              </a:endParaRPr>
            </a:p>
          </p:txBody>
        </p:sp>
        <p:pic>
          <p:nvPicPr>
            <p:cNvPr id="9" name="Graphic 8">
              <a:extLst>
                <a:ext uri="{FF2B5EF4-FFF2-40B4-BE49-F238E27FC236}">
                  <a16:creationId xmlns:a16="http://schemas.microsoft.com/office/drawing/2014/main" xmlns="" id="{1A0E2C22-7BDC-48A2-91E3-3519B0472542}"/>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4662" y="344368"/>
              <a:ext cx="2333592" cy="3820317"/>
            </a:xfrm>
            <a:prstGeom prst="rect">
              <a:avLst/>
            </a:prstGeom>
          </p:spPr>
        </p:pic>
      </p:grpSp>
      <p:pic>
        <p:nvPicPr>
          <p:cNvPr id="16" name="Picture 5">
            <a:extLst>
              <a:ext uri="{FF2B5EF4-FFF2-40B4-BE49-F238E27FC236}">
                <a16:creationId xmlns:a16="http://schemas.microsoft.com/office/drawing/2014/main" xmlns="" id="{D842704D-FE83-455A-AE43-56F53D9E4D4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7440985" y="44980"/>
            <a:ext cx="706601" cy="869420"/>
          </a:xfrm>
          <a:prstGeom prst="rect">
            <a:avLst/>
          </a:prstGeom>
        </p:spPr>
      </p:pic>
      <p:pic>
        <p:nvPicPr>
          <p:cNvPr id="19" name="Picture 18">
            <a:extLst>
              <a:ext uri="{FF2B5EF4-FFF2-40B4-BE49-F238E27FC236}">
                <a16:creationId xmlns:a16="http://schemas.microsoft.com/office/drawing/2014/main" xmlns="" id="{270F0DD4-06D2-45B2-B7B6-EF53EE0A8653}"/>
              </a:ext>
            </a:extLst>
          </p:cNvPr>
          <p:cNvPicPr>
            <a:picLocks noChangeAspect="1"/>
          </p:cNvPicPr>
          <p:nvPr/>
        </p:nvPicPr>
        <p:blipFill rotWithShape="1">
          <a:blip r:embed="rId10">
            <a:extLst>
              <a:ext uri="{28A0092B-C50C-407E-A947-70E740481C1C}">
                <a14:useLocalDpi xmlns:a14="http://schemas.microsoft.com/office/drawing/2010/main" val="0"/>
              </a:ext>
            </a:extLst>
          </a:blip>
          <a:srcRect l="1" t="64315" r="-1959"/>
          <a:stretch/>
        </p:blipFill>
        <p:spPr>
          <a:xfrm flipH="1">
            <a:off x="4153774" y="2017180"/>
            <a:ext cx="4990226" cy="3219980"/>
          </a:xfrm>
          <a:prstGeom prst="rect">
            <a:avLst/>
          </a:prstGeom>
        </p:spPr>
      </p:pic>
      <p:pic>
        <p:nvPicPr>
          <p:cNvPr id="7" name="Picture 6">
            <a:extLst>
              <a:ext uri="{FF2B5EF4-FFF2-40B4-BE49-F238E27FC236}">
                <a16:creationId xmlns:a16="http://schemas.microsoft.com/office/drawing/2014/main" xmlns="" id="{12B7D5E7-693B-4A11-84B3-E160F1C12142}"/>
              </a:ext>
            </a:extLst>
          </p:cNvPr>
          <p:cNvPicPr>
            <a:picLocks noChangeAspect="1"/>
          </p:cNvPicPr>
          <p:nvPr/>
        </p:nvPicPr>
        <p:blipFill>
          <a:blip r:embed="rId11"/>
          <a:stretch>
            <a:fillRect/>
          </a:stretch>
        </p:blipFill>
        <p:spPr>
          <a:xfrm flipH="1">
            <a:off x="3471783" y="1726055"/>
            <a:ext cx="5494183" cy="3563562"/>
          </a:xfrm>
          <a:prstGeom prst="rect">
            <a:avLst/>
          </a:prstGeom>
        </p:spPr>
      </p:pic>
      <p:pic>
        <p:nvPicPr>
          <p:cNvPr id="20" name="Giai-Phong-Mien-Nam-Quan-Khu-7">
            <a:hlinkClick r:id="" action="ppaction://media"/>
            <a:extLst>
              <a:ext uri="{FF2B5EF4-FFF2-40B4-BE49-F238E27FC236}">
                <a16:creationId xmlns:a16="http://schemas.microsoft.com/office/drawing/2014/main" xmlns="" id="{2D1BC307-76C1-490D-94C3-9495F6230C92}"/>
              </a:ext>
            </a:extLst>
          </p:cNvPr>
          <p:cNvPicPr>
            <a:picLocks noChangeAspect="1"/>
          </p:cNvPicPr>
          <p:nvPr>
            <a:audioFile r:link="rId1"/>
            <p:extLst>
              <p:ext uri="{DAA4B4D4-6D71-4841-9C94-3DE7FCFB9230}">
                <p14:media xmlns:p14="http://schemas.microsoft.com/office/powerpoint/2010/main" r:embed="rId2">
                  <p14:trim st="2440" end="154637.5625"/>
                  <p14:bmkLst>
                    <p14:bmk name="Bookmark 1" time="23950.5846"/>
                    <p14:bmk name="Bookmark 2" time="24001.5013"/>
                  </p14:bmkLst>
                </p14:media>
              </p:ext>
            </p:extLst>
          </p:nvPr>
        </p:nvPicPr>
        <p:blipFill>
          <a:blip r:embed="rId12"/>
          <a:stretch>
            <a:fillRect/>
          </a:stretch>
        </p:blipFill>
        <p:spPr>
          <a:xfrm>
            <a:off x="-3070325" y="2971800"/>
            <a:ext cx="1076483" cy="655370"/>
          </a:xfrm>
          <a:prstGeom prst="rect">
            <a:avLst/>
          </a:prstGeom>
        </p:spPr>
      </p:pic>
      <p:sp>
        <p:nvSpPr>
          <p:cNvPr id="5" name="TextBox 4">
            <a:extLst>
              <a:ext uri="{FF2B5EF4-FFF2-40B4-BE49-F238E27FC236}">
                <a16:creationId xmlns:a16="http://schemas.microsoft.com/office/drawing/2014/main" xmlns="" id="{0BC981C3-53BA-9FCF-FD5F-BE6EE41B6238}"/>
              </a:ext>
            </a:extLst>
          </p:cNvPr>
          <p:cNvSpPr txBox="1"/>
          <p:nvPr/>
        </p:nvSpPr>
        <p:spPr>
          <a:xfrm>
            <a:off x="1686089" y="407366"/>
            <a:ext cx="6962774" cy="1200329"/>
          </a:xfrm>
          <a:prstGeom prst="rect">
            <a:avLst/>
          </a:prstGeom>
          <a:noFill/>
        </p:spPr>
        <p:txBody>
          <a:bodyPr wrap="square">
            <a:spAutoFit/>
          </a:bodyPr>
          <a:lstStyle/>
          <a:p>
            <a:pPr algn="ctr"/>
            <a:r>
              <a:rPr lang="vi-VN" altLang="zh-CN" sz="3600" kern="1200">
                <a:solidFill>
                  <a:srgbClr val="FFFF00"/>
                </a:solidFill>
                <a:latin typeface="Pattaya" panose="00000500000000000000" pitchFamily="2" charset="-34"/>
                <a:ea typeface="黑体" panose="02010609060101010101" pitchFamily="49" charset="-122"/>
                <a:cs typeface="Pattaya" panose="00000500000000000000" pitchFamily="2" charset="-34"/>
              </a:rPr>
              <a:t> Bài 15: CHIẾN DỊCH </a:t>
            </a:r>
            <a:endParaRPr lang="en-US" altLang="zh-CN" sz="3600" kern="1200">
              <a:solidFill>
                <a:srgbClr val="FFFF00"/>
              </a:solidFill>
              <a:latin typeface="Pattaya" panose="00000500000000000000" pitchFamily="2" charset="-34"/>
              <a:ea typeface="黑体" panose="02010609060101010101" pitchFamily="49" charset="-122"/>
              <a:cs typeface="Pattaya" panose="00000500000000000000" pitchFamily="2" charset="-34"/>
            </a:endParaRPr>
          </a:p>
          <a:p>
            <a:pPr algn="ctr"/>
            <a:r>
              <a:rPr lang="vi-VN" altLang="zh-CN" sz="3600" kern="1200">
                <a:solidFill>
                  <a:srgbClr val="FFFF00"/>
                </a:solidFill>
                <a:latin typeface="Pattaya" panose="00000500000000000000" pitchFamily="2" charset="-34"/>
                <a:ea typeface="黑体" panose="02010609060101010101" pitchFamily="49" charset="-122"/>
                <a:cs typeface="Pattaya" panose="00000500000000000000" pitchFamily="2" charset="-34"/>
              </a:rPr>
              <a:t>HỒ CHÍ MINH NĂM 1975</a:t>
            </a:r>
          </a:p>
        </p:txBody>
      </p:sp>
    </p:spTree>
    <p:extLst>
      <p:ext uri="{BB962C8B-B14F-4D97-AF65-F5344CB8AC3E}">
        <p14:creationId xmlns:p14="http://schemas.microsoft.com/office/powerpoint/2010/main" val="2614060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mediacall" presetSubtype="0" fill="hold" nodeType="withEffect">
                                      <p:stCondLst>
                                        <p:cond delay="0"/>
                                      </p:stCondLst>
                                      <p:childTnLst>
                                        <p:cmd type="call" cmd="playFromBookmark(Bookmark 2)">
                                          <p:cBhvr>
                                            <p:cTn id="6" dur="158541" fill="hold"/>
                                            <p:tgtEl>
                                              <p:spTgt spid="20"/>
                                            </p:tgtEl>
                                          </p:cBhvr>
                                        </p:cmd>
                                      </p:childTnLst>
                                    </p:cTn>
                                  </p:par>
                                  <p:par>
                                    <p:cTn id="7" presetID="2" presetClass="entr" presetSubtype="12"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additive="base">
                                            <p:cTn id="9" dur="750" fill="hold"/>
                                            <p:tgtEl>
                                              <p:spTgt spid="6"/>
                                            </p:tgtEl>
                                            <p:attrNameLst>
                                              <p:attrName>ppt_x</p:attrName>
                                            </p:attrNameLst>
                                          </p:cBhvr>
                                          <p:tavLst>
                                            <p:tav tm="0">
                                              <p:val>
                                                <p:strVal val="0-#ppt_w/2"/>
                                              </p:val>
                                            </p:tav>
                                            <p:tav tm="100000">
                                              <p:val>
                                                <p:strVal val="#ppt_x"/>
                                              </p:val>
                                            </p:tav>
                                          </p:tavLst>
                                        </p:anim>
                                        <p:anim calcmode="lin" valueType="num">
                                          <p:cBhvr additive="base">
                                            <p:cTn id="10" dur="750" fill="hold"/>
                                            <p:tgtEl>
                                              <p:spTgt spid="6"/>
                                            </p:tgtEl>
                                            <p:attrNameLst>
                                              <p:attrName>ppt_y</p:attrName>
                                            </p:attrNameLst>
                                          </p:cBhvr>
                                          <p:tavLst>
                                            <p:tav tm="0">
                                              <p:val>
                                                <p:strVal val="1+#ppt_h/2"/>
                                              </p:val>
                                            </p:tav>
                                            <p:tav tm="100000">
                                              <p:val>
                                                <p:strVal val="#ppt_y"/>
                                              </p:val>
                                            </p:tav>
                                          </p:tavLst>
                                        </p:anim>
                                      </p:childTnLst>
                                    </p:cTn>
                                  </p:par>
                                  <p:par>
                                    <p:cTn id="11" presetID="2" presetClass="entr" presetSubtype="3"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750" fill="hold"/>
                                            <p:tgtEl>
                                              <p:spTgt spid="16"/>
                                            </p:tgtEl>
                                            <p:attrNameLst>
                                              <p:attrName>ppt_x</p:attrName>
                                            </p:attrNameLst>
                                          </p:cBhvr>
                                          <p:tavLst>
                                            <p:tav tm="0">
                                              <p:val>
                                                <p:strVal val="1+#ppt_w/2"/>
                                              </p:val>
                                            </p:tav>
                                            <p:tav tm="100000">
                                              <p:val>
                                                <p:strVal val="#ppt_x"/>
                                              </p:val>
                                            </p:tav>
                                          </p:tavLst>
                                        </p:anim>
                                        <p:anim calcmode="lin" valueType="num">
                                          <p:cBhvr additive="base">
                                            <p:cTn id="14" dur="750" fill="hold"/>
                                            <p:tgtEl>
                                              <p:spTgt spid="16"/>
                                            </p:tgtEl>
                                            <p:attrNameLst>
                                              <p:attrName>ppt_y</p:attrName>
                                            </p:attrNameLst>
                                          </p:cBhvr>
                                          <p:tavLst>
                                            <p:tav tm="0">
                                              <p:val>
                                                <p:strVal val="0-#ppt_h/2"/>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1000" fill="hold"/>
                                            <p:tgtEl>
                                              <p:spTgt spid="19"/>
                                            </p:tgtEl>
                                            <p:attrNameLst>
                                              <p:attrName>ppt_w</p:attrName>
                                            </p:attrNameLst>
                                          </p:cBhvr>
                                          <p:tavLst>
                                            <p:tav tm="0">
                                              <p:val>
                                                <p:fltVal val="0"/>
                                              </p:val>
                                            </p:tav>
                                            <p:tav tm="100000">
                                              <p:val>
                                                <p:strVal val="#ppt_w"/>
                                              </p:val>
                                            </p:tav>
                                          </p:tavLst>
                                        </p:anim>
                                        <p:anim calcmode="lin" valueType="num">
                                          <p:cBhvr>
                                            <p:cTn id="18" dur="1000" fill="hold"/>
                                            <p:tgtEl>
                                              <p:spTgt spid="19"/>
                                            </p:tgtEl>
                                            <p:attrNameLst>
                                              <p:attrName>ppt_h</p:attrName>
                                            </p:attrNameLst>
                                          </p:cBhvr>
                                          <p:tavLst>
                                            <p:tav tm="0">
                                              <p:val>
                                                <p:fltVal val="0"/>
                                              </p:val>
                                            </p:tav>
                                            <p:tav tm="100000">
                                              <p:val>
                                                <p:strVal val="#ppt_h"/>
                                              </p:val>
                                            </p:tav>
                                          </p:tavLst>
                                        </p:anim>
                                        <p:animEffect transition="in" filter="fade">
                                          <p:cBhvr>
                                            <p:cTn id="19" dur="1000"/>
                                            <p:tgtEl>
                                              <p:spTgt spid="19"/>
                                            </p:tgtEl>
                                          </p:cBhvr>
                                        </p:animEffect>
                                      </p:childTnLst>
                                    </p:cTn>
                                  </p:par>
                                  <p:par>
                                    <p:cTn id="20" presetID="2" presetClass="entr" presetSubtype="2"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1250" fill="hold"/>
                                            <p:tgtEl>
                                              <p:spTgt spid="7"/>
                                            </p:tgtEl>
                                            <p:attrNameLst>
                                              <p:attrName>ppt_x</p:attrName>
                                            </p:attrNameLst>
                                          </p:cBhvr>
                                          <p:tavLst>
                                            <p:tav tm="0">
                                              <p:val>
                                                <p:strVal val="1+#ppt_w/2"/>
                                              </p:val>
                                            </p:tav>
                                            <p:tav tm="100000">
                                              <p:val>
                                                <p:strVal val="#ppt_x"/>
                                              </p:val>
                                            </p:tav>
                                          </p:tavLst>
                                        </p:anim>
                                        <p:anim calcmode="lin" valueType="num">
                                          <p:cBhvr additive="base">
                                            <p:cTn id="23" dur="12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4" fill="hold" display="0">
                      <p:stCondLst>
                        <p:cond delay="indefinite"/>
                      </p:stCondLst>
                      <p:endCondLst>
                        <p:cond evt="onStopAudio" delay="0">
                          <p:tgtEl>
                            <p:sldTgt/>
                          </p:tgtEl>
                        </p:cond>
                      </p:endCondLst>
                    </p:cTn>
                    <p:tgtEl>
                      <p:spTgt spid="20"/>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24.002)">
                                          <p:cBhvr>
                                            <p:cTn id="6" dur="158541" fill="hold"/>
                                            <p:tgtEl>
                                              <p:spTgt spid="20"/>
                                            </p:tgtEl>
                                          </p:cBhvr>
                                        </p:cmd>
                                      </p:childTnLst>
                                    </p:cTn>
                                  </p:par>
                                  <p:par>
                                    <p:cTn id="7" presetID="2" presetClass="entr" presetSubtype="12"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additive="base">
                                            <p:cTn id="9" dur="750" fill="hold"/>
                                            <p:tgtEl>
                                              <p:spTgt spid="6"/>
                                            </p:tgtEl>
                                            <p:attrNameLst>
                                              <p:attrName>ppt_x</p:attrName>
                                            </p:attrNameLst>
                                          </p:cBhvr>
                                          <p:tavLst>
                                            <p:tav tm="0">
                                              <p:val>
                                                <p:strVal val="0-#ppt_w/2"/>
                                              </p:val>
                                            </p:tav>
                                            <p:tav tm="100000">
                                              <p:val>
                                                <p:strVal val="#ppt_x"/>
                                              </p:val>
                                            </p:tav>
                                          </p:tavLst>
                                        </p:anim>
                                        <p:anim calcmode="lin" valueType="num">
                                          <p:cBhvr additive="base">
                                            <p:cTn id="10" dur="750" fill="hold"/>
                                            <p:tgtEl>
                                              <p:spTgt spid="6"/>
                                            </p:tgtEl>
                                            <p:attrNameLst>
                                              <p:attrName>ppt_y</p:attrName>
                                            </p:attrNameLst>
                                          </p:cBhvr>
                                          <p:tavLst>
                                            <p:tav tm="0">
                                              <p:val>
                                                <p:strVal val="1+#ppt_h/2"/>
                                              </p:val>
                                            </p:tav>
                                            <p:tav tm="100000">
                                              <p:val>
                                                <p:strVal val="#ppt_y"/>
                                              </p:val>
                                            </p:tav>
                                          </p:tavLst>
                                        </p:anim>
                                      </p:childTnLst>
                                    </p:cTn>
                                  </p:par>
                                  <p:par>
                                    <p:cTn id="11" presetID="2" presetClass="entr" presetSubtype="3"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750" fill="hold"/>
                                            <p:tgtEl>
                                              <p:spTgt spid="16"/>
                                            </p:tgtEl>
                                            <p:attrNameLst>
                                              <p:attrName>ppt_x</p:attrName>
                                            </p:attrNameLst>
                                          </p:cBhvr>
                                          <p:tavLst>
                                            <p:tav tm="0">
                                              <p:val>
                                                <p:strVal val="1+#ppt_w/2"/>
                                              </p:val>
                                            </p:tav>
                                            <p:tav tm="100000">
                                              <p:val>
                                                <p:strVal val="#ppt_x"/>
                                              </p:val>
                                            </p:tav>
                                          </p:tavLst>
                                        </p:anim>
                                        <p:anim calcmode="lin" valueType="num">
                                          <p:cBhvr additive="base">
                                            <p:cTn id="14" dur="750" fill="hold"/>
                                            <p:tgtEl>
                                              <p:spTgt spid="16"/>
                                            </p:tgtEl>
                                            <p:attrNameLst>
                                              <p:attrName>ppt_y</p:attrName>
                                            </p:attrNameLst>
                                          </p:cBhvr>
                                          <p:tavLst>
                                            <p:tav tm="0">
                                              <p:val>
                                                <p:strVal val="0-#ppt_h/2"/>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1000" fill="hold"/>
                                            <p:tgtEl>
                                              <p:spTgt spid="19"/>
                                            </p:tgtEl>
                                            <p:attrNameLst>
                                              <p:attrName>ppt_w</p:attrName>
                                            </p:attrNameLst>
                                          </p:cBhvr>
                                          <p:tavLst>
                                            <p:tav tm="0">
                                              <p:val>
                                                <p:fltVal val="0"/>
                                              </p:val>
                                            </p:tav>
                                            <p:tav tm="100000">
                                              <p:val>
                                                <p:strVal val="#ppt_w"/>
                                              </p:val>
                                            </p:tav>
                                          </p:tavLst>
                                        </p:anim>
                                        <p:anim calcmode="lin" valueType="num">
                                          <p:cBhvr>
                                            <p:cTn id="18" dur="1000" fill="hold"/>
                                            <p:tgtEl>
                                              <p:spTgt spid="19"/>
                                            </p:tgtEl>
                                            <p:attrNameLst>
                                              <p:attrName>ppt_h</p:attrName>
                                            </p:attrNameLst>
                                          </p:cBhvr>
                                          <p:tavLst>
                                            <p:tav tm="0">
                                              <p:val>
                                                <p:fltVal val="0"/>
                                              </p:val>
                                            </p:tav>
                                            <p:tav tm="100000">
                                              <p:val>
                                                <p:strVal val="#ppt_h"/>
                                              </p:val>
                                            </p:tav>
                                          </p:tavLst>
                                        </p:anim>
                                        <p:animEffect transition="in" filter="fade">
                                          <p:cBhvr>
                                            <p:cTn id="19" dur="1000"/>
                                            <p:tgtEl>
                                              <p:spTgt spid="19"/>
                                            </p:tgtEl>
                                          </p:cBhvr>
                                        </p:animEffect>
                                      </p:childTnLst>
                                    </p:cTn>
                                  </p:par>
                                  <p:par>
                                    <p:cTn id="20" presetID="2" presetClass="entr" presetSubtype="2"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1250" fill="hold"/>
                                            <p:tgtEl>
                                              <p:spTgt spid="7"/>
                                            </p:tgtEl>
                                            <p:attrNameLst>
                                              <p:attrName>ppt_x</p:attrName>
                                            </p:attrNameLst>
                                          </p:cBhvr>
                                          <p:tavLst>
                                            <p:tav tm="0">
                                              <p:val>
                                                <p:strVal val="1+#ppt_w/2"/>
                                              </p:val>
                                            </p:tav>
                                            <p:tav tm="100000">
                                              <p:val>
                                                <p:strVal val="#ppt_x"/>
                                              </p:val>
                                            </p:tav>
                                          </p:tavLst>
                                        </p:anim>
                                        <p:anim calcmode="lin" valueType="num">
                                          <p:cBhvr additive="base">
                                            <p:cTn id="23" dur="12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4" fill="hold" display="0">
                      <p:stCondLst>
                        <p:cond delay="indefinite"/>
                      </p:stCondLst>
                      <p:endCondLst>
                        <p:cond evt="onStopAudio" delay="0">
                          <p:tgtEl>
                            <p:sldTgt/>
                          </p:tgtEl>
                        </p:cond>
                      </p:endCondLst>
                    </p:cTn>
                    <p:tgtEl>
                      <p:spTgt spid="20"/>
                    </p:tgtEl>
                  </p:cMediaNode>
                </p:audio>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99"/>
        <p:cNvGrpSpPr/>
        <p:nvPr/>
      </p:nvGrpSpPr>
      <p:grpSpPr>
        <a:xfrm>
          <a:off x="0" y="0"/>
          <a:ext cx="0" cy="0"/>
          <a:chOff x="0" y="0"/>
          <a:chExt cx="0" cy="0"/>
        </a:xfrm>
      </p:grpSpPr>
      <p:pic>
        <p:nvPicPr>
          <p:cNvPr id="11" name="Picture 2" descr="32 Super cute little girl emoji iphone emoticons downloads | Cute gif,  Emoticon, Cute cartoon wallpaper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456928" y="2301766"/>
            <a:ext cx="3472978" cy="2841734"/>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xmlns="" id="{06EB08C1-3CB1-4194-A31B-299C3D6AC614}"/>
              </a:ext>
            </a:extLst>
          </p:cNvPr>
          <p:cNvGrpSpPr/>
          <p:nvPr/>
        </p:nvGrpSpPr>
        <p:grpSpPr>
          <a:xfrm>
            <a:off x="724802" y="937846"/>
            <a:ext cx="4730796" cy="3749768"/>
            <a:chOff x="127098" y="884352"/>
            <a:chExt cx="4852668" cy="2045732"/>
          </a:xfrm>
        </p:grpSpPr>
        <p:sp>
          <p:nvSpPr>
            <p:cNvPr id="14" name="Google Shape;4409;p63">
              <a:extLst>
                <a:ext uri="{FF2B5EF4-FFF2-40B4-BE49-F238E27FC236}">
                  <a16:creationId xmlns:a16="http://schemas.microsoft.com/office/drawing/2014/main" xmlns="" id="{284BAF46-CF3C-4309-B65C-616ED241F560}"/>
                </a:ext>
              </a:extLst>
            </p:cNvPr>
            <p:cNvSpPr/>
            <p:nvPr/>
          </p:nvSpPr>
          <p:spPr>
            <a:xfrm>
              <a:off x="127098" y="884352"/>
              <a:ext cx="4852668" cy="2045732"/>
            </a:xfrm>
            <a:custGeom>
              <a:avLst/>
              <a:gdLst/>
              <a:ahLst/>
              <a:cxnLst/>
              <a:rect l="l" t="t" r="r" b="b"/>
              <a:pathLst>
                <a:path w="270658" h="38392" extrusionOk="0">
                  <a:moveTo>
                    <a:pt x="1498" y="0"/>
                  </a:moveTo>
                  <a:lnTo>
                    <a:pt x="10721" y="12698"/>
                  </a:lnTo>
                  <a:lnTo>
                    <a:pt x="5990" y="15692"/>
                  </a:lnTo>
                  <a:lnTo>
                    <a:pt x="11500" y="20424"/>
                  </a:lnTo>
                  <a:lnTo>
                    <a:pt x="1" y="24916"/>
                  </a:lnTo>
                  <a:lnTo>
                    <a:pt x="8984" y="31444"/>
                  </a:lnTo>
                  <a:lnTo>
                    <a:pt x="1" y="38392"/>
                  </a:lnTo>
                  <a:lnTo>
                    <a:pt x="270657" y="38392"/>
                  </a:lnTo>
                  <a:lnTo>
                    <a:pt x="258918" y="34199"/>
                  </a:lnTo>
                  <a:lnTo>
                    <a:pt x="268921" y="29947"/>
                  </a:lnTo>
                  <a:lnTo>
                    <a:pt x="257421" y="25215"/>
                  </a:lnTo>
                  <a:lnTo>
                    <a:pt x="268921" y="19465"/>
                  </a:lnTo>
                  <a:lnTo>
                    <a:pt x="258679" y="12458"/>
                  </a:lnTo>
                  <a:lnTo>
                    <a:pt x="268921" y="0"/>
                  </a:lnTo>
                  <a:close/>
                </a:path>
              </a:pathLst>
            </a:custGeom>
            <a:solidFill>
              <a:schemeClr val="bg1">
                <a:lumMod val="75000"/>
              </a:schemeClr>
            </a:solidFill>
            <a:ln>
              <a:noFill/>
            </a:ln>
          </p:spPr>
          <p:txBody>
            <a:bodyPr spcFirstLastPara="1" wrap="square" lIns="0" tIns="91425" rIns="0" bIns="91425" anchor="ctr" anchorCtr="0">
              <a:noAutofit/>
            </a:bodyPr>
            <a:lstStyle/>
            <a:p>
              <a:pPr marL="0" lvl="0" indent="0" algn="ctr" rtl="0">
                <a:spcBef>
                  <a:spcPts val="0"/>
                </a:spcBef>
                <a:spcAft>
                  <a:spcPts val="0"/>
                </a:spcAft>
                <a:buNone/>
              </a:pPr>
              <a:endParaRPr sz="2600" b="1" dirty="0">
                <a:solidFill>
                  <a:schemeClr val="accent3"/>
                </a:solidFill>
                <a:latin typeface="+mn-lt"/>
                <a:ea typeface="Londrina Solid"/>
                <a:cs typeface="Pattaya" panose="00000500000000000000" pitchFamily="2" charset="-34"/>
                <a:sym typeface="Londrina Solid"/>
              </a:endParaRPr>
            </a:p>
          </p:txBody>
        </p:sp>
        <p:sp>
          <p:nvSpPr>
            <p:cNvPr id="15" name="TextBox 14">
              <a:extLst>
                <a:ext uri="{FF2B5EF4-FFF2-40B4-BE49-F238E27FC236}">
                  <a16:creationId xmlns:a16="http://schemas.microsoft.com/office/drawing/2014/main" xmlns="" id="{983F7E52-FF4A-4DE5-98F4-20C78868425D}"/>
                </a:ext>
              </a:extLst>
            </p:cNvPr>
            <p:cNvSpPr txBox="1"/>
            <p:nvPr/>
          </p:nvSpPr>
          <p:spPr>
            <a:xfrm>
              <a:off x="267629" y="978514"/>
              <a:ext cx="4505522" cy="1857408"/>
            </a:xfrm>
            <a:prstGeom prst="rect">
              <a:avLst/>
            </a:prstGeom>
            <a:noFill/>
          </p:spPr>
          <p:txBody>
            <a:bodyPr wrap="square" rtlCol="0">
              <a:spAutoFit/>
            </a:bodyPr>
            <a:lstStyle/>
            <a:p>
              <a:pPr lvl="0" algn="ctr"/>
              <a:r>
                <a:rPr lang="vi-VN" sz="3600" b="1">
                  <a:solidFill>
                    <a:srgbClr val="F01C4E"/>
                  </a:solidFill>
                  <a:latin typeface="Calibri" panose="020F0502020204030204" pitchFamily="34" charset="0"/>
                  <a:ea typeface="Londrina Solid"/>
                  <a:cs typeface="Calibri" panose="020F0502020204030204" pitchFamily="34" charset="0"/>
                  <a:sym typeface="Londrina Solid"/>
                </a:rPr>
                <a:t>Đọc thông tin và quan sát hình 4, em hãy chọn và kể lại một câu chuyện về Chiến dịch Hồ Chí Minh mà em ấn tượng.</a:t>
              </a:r>
              <a:endParaRPr lang="vi-VN" sz="3600" b="1" dirty="0">
                <a:solidFill>
                  <a:srgbClr val="F01C4E"/>
                </a:solidFill>
                <a:latin typeface="Calibri" panose="020F0502020204030204" pitchFamily="34" charset="0"/>
                <a:ea typeface="Londrina Solid"/>
                <a:cs typeface="Calibri" panose="020F0502020204030204" pitchFamily="34" charset="0"/>
                <a:sym typeface="Londrina Solid"/>
              </a:endParaRPr>
            </a:p>
          </p:txBody>
        </p:sp>
      </p:grpSp>
      <p:grpSp>
        <p:nvGrpSpPr>
          <p:cNvPr id="16" name="Google Shape;610;p25">
            <a:extLst>
              <a:ext uri="{FF2B5EF4-FFF2-40B4-BE49-F238E27FC236}">
                <a16:creationId xmlns:a16="http://schemas.microsoft.com/office/drawing/2014/main" xmlns="" id="{5CF1E9A1-C992-46FE-B2ED-AB470BE6C668}"/>
              </a:ext>
            </a:extLst>
          </p:cNvPr>
          <p:cNvGrpSpPr/>
          <p:nvPr/>
        </p:nvGrpSpPr>
        <p:grpSpPr>
          <a:xfrm rot="16027041" flipH="1" flipV="1">
            <a:off x="5791720" y="891545"/>
            <a:ext cx="601623" cy="1245187"/>
            <a:chOff x="3270375" y="3436275"/>
            <a:chExt cx="218918" cy="577215"/>
          </a:xfrm>
        </p:grpSpPr>
        <p:sp>
          <p:nvSpPr>
            <p:cNvPr id="17" name="Google Shape;611;p25">
              <a:extLst>
                <a:ext uri="{FF2B5EF4-FFF2-40B4-BE49-F238E27FC236}">
                  <a16:creationId xmlns:a16="http://schemas.microsoft.com/office/drawing/2014/main" xmlns="" id="{67E0432A-D3E8-4C69-93B4-175764A05796}"/>
                </a:ext>
              </a:extLst>
            </p:cNvPr>
            <p:cNvSpPr/>
            <p:nvPr/>
          </p:nvSpPr>
          <p:spPr>
            <a:xfrm>
              <a:off x="3270375" y="3436275"/>
              <a:ext cx="218918" cy="577215"/>
            </a:xfrm>
            <a:custGeom>
              <a:avLst/>
              <a:gdLst/>
              <a:ahLst/>
              <a:cxnLst/>
              <a:rect l="l" t="t" r="r" b="b"/>
              <a:pathLst>
                <a:path w="14956" h="39434" extrusionOk="0">
                  <a:moveTo>
                    <a:pt x="5006" y="1930"/>
                  </a:moveTo>
                  <a:lnTo>
                    <a:pt x="5006" y="1931"/>
                  </a:lnTo>
                  <a:cubicBezTo>
                    <a:pt x="5256" y="2638"/>
                    <a:pt x="5658" y="3258"/>
                    <a:pt x="5824" y="3950"/>
                  </a:cubicBezTo>
                  <a:cubicBezTo>
                    <a:pt x="5971" y="4557"/>
                    <a:pt x="6397" y="4810"/>
                    <a:pt x="6833" y="4810"/>
                  </a:cubicBezTo>
                  <a:cubicBezTo>
                    <a:pt x="7138" y="4810"/>
                    <a:pt x="7449" y="4686"/>
                    <a:pt x="7673" y="4472"/>
                  </a:cubicBezTo>
                  <a:cubicBezTo>
                    <a:pt x="8319" y="3855"/>
                    <a:pt x="9163" y="3816"/>
                    <a:pt x="9944" y="3626"/>
                  </a:cubicBezTo>
                  <a:cubicBezTo>
                    <a:pt x="10118" y="3583"/>
                    <a:pt x="10268" y="3421"/>
                    <a:pt x="10478" y="3421"/>
                  </a:cubicBezTo>
                  <a:cubicBezTo>
                    <a:pt x="10537" y="3421"/>
                    <a:pt x="10600" y="3433"/>
                    <a:pt x="10670" y="3465"/>
                  </a:cubicBezTo>
                  <a:cubicBezTo>
                    <a:pt x="10429" y="4028"/>
                    <a:pt x="10213" y="4615"/>
                    <a:pt x="9932" y="5172"/>
                  </a:cubicBezTo>
                  <a:cubicBezTo>
                    <a:pt x="9216" y="6594"/>
                    <a:pt x="8813" y="8123"/>
                    <a:pt x="8199" y="9577"/>
                  </a:cubicBezTo>
                  <a:cubicBezTo>
                    <a:pt x="7821" y="10469"/>
                    <a:pt x="7713" y="11424"/>
                    <a:pt x="7407" y="12335"/>
                  </a:cubicBezTo>
                  <a:cubicBezTo>
                    <a:pt x="7184" y="12992"/>
                    <a:pt x="7310" y="13746"/>
                    <a:pt x="7204" y="14446"/>
                  </a:cubicBezTo>
                  <a:cubicBezTo>
                    <a:pt x="7054" y="15437"/>
                    <a:pt x="7006" y="16439"/>
                    <a:pt x="7060" y="17439"/>
                  </a:cubicBezTo>
                  <a:cubicBezTo>
                    <a:pt x="7126" y="18636"/>
                    <a:pt x="6919" y="19837"/>
                    <a:pt x="7204" y="21038"/>
                  </a:cubicBezTo>
                  <a:cubicBezTo>
                    <a:pt x="7303" y="21458"/>
                    <a:pt x="7381" y="21930"/>
                    <a:pt x="7377" y="22373"/>
                  </a:cubicBezTo>
                  <a:cubicBezTo>
                    <a:pt x="7371" y="23073"/>
                    <a:pt x="7701" y="23695"/>
                    <a:pt x="7802" y="24372"/>
                  </a:cubicBezTo>
                  <a:cubicBezTo>
                    <a:pt x="7979" y="25565"/>
                    <a:pt x="8288" y="26757"/>
                    <a:pt x="8812" y="27877"/>
                  </a:cubicBezTo>
                  <a:cubicBezTo>
                    <a:pt x="9314" y="28948"/>
                    <a:pt x="9759" y="30045"/>
                    <a:pt x="10482" y="31015"/>
                  </a:cubicBezTo>
                  <a:cubicBezTo>
                    <a:pt x="10683" y="31286"/>
                    <a:pt x="10867" y="31428"/>
                    <a:pt x="11061" y="31428"/>
                  </a:cubicBezTo>
                  <a:cubicBezTo>
                    <a:pt x="11231" y="31428"/>
                    <a:pt x="11409" y="31318"/>
                    <a:pt x="11613" y="31093"/>
                  </a:cubicBezTo>
                  <a:cubicBezTo>
                    <a:pt x="11924" y="30747"/>
                    <a:pt x="12361" y="30632"/>
                    <a:pt x="12767" y="30494"/>
                  </a:cubicBezTo>
                  <a:cubicBezTo>
                    <a:pt x="12840" y="30469"/>
                    <a:pt x="12909" y="30458"/>
                    <a:pt x="12974" y="30458"/>
                  </a:cubicBezTo>
                  <a:cubicBezTo>
                    <a:pt x="13252" y="30458"/>
                    <a:pt x="13433" y="30678"/>
                    <a:pt x="13433" y="30998"/>
                  </a:cubicBezTo>
                  <a:cubicBezTo>
                    <a:pt x="13433" y="31950"/>
                    <a:pt x="13460" y="32906"/>
                    <a:pt x="13369" y="33853"/>
                  </a:cubicBezTo>
                  <a:cubicBezTo>
                    <a:pt x="13237" y="35219"/>
                    <a:pt x="12868" y="36543"/>
                    <a:pt x="12355" y="37828"/>
                  </a:cubicBezTo>
                  <a:cubicBezTo>
                    <a:pt x="12299" y="37970"/>
                    <a:pt x="12273" y="38090"/>
                    <a:pt x="12085" y="38104"/>
                  </a:cubicBezTo>
                  <a:cubicBezTo>
                    <a:pt x="11730" y="38131"/>
                    <a:pt x="11359" y="38229"/>
                    <a:pt x="11012" y="38229"/>
                  </a:cubicBezTo>
                  <a:cubicBezTo>
                    <a:pt x="10910" y="38229"/>
                    <a:pt x="10811" y="38220"/>
                    <a:pt x="10714" y="38199"/>
                  </a:cubicBezTo>
                  <a:cubicBezTo>
                    <a:pt x="9313" y="37891"/>
                    <a:pt x="7873" y="37706"/>
                    <a:pt x="6527" y="37217"/>
                  </a:cubicBezTo>
                  <a:cubicBezTo>
                    <a:pt x="5868" y="36978"/>
                    <a:pt x="5153" y="36791"/>
                    <a:pt x="4614" y="36306"/>
                  </a:cubicBezTo>
                  <a:cubicBezTo>
                    <a:pt x="4296" y="36022"/>
                    <a:pt x="4156" y="35784"/>
                    <a:pt x="4614" y="35462"/>
                  </a:cubicBezTo>
                  <a:cubicBezTo>
                    <a:pt x="5181" y="35063"/>
                    <a:pt x="5573" y="34467"/>
                    <a:pt x="6206" y="34131"/>
                  </a:cubicBezTo>
                  <a:cubicBezTo>
                    <a:pt x="6333" y="34063"/>
                    <a:pt x="6438" y="33998"/>
                    <a:pt x="6340" y="33863"/>
                  </a:cubicBezTo>
                  <a:cubicBezTo>
                    <a:pt x="6101" y="33524"/>
                    <a:pt x="6066" y="33127"/>
                    <a:pt x="5933" y="32767"/>
                  </a:cubicBezTo>
                  <a:cubicBezTo>
                    <a:pt x="5769" y="32323"/>
                    <a:pt x="5664" y="31818"/>
                    <a:pt x="5392" y="31436"/>
                  </a:cubicBezTo>
                  <a:cubicBezTo>
                    <a:pt x="4882" y="30720"/>
                    <a:pt x="4675" y="29901"/>
                    <a:pt x="4328" y="29133"/>
                  </a:cubicBezTo>
                  <a:cubicBezTo>
                    <a:pt x="3817" y="27997"/>
                    <a:pt x="3460" y="26803"/>
                    <a:pt x="3025" y="25638"/>
                  </a:cubicBezTo>
                  <a:cubicBezTo>
                    <a:pt x="2588" y="24465"/>
                    <a:pt x="2214" y="23281"/>
                    <a:pt x="1944" y="22069"/>
                  </a:cubicBezTo>
                  <a:cubicBezTo>
                    <a:pt x="1666" y="20820"/>
                    <a:pt x="1457" y="19561"/>
                    <a:pt x="1379" y="18278"/>
                  </a:cubicBezTo>
                  <a:cubicBezTo>
                    <a:pt x="1296" y="16911"/>
                    <a:pt x="1233" y="15546"/>
                    <a:pt x="1379" y="14187"/>
                  </a:cubicBezTo>
                  <a:cubicBezTo>
                    <a:pt x="1454" y="13484"/>
                    <a:pt x="1617" y="12782"/>
                    <a:pt x="1706" y="12083"/>
                  </a:cubicBezTo>
                  <a:cubicBezTo>
                    <a:pt x="1839" y="11030"/>
                    <a:pt x="2018" y="9989"/>
                    <a:pt x="2287" y="8969"/>
                  </a:cubicBezTo>
                  <a:cubicBezTo>
                    <a:pt x="2634" y="7649"/>
                    <a:pt x="3027" y="6344"/>
                    <a:pt x="3598" y="5078"/>
                  </a:cubicBezTo>
                  <a:cubicBezTo>
                    <a:pt x="4003" y="4180"/>
                    <a:pt x="4528" y="3317"/>
                    <a:pt x="4778" y="2353"/>
                  </a:cubicBezTo>
                  <a:cubicBezTo>
                    <a:pt x="4818" y="2204"/>
                    <a:pt x="4929" y="2071"/>
                    <a:pt x="5006" y="1930"/>
                  </a:cubicBezTo>
                  <a:close/>
                  <a:moveTo>
                    <a:pt x="5247" y="1"/>
                  </a:moveTo>
                  <a:cubicBezTo>
                    <a:pt x="5196" y="1"/>
                    <a:pt x="5141" y="18"/>
                    <a:pt x="5080" y="59"/>
                  </a:cubicBezTo>
                  <a:cubicBezTo>
                    <a:pt x="4765" y="270"/>
                    <a:pt x="4406" y="440"/>
                    <a:pt x="4248" y="822"/>
                  </a:cubicBezTo>
                  <a:cubicBezTo>
                    <a:pt x="4007" y="1412"/>
                    <a:pt x="3605" y="1925"/>
                    <a:pt x="3308" y="2493"/>
                  </a:cubicBezTo>
                  <a:cubicBezTo>
                    <a:pt x="2962" y="3155"/>
                    <a:pt x="2699" y="3847"/>
                    <a:pt x="2364" y="4513"/>
                  </a:cubicBezTo>
                  <a:cubicBezTo>
                    <a:pt x="1934" y="5365"/>
                    <a:pt x="1729" y="6281"/>
                    <a:pt x="1556" y="7214"/>
                  </a:cubicBezTo>
                  <a:cubicBezTo>
                    <a:pt x="1382" y="8142"/>
                    <a:pt x="1020" y="9023"/>
                    <a:pt x="883" y="9980"/>
                  </a:cubicBezTo>
                  <a:cubicBezTo>
                    <a:pt x="679" y="11392"/>
                    <a:pt x="327" y="12782"/>
                    <a:pt x="256" y="14219"/>
                  </a:cubicBezTo>
                  <a:cubicBezTo>
                    <a:pt x="207" y="15215"/>
                    <a:pt x="170" y="16213"/>
                    <a:pt x="124" y="17210"/>
                  </a:cubicBezTo>
                  <a:cubicBezTo>
                    <a:pt x="113" y="17475"/>
                    <a:pt x="309" y="17693"/>
                    <a:pt x="235" y="17973"/>
                  </a:cubicBezTo>
                  <a:cubicBezTo>
                    <a:pt x="1" y="18856"/>
                    <a:pt x="395" y="19707"/>
                    <a:pt x="442" y="20578"/>
                  </a:cubicBezTo>
                  <a:cubicBezTo>
                    <a:pt x="476" y="21233"/>
                    <a:pt x="635" y="21888"/>
                    <a:pt x="724" y="22532"/>
                  </a:cubicBezTo>
                  <a:cubicBezTo>
                    <a:pt x="819" y="23229"/>
                    <a:pt x="958" y="23935"/>
                    <a:pt x="1160" y="24582"/>
                  </a:cubicBezTo>
                  <a:cubicBezTo>
                    <a:pt x="1448" y="25511"/>
                    <a:pt x="1763" y="26439"/>
                    <a:pt x="2093" y="27359"/>
                  </a:cubicBezTo>
                  <a:cubicBezTo>
                    <a:pt x="2231" y="27745"/>
                    <a:pt x="2290" y="28162"/>
                    <a:pt x="2452" y="28520"/>
                  </a:cubicBezTo>
                  <a:cubicBezTo>
                    <a:pt x="2757" y="29190"/>
                    <a:pt x="2986" y="29890"/>
                    <a:pt x="3400" y="30529"/>
                  </a:cubicBezTo>
                  <a:cubicBezTo>
                    <a:pt x="3925" y="31338"/>
                    <a:pt x="4196" y="32309"/>
                    <a:pt x="4888" y="33006"/>
                  </a:cubicBezTo>
                  <a:cubicBezTo>
                    <a:pt x="5378" y="33499"/>
                    <a:pt x="5208" y="33681"/>
                    <a:pt x="4763" y="34014"/>
                  </a:cubicBezTo>
                  <a:cubicBezTo>
                    <a:pt x="4262" y="34389"/>
                    <a:pt x="3617" y="34645"/>
                    <a:pt x="3323" y="35216"/>
                  </a:cubicBezTo>
                  <a:cubicBezTo>
                    <a:pt x="2746" y="36333"/>
                    <a:pt x="3372" y="37232"/>
                    <a:pt x="4575" y="37692"/>
                  </a:cubicBezTo>
                  <a:cubicBezTo>
                    <a:pt x="5150" y="37912"/>
                    <a:pt x="5765" y="38066"/>
                    <a:pt x="6325" y="38291"/>
                  </a:cubicBezTo>
                  <a:cubicBezTo>
                    <a:pt x="7219" y="38649"/>
                    <a:pt x="9523" y="39433"/>
                    <a:pt x="11215" y="39433"/>
                  </a:cubicBezTo>
                  <a:cubicBezTo>
                    <a:pt x="11277" y="39433"/>
                    <a:pt x="11338" y="39432"/>
                    <a:pt x="11398" y="39430"/>
                  </a:cubicBezTo>
                  <a:cubicBezTo>
                    <a:pt x="11987" y="39408"/>
                    <a:pt x="12489" y="39280"/>
                    <a:pt x="12809" y="38988"/>
                  </a:cubicBezTo>
                  <a:cubicBezTo>
                    <a:pt x="13687" y="38186"/>
                    <a:pt x="14348" y="36173"/>
                    <a:pt x="14503" y="35024"/>
                  </a:cubicBezTo>
                  <a:cubicBezTo>
                    <a:pt x="14735" y="33320"/>
                    <a:pt x="14955" y="31600"/>
                    <a:pt x="14635" y="29867"/>
                  </a:cubicBezTo>
                  <a:cubicBezTo>
                    <a:pt x="14547" y="29393"/>
                    <a:pt x="14291" y="29052"/>
                    <a:pt x="13906" y="28907"/>
                  </a:cubicBezTo>
                  <a:cubicBezTo>
                    <a:pt x="13762" y="28852"/>
                    <a:pt x="13613" y="28827"/>
                    <a:pt x="13466" y="28827"/>
                  </a:cubicBezTo>
                  <a:cubicBezTo>
                    <a:pt x="13081" y="28827"/>
                    <a:pt x="12708" y="29003"/>
                    <a:pt x="12477" y="29299"/>
                  </a:cubicBezTo>
                  <a:cubicBezTo>
                    <a:pt x="12230" y="29615"/>
                    <a:pt x="11781" y="29587"/>
                    <a:pt x="11593" y="29944"/>
                  </a:cubicBezTo>
                  <a:cubicBezTo>
                    <a:pt x="11571" y="29986"/>
                    <a:pt x="11529" y="30003"/>
                    <a:pt x="11481" y="30003"/>
                  </a:cubicBezTo>
                  <a:cubicBezTo>
                    <a:pt x="11378" y="30003"/>
                    <a:pt x="11248" y="29922"/>
                    <a:pt x="11234" y="29840"/>
                  </a:cubicBezTo>
                  <a:cubicBezTo>
                    <a:pt x="11126" y="29207"/>
                    <a:pt x="10546" y="28826"/>
                    <a:pt x="10333" y="28244"/>
                  </a:cubicBezTo>
                  <a:cubicBezTo>
                    <a:pt x="9975" y="27270"/>
                    <a:pt x="9567" y="26321"/>
                    <a:pt x="9273" y="25318"/>
                  </a:cubicBezTo>
                  <a:cubicBezTo>
                    <a:pt x="8954" y="24225"/>
                    <a:pt x="8824" y="23110"/>
                    <a:pt x="8534" y="22020"/>
                  </a:cubicBezTo>
                  <a:cubicBezTo>
                    <a:pt x="8308" y="21170"/>
                    <a:pt x="8439" y="20280"/>
                    <a:pt x="8298" y="19443"/>
                  </a:cubicBezTo>
                  <a:cubicBezTo>
                    <a:pt x="8073" y="18105"/>
                    <a:pt x="8290" y="16802"/>
                    <a:pt x="8310" y="15487"/>
                  </a:cubicBezTo>
                  <a:cubicBezTo>
                    <a:pt x="8332" y="14114"/>
                    <a:pt x="8629" y="12763"/>
                    <a:pt x="8874" y="11414"/>
                  </a:cubicBezTo>
                  <a:cubicBezTo>
                    <a:pt x="9017" y="10627"/>
                    <a:pt x="9194" y="9820"/>
                    <a:pt x="9544" y="9103"/>
                  </a:cubicBezTo>
                  <a:cubicBezTo>
                    <a:pt x="9886" y="8399"/>
                    <a:pt x="10125" y="7667"/>
                    <a:pt x="10421" y="6951"/>
                  </a:cubicBezTo>
                  <a:cubicBezTo>
                    <a:pt x="10944" y="5686"/>
                    <a:pt x="11428" y="4405"/>
                    <a:pt x="11978" y="3151"/>
                  </a:cubicBezTo>
                  <a:cubicBezTo>
                    <a:pt x="12187" y="2673"/>
                    <a:pt x="11919" y="1970"/>
                    <a:pt x="11440" y="1970"/>
                  </a:cubicBezTo>
                  <a:cubicBezTo>
                    <a:pt x="11406" y="1970"/>
                    <a:pt x="11370" y="1973"/>
                    <a:pt x="11334" y="1981"/>
                  </a:cubicBezTo>
                  <a:cubicBezTo>
                    <a:pt x="10129" y="2230"/>
                    <a:pt x="8904" y="2522"/>
                    <a:pt x="7791" y="3008"/>
                  </a:cubicBezTo>
                  <a:cubicBezTo>
                    <a:pt x="7431" y="3165"/>
                    <a:pt x="7230" y="3268"/>
                    <a:pt x="7093" y="3268"/>
                  </a:cubicBezTo>
                  <a:cubicBezTo>
                    <a:pt x="6912" y="3268"/>
                    <a:pt x="6842" y="3090"/>
                    <a:pt x="6669" y="2622"/>
                  </a:cubicBezTo>
                  <a:cubicBezTo>
                    <a:pt x="6369" y="1812"/>
                    <a:pt x="6227" y="927"/>
                    <a:pt x="5599" y="236"/>
                  </a:cubicBezTo>
                  <a:cubicBezTo>
                    <a:pt x="5486" y="112"/>
                    <a:pt x="5378" y="1"/>
                    <a:pt x="524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8" name="Google Shape;612;p25">
              <a:extLst>
                <a:ext uri="{FF2B5EF4-FFF2-40B4-BE49-F238E27FC236}">
                  <a16:creationId xmlns:a16="http://schemas.microsoft.com/office/drawing/2014/main" xmlns="" id="{A0458119-6C46-4D5A-B251-974F85632037}"/>
                </a:ext>
              </a:extLst>
            </p:cNvPr>
            <p:cNvSpPr/>
            <p:nvPr/>
          </p:nvSpPr>
          <p:spPr>
            <a:xfrm>
              <a:off x="3288423" y="3464525"/>
              <a:ext cx="178987" cy="531341"/>
            </a:xfrm>
            <a:custGeom>
              <a:avLst/>
              <a:gdLst/>
              <a:ahLst/>
              <a:cxnLst/>
              <a:rect l="l" t="t" r="r" b="b"/>
              <a:pathLst>
                <a:path w="12228" h="36300" extrusionOk="0">
                  <a:moveTo>
                    <a:pt x="3773" y="1"/>
                  </a:moveTo>
                  <a:cubicBezTo>
                    <a:pt x="3696" y="141"/>
                    <a:pt x="3585" y="274"/>
                    <a:pt x="3545" y="425"/>
                  </a:cubicBezTo>
                  <a:cubicBezTo>
                    <a:pt x="3295" y="1387"/>
                    <a:pt x="2770" y="2250"/>
                    <a:pt x="2365" y="3148"/>
                  </a:cubicBezTo>
                  <a:cubicBezTo>
                    <a:pt x="1794" y="4416"/>
                    <a:pt x="1401" y="5720"/>
                    <a:pt x="1054" y="7039"/>
                  </a:cubicBezTo>
                  <a:cubicBezTo>
                    <a:pt x="785" y="8059"/>
                    <a:pt x="606" y="9100"/>
                    <a:pt x="473" y="10153"/>
                  </a:cubicBezTo>
                  <a:cubicBezTo>
                    <a:pt x="384" y="10853"/>
                    <a:pt x="221" y="11555"/>
                    <a:pt x="146" y="12257"/>
                  </a:cubicBezTo>
                  <a:cubicBezTo>
                    <a:pt x="0" y="13616"/>
                    <a:pt x="63" y="14981"/>
                    <a:pt x="146" y="16348"/>
                  </a:cubicBezTo>
                  <a:cubicBezTo>
                    <a:pt x="224" y="17632"/>
                    <a:pt x="433" y="18890"/>
                    <a:pt x="711" y="20140"/>
                  </a:cubicBezTo>
                  <a:cubicBezTo>
                    <a:pt x="981" y="21352"/>
                    <a:pt x="1355" y="22535"/>
                    <a:pt x="1792" y="23709"/>
                  </a:cubicBezTo>
                  <a:cubicBezTo>
                    <a:pt x="2227" y="24873"/>
                    <a:pt x="2584" y="26067"/>
                    <a:pt x="3095" y="27203"/>
                  </a:cubicBezTo>
                  <a:cubicBezTo>
                    <a:pt x="3442" y="27971"/>
                    <a:pt x="3649" y="28790"/>
                    <a:pt x="4159" y="29506"/>
                  </a:cubicBezTo>
                  <a:cubicBezTo>
                    <a:pt x="4431" y="29889"/>
                    <a:pt x="4536" y="30393"/>
                    <a:pt x="4700" y="30837"/>
                  </a:cubicBezTo>
                  <a:cubicBezTo>
                    <a:pt x="4833" y="31197"/>
                    <a:pt x="4868" y="31594"/>
                    <a:pt x="5107" y="31933"/>
                  </a:cubicBezTo>
                  <a:cubicBezTo>
                    <a:pt x="5205" y="32069"/>
                    <a:pt x="5100" y="32133"/>
                    <a:pt x="4973" y="32201"/>
                  </a:cubicBezTo>
                  <a:cubicBezTo>
                    <a:pt x="4340" y="32537"/>
                    <a:pt x="3948" y="33134"/>
                    <a:pt x="3381" y="33532"/>
                  </a:cubicBezTo>
                  <a:cubicBezTo>
                    <a:pt x="2923" y="33854"/>
                    <a:pt x="3063" y="34092"/>
                    <a:pt x="3381" y="34376"/>
                  </a:cubicBezTo>
                  <a:cubicBezTo>
                    <a:pt x="3920" y="34861"/>
                    <a:pt x="4635" y="35048"/>
                    <a:pt x="5294" y="35287"/>
                  </a:cubicBezTo>
                  <a:cubicBezTo>
                    <a:pt x="6640" y="35776"/>
                    <a:pt x="8080" y="35961"/>
                    <a:pt x="9481" y="36269"/>
                  </a:cubicBezTo>
                  <a:cubicBezTo>
                    <a:pt x="9578" y="36291"/>
                    <a:pt x="9678" y="36299"/>
                    <a:pt x="9781" y="36299"/>
                  </a:cubicBezTo>
                  <a:cubicBezTo>
                    <a:pt x="10127" y="36299"/>
                    <a:pt x="10498" y="36201"/>
                    <a:pt x="10852" y="36174"/>
                  </a:cubicBezTo>
                  <a:cubicBezTo>
                    <a:pt x="11040" y="36160"/>
                    <a:pt x="11066" y="36041"/>
                    <a:pt x="11122" y="35899"/>
                  </a:cubicBezTo>
                  <a:cubicBezTo>
                    <a:pt x="11635" y="34613"/>
                    <a:pt x="12004" y="33289"/>
                    <a:pt x="12136" y="31924"/>
                  </a:cubicBezTo>
                  <a:cubicBezTo>
                    <a:pt x="12227" y="30978"/>
                    <a:pt x="12200" y="30020"/>
                    <a:pt x="12200" y="29068"/>
                  </a:cubicBezTo>
                  <a:cubicBezTo>
                    <a:pt x="12200" y="28749"/>
                    <a:pt x="12020" y="28528"/>
                    <a:pt x="11742" y="28528"/>
                  </a:cubicBezTo>
                  <a:cubicBezTo>
                    <a:pt x="11677" y="28528"/>
                    <a:pt x="11608" y="28540"/>
                    <a:pt x="11534" y="28566"/>
                  </a:cubicBezTo>
                  <a:cubicBezTo>
                    <a:pt x="11128" y="28702"/>
                    <a:pt x="10691" y="28818"/>
                    <a:pt x="10380" y="29163"/>
                  </a:cubicBezTo>
                  <a:cubicBezTo>
                    <a:pt x="10175" y="29389"/>
                    <a:pt x="9998" y="29498"/>
                    <a:pt x="9827" y="29498"/>
                  </a:cubicBezTo>
                  <a:cubicBezTo>
                    <a:pt x="9634" y="29498"/>
                    <a:pt x="9450" y="29357"/>
                    <a:pt x="9249" y="29086"/>
                  </a:cubicBezTo>
                  <a:cubicBezTo>
                    <a:pt x="8526" y="28115"/>
                    <a:pt x="8081" y="27018"/>
                    <a:pt x="7579" y="25947"/>
                  </a:cubicBezTo>
                  <a:cubicBezTo>
                    <a:pt x="7055" y="24829"/>
                    <a:pt x="6746" y="23635"/>
                    <a:pt x="6569" y="22444"/>
                  </a:cubicBezTo>
                  <a:cubicBezTo>
                    <a:pt x="6468" y="21765"/>
                    <a:pt x="6138" y="21143"/>
                    <a:pt x="6144" y="20443"/>
                  </a:cubicBezTo>
                  <a:cubicBezTo>
                    <a:pt x="6148" y="20001"/>
                    <a:pt x="6070" y="19528"/>
                    <a:pt x="5971" y="19108"/>
                  </a:cubicBezTo>
                  <a:cubicBezTo>
                    <a:pt x="5686" y="17908"/>
                    <a:pt x="5893" y="16706"/>
                    <a:pt x="5827" y="15509"/>
                  </a:cubicBezTo>
                  <a:cubicBezTo>
                    <a:pt x="5773" y="14510"/>
                    <a:pt x="5821" y="13507"/>
                    <a:pt x="5971" y="12517"/>
                  </a:cubicBezTo>
                  <a:cubicBezTo>
                    <a:pt x="6077" y="11816"/>
                    <a:pt x="5951" y="11062"/>
                    <a:pt x="6174" y="10405"/>
                  </a:cubicBezTo>
                  <a:cubicBezTo>
                    <a:pt x="6480" y="9494"/>
                    <a:pt x="6588" y="8539"/>
                    <a:pt x="6966" y="7647"/>
                  </a:cubicBezTo>
                  <a:cubicBezTo>
                    <a:pt x="7580" y="6193"/>
                    <a:pt x="7983" y="4664"/>
                    <a:pt x="8699" y="3242"/>
                  </a:cubicBezTo>
                  <a:cubicBezTo>
                    <a:pt x="8980" y="2685"/>
                    <a:pt x="9196" y="2098"/>
                    <a:pt x="9437" y="1535"/>
                  </a:cubicBezTo>
                  <a:cubicBezTo>
                    <a:pt x="9367" y="1503"/>
                    <a:pt x="9304" y="1491"/>
                    <a:pt x="9245" y="1491"/>
                  </a:cubicBezTo>
                  <a:cubicBezTo>
                    <a:pt x="9035" y="1491"/>
                    <a:pt x="8885" y="1654"/>
                    <a:pt x="8711" y="1696"/>
                  </a:cubicBezTo>
                  <a:cubicBezTo>
                    <a:pt x="7930" y="1886"/>
                    <a:pt x="7086" y="1925"/>
                    <a:pt x="6440" y="2542"/>
                  </a:cubicBezTo>
                  <a:cubicBezTo>
                    <a:pt x="6216" y="2756"/>
                    <a:pt x="5905" y="2880"/>
                    <a:pt x="5600" y="2880"/>
                  </a:cubicBezTo>
                  <a:cubicBezTo>
                    <a:pt x="5164" y="2880"/>
                    <a:pt x="4738" y="2627"/>
                    <a:pt x="4591" y="2020"/>
                  </a:cubicBezTo>
                  <a:cubicBezTo>
                    <a:pt x="4425" y="1328"/>
                    <a:pt x="4023" y="708"/>
                    <a:pt x="3773" y="1"/>
                  </a:cubicBezTo>
                  <a:close/>
                </a:path>
              </a:pathLst>
            </a:custGeom>
            <a:solidFill>
              <a:srgbClr val="A6DFD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19" name="TextBox 18">
            <a:extLst>
              <a:ext uri="{FF2B5EF4-FFF2-40B4-BE49-F238E27FC236}">
                <a16:creationId xmlns:a16="http://schemas.microsoft.com/office/drawing/2014/main" xmlns="" id="{2A378733-2762-4B43-B7A4-5DFF6ECE95DE}"/>
              </a:ext>
            </a:extLst>
          </p:cNvPr>
          <p:cNvSpPr txBox="1"/>
          <p:nvPr/>
        </p:nvSpPr>
        <p:spPr>
          <a:xfrm>
            <a:off x="6560670" y="761324"/>
            <a:ext cx="1858528" cy="2308324"/>
          </a:xfrm>
          <a:prstGeom prst="rect">
            <a:avLst/>
          </a:prstGeom>
          <a:noFill/>
        </p:spPr>
        <p:txBody>
          <a:bodyPr wrap="square">
            <a:spAutoFit/>
          </a:bodyPr>
          <a:lstStyle/>
          <a:p>
            <a:pPr algn="ctr"/>
            <a:r>
              <a:rPr lang="en-US" sz="4800">
                <a:solidFill>
                  <a:srgbClr val="FC1037"/>
                </a:solidFill>
                <a:latin typeface="Pattaya" panose="00000500000000000000" pitchFamily="2" charset="-34"/>
                <a:cs typeface="Pattaya" panose="00000500000000000000" pitchFamily="2" charset="-34"/>
              </a:rPr>
              <a:t>Nhiệm vụ</a:t>
            </a:r>
          </a:p>
          <a:p>
            <a:pPr algn="ctr"/>
            <a:endParaRPr lang="en-US" sz="4800"/>
          </a:p>
        </p:txBody>
      </p:sp>
    </p:spTree>
    <p:extLst>
      <p:ext uri="{BB962C8B-B14F-4D97-AF65-F5344CB8AC3E}">
        <p14:creationId xmlns:p14="http://schemas.microsoft.com/office/powerpoint/2010/main" val="30831305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p:cTn id="11" dur="500" fill="hold"/>
                                        <p:tgtEl>
                                          <p:spTgt spid="19"/>
                                        </p:tgtEl>
                                        <p:attrNameLst>
                                          <p:attrName>ppt_w</p:attrName>
                                        </p:attrNameLst>
                                      </p:cBhvr>
                                      <p:tavLst>
                                        <p:tav tm="0">
                                          <p:val>
                                            <p:fltVal val="0"/>
                                          </p:val>
                                        </p:tav>
                                        <p:tav tm="100000">
                                          <p:val>
                                            <p:strVal val="#ppt_w"/>
                                          </p:val>
                                        </p:tav>
                                      </p:tavLst>
                                    </p:anim>
                                    <p:anim calcmode="lin" valueType="num">
                                      <p:cBhvr>
                                        <p:cTn id="12" dur="500" fill="hold"/>
                                        <p:tgtEl>
                                          <p:spTgt spid="19"/>
                                        </p:tgtEl>
                                        <p:attrNameLst>
                                          <p:attrName>ppt_h</p:attrName>
                                        </p:attrNameLst>
                                      </p:cBhvr>
                                      <p:tavLst>
                                        <p:tav tm="0">
                                          <p:val>
                                            <p:fltVal val="0"/>
                                          </p:val>
                                        </p:tav>
                                        <p:tav tm="100000">
                                          <p:val>
                                            <p:strVal val="#ppt_h"/>
                                          </p:val>
                                        </p:tav>
                                      </p:tavLst>
                                    </p:anim>
                                    <p:animEffect transition="in" filter="fade">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childTnLst>
                          </p:cTn>
                        </p:par>
                        <p:par>
                          <p:cTn id="19" fill="hold">
                            <p:stCondLst>
                              <p:cond delay="500"/>
                            </p:stCondLst>
                            <p:childTnLst>
                              <p:par>
                                <p:cTn id="20" presetID="14" presetClass="entr" presetSubtype="10"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同侧圆角矩形 2"/>
          <p:cNvSpPr/>
          <p:nvPr/>
        </p:nvSpPr>
        <p:spPr>
          <a:xfrm>
            <a:off x="1651019" y="1052622"/>
            <a:ext cx="5725001" cy="2105247"/>
          </a:xfrm>
          <a:prstGeom prst="round2SameRect">
            <a:avLst>
              <a:gd name="adj1" fmla="val 34269"/>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a:solidFill>
                <a:prstClr val="white"/>
              </a:solidFill>
              <a:latin typeface="Arial"/>
            </a:endParaRPr>
          </a:p>
        </p:txBody>
      </p:sp>
      <p:sp>
        <p:nvSpPr>
          <p:cNvPr id="4" name="文本框 3"/>
          <p:cNvSpPr txBox="1"/>
          <p:nvPr/>
        </p:nvSpPr>
        <p:spPr>
          <a:xfrm>
            <a:off x="1073888" y="323580"/>
            <a:ext cx="6879265" cy="1089529"/>
          </a:xfrm>
          <a:prstGeom prst="rect">
            <a:avLst/>
          </a:prstGeom>
          <a:noFill/>
        </p:spPr>
        <p:txBody>
          <a:bodyPr vert="horz" wrap="square" rtlCol="0">
            <a:spAutoFit/>
          </a:bodyPr>
          <a:lstStyle/>
          <a:p>
            <a:pPr algn="ctr" defTabSz="685800">
              <a:lnSpc>
                <a:spcPct val="90000"/>
              </a:lnSpc>
              <a:buClrTx/>
              <a:defRPr/>
            </a:pPr>
            <a:r>
              <a:rPr lang="en-US" altLang="zh-CN" sz="7200" kern="1200" dirty="0" err="1">
                <a:ln>
                  <a:solidFill>
                    <a:schemeClr val="tx1"/>
                  </a:solidFill>
                </a:ln>
                <a:solidFill>
                  <a:srgbClr val="002060"/>
                </a:solidFill>
                <a:latin typeface="Times New Roman" pitchFamily="18" charset="0"/>
                <a:ea typeface="字魂130号-快乐俏黑体" panose="00000500000000000000" charset="-122"/>
                <a:cs typeface="Times New Roman" pitchFamily="18" charset="0"/>
                <a:sym typeface="+mn-ea"/>
              </a:rPr>
              <a:t>Thảo</a:t>
            </a:r>
            <a:r>
              <a:rPr lang="en-US" altLang="zh-CN" sz="7200" kern="1200" dirty="0">
                <a:ln>
                  <a:solidFill>
                    <a:schemeClr val="tx1"/>
                  </a:solidFill>
                </a:ln>
                <a:solidFill>
                  <a:srgbClr val="002060"/>
                </a:solidFill>
                <a:latin typeface="Times New Roman" pitchFamily="18" charset="0"/>
                <a:ea typeface="字魂130号-快乐俏黑体" panose="00000500000000000000" charset="-122"/>
                <a:cs typeface="Times New Roman" pitchFamily="18" charset="0"/>
                <a:sym typeface="+mn-ea"/>
              </a:rPr>
              <a:t> </a:t>
            </a:r>
            <a:r>
              <a:rPr lang="en-US" altLang="zh-CN" sz="7200" kern="1200" dirty="0" err="1">
                <a:ln>
                  <a:solidFill>
                    <a:schemeClr val="tx1"/>
                  </a:solidFill>
                </a:ln>
                <a:solidFill>
                  <a:srgbClr val="002060"/>
                </a:solidFill>
                <a:latin typeface="Times New Roman" pitchFamily="18" charset="0"/>
                <a:ea typeface="字魂130号-快乐俏黑体" panose="00000500000000000000" charset="-122"/>
                <a:cs typeface="Times New Roman" pitchFamily="18" charset="0"/>
                <a:sym typeface="+mn-ea"/>
              </a:rPr>
              <a:t>luận</a:t>
            </a:r>
            <a:r>
              <a:rPr lang="en-US" altLang="zh-CN" sz="7200" kern="1200" dirty="0">
                <a:ln>
                  <a:solidFill>
                    <a:schemeClr val="tx1"/>
                  </a:solidFill>
                </a:ln>
                <a:solidFill>
                  <a:srgbClr val="002060"/>
                </a:solidFill>
                <a:latin typeface="Times New Roman" pitchFamily="18" charset="0"/>
                <a:ea typeface="字魂130号-快乐俏黑体" panose="00000500000000000000" charset="-122"/>
                <a:cs typeface="Times New Roman" pitchFamily="18" charset="0"/>
                <a:sym typeface="+mn-ea"/>
              </a:rPr>
              <a:t> </a:t>
            </a:r>
            <a:r>
              <a:rPr lang="en-US" altLang="zh-CN" sz="7200" kern="1200" dirty="0" err="1">
                <a:ln>
                  <a:solidFill>
                    <a:schemeClr val="tx1"/>
                  </a:solidFill>
                </a:ln>
                <a:solidFill>
                  <a:srgbClr val="002060"/>
                </a:solidFill>
                <a:latin typeface="Times New Roman" pitchFamily="18" charset="0"/>
                <a:ea typeface="字魂130号-快乐俏黑体" panose="00000500000000000000" charset="-122"/>
                <a:cs typeface="Times New Roman" pitchFamily="18" charset="0"/>
                <a:sym typeface="+mn-ea"/>
              </a:rPr>
              <a:t>nhóm</a:t>
            </a:r>
            <a:r>
              <a:rPr lang="en-US" altLang="zh-CN" sz="7200" kern="1200" dirty="0">
                <a:ln>
                  <a:solidFill>
                    <a:schemeClr val="tx1"/>
                  </a:solidFill>
                </a:ln>
                <a:solidFill>
                  <a:srgbClr val="002060"/>
                </a:solidFill>
                <a:latin typeface="Times New Roman" pitchFamily="18" charset="0"/>
                <a:ea typeface="字魂130号-快乐俏黑体" panose="00000500000000000000" charset="-122"/>
                <a:cs typeface="Times New Roman" pitchFamily="18" charset="0"/>
                <a:sym typeface="+mn-ea"/>
              </a:rPr>
              <a:t> 2</a:t>
            </a:r>
            <a:endParaRPr lang="zh-CN" altLang="en-US" sz="7200" kern="1200" dirty="0">
              <a:ln>
                <a:solidFill>
                  <a:schemeClr val="tx1"/>
                </a:solidFill>
              </a:ln>
              <a:solidFill>
                <a:srgbClr val="002060"/>
              </a:solidFill>
              <a:latin typeface="Times New Roman" pitchFamily="18" charset="0"/>
              <a:ea typeface="字魂130号-快乐俏黑体" panose="00000500000000000000" charset="-122"/>
              <a:cs typeface="Times New Roman" pitchFamily="18" charset="0"/>
              <a:sym typeface="+mn-ea"/>
            </a:endParaRPr>
          </a:p>
        </p:txBody>
      </p:sp>
    </p:spTree>
    <p:custDataLst>
      <p:tags r:id="rId1"/>
    </p:custDataLst>
    <p:extLst>
      <p:ext uri="{BB962C8B-B14F-4D97-AF65-F5344CB8AC3E}">
        <p14:creationId xmlns:p14="http://schemas.microsoft.com/office/powerpoint/2010/main" val="274415433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cBhvr>
                                    </p:anim>
                                  </p:childTnLst>
                                </p:cTn>
                              </p:par>
                              <p:par>
                                <p:cTn id="8" presetID="24"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to="" calcmode="lin" valueType="num">
                                      <p:cBhvr>
                                        <p:cTn id="10" dur="1" fill="hold"/>
                                        <p:tgtEl>
                                          <p:spTgt spid="4"/>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p:bldP spid="4"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26"/>
        <p:cNvGrpSpPr/>
        <p:nvPr/>
      </p:nvGrpSpPr>
      <p:grpSpPr>
        <a:xfrm>
          <a:off x="0" y="0"/>
          <a:ext cx="0" cy="0"/>
          <a:chOff x="0" y="0"/>
          <a:chExt cx="0" cy="0"/>
        </a:xfrm>
      </p:grpSpPr>
      <p:pic>
        <p:nvPicPr>
          <p:cNvPr id="1236" name="Google Shape;1236;p72"/>
          <p:cNvPicPr preferRelativeResize="0"/>
          <p:nvPr/>
        </p:nvPicPr>
        <p:blipFill>
          <a:blip r:embed="rId3">
            <a:alphaModFix/>
          </a:blip>
          <a:stretch>
            <a:fillRect/>
          </a:stretch>
        </p:blipFill>
        <p:spPr>
          <a:xfrm rot="864916">
            <a:off x="8576242" y="2917807"/>
            <a:ext cx="374546" cy="357622"/>
          </a:xfrm>
          <a:prstGeom prst="rect">
            <a:avLst/>
          </a:prstGeom>
          <a:noFill/>
          <a:ln>
            <a:noFill/>
          </a:ln>
        </p:spPr>
      </p:pic>
      <p:pic>
        <p:nvPicPr>
          <p:cNvPr id="1237" name="Google Shape;1237;p72"/>
          <p:cNvPicPr preferRelativeResize="0"/>
          <p:nvPr/>
        </p:nvPicPr>
        <p:blipFill>
          <a:blip r:embed="rId3">
            <a:alphaModFix/>
          </a:blip>
          <a:stretch>
            <a:fillRect/>
          </a:stretch>
        </p:blipFill>
        <p:spPr>
          <a:xfrm rot="-864916" flipH="1">
            <a:off x="347973" y="2917806"/>
            <a:ext cx="374546" cy="357622"/>
          </a:xfrm>
          <a:prstGeom prst="rect">
            <a:avLst/>
          </a:prstGeom>
          <a:noFill/>
          <a:ln>
            <a:noFill/>
          </a:ln>
        </p:spPr>
      </p:pic>
      <p:sp>
        <p:nvSpPr>
          <p:cNvPr id="16" name="TextBox 15">
            <a:extLst>
              <a:ext uri="{FF2B5EF4-FFF2-40B4-BE49-F238E27FC236}">
                <a16:creationId xmlns:a16="http://schemas.microsoft.com/office/drawing/2014/main" xmlns="" id="{87344B75-8048-40E7-BFDC-1EB5E9836E0C}"/>
              </a:ext>
            </a:extLst>
          </p:cNvPr>
          <p:cNvSpPr txBox="1"/>
          <p:nvPr/>
        </p:nvSpPr>
        <p:spPr>
          <a:xfrm>
            <a:off x="882502" y="238857"/>
            <a:ext cx="6698511" cy="646331"/>
          </a:xfrm>
          <a:prstGeom prst="rect">
            <a:avLst/>
          </a:prstGeom>
          <a:noFill/>
        </p:spPr>
        <p:txBody>
          <a:bodyPr wrap="square" rtlCol="0">
            <a:spAutoFit/>
          </a:bodyPr>
          <a:lstStyle/>
          <a:p>
            <a:pPr lvl="0" algn="ctr">
              <a:tabLst>
                <a:tab pos="5140325" algn="l"/>
              </a:tabLst>
              <a:defRPr/>
            </a:pPr>
            <a:r>
              <a:rPr lang="vi-VN" sz="3600" b="1" dirty="0">
                <a:solidFill>
                  <a:srgbClr val="C00000"/>
                </a:solidFill>
                <a:latin typeface="+mj-lt"/>
              </a:rPr>
              <a:t>Tiến vào Dinh Độc Lập</a:t>
            </a:r>
            <a:endParaRPr kumimoji="0" lang="vi-VN" sz="3600" b="1" i="0" u="none" strike="noStrike" kern="0" cap="none" spc="0" normalizeH="0" baseline="0" noProof="0" dirty="0">
              <a:ln>
                <a:noFill/>
              </a:ln>
              <a:solidFill>
                <a:srgbClr val="C00000"/>
              </a:solidFill>
              <a:effectLst/>
              <a:uLnTx/>
              <a:uFillTx/>
              <a:latin typeface="+mj-lt"/>
              <a:sym typeface="Arial"/>
            </a:endParaRPr>
          </a:p>
        </p:txBody>
      </p:sp>
      <p:sp>
        <p:nvSpPr>
          <p:cNvPr id="6" name="TextBox 5">
            <a:extLst>
              <a:ext uri="{FF2B5EF4-FFF2-40B4-BE49-F238E27FC236}">
                <a16:creationId xmlns:a16="http://schemas.microsoft.com/office/drawing/2014/main" xmlns="" id="{16A5EB3B-132A-4B96-98E6-F61E24D9728F}"/>
              </a:ext>
            </a:extLst>
          </p:cNvPr>
          <p:cNvSpPr txBox="1"/>
          <p:nvPr/>
        </p:nvSpPr>
        <p:spPr>
          <a:xfrm>
            <a:off x="361850" y="832084"/>
            <a:ext cx="8371842" cy="3416320"/>
          </a:xfrm>
          <a:prstGeom prst="rect">
            <a:avLst/>
          </a:prstGeom>
          <a:noFill/>
        </p:spPr>
        <p:txBody>
          <a:bodyPr wrap="square" rtlCol="0">
            <a:spAutoFit/>
          </a:bodyPr>
          <a:lstStyle/>
          <a:p>
            <a:pPr algn="just"/>
            <a:r>
              <a:rPr lang="en-US" sz="2400" dirty="0">
                <a:latin typeface="Calibri" panose="020F0502020204030204" pitchFamily="34" charset="0"/>
                <a:cs typeface="Calibri" panose="020F0502020204030204" pitchFamily="34" charset="0"/>
              </a:rPr>
              <a:t>	</a:t>
            </a:r>
            <a:r>
              <a:rPr lang="vi-VN" sz="2400" dirty="0">
                <a:latin typeface="+mj-lt"/>
                <a:cs typeface="Calibri" panose="020F0502020204030204" pitchFamily="34" charset="0"/>
              </a:rPr>
              <a:t>Ngày 30 – 4 – 1975, hai chiếc xe tăng 843 và 390 do Đại đội trưởng Bùi Quang Thận  và Trung uý Vũ Đăng Toàn chỉ huy tiến vào Dinh Độc Lập. Xe tăng 843 tiến trước vào cổng phụ nhưng bị kẹt lại. Xe tăng 390 băng lên húc thẳng vào cổng chính, mở đường cho các xe tăng khác đồng loạt tiến vào. </a:t>
            </a:r>
            <a:endParaRPr lang="en-US" sz="2400" dirty="0">
              <a:latin typeface="+mj-lt"/>
              <a:cs typeface="Calibri" panose="020F0502020204030204" pitchFamily="34" charset="0"/>
            </a:endParaRPr>
          </a:p>
          <a:p>
            <a:pPr algn="just"/>
            <a:r>
              <a:rPr lang="en-US" sz="2400" dirty="0">
                <a:latin typeface="+mj-lt"/>
                <a:cs typeface="Calibri" panose="020F0502020204030204" pitchFamily="34" charset="0"/>
              </a:rPr>
              <a:t>	</a:t>
            </a:r>
            <a:r>
              <a:rPr lang="vi-VN" sz="2400" dirty="0">
                <a:latin typeface="+mj-lt"/>
                <a:cs typeface="Calibri" panose="020F0502020204030204" pitchFamily="34" charset="0"/>
              </a:rPr>
              <a:t>Đại đội trưởng Bùi Quang Thận nhảy ra khỏi xe, cùng một số chiến sĩ tiến thẳng lên ban công của toà nhà, giật bỏ lá cờ của Chính quyền Sài Gòn và kéo lá cờ Giải phóng lên cột cờ cao nhất của Dinh Độc Lập vào lúc 11 giờ 30 phút.</a:t>
            </a:r>
            <a:endParaRPr lang="en-US" sz="2400" dirty="0">
              <a:latin typeface="+mj-lt"/>
              <a:cs typeface="Calibri" panose="020F0502020204030204" pitchFamily="34" charset="0"/>
            </a:endParaRPr>
          </a:p>
        </p:txBody>
      </p:sp>
      <p:sp>
        <p:nvSpPr>
          <p:cNvPr id="18" name="TextBox 17">
            <a:extLst>
              <a:ext uri="{FF2B5EF4-FFF2-40B4-BE49-F238E27FC236}">
                <a16:creationId xmlns:a16="http://schemas.microsoft.com/office/drawing/2014/main" xmlns="" id="{BA0A40AC-1E69-4049-9530-3E6782106C18}"/>
              </a:ext>
            </a:extLst>
          </p:cNvPr>
          <p:cNvSpPr txBox="1"/>
          <p:nvPr/>
        </p:nvSpPr>
        <p:spPr>
          <a:xfrm>
            <a:off x="379036" y="4196757"/>
            <a:ext cx="8371842" cy="707886"/>
          </a:xfrm>
          <a:prstGeom prst="rect">
            <a:avLst/>
          </a:prstGeom>
          <a:noFill/>
        </p:spPr>
        <p:txBody>
          <a:bodyPr wrap="square" rtlCol="0">
            <a:spAutoFit/>
          </a:bodyPr>
          <a:lstStyle/>
          <a:p>
            <a:pPr algn="r"/>
            <a:r>
              <a:rPr lang="vi-VN" sz="2000">
                <a:latin typeface="Calibri" panose="020F0502020204030204" pitchFamily="34" charset="0"/>
                <a:cs typeface="Calibri" panose="020F0502020204030204" pitchFamily="34" charset="0"/>
              </a:rPr>
              <a:t>(Theo Trần Hải Phụng – Lưu Phương Thanh, </a:t>
            </a:r>
            <a:r>
              <a:rPr lang="vi-VN" sz="2000" i="1">
                <a:latin typeface="Calibri" panose="020F0502020204030204" pitchFamily="34" charset="0"/>
                <a:cs typeface="Calibri" panose="020F0502020204030204" pitchFamily="34" charset="0"/>
              </a:rPr>
              <a:t>Lịch sử Sài Gòn – Chợ Lớn –  Gia Định kháng chiến (1945 – 1975)</a:t>
            </a:r>
            <a:r>
              <a:rPr lang="vi-VN" sz="2000">
                <a:latin typeface="Calibri" panose="020F0502020204030204" pitchFamily="34" charset="0"/>
                <a:cs typeface="Calibri" panose="020F0502020204030204" pitchFamily="34" charset="0"/>
              </a:rPr>
              <a:t>, NXB Thành phố Hồ Chí Minh, 1994)</a:t>
            </a:r>
            <a:endParaRPr lang="en-US" sz="2000">
              <a:latin typeface="Calibri" panose="020F0502020204030204" pitchFamily="34" charset="0"/>
              <a:cs typeface="Calibri" panose="020F050202020403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arn(inVertical)">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6"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26"/>
        <p:cNvGrpSpPr/>
        <p:nvPr/>
      </p:nvGrpSpPr>
      <p:grpSpPr>
        <a:xfrm>
          <a:off x="0" y="0"/>
          <a:ext cx="0" cy="0"/>
          <a:chOff x="0" y="0"/>
          <a:chExt cx="0" cy="0"/>
        </a:xfrm>
      </p:grpSpPr>
      <p:pic>
        <p:nvPicPr>
          <p:cNvPr id="1237" name="Google Shape;1237;p72"/>
          <p:cNvPicPr preferRelativeResize="0"/>
          <p:nvPr/>
        </p:nvPicPr>
        <p:blipFill>
          <a:blip r:embed="rId3">
            <a:alphaModFix/>
          </a:blip>
          <a:stretch>
            <a:fillRect/>
          </a:stretch>
        </p:blipFill>
        <p:spPr>
          <a:xfrm rot="-864916" flipH="1">
            <a:off x="347973" y="2917806"/>
            <a:ext cx="374546" cy="357622"/>
          </a:xfrm>
          <a:prstGeom prst="rect">
            <a:avLst/>
          </a:prstGeom>
          <a:noFill/>
          <a:ln>
            <a:noFill/>
          </a:ln>
        </p:spPr>
      </p:pic>
      <p:sp>
        <p:nvSpPr>
          <p:cNvPr id="15" name="Freeform 5">
            <a:extLst>
              <a:ext uri="{FF2B5EF4-FFF2-40B4-BE49-F238E27FC236}">
                <a16:creationId xmlns:a16="http://schemas.microsoft.com/office/drawing/2014/main" xmlns="" id="{F6B08738-191F-4C9E-9FC1-60F8FD49C2C5}"/>
              </a:ext>
            </a:extLst>
          </p:cNvPr>
          <p:cNvSpPr/>
          <p:nvPr/>
        </p:nvSpPr>
        <p:spPr>
          <a:xfrm>
            <a:off x="154593" y="128954"/>
            <a:ext cx="8834814" cy="4888523"/>
          </a:xfrm>
          <a:custGeom>
            <a:avLst/>
            <a:gdLst/>
            <a:ahLst/>
            <a:cxnLst/>
            <a:rect l="l" t="t" r="r" b="b"/>
            <a:pathLst>
              <a:path w="14459389" h="4541012">
                <a:moveTo>
                  <a:pt x="13831612" y="4486534"/>
                </a:moveTo>
                <a:cubicBezTo>
                  <a:pt x="13831612" y="4486534"/>
                  <a:pt x="13100737" y="4541012"/>
                  <a:pt x="11124817" y="4538390"/>
                </a:cubicBezTo>
                <a:cubicBezTo>
                  <a:pt x="5257455" y="4536228"/>
                  <a:pt x="1057074" y="4528403"/>
                  <a:pt x="1057074" y="4528403"/>
                </a:cubicBezTo>
                <a:cubicBezTo>
                  <a:pt x="812932" y="4519569"/>
                  <a:pt x="449110" y="4498339"/>
                  <a:pt x="282371" y="4440161"/>
                </a:cubicBezTo>
                <a:cubicBezTo>
                  <a:pt x="4469" y="4343198"/>
                  <a:pt x="0" y="4169919"/>
                  <a:pt x="0" y="3382452"/>
                </a:cubicBezTo>
                <a:lnTo>
                  <a:pt x="0" y="3382417"/>
                </a:lnTo>
                <a:cubicBezTo>
                  <a:pt x="8536" y="491230"/>
                  <a:pt x="0" y="345608"/>
                  <a:pt x="77597" y="223930"/>
                </a:cubicBezTo>
                <a:cubicBezTo>
                  <a:pt x="217372" y="4759"/>
                  <a:pt x="519255" y="4073"/>
                  <a:pt x="937909" y="4073"/>
                </a:cubicBezTo>
                <a:cubicBezTo>
                  <a:pt x="937909" y="4073"/>
                  <a:pt x="2795568" y="15681"/>
                  <a:pt x="8961324" y="7673"/>
                </a:cubicBezTo>
                <a:cubicBezTo>
                  <a:pt x="12881809" y="0"/>
                  <a:pt x="13598542" y="6979"/>
                  <a:pt x="13598542" y="6979"/>
                </a:cubicBezTo>
                <a:cubicBezTo>
                  <a:pt x="13966850" y="14458"/>
                  <a:pt x="14105110" y="42638"/>
                  <a:pt x="14302851" y="165219"/>
                </a:cubicBezTo>
                <a:cubicBezTo>
                  <a:pt x="14453867" y="258836"/>
                  <a:pt x="14459389" y="476157"/>
                  <a:pt x="14450248" y="3382416"/>
                </a:cubicBezTo>
                <a:lnTo>
                  <a:pt x="14450248" y="3382451"/>
                </a:lnTo>
                <a:cubicBezTo>
                  <a:pt x="14450248" y="4287884"/>
                  <a:pt x="14407465" y="4436472"/>
                  <a:pt x="13831612" y="4486534"/>
                </a:cubicBezTo>
                <a:close/>
              </a:path>
            </a:pathLst>
          </a:custGeom>
          <a:solidFill>
            <a:srgbClr val="FFF3E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16" name="TextBox 15">
            <a:extLst>
              <a:ext uri="{FF2B5EF4-FFF2-40B4-BE49-F238E27FC236}">
                <a16:creationId xmlns:a16="http://schemas.microsoft.com/office/drawing/2014/main" xmlns="" id="{87344B75-8048-40E7-BFDC-1EB5E9836E0C}"/>
              </a:ext>
            </a:extLst>
          </p:cNvPr>
          <p:cNvSpPr txBox="1"/>
          <p:nvPr/>
        </p:nvSpPr>
        <p:spPr>
          <a:xfrm>
            <a:off x="761138" y="269761"/>
            <a:ext cx="8015683" cy="492443"/>
          </a:xfrm>
          <a:prstGeom prst="rect">
            <a:avLst/>
          </a:prstGeom>
          <a:noFill/>
        </p:spPr>
        <p:txBody>
          <a:bodyPr wrap="square" rtlCol="0">
            <a:spAutoFit/>
          </a:bodyPr>
          <a:lstStyle/>
          <a:p>
            <a:pPr lvl="0" algn="ctr">
              <a:tabLst>
                <a:tab pos="5140325" algn="l"/>
              </a:tabLst>
              <a:defRPr/>
            </a:pPr>
            <a:r>
              <a:rPr lang="vi-VN" sz="2600" b="1" dirty="0">
                <a:solidFill>
                  <a:srgbClr val="C00000"/>
                </a:solidFill>
                <a:latin typeface="+mj-lt"/>
              </a:rPr>
              <a:t>Tổng thống Dương Văn Minh đầu hàng</a:t>
            </a:r>
            <a:endParaRPr kumimoji="0" lang="vi-VN" sz="2600" b="1" i="0" u="none" strike="noStrike" kern="0" cap="none" spc="0" normalizeH="0" baseline="0" noProof="0" dirty="0">
              <a:ln>
                <a:noFill/>
              </a:ln>
              <a:solidFill>
                <a:srgbClr val="C00000"/>
              </a:solidFill>
              <a:effectLst/>
              <a:uLnTx/>
              <a:uFillTx/>
              <a:latin typeface="+mj-lt"/>
              <a:sym typeface="Arial"/>
            </a:endParaRPr>
          </a:p>
        </p:txBody>
      </p:sp>
      <p:sp>
        <p:nvSpPr>
          <p:cNvPr id="6" name="TextBox 5">
            <a:extLst>
              <a:ext uri="{FF2B5EF4-FFF2-40B4-BE49-F238E27FC236}">
                <a16:creationId xmlns:a16="http://schemas.microsoft.com/office/drawing/2014/main" xmlns="" id="{16A5EB3B-132A-4B96-98E6-F61E24D9728F}"/>
              </a:ext>
            </a:extLst>
          </p:cNvPr>
          <p:cNvSpPr txBox="1"/>
          <p:nvPr/>
        </p:nvSpPr>
        <p:spPr>
          <a:xfrm>
            <a:off x="179905" y="741400"/>
            <a:ext cx="5551229" cy="3970318"/>
          </a:xfrm>
          <a:prstGeom prst="rect">
            <a:avLst/>
          </a:prstGeom>
          <a:noFill/>
        </p:spPr>
        <p:txBody>
          <a:bodyPr wrap="square" rtlCol="0">
            <a:spAutoFit/>
          </a:bodyPr>
          <a:lstStyle/>
          <a:p>
            <a:pPr lvl="0" algn="just"/>
            <a:r>
              <a:rPr lang="en-US" sz="2100" dirty="0">
                <a:latin typeface="Calibri" panose="020F0502020204030204" pitchFamily="34" charset="0"/>
                <a:cs typeface="Calibri" panose="020F0502020204030204" pitchFamily="34" charset="0"/>
              </a:rPr>
              <a:t>	</a:t>
            </a:r>
            <a:r>
              <a:rPr lang="vi-VN" sz="2100" dirty="0">
                <a:latin typeface="+mj-lt"/>
                <a:cs typeface="Calibri" panose="020F0502020204030204" pitchFamily="34" charset="0"/>
              </a:rPr>
              <a:t>Sau khi tiến vào Dinh Độc Lập, quân Giải phóng tấn công vào phòng họp tầng 2 – nơi Tổng thống Dương Văn Minh và các quan chức cấp cao của Chính quyền Sài Gòn đang ngồi. Dương Văn Minh đứng dậy nói: “Chúng tôi đang đợi các ông để bàn giao”. Một sĩ quan cách mạng hô to: “Các ông đã bị bắt làm tù binh, các ông phải tuyên bố đầu hàng vô điều kiện. Các ông không còn gì để bàn giao”. Dương Văn Minh chấp nhận, trao khẩu</a:t>
            </a:r>
            <a:r>
              <a:rPr lang="en-US" sz="2100" dirty="0">
                <a:latin typeface="+mj-lt"/>
                <a:cs typeface="Calibri" panose="020F0502020204030204" pitchFamily="34" charset="0"/>
              </a:rPr>
              <a:t> </a:t>
            </a:r>
            <a:r>
              <a:rPr lang="vi-VN" sz="2100" dirty="0">
                <a:latin typeface="+mj-lt"/>
                <a:cs typeface="Calibri" panose="020F0502020204030204" pitchFamily="34" charset="0"/>
              </a:rPr>
              <a:t>súng ngắn cho bộ đội ta và được đưa đến đài phát thanh đọc bản tuyên bố đầu hàng không </a:t>
            </a:r>
            <a:r>
              <a:rPr lang="vi-VN" sz="2100" dirty="0">
                <a:latin typeface="Calibri" panose="020F0502020204030204" pitchFamily="34" charset="0"/>
                <a:cs typeface="Calibri" panose="020F0502020204030204" pitchFamily="34" charset="0"/>
              </a:rPr>
              <a:t>điều kiện. </a:t>
            </a:r>
            <a:endParaRPr kumimoji="0" lang="en-US" sz="2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8" name="TextBox 17">
            <a:extLst>
              <a:ext uri="{FF2B5EF4-FFF2-40B4-BE49-F238E27FC236}">
                <a16:creationId xmlns:a16="http://schemas.microsoft.com/office/drawing/2014/main" xmlns="" id="{BA0A40AC-1E69-4049-9530-3E6782106C18}"/>
              </a:ext>
            </a:extLst>
          </p:cNvPr>
          <p:cNvSpPr txBox="1"/>
          <p:nvPr/>
        </p:nvSpPr>
        <p:spPr>
          <a:xfrm>
            <a:off x="2435274" y="4301087"/>
            <a:ext cx="6322864" cy="707886"/>
          </a:xfrm>
          <a:prstGeom prst="rect">
            <a:avLst/>
          </a:prstGeom>
          <a:noFill/>
        </p:spPr>
        <p:txBody>
          <a:bodyPr wrap="square" rtlCol="0">
            <a:spAutoFit/>
          </a:bodyPr>
          <a:lstStyle/>
          <a:p>
            <a:pPr lvl="0" algn="r"/>
            <a:r>
              <a:rPr lang="vi-VN" sz="2000">
                <a:latin typeface="Calibri" panose="020F0502020204030204" pitchFamily="34" charset="0"/>
                <a:cs typeface="Calibri" panose="020F0502020204030204" pitchFamily="34" charset="0"/>
              </a:rPr>
              <a:t>(Theo Trần Hải Phụng – Lưu Phương Thanh,  </a:t>
            </a:r>
            <a:r>
              <a:rPr lang="vi-VN" sz="2000" i="1">
                <a:latin typeface="Calibri" panose="020F0502020204030204" pitchFamily="34" charset="0"/>
                <a:cs typeface="Calibri" panose="020F0502020204030204" pitchFamily="34" charset="0"/>
              </a:rPr>
              <a:t>Lịch sử Sài Gòn – Chợ Lớn – Gia Định kháng chiến</a:t>
            </a:r>
            <a:r>
              <a:rPr lang="vi-VN" sz="2000">
                <a:latin typeface="Calibri" panose="020F0502020204030204" pitchFamily="34" charset="0"/>
                <a:cs typeface="Calibri" panose="020F0502020204030204" pitchFamily="34" charset="0"/>
              </a:rPr>
              <a:t> </a:t>
            </a:r>
            <a:r>
              <a:rPr lang="vi-VN" sz="2000" i="1">
                <a:latin typeface="Calibri" panose="020F0502020204030204" pitchFamily="34" charset="0"/>
                <a:cs typeface="Calibri" panose="020F0502020204030204" pitchFamily="34" charset="0"/>
              </a:rPr>
              <a:t>(1945 – 1975)</a:t>
            </a:r>
            <a:r>
              <a:rPr lang="vi-VN" sz="2000">
                <a:latin typeface="Calibri" panose="020F0502020204030204" pitchFamily="34" charset="0"/>
                <a:cs typeface="Calibri" panose="020F0502020204030204" pitchFamily="34" charset="0"/>
              </a:rPr>
              <a:t>, Sđd)</a:t>
            </a:r>
            <a:endParaRPr kumimoji="0" lang="en-US" sz="20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nvGrpSpPr>
          <p:cNvPr id="4" name="Group 3">
            <a:extLst>
              <a:ext uri="{FF2B5EF4-FFF2-40B4-BE49-F238E27FC236}">
                <a16:creationId xmlns:a16="http://schemas.microsoft.com/office/drawing/2014/main" xmlns="" id="{D303ECC2-D0B6-46B9-818B-B619D0F290D2}"/>
              </a:ext>
            </a:extLst>
          </p:cNvPr>
          <p:cNvGrpSpPr/>
          <p:nvPr/>
        </p:nvGrpSpPr>
        <p:grpSpPr>
          <a:xfrm>
            <a:off x="5610012" y="741400"/>
            <a:ext cx="3354082" cy="3604931"/>
            <a:chOff x="5596706" y="789205"/>
            <a:chExt cx="3354082" cy="3604931"/>
          </a:xfrm>
        </p:grpSpPr>
        <p:pic>
          <p:nvPicPr>
            <p:cNvPr id="1236" name="Google Shape;1236;p72"/>
            <p:cNvPicPr preferRelativeResize="0"/>
            <p:nvPr/>
          </p:nvPicPr>
          <p:blipFill>
            <a:blip r:embed="rId3">
              <a:alphaModFix/>
            </a:blip>
            <a:stretch>
              <a:fillRect/>
            </a:stretch>
          </p:blipFill>
          <p:spPr>
            <a:xfrm rot="864916">
              <a:off x="8576242" y="2917807"/>
              <a:ext cx="374546" cy="357622"/>
            </a:xfrm>
            <a:prstGeom prst="rect">
              <a:avLst/>
            </a:prstGeom>
            <a:noFill/>
            <a:ln>
              <a:noFill/>
            </a:ln>
          </p:spPr>
        </p:pic>
        <p:pic>
          <p:nvPicPr>
            <p:cNvPr id="3" name="Picture 2">
              <a:extLst>
                <a:ext uri="{FF2B5EF4-FFF2-40B4-BE49-F238E27FC236}">
                  <a16:creationId xmlns:a16="http://schemas.microsoft.com/office/drawing/2014/main" xmlns="" id="{F3CBCF06-40A7-4F09-BFF2-76B02F094E94}"/>
                </a:ext>
              </a:extLst>
            </p:cNvPr>
            <p:cNvPicPr>
              <a:picLocks noChangeAspect="1"/>
            </p:cNvPicPr>
            <p:nvPr/>
          </p:nvPicPr>
          <p:blipFill rotWithShape="1">
            <a:blip r:embed="rId4"/>
            <a:srcRect r="4709"/>
            <a:stretch/>
          </p:blipFill>
          <p:spPr>
            <a:xfrm>
              <a:off x="5717828" y="789205"/>
              <a:ext cx="2998393" cy="2338190"/>
            </a:xfrm>
            <a:prstGeom prst="rect">
              <a:avLst/>
            </a:prstGeom>
          </p:spPr>
        </p:pic>
        <p:sp>
          <p:nvSpPr>
            <p:cNvPr id="10" name="TextBox 9">
              <a:extLst>
                <a:ext uri="{FF2B5EF4-FFF2-40B4-BE49-F238E27FC236}">
                  <a16:creationId xmlns:a16="http://schemas.microsoft.com/office/drawing/2014/main" xmlns="" id="{AFFEA9B7-ABDF-4D63-BAF9-9529DD9EF3B6}"/>
                </a:ext>
              </a:extLst>
            </p:cNvPr>
            <p:cNvSpPr txBox="1"/>
            <p:nvPr/>
          </p:nvSpPr>
          <p:spPr>
            <a:xfrm>
              <a:off x="5596706" y="3070697"/>
              <a:ext cx="3237940" cy="1323439"/>
            </a:xfrm>
            <a:prstGeom prst="rect">
              <a:avLst/>
            </a:prstGeom>
            <a:noFill/>
          </p:spPr>
          <p:txBody>
            <a:bodyPr wrap="square" rtlCol="0">
              <a:spAutoFit/>
            </a:bodyPr>
            <a:lstStyle/>
            <a:p>
              <a:pPr lvl="0" algn="ctr"/>
              <a:r>
                <a:rPr lang="vi-VN" sz="2000" i="1" dirty="0">
                  <a:latin typeface="+mj-lt"/>
                  <a:cs typeface="Calibri" panose="020F0502020204030204" pitchFamily="34" charset="0"/>
                </a:rPr>
                <a:t>Hình 4. Tổng thống Dương Văn Minh  tuyên bố đầu hàng tại Đài phát thanh Sài Gòn trưa ngày 30 – 4 – 1975</a:t>
              </a:r>
              <a:endParaRPr kumimoji="0" lang="en-US" sz="2000" b="0" i="1" u="none" strike="noStrike" kern="0" cap="none" spc="0" normalizeH="0" baseline="0" noProof="0" dirty="0">
                <a:ln>
                  <a:noFill/>
                </a:ln>
                <a:solidFill>
                  <a:srgbClr val="000000"/>
                </a:solidFill>
                <a:effectLst/>
                <a:uLnTx/>
                <a:uFillTx/>
                <a:latin typeface="+mj-lt"/>
                <a:cs typeface="Calibri" panose="020F0502020204030204" pitchFamily="34" charset="0"/>
                <a:sym typeface="Arial"/>
              </a:endParaRPr>
            </a:p>
          </p:txBody>
        </p:sp>
      </p:grpSp>
    </p:spTree>
    <p:extLst>
      <p:ext uri="{BB962C8B-B14F-4D97-AF65-F5344CB8AC3E}">
        <p14:creationId xmlns:p14="http://schemas.microsoft.com/office/powerpoint/2010/main" val="10095215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16" presetClass="entr" presetSubtype="21" fill="hold" grpId="0" nodeType="after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arn(inVertical)">
                                      <p:cBhvr>
                                        <p:cTn id="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6"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1301;p77"/>
          <p:cNvPicPr preferRelativeResize="0"/>
          <p:nvPr/>
        </p:nvPicPr>
        <p:blipFill>
          <a:blip r:embed="rId2">
            <a:alphaModFix/>
          </a:blip>
          <a:stretch>
            <a:fillRect/>
          </a:stretch>
        </p:blipFill>
        <p:spPr>
          <a:xfrm>
            <a:off x="8379575" y="4171562"/>
            <a:ext cx="1528849" cy="1590700"/>
          </a:xfrm>
          <a:prstGeom prst="rect">
            <a:avLst/>
          </a:prstGeom>
          <a:noFill/>
          <a:ln>
            <a:noFill/>
          </a:ln>
        </p:spPr>
      </p:pic>
      <p:pic>
        <p:nvPicPr>
          <p:cNvPr id="6" name="Google Shape;1308;p77"/>
          <p:cNvPicPr preferRelativeResize="0"/>
          <p:nvPr/>
        </p:nvPicPr>
        <p:blipFill>
          <a:blip r:embed="rId3">
            <a:alphaModFix amt="78000"/>
          </a:blip>
          <a:stretch>
            <a:fillRect/>
          </a:stretch>
        </p:blipFill>
        <p:spPr>
          <a:xfrm rot="17920394">
            <a:off x="91422" y="4016471"/>
            <a:ext cx="592225" cy="1612445"/>
          </a:xfrm>
          <a:prstGeom prst="rect">
            <a:avLst/>
          </a:prstGeom>
          <a:noFill/>
          <a:ln>
            <a:noFill/>
          </a:ln>
        </p:spPr>
      </p:pic>
      <p:sp>
        <p:nvSpPr>
          <p:cNvPr id="20" name="圆角矩形 7">
            <a:extLst>
              <a:ext uri="{FF2B5EF4-FFF2-40B4-BE49-F238E27FC236}">
                <a16:creationId xmlns:a16="http://schemas.microsoft.com/office/drawing/2014/main" xmlns="" id="{A9721449-EE4E-4A3F-ACCF-D1A0F135EF47}"/>
              </a:ext>
            </a:extLst>
          </p:cNvPr>
          <p:cNvSpPr/>
          <p:nvPr/>
        </p:nvSpPr>
        <p:spPr>
          <a:xfrm>
            <a:off x="967563" y="1020726"/>
            <a:ext cx="7634177" cy="2985433"/>
          </a:xfrm>
          <a:prstGeom prst="roundRect">
            <a:avLst>
              <a:gd name="adj" fmla="val 22936"/>
            </a:avLst>
          </a:prstGeom>
          <a:no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lang="en-US" altLang="zh-CN" sz="7200" b="1" kern="1200" noProof="0" dirty="0" smtClean="0">
                <a:solidFill>
                  <a:srgbClr val="0070C0"/>
                </a:solidFill>
                <a:latin typeface="Pattaya" panose="00000500000000000000" pitchFamily="2" charset="-34"/>
                <a:ea typeface="黑体" panose="02010609060101010101" pitchFamily="49" charset="-122"/>
                <a:cs typeface="Pattaya" panose="00000500000000000000" pitchFamily="2" charset="-34"/>
              </a:rPr>
              <a:t>Chia </a:t>
            </a:r>
            <a:r>
              <a:rPr lang="en-US" altLang="zh-CN" sz="7200" b="1" kern="1200" noProof="0" dirty="0" err="1" smtClean="0">
                <a:solidFill>
                  <a:srgbClr val="0070C0"/>
                </a:solidFill>
                <a:latin typeface="Pattaya" panose="00000500000000000000" pitchFamily="2" charset="-34"/>
                <a:ea typeface="黑体" panose="02010609060101010101" pitchFamily="49" charset="-122"/>
                <a:cs typeface="Pattaya" panose="00000500000000000000" pitchFamily="2" charset="-34"/>
              </a:rPr>
              <a:t>sẻ</a:t>
            </a:r>
            <a:r>
              <a:rPr lang="en-US" altLang="zh-CN" sz="7200" b="1" kern="1200" noProof="0" dirty="0" smtClean="0">
                <a:solidFill>
                  <a:srgbClr val="0070C0"/>
                </a:solidFill>
                <a:latin typeface="Pattaya" panose="00000500000000000000" pitchFamily="2" charset="-34"/>
                <a:ea typeface="黑体" panose="02010609060101010101" pitchFamily="49" charset="-122"/>
                <a:cs typeface="Pattaya" panose="00000500000000000000" pitchFamily="2" charset="-34"/>
              </a:rPr>
              <a:t> </a:t>
            </a:r>
            <a:r>
              <a:rPr lang="en-US" altLang="zh-CN" sz="7200" b="1" kern="1200" noProof="0" dirty="0" err="1" smtClean="0">
                <a:solidFill>
                  <a:srgbClr val="0070C0"/>
                </a:solidFill>
                <a:latin typeface="Pattaya" panose="00000500000000000000" pitchFamily="2" charset="-34"/>
                <a:ea typeface="黑体" panose="02010609060101010101" pitchFamily="49" charset="-122"/>
                <a:cs typeface="Pattaya" panose="00000500000000000000" pitchFamily="2" charset="-34"/>
              </a:rPr>
              <a:t>trước</a:t>
            </a:r>
            <a:r>
              <a:rPr lang="en-US" altLang="zh-CN" sz="7200" b="1" kern="1200" noProof="0" dirty="0" smtClean="0">
                <a:solidFill>
                  <a:srgbClr val="0070C0"/>
                </a:solidFill>
                <a:latin typeface="Pattaya" panose="00000500000000000000" pitchFamily="2" charset="-34"/>
                <a:ea typeface="黑体" panose="02010609060101010101" pitchFamily="49" charset="-122"/>
                <a:cs typeface="Pattaya" panose="00000500000000000000" pitchFamily="2" charset="-34"/>
              </a:rPr>
              <a:t> </a:t>
            </a:r>
            <a:r>
              <a:rPr lang="en-US" altLang="zh-CN" sz="7200" b="1" kern="1200" noProof="0" dirty="0" err="1" smtClean="0">
                <a:solidFill>
                  <a:srgbClr val="0070C0"/>
                </a:solidFill>
                <a:latin typeface="Pattaya" panose="00000500000000000000" pitchFamily="2" charset="-34"/>
                <a:ea typeface="黑体" panose="02010609060101010101" pitchFamily="49" charset="-122"/>
                <a:cs typeface="Pattaya" panose="00000500000000000000" pitchFamily="2" charset="-34"/>
              </a:rPr>
              <a:t>lớp</a:t>
            </a:r>
            <a:endParaRPr kumimoji="0" lang="zh-CN" altLang="en-US" sz="7200" b="1" i="0" u="none" strike="noStrike" kern="1200" cap="none" spc="0" normalizeH="0" baseline="0" noProof="0" dirty="0">
              <a:ln>
                <a:noFill/>
              </a:ln>
              <a:solidFill>
                <a:srgbClr val="0070C0"/>
              </a:solidFill>
              <a:effectLst/>
              <a:uLnTx/>
              <a:uFillTx/>
              <a:latin typeface="Pattaya" panose="00000500000000000000" pitchFamily="2" charset="-34"/>
              <a:ea typeface="黑体" panose="02010609060101010101" pitchFamily="49" charset="-122"/>
              <a:cs typeface="Pattaya" panose="00000500000000000000" pitchFamily="2" charset="-34"/>
              <a:sym typeface="Arial"/>
            </a:endParaRPr>
          </a:p>
        </p:txBody>
      </p:sp>
    </p:spTree>
    <p:extLst>
      <p:ext uri="{BB962C8B-B14F-4D97-AF65-F5344CB8AC3E}">
        <p14:creationId xmlns:p14="http://schemas.microsoft.com/office/powerpoint/2010/main" val="403079746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929" t="14522" r="8438" b="14913"/>
          <a:stretch>
            <a:fillRect/>
          </a:stretch>
        </p:blipFill>
        <p:spPr>
          <a:xfrm>
            <a:off x="0" y="0"/>
            <a:ext cx="9144000" cy="5143500"/>
          </a:xfrm>
          <a:prstGeom prst="rect">
            <a:avLst/>
          </a:prstGeom>
        </p:spPr>
      </p:pic>
      <p:pic>
        <p:nvPicPr>
          <p:cNvPr id="8" name="Picture 7">
            <a:extLst>
              <a:ext uri="{FF2B5EF4-FFF2-40B4-BE49-F238E27FC236}">
                <a16:creationId xmlns:a16="http://schemas.microsoft.com/office/drawing/2014/main" xmlns="" id="{6B9A4F19-4C44-4814-8193-F47BA65E1F80}"/>
              </a:ext>
            </a:extLst>
          </p:cNvPr>
          <p:cNvPicPr>
            <a:picLocks noChangeAspect="1"/>
          </p:cNvPicPr>
          <p:nvPr/>
        </p:nvPicPr>
        <p:blipFill>
          <a:blip r:embed="rId3"/>
          <a:stretch>
            <a:fillRect/>
          </a:stretch>
        </p:blipFill>
        <p:spPr>
          <a:xfrm>
            <a:off x="613981" y="1956391"/>
            <a:ext cx="3786569" cy="3006441"/>
          </a:xfrm>
          <a:prstGeom prst="rect">
            <a:avLst/>
          </a:prstGeom>
          <a:effectLst>
            <a:outerShdw blurRad="50800" dist="38100" dir="5400000" algn="t" rotWithShape="0">
              <a:prstClr val="black">
                <a:alpha val="40000"/>
              </a:prstClr>
            </a:outerShdw>
          </a:effectLst>
        </p:spPr>
      </p:pic>
      <p:pic>
        <p:nvPicPr>
          <p:cNvPr id="9" name="Picture 8">
            <a:extLst>
              <a:ext uri="{FF2B5EF4-FFF2-40B4-BE49-F238E27FC236}">
                <a16:creationId xmlns:a16="http://schemas.microsoft.com/office/drawing/2014/main" xmlns="" id="{B3564912-9F43-4C45-9EF4-4479CA3A15AA}"/>
              </a:ext>
            </a:extLst>
          </p:cNvPr>
          <p:cNvPicPr>
            <a:picLocks noChangeAspect="1"/>
          </p:cNvPicPr>
          <p:nvPr/>
        </p:nvPicPr>
        <p:blipFill>
          <a:blip r:embed="rId4"/>
          <a:stretch>
            <a:fillRect/>
          </a:stretch>
        </p:blipFill>
        <p:spPr>
          <a:xfrm>
            <a:off x="4572001" y="2147778"/>
            <a:ext cx="3886079" cy="2840018"/>
          </a:xfrm>
          <a:prstGeom prst="rect">
            <a:avLst/>
          </a:prstGeom>
          <a:effectLst>
            <a:outerShdw blurRad="50800" dist="38100" dir="5400000" algn="t" rotWithShape="0">
              <a:prstClr val="black">
                <a:alpha val="40000"/>
              </a:prstClr>
            </a:outerShdw>
          </a:effectLst>
        </p:spPr>
      </p:pic>
      <p:pic>
        <p:nvPicPr>
          <p:cNvPr id="6" name="Picture 5">
            <a:extLst>
              <a:ext uri="{FF2B5EF4-FFF2-40B4-BE49-F238E27FC236}">
                <a16:creationId xmlns:a16="http://schemas.microsoft.com/office/drawing/2014/main" xmlns="" id="{98A346B7-C7DE-4BF0-8F67-BE12805E185C}"/>
              </a:ext>
            </a:extLst>
          </p:cNvPr>
          <p:cNvPicPr>
            <a:picLocks noChangeAspect="1"/>
          </p:cNvPicPr>
          <p:nvPr/>
        </p:nvPicPr>
        <p:blipFill>
          <a:blip r:embed="rId5"/>
          <a:stretch>
            <a:fillRect/>
          </a:stretch>
        </p:blipFill>
        <p:spPr>
          <a:xfrm>
            <a:off x="584646" y="171451"/>
            <a:ext cx="7974709" cy="2369806"/>
          </a:xfrm>
          <a:prstGeom prst="rect">
            <a:avLst/>
          </a:prstGeom>
        </p:spPr>
      </p:pic>
      <p:sp>
        <p:nvSpPr>
          <p:cNvPr id="14" name="TextBox 13">
            <a:extLst>
              <a:ext uri="{FF2B5EF4-FFF2-40B4-BE49-F238E27FC236}">
                <a16:creationId xmlns:a16="http://schemas.microsoft.com/office/drawing/2014/main" xmlns="" id="{E6AF9DE7-A8CB-4D66-A734-BB0016F165B5}"/>
              </a:ext>
            </a:extLst>
          </p:cNvPr>
          <p:cNvSpPr txBox="1"/>
          <p:nvPr/>
        </p:nvSpPr>
        <p:spPr>
          <a:xfrm>
            <a:off x="584646" y="285750"/>
            <a:ext cx="7974709" cy="1338828"/>
          </a:xfrm>
          <a:prstGeom prst="rect">
            <a:avLst/>
          </a:prstGeom>
          <a:noFill/>
        </p:spPr>
        <p:txBody>
          <a:bodyPr wrap="square">
            <a:spAutoFit/>
          </a:bodyPr>
          <a:lstStyle/>
          <a:p>
            <a:pPr algn="ctr" defTabSz="685800">
              <a:buClrTx/>
              <a:defRPr/>
            </a:pPr>
            <a:r>
              <a:rPr lang="en-US" sz="2700" b="1" kern="1200" dirty="0" err="1">
                <a:solidFill>
                  <a:srgbClr val="BC171E"/>
                </a:solidFill>
                <a:latin typeface="Times New Roman" pitchFamily="18" charset="0"/>
                <a:ea typeface="+mn-ea"/>
                <a:cs typeface="Times New Roman" pitchFamily="18" charset="0"/>
              </a:rPr>
              <a:t>Tại</a:t>
            </a:r>
            <a:r>
              <a:rPr lang="en-US" sz="2700" b="1" kern="1200" dirty="0">
                <a:solidFill>
                  <a:srgbClr val="BC171E"/>
                </a:solidFill>
                <a:latin typeface="Times New Roman" pitchFamily="18" charset="0"/>
                <a:ea typeface="+mn-ea"/>
                <a:cs typeface="Times New Roman" pitchFamily="18" charset="0"/>
              </a:rPr>
              <a:t> </a:t>
            </a:r>
            <a:r>
              <a:rPr lang="en-US" sz="2700" b="1" kern="1200" dirty="0" err="1">
                <a:solidFill>
                  <a:srgbClr val="BC171E"/>
                </a:solidFill>
                <a:latin typeface="Times New Roman" pitchFamily="18" charset="0"/>
                <a:ea typeface="+mn-ea"/>
                <a:cs typeface="Times New Roman" pitchFamily="18" charset="0"/>
              </a:rPr>
              <a:t>mũi</a:t>
            </a:r>
            <a:r>
              <a:rPr lang="en-US" sz="2700" b="1" kern="1200" dirty="0">
                <a:solidFill>
                  <a:srgbClr val="BC171E"/>
                </a:solidFill>
                <a:latin typeface="Times New Roman" pitchFamily="18" charset="0"/>
                <a:ea typeface="+mn-ea"/>
                <a:cs typeface="Times New Roman" pitchFamily="18" charset="0"/>
              </a:rPr>
              <a:t> </a:t>
            </a:r>
            <a:r>
              <a:rPr lang="en-US" sz="2700" b="1" kern="1200" dirty="0" err="1">
                <a:solidFill>
                  <a:srgbClr val="BC171E"/>
                </a:solidFill>
                <a:latin typeface="Times New Roman" pitchFamily="18" charset="0"/>
                <a:ea typeface="+mn-ea"/>
                <a:cs typeface="Times New Roman" pitchFamily="18" charset="0"/>
              </a:rPr>
              <a:t>tiến</a:t>
            </a:r>
            <a:r>
              <a:rPr lang="en-US" sz="2700" b="1" kern="1200" dirty="0">
                <a:solidFill>
                  <a:srgbClr val="BC171E"/>
                </a:solidFill>
                <a:latin typeface="Times New Roman" pitchFamily="18" charset="0"/>
                <a:ea typeface="+mn-ea"/>
                <a:cs typeface="Times New Roman" pitchFamily="18" charset="0"/>
              </a:rPr>
              <a:t> </a:t>
            </a:r>
            <a:r>
              <a:rPr lang="en-US" sz="2700" b="1" kern="1200" dirty="0" err="1">
                <a:solidFill>
                  <a:srgbClr val="BC171E"/>
                </a:solidFill>
                <a:latin typeface="Times New Roman" pitchFamily="18" charset="0"/>
                <a:ea typeface="+mn-ea"/>
                <a:cs typeface="Times New Roman" pitchFamily="18" charset="0"/>
              </a:rPr>
              <a:t>công</a:t>
            </a:r>
            <a:r>
              <a:rPr lang="en-US" sz="2700" b="1" kern="1200" dirty="0">
                <a:solidFill>
                  <a:srgbClr val="BC171E"/>
                </a:solidFill>
                <a:latin typeface="Times New Roman" pitchFamily="18" charset="0"/>
                <a:ea typeface="+mn-ea"/>
                <a:cs typeface="Times New Roman" pitchFamily="18" charset="0"/>
              </a:rPr>
              <a:t> </a:t>
            </a:r>
            <a:r>
              <a:rPr lang="en-US" sz="2700" b="1" kern="1200" dirty="0" err="1">
                <a:solidFill>
                  <a:srgbClr val="BC171E"/>
                </a:solidFill>
                <a:latin typeface="Times New Roman" pitchFamily="18" charset="0"/>
                <a:ea typeface="+mn-ea"/>
                <a:cs typeface="Times New Roman" pitchFamily="18" charset="0"/>
              </a:rPr>
              <a:t>phía</a:t>
            </a:r>
            <a:r>
              <a:rPr lang="en-US" sz="2700" b="1" kern="1200" dirty="0">
                <a:solidFill>
                  <a:srgbClr val="BC171E"/>
                </a:solidFill>
                <a:latin typeface="Times New Roman" pitchFamily="18" charset="0"/>
                <a:ea typeface="+mn-ea"/>
                <a:cs typeface="Times New Roman" pitchFamily="18" charset="0"/>
              </a:rPr>
              <a:t> </a:t>
            </a:r>
            <a:r>
              <a:rPr lang="en-US" sz="2700" b="1" kern="1200" dirty="0" err="1">
                <a:solidFill>
                  <a:srgbClr val="BC171E"/>
                </a:solidFill>
                <a:latin typeface="Times New Roman" pitchFamily="18" charset="0"/>
                <a:ea typeface="+mn-ea"/>
                <a:cs typeface="Times New Roman" pitchFamily="18" charset="0"/>
              </a:rPr>
              <a:t>Đông</a:t>
            </a:r>
            <a:r>
              <a:rPr lang="en-US" sz="2700" b="1" kern="1200" dirty="0">
                <a:solidFill>
                  <a:srgbClr val="BC171E"/>
                </a:solidFill>
                <a:latin typeface="Times New Roman" pitchFamily="18" charset="0"/>
                <a:ea typeface="+mn-ea"/>
                <a:cs typeface="Times New Roman" pitchFamily="18" charset="0"/>
              </a:rPr>
              <a:t>, l</a:t>
            </a:r>
            <a:r>
              <a:rPr lang="vi-VN" sz="2700" b="1" kern="1200" dirty="0">
                <a:solidFill>
                  <a:srgbClr val="BC171E"/>
                </a:solidFill>
                <a:latin typeface="Times New Roman" pitchFamily="18" charset="0"/>
                <a:ea typeface="+mn-ea"/>
                <a:cs typeface="Times New Roman" pitchFamily="18" charset="0"/>
              </a:rPr>
              <a:t>ữ đoàn xe tăng 203 </a:t>
            </a:r>
            <a:r>
              <a:rPr lang="en-US" sz="2700" b="1" kern="1200" dirty="0" err="1">
                <a:solidFill>
                  <a:srgbClr val="BC171E"/>
                </a:solidFill>
                <a:latin typeface="Times New Roman" pitchFamily="18" charset="0"/>
                <a:ea typeface="+mn-ea"/>
                <a:cs typeface="Times New Roman" pitchFamily="18" charset="0"/>
              </a:rPr>
              <a:t>dẫn</a:t>
            </a:r>
            <a:r>
              <a:rPr lang="en-US" sz="2700" b="1" kern="1200" dirty="0">
                <a:solidFill>
                  <a:srgbClr val="BC171E"/>
                </a:solidFill>
                <a:latin typeface="Times New Roman" pitchFamily="18" charset="0"/>
                <a:ea typeface="+mn-ea"/>
                <a:cs typeface="Times New Roman" pitchFamily="18" charset="0"/>
              </a:rPr>
              <a:t> </a:t>
            </a:r>
            <a:r>
              <a:rPr lang="en-US" sz="2700" b="1" kern="1200" dirty="0" err="1">
                <a:solidFill>
                  <a:srgbClr val="BC171E"/>
                </a:solidFill>
                <a:latin typeface="Times New Roman" pitchFamily="18" charset="0"/>
                <a:ea typeface="+mn-ea"/>
                <a:cs typeface="Times New Roman" pitchFamily="18" charset="0"/>
              </a:rPr>
              <a:t>đầu</a:t>
            </a:r>
            <a:r>
              <a:rPr lang="en-US" sz="2700" b="1" kern="1200" dirty="0">
                <a:solidFill>
                  <a:srgbClr val="BC171E"/>
                </a:solidFill>
                <a:latin typeface="Times New Roman" pitchFamily="18" charset="0"/>
                <a:ea typeface="+mn-ea"/>
                <a:cs typeface="Times New Roman" pitchFamily="18" charset="0"/>
              </a:rPr>
              <a:t> </a:t>
            </a:r>
            <a:r>
              <a:rPr lang="vi-VN" sz="2700" b="1" kern="1200" dirty="0">
                <a:solidFill>
                  <a:srgbClr val="BC171E"/>
                </a:solidFill>
                <a:latin typeface="Times New Roman" pitchFamily="18" charset="0"/>
                <a:ea typeface="+mn-ea"/>
                <a:cs typeface="Times New Roman" pitchFamily="18" charset="0"/>
              </a:rPr>
              <a:t>được giao nhiệm vụ phối hợp với các đơn vị bạn cắm lá cờ cách mạng trên nóc Dinh Độc Lập.</a:t>
            </a:r>
            <a:endParaRPr lang="en-US" sz="2700" b="1" kern="1200" dirty="0">
              <a:solidFill>
                <a:srgbClr val="BC171E"/>
              </a:solidFill>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3374133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iterate type="wd">
                                    <p:tmPct val="10000"/>
                                  </p:iterate>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9"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0-#ppt_w/2"/>
                                          </p:val>
                                        </p:tav>
                                        <p:tav tm="100000">
                                          <p:val>
                                            <p:strVal val="#ppt_x"/>
                                          </p:val>
                                        </p:tav>
                                      </p:tavLst>
                                    </p:anim>
                                    <p:anim calcmode="lin" valueType="num">
                                      <p:cBhvr additive="base">
                                        <p:cTn id="19" dur="500" fill="hold"/>
                                        <p:tgtEl>
                                          <p:spTgt spid="8"/>
                                        </p:tgtEl>
                                        <p:attrNameLst>
                                          <p:attrName>ppt_y</p:attrName>
                                        </p:attrNameLst>
                                      </p:cBhvr>
                                      <p:tavLst>
                                        <p:tav tm="0">
                                          <p:val>
                                            <p:strVal val="0-#ppt_h/2"/>
                                          </p:val>
                                        </p:tav>
                                        <p:tav tm="100000">
                                          <p:val>
                                            <p:strVal val="#ppt_y"/>
                                          </p:val>
                                        </p:tav>
                                      </p:tavLst>
                                    </p:anim>
                                  </p:childTnLst>
                                </p:cTn>
                              </p:par>
                              <p:par>
                                <p:cTn id="20" presetID="2" presetClass="entr" presetSubtype="3"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1+#ppt_w/2"/>
                                          </p:val>
                                        </p:tav>
                                        <p:tav tm="100000">
                                          <p:val>
                                            <p:strVal val="#ppt_x"/>
                                          </p:val>
                                        </p:tav>
                                      </p:tavLst>
                                    </p:anim>
                                    <p:anim calcmode="lin" valueType="num">
                                      <p:cBhvr additive="base">
                                        <p:cTn id="23"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929" t="14522" r="8438" b="14913"/>
          <a:stretch>
            <a:fillRect/>
          </a:stretch>
        </p:blipFill>
        <p:spPr>
          <a:xfrm>
            <a:off x="0" y="0"/>
            <a:ext cx="9144000" cy="5143500"/>
          </a:xfrm>
          <a:prstGeom prst="rect">
            <a:avLst/>
          </a:prstGeom>
        </p:spPr>
      </p:pic>
      <p:grpSp>
        <p:nvGrpSpPr>
          <p:cNvPr id="3" name="Group 3"/>
          <p:cNvGrpSpPr/>
          <p:nvPr/>
        </p:nvGrpSpPr>
        <p:grpSpPr>
          <a:xfrm>
            <a:off x="0" y="0"/>
            <a:ext cx="2816444" cy="5143500"/>
            <a:chOff x="0" y="0"/>
            <a:chExt cx="7913970" cy="14069280"/>
          </a:xfrm>
        </p:grpSpPr>
        <p:sp>
          <p:nvSpPr>
            <p:cNvPr id="4" name="AutoShape 4"/>
            <p:cNvSpPr/>
            <p:nvPr/>
          </p:nvSpPr>
          <p:spPr>
            <a:xfrm>
              <a:off x="0" y="0"/>
              <a:ext cx="7913970" cy="14069280"/>
            </a:xfrm>
            <a:prstGeom prst="rect">
              <a:avLst/>
            </a:prstGeom>
            <a:solidFill>
              <a:srgbClr val="FDFCF5"/>
            </a:solidFill>
          </p:spPr>
          <p:txBody>
            <a:bodyPr/>
            <a:lstStyle/>
            <a:p>
              <a:pPr defTabSz="685800">
                <a:buClrTx/>
                <a:defRPr/>
              </a:pPr>
              <a:endParaRPr lang="en-US" sz="1350" kern="1200">
                <a:solidFill>
                  <a:prstClr val="black"/>
                </a:solidFill>
                <a:latin typeface="Calibri"/>
                <a:ea typeface="+mn-ea"/>
                <a:cs typeface="+mn-cs"/>
              </a:endParaRPr>
            </a:p>
          </p:txBody>
        </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400000" flipV="1">
              <a:off x="-3077655" y="3077655"/>
              <a:ext cx="14069280" cy="7913970"/>
            </a:xfrm>
            <a:prstGeom prst="rect">
              <a:avLst/>
            </a:prstGeom>
          </p:spPr>
        </p:pic>
      </p:grpSp>
      <p:pic>
        <p:nvPicPr>
          <p:cNvPr id="13" name="Picture 12">
            <a:extLst>
              <a:ext uri="{FF2B5EF4-FFF2-40B4-BE49-F238E27FC236}">
                <a16:creationId xmlns:a16="http://schemas.microsoft.com/office/drawing/2014/main" xmlns="" id="{12DC8076-617D-4AF5-8E85-FB8942959D11}"/>
              </a:ext>
            </a:extLst>
          </p:cNvPr>
          <p:cNvPicPr>
            <a:picLocks noChangeAspect="1"/>
          </p:cNvPicPr>
          <p:nvPr/>
        </p:nvPicPr>
        <p:blipFill>
          <a:blip r:embed="rId5"/>
          <a:stretch>
            <a:fillRect/>
          </a:stretch>
        </p:blipFill>
        <p:spPr>
          <a:xfrm>
            <a:off x="3714750" y="1092808"/>
            <a:ext cx="5097731" cy="3858131"/>
          </a:xfrm>
          <a:prstGeom prst="rect">
            <a:avLst/>
          </a:prstGeom>
        </p:spPr>
      </p:pic>
      <p:pic>
        <p:nvPicPr>
          <p:cNvPr id="40" name="Picture 4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3833375" flipV="1">
            <a:off x="7551993" y="3689805"/>
            <a:ext cx="1557887" cy="2720122"/>
          </a:xfrm>
          <a:prstGeom prst="rect">
            <a:avLst/>
          </a:prstGeom>
        </p:spPr>
      </p:pic>
      <p:pic>
        <p:nvPicPr>
          <p:cNvPr id="41" name="Picture 4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8211813" y="4171950"/>
            <a:ext cx="360080" cy="492418"/>
          </a:xfrm>
          <a:prstGeom prst="rect">
            <a:avLst/>
          </a:prstGeom>
        </p:spPr>
      </p:pic>
      <p:pic>
        <p:nvPicPr>
          <p:cNvPr id="42" name="Picture 4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7571775" y="4000501"/>
            <a:ext cx="479803" cy="656141"/>
          </a:xfrm>
          <a:prstGeom prst="rect">
            <a:avLst/>
          </a:prstGeom>
        </p:spPr>
      </p:pic>
      <p:sp>
        <p:nvSpPr>
          <p:cNvPr id="17" name="TextBox 16">
            <a:extLst>
              <a:ext uri="{FF2B5EF4-FFF2-40B4-BE49-F238E27FC236}">
                <a16:creationId xmlns:a16="http://schemas.microsoft.com/office/drawing/2014/main" xmlns="" id="{DDE02583-157D-4F53-8BEB-4886452D44E6}"/>
              </a:ext>
            </a:extLst>
          </p:cNvPr>
          <p:cNvSpPr txBox="1"/>
          <p:nvPr/>
        </p:nvSpPr>
        <p:spPr>
          <a:xfrm>
            <a:off x="4459908" y="1153875"/>
            <a:ext cx="4137384" cy="1338828"/>
          </a:xfrm>
          <a:prstGeom prst="rect">
            <a:avLst/>
          </a:prstGeom>
          <a:noFill/>
        </p:spPr>
        <p:txBody>
          <a:bodyPr wrap="square">
            <a:spAutoFit/>
          </a:bodyPr>
          <a:lstStyle/>
          <a:p>
            <a:pPr algn="just" defTabSz="685800">
              <a:buClrTx/>
              <a:defRPr/>
            </a:pPr>
            <a:r>
              <a:rPr lang="en-US" sz="2700" kern="1200" dirty="0" err="1">
                <a:solidFill>
                  <a:prstClr val="black"/>
                </a:solidFill>
                <a:latin typeface="Times New Roman" pitchFamily="18" charset="0"/>
                <a:ea typeface="+mn-ea"/>
                <a:cs typeface="Times New Roman" pitchFamily="18" charset="0"/>
              </a:rPr>
              <a:t>Xe</a:t>
            </a:r>
            <a:r>
              <a:rPr lang="en-US" sz="2700" kern="1200" dirty="0">
                <a:solidFill>
                  <a:prstClr val="black"/>
                </a:solidFill>
                <a:latin typeface="Times New Roman" pitchFamily="18" charset="0"/>
                <a:ea typeface="+mn-ea"/>
                <a:cs typeface="Times New Roman" pitchFamily="18" charset="0"/>
              </a:rPr>
              <a:t> </a:t>
            </a:r>
            <a:r>
              <a:rPr lang="en-US" sz="2700" kern="1200" dirty="0" err="1">
                <a:solidFill>
                  <a:prstClr val="black"/>
                </a:solidFill>
                <a:latin typeface="Times New Roman" pitchFamily="18" charset="0"/>
                <a:ea typeface="+mn-ea"/>
                <a:cs typeface="Times New Roman" pitchFamily="18" charset="0"/>
              </a:rPr>
              <a:t>tăng</a:t>
            </a:r>
            <a:r>
              <a:rPr lang="en-US" sz="2700" kern="1200" dirty="0">
                <a:solidFill>
                  <a:prstClr val="black"/>
                </a:solidFill>
                <a:latin typeface="Times New Roman" pitchFamily="18" charset="0"/>
                <a:ea typeface="+mn-ea"/>
                <a:cs typeface="Times New Roman" pitchFamily="18" charset="0"/>
              </a:rPr>
              <a:t> 843 do </a:t>
            </a:r>
            <a:r>
              <a:rPr lang="en-US" sz="2700" kern="1200" dirty="0" err="1">
                <a:solidFill>
                  <a:prstClr val="black"/>
                </a:solidFill>
                <a:latin typeface="Times New Roman" pitchFamily="18" charset="0"/>
                <a:ea typeface="+mn-ea"/>
                <a:cs typeface="Times New Roman" pitchFamily="18" charset="0"/>
              </a:rPr>
              <a:t>đồng</a:t>
            </a:r>
            <a:r>
              <a:rPr lang="en-US" sz="2700" kern="1200" dirty="0">
                <a:solidFill>
                  <a:prstClr val="black"/>
                </a:solidFill>
                <a:latin typeface="Times New Roman" pitchFamily="18" charset="0"/>
                <a:ea typeface="+mn-ea"/>
                <a:cs typeface="Times New Roman" pitchFamily="18" charset="0"/>
              </a:rPr>
              <a:t> </a:t>
            </a:r>
            <a:r>
              <a:rPr lang="en-US" sz="2700" kern="1200" dirty="0" err="1">
                <a:solidFill>
                  <a:prstClr val="black"/>
                </a:solidFill>
                <a:latin typeface="Times New Roman" pitchFamily="18" charset="0"/>
                <a:ea typeface="+mn-ea"/>
                <a:cs typeface="Times New Roman" pitchFamily="18" charset="0"/>
              </a:rPr>
              <a:t>chí</a:t>
            </a:r>
            <a:r>
              <a:rPr lang="en-US" sz="2700" kern="1200" dirty="0">
                <a:solidFill>
                  <a:prstClr val="black"/>
                </a:solidFill>
                <a:latin typeface="Times New Roman" pitchFamily="18" charset="0"/>
                <a:ea typeface="+mn-ea"/>
                <a:cs typeface="Times New Roman" pitchFamily="18" charset="0"/>
              </a:rPr>
              <a:t> </a:t>
            </a:r>
            <a:r>
              <a:rPr lang="en-US" sz="2700" kern="1200" dirty="0" err="1">
                <a:solidFill>
                  <a:prstClr val="black"/>
                </a:solidFill>
                <a:latin typeface="Times New Roman" pitchFamily="18" charset="0"/>
                <a:ea typeface="+mn-ea"/>
                <a:cs typeface="Times New Roman" pitchFamily="18" charset="0"/>
              </a:rPr>
              <a:t>Bùi</a:t>
            </a:r>
            <a:r>
              <a:rPr lang="en-US" sz="2700" kern="1200" dirty="0">
                <a:solidFill>
                  <a:prstClr val="black"/>
                </a:solidFill>
                <a:latin typeface="Times New Roman" pitchFamily="18" charset="0"/>
                <a:ea typeface="+mn-ea"/>
                <a:cs typeface="Times New Roman" pitchFamily="18" charset="0"/>
              </a:rPr>
              <a:t> </a:t>
            </a:r>
            <a:r>
              <a:rPr lang="en-US" sz="2700" kern="1200" dirty="0" err="1">
                <a:solidFill>
                  <a:prstClr val="black"/>
                </a:solidFill>
                <a:latin typeface="Times New Roman" pitchFamily="18" charset="0"/>
                <a:ea typeface="+mn-ea"/>
                <a:cs typeface="Times New Roman" pitchFamily="18" charset="0"/>
              </a:rPr>
              <a:t>Quang</a:t>
            </a:r>
            <a:r>
              <a:rPr lang="en-US" sz="2700" kern="1200" dirty="0">
                <a:solidFill>
                  <a:prstClr val="black"/>
                </a:solidFill>
                <a:latin typeface="Times New Roman" pitchFamily="18" charset="0"/>
                <a:ea typeface="+mn-ea"/>
                <a:cs typeface="Times New Roman" pitchFamily="18" charset="0"/>
              </a:rPr>
              <a:t> </a:t>
            </a:r>
            <a:r>
              <a:rPr lang="en-US" sz="2700" kern="1200" dirty="0" err="1">
                <a:solidFill>
                  <a:prstClr val="black"/>
                </a:solidFill>
                <a:latin typeface="Times New Roman" pitchFamily="18" charset="0"/>
                <a:ea typeface="+mn-ea"/>
                <a:cs typeface="Times New Roman" pitchFamily="18" charset="0"/>
              </a:rPr>
              <a:t>Thận</a:t>
            </a:r>
            <a:r>
              <a:rPr lang="en-US" sz="2700" kern="1200" dirty="0">
                <a:solidFill>
                  <a:prstClr val="black"/>
                </a:solidFill>
                <a:latin typeface="Times New Roman" pitchFamily="18" charset="0"/>
                <a:ea typeface="+mn-ea"/>
                <a:cs typeface="Times New Roman" pitchFamily="18" charset="0"/>
              </a:rPr>
              <a:t> </a:t>
            </a:r>
            <a:r>
              <a:rPr lang="en-US" sz="2700" kern="1200" dirty="0" err="1">
                <a:solidFill>
                  <a:prstClr val="black"/>
                </a:solidFill>
                <a:latin typeface="Times New Roman" pitchFamily="18" charset="0"/>
                <a:ea typeface="+mn-ea"/>
                <a:cs typeface="Times New Roman" pitchFamily="18" charset="0"/>
              </a:rPr>
              <a:t>đi</a:t>
            </a:r>
            <a:r>
              <a:rPr lang="en-US" sz="2700" kern="1200" dirty="0">
                <a:solidFill>
                  <a:prstClr val="black"/>
                </a:solidFill>
                <a:latin typeface="Times New Roman" pitchFamily="18" charset="0"/>
                <a:ea typeface="+mn-ea"/>
                <a:cs typeface="Times New Roman" pitchFamily="18" charset="0"/>
              </a:rPr>
              <a:t> </a:t>
            </a:r>
            <a:r>
              <a:rPr lang="en-US" sz="2700" kern="1200" dirty="0" err="1">
                <a:solidFill>
                  <a:prstClr val="black"/>
                </a:solidFill>
                <a:latin typeface="Times New Roman" pitchFamily="18" charset="0"/>
                <a:ea typeface="+mn-ea"/>
                <a:cs typeface="Times New Roman" pitchFamily="18" charset="0"/>
              </a:rPr>
              <a:t>đầu</a:t>
            </a:r>
            <a:r>
              <a:rPr lang="en-US" sz="2700" kern="1200" dirty="0">
                <a:solidFill>
                  <a:prstClr val="black"/>
                </a:solidFill>
                <a:latin typeface="Times New Roman" pitchFamily="18" charset="0"/>
                <a:ea typeface="+mn-ea"/>
                <a:cs typeface="Times New Roman" pitchFamily="18" charset="0"/>
              </a:rPr>
              <a:t> </a:t>
            </a:r>
            <a:r>
              <a:rPr lang="en-US" sz="2700" kern="1200" dirty="0" err="1">
                <a:solidFill>
                  <a:prstClr val="black"/>
                </a:solidFill>
                <a:latin typeface="Times New Roman" pitchFamily="18" charset="0"/>
                <a:ea typeface="+mn-ea"/>
                <a:cs typeface="Times New Roman" pitchFamily="18" charset="0"/>
              </a:rPr>
              <a:t>húc</a:t>
            </a:r>
            <a:r>
              <a:rPr lang="en-US" sz="2700" kern="1200" dirty="0">
                <a:solidFill>
                  <a:prstClr val="black"/>
                </a:solidFill>
                <a:latin typeface="Times New Roman" pitchFamily="18" charset="0"/>
                <a:ea typeface="+mn-ea"/>
                <a:cs typeface="Times New Roman" pitchFamily="18" charset="0"/>
              </a:rPr>
              <a:t> </a:t>
            </a:r>
            <a:r>
              <a:rPr lang="en-US" sz="2700" kern="1200" dirty="0" err="1">
                <a:solidFill>
                  <a:prstClr val="black"/>
                </a:solidFill>
                <a:latin typeface="Times New Roman" pitchFamily="18" charset="0"/>
                <a:ea typeface="+mn-ea"/>
                <a:cs typeface="Times New Roman" pitchFamily="18" charset="0"/>
              </a:rPr>
              <a:t>vào</a:t>
            </a:r>
            <a:r>
              <a:rPr lang="en-US" sz="2700" kern="1200" dirty="0">
                <a:solidFill>
                  <a:prstClr val="black"/>
                </a:solidFill>
                <a:latin typeface="Times New Roman" pitchFamily="18" charset="0"/>
                <a:ea typeface="+mn-ea"/>
                <a:cs typeface="Times New Roman" pitchFamily="18" charset="0"/>
              </a:rPr>
              <a:t> </a:t>
            </a:r>
            <a:r>
              <a:rPr lang="en-US" sz="2700" kern="1200" dirty="0" err="1">
                <a:solidFill>
                  <a:prstClr val="black"/>
                </a:solidFill>
                <a:latin typeface="Times New Roman" pitchFamily="18" charset="0"/>
                <a:ea typeface="+mn-ea"/>
                <a:cs typeface="Times New Roman" pitchFamily="18" charset="0"/>
              </a:rPr>
              <a:t>cổng</a:t>
            </a:r>
            <a:r>
              <a:rPr lang="en-US" sz="2700" kern="1200" dirty="0">
                <a:solidFill>
                  <a:prstClr val="black"/>
                </a:solidFill>
                <a:latin typeface="Times New Roman" pitchFamily="18" charset="0"/>
                <a:ea typeface="+mn-ea"/>
                <a:cs typeface="Times New Roman" pitchFamily="18" charset="0"/>
              </a:rPr>
              <a:t> </a:t>
            </a:r>
            <a:r>
              <a:rPr lang="en-US" sz="2700" kern="1200" dirty="0" err="1">
                <a:solidFill>
                  <a:prstClr val="black"/>
                </a:solidFill>
                <a:latin typeface="Times New Roman" pitchFamily="18" charset="0"/>
                <a:ea typeface="+mn-ea"/>
                <a:cs typeface="Times New Roman" pitchFamily="18" charset="0"/>
              </a:rPr>
              <a:t>phụ</a:t>
            </a:r>
            <a:r>
              <a:rPr lang="en-US" sz="2700" kern="1200" dirty="0">
                <a:solidFill>
                  <a:prstClr val="black"/>
                </a:solidFill>
                <a:latin typeface="Times New Roman" pitchFamily="18" charset="0"/>
                <a:ea typeface="+mn-ea"/>
                <a:cs typeface="Times New Roman" pitchFamily="18" charset="0"/>
              </a:rPr>
              <a:t> </a:t>
            </a:r>
            <a:r>
              <a:rPr lang="en-US" sz="2700" kern="1200" dirty="0" err="1">
                <a:solidFill>
                  <a:prstClr val="black"/>
                </a:solidFill>
                <a:latin typeface="Times New Roman" pitchFamily="18" charset="0"/>
                <a:ea typeface="+mn-ea"/>
                <a:cs typeface="Times New Roman" pitchFamily="18" charset="0"/>
              </a:rPr>
              <a:t>và</a:t>
            </a:r>
            <a:r>
              <a:rPr lang="en-US" sz="2700" kern="1200" dirty="0">
                <a:solidFill>
                  <a:prstClr val="black"/>
                </a:solidFill>
                <a:latin typeface="Times New Roman" pitchFamily="18" charset="0"/>
                <a:ea typeface="+mn-ea"/>
                <a:cs typeface="Times New Roman" pitchFamily="18" charset="0"/>
              </a:rPr>
              <a:t> </a:t>
            </a:r>
            <a:r>
              <a:rPr lang="en-US" sz="2700" kern="1200" dirty="0" err="1">
                <a:solidFill>
                  <a:prstClr val="black"/>
                </a:solidFill>
                <a:latin typeface="Times New Roman" pitchFamily="18" charset="0"/>
                <a:ea typeface="+mn-ea"/>
                <a:cs typeface="Times New Roman" pitchFamily="18" charset="0"/>
              </a:rPr>
              <a:t>bị</a:t>
            </a:r>
            <a:r>
              <a:rPr lang="en-US" sz="2700" kern="1200" dirty="0">
                <a:solidFill>
                  <a:prstClr val="black"/>
                </a:solidFill>
                <a:latin typeface="Times New Roman" pitchFamily="18" charset="0"/>
                <a:ea typeface="+mn-ea"/>
                <a:cs typeface="Times New Roman" pitchFamily="18" charset="0"/>
              </a:rPr>
              <a:t> </a:t>
            </a:r>
            <a:r>
              <a:rPr lang="en-US" sz="2700" kern="1200" dirty="0" err="1">
                <a:solidFill>
                  <a:prstClr val="black"/>
                </a:solidFill>
                <a:latin typeface="Times New Roman" pitchFamily="18" charset="0"/>
                <a:ea typeface="+mn-ea"/>
                <a:cs typeface="Times New Roman" pitchFamily="18" charset="0"/>
              </a:rPr>
              <a:t>kẹt</a:t>
            </a:r>
            <a:r>
              <a:rPr lang="en-US" sz="2700" kern="1200" dirty="0">
                <a:solidFill>
                  <a:prstClr val="black"/>
                </a:solidFill>
                <a:latin typeface="Times New Roman" pitchFamily="18" charset="0"/>
                <a:ea typeface="+mn-ea"/>
                <a:cs typeface="Times New Roman" pitchFamily="18" charset="0"/>
              </a:rPr>
              <a:t> </a:t>
            </a:r>
            <a:r>
              <a:rPr lang="en-US" sz="2700" kern="1200" dirty="0" err="1">
                <a:solidFill>
                  <a:prstClr val="black"/>
                </a:solidFill>
                <a:latin typeface="Times New Roman" pitchFamily="18" charset="0"/>
                <a:ea typeface="+mn-ea"/>
                <a:cs typeface="Times New Roman" pitchFamily="18" charset="0"/>
              </a:rPr>
              <a:t>lại</a:t>
            </a:r>
            <a:r>
              <a:rPr lang="en-US" sz="2700" kern="1200" dirty="0">
                <a:solidFill>
                  <a:prstClr val="black"/>
                </a:solidFill>
                <a:latin typeface="Times New Roman" pitchFamily="18" charset="0"/>
                <a:ea typeface="+mn-ea"/>
                <a:cs typeface="Times New Roman" pitchFamily="18" charset="0"/>
              </a:rPr>
              <a:t>.</a:t>
            </a:r>
          </a:p>
        </p:txBody>
      </p:sp>
      <p:sp>
        <p:nvSpPr>
          <p:cNvPr id="21" name="TextBox 20">
            <a:extLst>
              <a:ext uri="{FF2B5EF4-FFF2-40B4-BE49-F238E27FC236}">
                <a16:creationId xmlns:a16="http://schemas.microsoft.com/office/drawing/2014/main" xmlns="" id="{842642EA-0358-45AC-954D-21431C5C7CEC}"/>
              </a:ext>
            </a:extLst>
          </p:cNvPr>
          <p:cNvSpPr txBox="1"/>
          <p:nvPr/>
        </p:nvSpPr>
        <p:spPr>
          <a:xfrm>
            <a:off x="4468695" y="2817433"/>
            <a:ext cx="4137385" cy="1754326"/>
          </a:xfrm>
          <a:prstGeom prst="rect">
            <a:avLst/>
          </a:prstGeom>
          <a:noFill/>
        </p:spPr>
        <p:txBody>
          <a:bodyPr wrap="square">
            <a:spAutoFit/>
          </a:bodyPr>
          <a:lstStyle/>
          <a:p>
            <a:pPr algn="just" defTabSz="685800">
              <a:buClrTx/>
              <a:defRPr/>
            </a:pPr>
            <a:r>
              <a:rPr lang="en-US" sz="2700" kern="1200" dirty="0" err="1">
                <a:solidFill>
                  <a:prstClr val="black"/>
                </a:solidFill>
                <a:latin typeface="Times New Roman" pitchFamily="18" charset="0"/>
                <a:ea typeface="+mn-ea"/>
                <a:cs typeface="Times New Roman" pitchFamily="18" charset="0"/>
              </a:rPr>
              <a:t>Xe</a:t>
            </a:r>
            <a:r>
              <a:rPr lang="en-US" sz="2700" kern="1200" dirty="0">
                <a:solidFill>
                  <a:prstClr val="black"/>
                </a:solidFill>
                <a:latin typeface="Times New Roman" pitchFamily="18" charset="0"/>
                <a:ea typeface="+mn-ea"/>
                <a:cs typeface="Times New Roman" pitchFamily="18" charset="0"/>
              </a:rPr>
              <a:t> </a:t>
            </a:r>
            <a:r>
              <a:rPr lang="en-US" sz="2700" kern="1200" dirty="0" err="1">
                <a:solidFill>
                  <a:prstClr val="black"/>
                </a:solidFill>
                <a:latin typeface="Times New Roman" pitchFamily="18" charset="0"/>
                <a:ea typeface="+mn-ea"/>
                <a:cs typeface="Times New Roman" pitchFamily="18" charset="0"/>
              </a:rPr>
              <a:t>tăng</a:t>
            </a:r>
            <a:r>
              <a:rPr lang="en-US" sz="2700" kern="1200" dirty="0">
                <a:solidFill>
                  <a:prstClr val="black"/>
                </a:solidFill>
                <a:latin typeface="Times New Roman" pitchFamily="18" charset="0"/>
                <a:ea typeface="+mn-ea"/>
                <a:cs typeface="Times New Roman" pitchFamily="18" charset="0"/>
              </a:rPr>
              <a:t> 390 do </a:t>
            </a:r>
            <a:r>
              <a:rPr lang="en-US" sz="2700" kern="1200" dirty="0" err="1">
                <a:solidFill>
                  <a:prstClr val="black"/>
                </a:solidFill>
                <a:latin typeface="Times New Roman" pitchFamily="18" charset="0"/>
                <a:ea typeface="+mn-ea"/>
                <a:cs typeface="Times New Roman" pitchFamily="18" charset="0"/>
              </a:rPr>
              <a:t>đồng</a:t>
            </a:r>
            <a:r>
              <a:rPr lang="en-US" sz="2700" kern="1200" dirty="0">
                <a:solidFill>
                  <a:prstClr val="black"/>
                </a:solidFill>
                <a:latin typeface="Times New Roman" pitchFamily="18" charset="0"/>
                <a:ea typeface="+mn-ea"/>
                <a:cs typeface="Times New Roman" pitchFamily="18" charset="0"/>
              </a:rPr>
              <a:t> </a:t>
            </a:r>
            <a:r>
              <a:rPr lang="en-US" sz="2700" kern="1200" dirty="0" err="1">
                <a:solidFill>
                  <a:prstClr val="black"/>
                </a:solidFill>
                <a:latin typeface="Times New Roman" pitchFamily="18" charset="0"/>
                <a:ea typeface="+mn-ea"/>
                <a:cs typeface="Times New Roman" pitchFamily="18" charset="0"/>
              </a:rPr>
              <a:t>chí</a:t>
            </a:r>
            <a:r>
              <a:rPr lang="en-US" sz="2700" kern="1200" dirty="0">
                <a:solidFill>
                  <a:prstClr val="black"/>
                </a:solidFill>
                <a:latin typeface="Times New Roman" pitchFamily="18" charset="0"/>
                <a:ea typeface="+mn-ea"/>
                <a:cs typeface="Times New Roman" pitchFamily="18" charset="0"/>
              </a:rPr>
              <a:t> </a:t>
            </a:r>
            <a:r>
              <a:rPr lang="en-US" sz="2700" kern="1200" dirty="0" err="1">
                <a:solidFill>
                  <a:prstClr val="black"/>
                </a:solidFill>
                <a:latin typeface="Times New Roman" pitchFamily="18" charset="0"/>
                <a:ea typeface="+mn-ea"/>
                <a:cs typeface="Times New Roman" pitchFamily="18" charset="0"/>
              </a:rPr>
              <a:t>Vũ</a:t>
            </a:r>
            <a:r>
              <a:rPr lang="en-US" sz="2700" kern="1200" dirty="0">
                <a:solidFill>
                  <a:prstClr val="black"/>
                </a:solidFill>
                <a:latin typeface="Times New Roman" pitchFamily="18" charset="0"/>
                <a:ea typeface="+mn-ea"/>
                <a:cs typeface="Times New Roman" pitchFamily="18" charset="0"/>
              </a:rPr>
              <a:t> </a:t>
            </a:r>
            <a:r>
              <a:rPr lang="en-US" sz="2700" kern="1200" dirty="0" err="1">
                <a:solidFill>
                  <a:prstClr val="black"/>
                </a:solidFill>
                <a:latin typeface="Times New Roman" pitchFamily="18" charset="0"/>
                <a:ea typeface="+mn-ea"/>
                <a:cs typeface="Times New Roman" pitchFamily="18" charset="0"/>
              </a:rPr>
              <a:t>Đăng</a:t>
            </a:r>
            <a:r>
              <a:rPr lang="en-US" sz="2700" kern="1200" dirty="0">
                <a:solidFill>
                  <a:prstClr val="black"/>
                </a:solidFill>
                <a:latin typeface="Times New Roman" pitchFamily="18" charset="0"/>
                <a:ea typeface="+mn-ea"/>
                <a:cs typeface="Times New Roman" pitchFamily="18" charset="0"/>
              </a:rPr>
              <a:t> </a:t>
            </a:r>
            <a:r>
              <a:rPr lang="en-US" sz="2700" kern="1200" dirty="0" err="1">
                <a:solidFill>
                  <a:prstClr val="black"/>
                </a:solidFill>
                <a:latin typeface="Times New Roman" pitchFamily="18" charset="0"/>
                <a:ea typeface="+mn-ea"/>
                <a:cs typeface="Times New Roman" pitchFamily="18" charset="0"/>
              </a:rPr>
              <a:t>Toàn</a:t>
            </a:r>
            <a:r>
              <a:rPr lang="en-US" sz="2700" kern="1200" dirty="0">
                <a:solidFill>
                  <a:prstClr val="black"/>
                </a:solidFill>
                <a:latin typeface="Times New Roman" pitchFamily="18" charset="0"/>
                <a:ea typeface="+mn-ea"/>
                <a:cs typeface="Times New Roman" pitchFamily="18" charset="0"/>
              </a:rPr>
              <a:t> </a:t>
            </a:r>
            <a:r>
              <a:rPr lang="en-US" sz="2700" kern="1200" dirty="0" err="1">
                <a:solidFill>
                  <a:prstClr val="black"/>
                </a:solidFill>
                <a:latin typeface="Times New Roman" pitchFamily="18" charset="0"/>
                <a:ea typeface="+mn-ea"/>
                <a:cs typeface="Times New Roman" pitchFamily="18" charset="0"/>
              </a:rPr>
              <a:t>chỉ</a:t>
            </a:r>
            <a:r>
              <a:rPr lang="en-US" sz="2700" kern="1200" dirty="0">
                <a:solidFill>
                  <a:prstClr val="black"/>
                </a:solidFill>
                <a:latin typeface="Times New Roman" pitchFamily="18" charset="0"/>
                <a:ea typeface="+mn-ea"/>
                <a:cs typeface="Times New Roman" pitchFamily="18" charset="0"/>
              </a:rPr>
              <a:t> </a:t>
            </a:r>
            <a:r>
              <a:rPr lang="en-US" sz="2700" kern="1200" dirty="0" err="1">
                <a:solidFill>
                  <a:prstClr val="black"/>
                </a:solidFill>
                <a:latin typeface="Times New Roman" pitchFamily="18" charset="0"/>
                <a:ea typeface="+mn-ea"/>
                <a:cs typeface="Times New Roman" pitchFamily="18" charset="0"/>
              </a:rPr>
              <a:t>huy</a:t>
            </a:r>
            <a:r>
              <a:rPr lang="en-US" sz="2700" kern="1200" dirty="0">
                <a:solidFill>
                  <a:prstClr val="black"/>
                </a:solidFill>
                <a:latin typeface="Times New Roman" pitchFamily="18" charset="0"/>
                <a:ea typeface="+mn-ea"/>
                <a:cs typeface="Times New Roman" pitchFamily="18" charset="0"/>
              </a:rPr>
              <a:t>  </a:t>
            </a:r>
            <a:r>
              <a:rPr lang="en-US" sz="2700" kern="1200" dirty="0" err="1">
                <a:solidFill>
                  <a:prstClr val="black"/>
                </a:solidFill>
                <a:latin typeface="Times New Roman" pitchFamily="18" charset="0"/>
                <a:ea typeface="+mn-ea"/>
                <a:cs typeface="Times New Roman" pitchFamily="18" charset="0"/>
              </a:rPr>
              <a:t>húc</a:t>
            </a:r>
            <a:r>
              <a:rPr lang="en-US" sz="2700" kern="1200" dirty="0">
                <a:solidFill>
                  <a:prstClr val="black"/>
                </a:solidFill>
                <a:latin typeface="Times New Roman" pitchFamily="18" charset="0"/>
                <a:ea typeface="+mn-ea"/>
                <a:cs typeface="Times New Roman" pitchFamily="18" charset="0"/>
              </a:rPr>
              <a:t> </a:t>
            </a:r>
            <a:r>
              <a:rPr lang="en-US" sz="2700" kern="1200" dirty="0" err="1">
                <a:solidFill>
                  <a:prstClr val="black"/>
                </a:solidFill>
                <a:latin typeface="Times New Roman" pitchFamily="18" charset="0"/>
                <a:ea typeface="+mn-ea"/>
                <a:cs typeface="Times New Roman" pitchFamily="18" charset="0"/>
              </a:rPr>
              <a:t>thẳng</a:t>
            </a:r>
            <a:r>
              <a:rPr lang="en-US" sz="2700" kern="1200" dirty="0">
                <a:solidFill>
                  <a:prstClr val="black"/>
                </a:solidFill>
                <a:latin typeface="Times New Roman" pitchFamily="18" charset="0"/>
                <a:ea typeface="+mn-ea"/>
                <a:cs typeface="Times New Roman" pitchFamily="18" charset="0"/>
              </a:rPr>
              <a:t> </a:t>
            </a:r>
            <a:r>
              <a:rPr lang="en-US" sz="2700" kern="1200" dirty="0" err="1">
                <a:solidFill>
                  <a:prstClr val="black"/>
                </a:solidFill>
                <a:latin typeface="Times New Roman" pitchFamily="18" charset="0"/>
                <a:ea typeface="+mn-ea"/>
                <a:cs typeface="Times New Roman" pitchFamily="18" charset="0"/>
              </a:rPr>
              <a:t>cổng</a:t>
            </a:r>
            <a:r>
              <a:rPr lang="en-US" sz="2700" kern="1200" dirty="0">
                <a:solidFill>
                  <a:prstClr val="black"/>
                </a:solidFill>
                <a:latin typeface="Times New Roman" pitchFamily="18" charset="0"/>
                <a:ea typeface="+mn-ea"/>
                <a:cs typeface="Times New Roman" pitchFamily="18" charset="0"/>
              </a:rPr>
              <a:t> </a:t>
            </a:r>
            <a:r>
              <a:rPr lang="en-US" sz="2700" kern="1200" dirty="0" err="1">
                <a:solidFill>
                  <a:prstClr val="black"/>
                </a:solidFill>
                <a:latin typeface="Times New Roman" pitchFamily="18" charset="0"/>
                <a:ea typeface="+mn-ea"/>
                <a:cs typeface="Times New Roman" pitchFamily="18" charset="0"/>
              </a:rPr>
              <a:t>chính</a:t>
            </a:r>
            <a:r>
              <a:rPr lang="en-US" sz="2700" kern="1200" dirty="0">
                <a:solidFill>
                  <a:prstClr val="black"/>
                </a:solidFill>
                <a:latin typeface="Times New Roman" pitchFamily="18" charset="0"/>
                <a:ea typeface="+mn-ea"/>
                <a:cs typeface="Times New Roman" pitchFamily="18" charset="0"/>
              </a:rPr>
              <a:t>, </a:t>
            </a:r>
            <a:r>
              <a:rPr lang="en-US" sz="2700" kern="1200" dirty="0" err="1">
                <a:solidFill>
                  <a:prstClr val="black"/>
                </a:solidFill>
                <a:latin typeface="Times New Roman" pitchFamily="18" charset="0"/>
                <a:ea typeface="+mn-ea"/>
                <a:cs typeface="Times New Roman" pitchFamily="18" charset="0"/>
              </a:rPr>
              <a:t>tiến</a:t>
            </a:r>
            <a:r>
              <a:rPr lang="en-US" sz="2700" kern="1200" dirty="0">
                <a:solidFill>
                  <a:prstClr val="black"/>
                </a:solidFill>
                <a:latin typeface="Times New Roman" pitchFamily="18" charset="0"/>
                <a:ea typeface="+mn-ea"/>
                <a:cs typeface="Times New Roman" pitchFamily="18" charset="0"/>
              </a:rPr>
              <a:t> </a:t>
            </a:r>
            <a:r>
              <a:rPr lang="en-US" sz="2700" kern="1200" dirty="0" err="1">
                <a:solidFill>
                  <a:prstClr val="black"/>
                </a:solidFill>
                <a:latin typeface="Times New Roman" pitchFamily="18" charset="0"/>
                <a:ea typeface="+mn-ea"/>
                <a:cs typeface="Times New Roman" pitchFamily="18" charset="0"/>
              </a:rPr>
              <a:t>vào</a:t>
            </a:r>
            <a:r>
              <a:rPr lang="en-US" sz="2700" kern="1200" dirty="0">
                <a:solidFill>
                  <a:prstClr val="black"/>
                </a:solidFill>
                <a:latin typeface="Times New Roman" pitchFamily="18" charset="0"/>
                <a:ea typeface="+mn-ea"/>
                <a:cs typeface="Times New Roman" pitchFamily="18" charset="0"/>
              </a:rPr>
              <a:t> </a:t>
            </a:r>
            <a:r>
              <a:rPr lang="en-US" sz="2700" kern="1200" dirty="0" err="1">
                <a:solidFill>
                  <a:prstClr val="black"/>
                </a:solidFill>
                <a:latin typeface="Times New Roman" pitchFamily="18" charset="0"/>
                <a:ea typeface="+mn-ea"/>
                <a:cs typeface="Times New Roman" pitchFamily="18" charset="0"/>
              </a:rPr>
              <a:t>Dinh</a:t>
            </a:r>
            <a:r>
              <a:rPr lang="en-US" sz="2700" kern="1200" dirty="0">
                <a:solidFill>
                  <a:prstClr val="black"/>
                </a:solidFill>
                <a:latin typeface="Times New Roman" pitchFamily="18" charset="0"/>
                <a:ea typeface="+mn-ea"/>
                <a:cs typeface="Times New Roman" pitchFamily="18" charset="0"/>
              </a:rPr>
              <a:t> </a:t>
            </a:r>
            <a:r>
              <a:rPr lang="en-US" sz="2700" kern="1200" dirty="0" err="1">
                <a:solidFill>
                  <a:prstClr val="black"/>
                </a:solidFill>
                <a:latin typeface="Times New Roman" pitchFamily="18" charset="0"/>
                <a:ea typeface="+mn-ea"/>
                <a:cs typeface="Times New Roman" pitchFamily="18" charset="0"/>
              </a:rPr>
              <a:t>Độc</a:t>
            </a:r>
            <a:r>
              <a:rPr lang="en-US" sz="2700" kern="1200" dirty="0">
                <a:solidFill>
                  <a:prstClr val="black"/>
                </a:solidFill>
                <a:latin typeface="Times New Roman" pitchFamily="18" charset="0"/>
                <a:ea typeface="+mn-ea"/>
                <a:cs typeface="Times New Roman" pitchFamily="18" charset="0"/>
              </a:rPr>
              <a:t> </a:t>
            </a:r>
            <a:r>
              <a:rPr lang="en-US" sz="2700" kern="1200" dirty="0" err="1">
                <a:solidFill>
                  <a:prstClr val="black"/>
                </a:solidFill>
                <a:latin typeface="Times New Roman" pitchFamily="18" charset="0"/>
                <a:ea typeface="+mn-ea"/>
                <a:cs typeface="Times New Roman" pitchFamily="18" charset="0"/>
              </a:rPr>
              <a:t>Lập</a:t>
            </a:r>
            <a:r>
              <a:rPr lang="en-US" sz="2700" kern="1200" dirty="0">
                <a:solidFill>
                  <a:prstClr val="black"/>
                </a:solidFill>
                <a:latin typeface="Times New Roman" pitchFamily="18" charset="0"/>
                <a:ea typeface="+mn-ea"/>
                <a:cs typeface="Times New Roman" pitchFamily="18" charset="0"/>
              </a:rPr>
              <a:t>.</a:t>
            </a:r>
          </a:p>
        </p:txBody>
      </p:sp>
      <p:sp>
        <p:nvSpPr>
          <p:cNvPr id="25" name="TextBox 24">
            <a:extLst>
              <a:ext uri="{FF2B5EF4-FFF2-40B4-BE49-F238E27FC236}">
                <a16:creationId xmlns:a16="http://schemas.microsoft.com/office/drawing/2014/main" xmlns="" id="{4026B1DA-4317-4C07-8EE6-3FE581107CAF}"/>
              </a:ext>
            </a:extLst>
          </p:cNvPr>
          <p:cNvSpPr txBox="1"/>
          <p:nvPr/>
        </p:nvSpPr>
        <p:spPr>
          <a:xfrm>
            <a:off x="435935" y="446539"/>
            <a:ext cx="8499119" cy="507831"/>
          </a:xfrm>
          <a:prstGeom prst="rect">
            <a:avLst/>
          </a:prstGeom>
          <a:noFill/>
        </p:spPr>
        <p:txBody>
          <a:bodyPr wrap="square">
            <a:spAutoFit/>
          </a:bodyPr>
          <a:lstStyle/>
          <a:p>
            <a:pPr algn="ctr" defTabSz="685800">
              <a:buClrTx/>
              <a:defRPr/>
            </a:pPr>
            <a:r>
              <a:rPr lang="en-US" sz="2700" b="1" kern="1200" dirty="0" err="1">
                <a:solidFill>
                  <a:srgbClr val="C00000"/>
                </a:solidFill>
                <a:latin typeface="Times New Roman" pitchFamily="18" charset="0"/>
                <a:ea typeface="+mn-ea"/>
                <a:cs typeface="Times New Roman" pitchFamily="18" charset="0"/>
              </a:rPr>
              <a:t>Cảnh</a:t>
            </a:r>
            <a:r>
              <a:rPr lang="en-US" sz="2700" b="1" kern="1200" dirty="0">
                <a:solidFill>
                  <a:srgbClr val="C00000"/>
                </a:solidFill>
                <a:latin typeface="Times New Roman" pitchFamily="18" charset="0"/>
                <a:ea typeface="+mn-ea"/>
                <a:cs typeface="Times New Roman" pitchFamily="18" charset="0"/>
              </a:rPr>
              <a:t> </a:t>
            </a:r>
            <a:r>
              <a:rPr lang="en-US" sz="2700" b="1" kern="1200" dirty="0" err="1">
                <a:solidFill>
                  <a:srgbClr val="C00000"/>
                </a:solidFill>
                <a:latin typeface="Times New Roman" pitchFamily="18" charset="0"/>
                <a:ea typeface="+mn-ea"/>
                <a:cs typeface="Times New Roman" pitchFamily="18" charset="0"/>
              </a:rPr>
              <a:t>xe</a:t>
            </a:r>
            <a:r>
              <a:rPr lang="en-US" sz="2700" b="1" kern="1200" dirty="0">
                <a:solidFill>
                  <a:srgbClr val="C00000"/>
                </a:solidFill>
                <a:latin typeface="Times New Roman" pitchFamily="18" charset="0"/>
                <a:ea typeface="+mn-ea"/>
                <a:cs typeface="Times New Roman" pitchFamily="18" charset="0"/>
              </a:rPr>
              <a:t> </a:t>
            </a:r>
            <a:r>
              <a:rPr lang="en-US" sz="2700" b="1" kern="1200" dirty="0" err="1">
                <a:solidFill>
                  <a:srgbClr val="C00000"/>
                </a:solidFill>
                <a:latin typeface="Times New Roman" pitchFamily="18" charset="0"/>
                <a:ea typeface="+mn-ea"/>
                <a:cs typeface="Times New Roman" pitchFamily="18" charset="0"/>
              </a:rPr>
              <a:t>tăng</a:t>
            </a:r>
            <a:r>
              <a:rPr lang="en-US" sz="2700" b="1" kern="1200" dirty="0">
                <a:solidFill>
                  <a:srgbClr val="C00000"/>
                </a:solidFill>
                <a:latin typeface="Times New Roman" pitchFamily="18" charset="0"/>
                <a:ea typeface="+mn-ea"/>
                <a:cs typeface="Times New Roman" pitchFamily="18" charset="0"/>
              </a:rPr>
              <a:t> </a:t>
            </a:r>
            <a:r>
              <a:rPr lang="en-US" sz="2700" b="1" kern="1200" dirty="0" err="1">
                <a:solidFill>
                  <a:srgbClr val="C00000"/>
                </a:solidFill>
                <a:latin typeface="Times New Roman" pitchFamily="18" charset="0"/>
                <a:ea typeface="+mn-ea"/>
                <a:cs typeface="Times New Roman" pitchFamily="18" charset="0"/>
              </a:rPr>
              <a:t>quân</a:t>
            </a:r>
            <a:r>
              <a:rPr lang="en-US" sz="2700" b="1" kern="1200" dirty="0">
                <a:solidFill>
                  <a:srgbClr val="C00000"/>
                </a:solidFill>
                <a:latin typeface="Times New Roman" pitchFamily="18" charset="0"/>
                <a:ea typeface="+mn-ea"/>
                <a:cs typeface="Times New Roman" pitchFamily="18" charset="0"/>
              </a:rPr>
              <a:t> ta </a:t>
            </a:r>
            <a:r>
              <a:rPr lang="en-US" sz="2700" b="1" kern="1200" dirty="0" err="1">
                <a:solidFill>
                  <a:srgbClr val="C00000"/>
                </a:solidFill>
                <a:latin typeface="Times New Roman" pitchFamily="18" charset="0"/>
                <a:ea typeface="+mn-ea"/>
                <a:cs typeface="Times New Roman" pitchFamily="18" charset="0"/>
              </a:rPr>
              <a:t>tiến</a:t>
            </a:r>
            <a:r>
              <a:rPr lang="en-US" sz="2700" b="1" kern="1200" dirty="0">
                <a:solidFill>
                  <a:srgbClr val="C00000"/>
                </a:solidFill>
                <a:latin typeface="Times New Roman" pitchFamily="18" charset="0"/>
                <a:ea typeface="+mn-ea"/>
                <a:cs typeface="Times New Roman" pitchFamily="18" charset="0"/>
              </a:rPr>
              <a:t> </a:t>
            </a:r>
            <a:r>
              <a:rPr lang="en-US" sz="2700" b="1" kern="1200" dirty="0" err="1">
                <a:solidFill>
                  <a:srgbClr val="C00000"/>
                </a:solidFill>
                <a:latin typeface="Times New Roman" pitchFamily="18" charset="0"/>
                <a:ea typeface="+mn-ea"/>
                <a:cs typeface="Times New Roman" pitchFamily="18" charset="0"/>
              </a:rPr>
              <a:t>vào</a:t>
            </a:r>
            <a:r>
              <a:rPr lang="en-US" sz="2700" b="1" kern="1200" dirty="0">
                <a:solidFill>
                  <a:srgbClr val="C00000"/>
                </a:solidFill>
                <a:latin typeface="Times New Roman" pitchFamily="18" charset="0"/>
                <a:ea typeface="+mn-ea"/>
                <a:cs typeface="Times New Roman" pitchFamily="18" charset="0"/>
              </a:rPr>
              <a:t> </a:t>
            </a:r>
            <a:r>
              <a:rPr lang="en-US" sz="2700" b="1" kern="1200" dirty="0" err="1">
                <a:solidFill>
                  <a:srgbClr val="C00000"/>
                </a:solidFill>
                <a:latin typeface="Times New Roman" pitchFamily="18" charset="0"/>
                <a:ea typeface="+mn-ea"/>
                <a:cs typeface="Times New Roman" pitchFamily="18" charset="0"/>
              </a:rPr>
              <a:t>Dinh</a:t>
            </a:r>
            <a:r>
              <a:rPr lang="en-US" sz="2700" b="1" kern="1200" dirty="0">
                <a:solidFill>
                  <a:srgbClr val="C00000"/>
                </a:solidFill>
                <a:latin typeface="Times New Roman" pitchFamily="18" charset="0"/>
                <a:ea typeface="+mn-ea"/>
                <a:cs typeface="Times New Roman" pitchFamily="18" charset="0"/>
              </a:rPr>
              <a:t> </a:t>
            </a:r>
            <a:r>
              <a:rPr lang="en-US" sz="2700" b="1" kern="1200" dirty="0" err="1">
                <a:solidFill>
                  <a:srgbClr val="C00000"/>
                </a:solidFill>
                <a:latin typeface="Times New Roman" pitchFamily="18" charset="0"/>
                <a:ea typeface="+mn-ea"/>
                <a:cs typeface="Times New Roman" pitchFamily="18" charset="0"/>
              </a:rPr>
              <a:t>Độc</a:t>
            </a:r>
            <a:r>
              <a:rPr lang="en-US" sz="2700" b="1" kern="1200" dirty="0">
                <a:solidFill>
                  <a:srgbClr val="C00000"/>
                </a:solidFill>
                <a:latin typeface="Times New Roman" pitchFamily="18" charset="0"/>
                <a:ea typeface="+mn-ea"/>
                <a:cs typeface="Times New Roman" pitchFamily="18" charset="0"/>
              </a:rPr>
              <a:t> </a:t>
            </a:r>
            <a:r>
              <a:rPr lang="en-US" sz="2700" b="1" kern="1200" dirty="0" err="1">
                <a:solidFill>
                  <a:srgbClr val="C00000"/>
                </a:solidFill>
                <a:latin typeface="Times New Roman" pitchFamily="18" charset="0"/>
                <a:ea typeface="+mn-ea"/>
                <a:cs typeface="Times New Roman" pitchFamily="18" charset="0"/>
              </a:rPr>
              <a:t>Lập</a:t>
            </a:r>
            <a:r>
              <a:rPr lang="en-US" sz="2700" b="1" kern="1200" dirty="0">
                <a:solidFill>
                  <a:srgbClr val="C00000"/>
                </a:solidFill>
                <a:latin typeface="Times New Roman" pitchFamily="18" charset="0"/>
                <a:ea typeface="+mn-ea"/>
                <a:cs typeface="Times New Roman" pitchFamily="18" charset="0"/>
              </a:rPr>
              <a:t>.</a:t>
            </a:r>
          </a:p>
        </p:txBody>
      </p:sp>
      <p:pic>
        <p:nvPicPr>
          <p:cNvPr id="27" name="Picture 7">
            <a:extLst>
              <a:ext uri="{FF2B5EF4-FFF2-40B4-BE49-F238E27FC236}">
                <a16:creationId xmlns:a16="http://schemas.microsoft.com/office/drawing/2014/main" xmlns="" id="{52F7773F-157B-4FFE-BFB8-7A7A3F07996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399499">
            <a:off x="56464" y="4321824"/>
            <a:ext cx="939224" cy="240562"/>
          </a:xfrm>
          <a:prstGeom prst="rect">
            <a:avLst/>
          </a:prstGeom>
        </p:spPr>
      </p:pic>
      <p:pic>
        <p:nvPicPr>
          <p:cNvPr id="28" name="Picture 7">
            <a:extLst>
              <a:ext uri="{FF2B5EF4-FFF2-40B4-BE49-F238E27FC236}">
                <a16:creationId xmlns:a16="http://schemas.microsoft.com/office/drawing/2014/main" xmlns="" id="{D47CA5D7-A552-4B08-92BC-3534B218E70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399499">
            <a:off x="3062287" y="1335495"/>
            <a:ext cx="939224" cy="240562"/>
          </a:xfrm>
          <a:prstGeom prst="rect">
            <a:avLst/>
          </a:prstGeom>
        </p:spPr>
      </p:pic>
      <p:pic>
        <p:nvPicPr>
          <p:cNvPr id="18" name="Picture 17">
            <a:extLst>
              <a:ext uri="{FF2B5EF4-FFF2-40B4-BE49-F238E27FC236}">
                <a16:creationId xmlns:a16="http://schemas.microsoft.com/office/drawing/2014/main" xmlns="" id="{BE809F07-C491-47C3-909A-B2F3F3457814}"/>
              </a:ext>
            </a:extLst>
          </p:cNvPr>
          <p:cNvPicPr>
            <a:picLocks noChangeAspect="1"/>
          </p:cNvPicPr>
          <p:nvPr/>
        </p:nvPicPr>
        <p:blipFill>
          <a:blip r:embed="rId14"/>
          <a:stretch>
            <a:fillRect/>
          </a:stretch>
        </p:blipFill>
        <p:spPr>
          <a:xfrm rot="20733064">
            <a:off x="89410" y="1645910"/>
            <a:ext cx="3715529" cy="2478417"/>
          </a:xfrm>
          <a:prstGeom prst="roundRect">
            <a:avLst/>
          </a:prstGeom>
        </p:spPr>
      </p:pic>
    </p:spTree>
    <p:extLst>
      <p:ext uri="{BB962C8B-B14F-4D97-AF65-F5344CB8AC3E}">
        <p14:creationId xmlns:p14="http://schemas.microsoft.com/office/powerpoint/2010/main" val="23176309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outVertical)">
                                      <p:cBhvr>
                                        <p:cTn id="7" dur="500"/>
                                        <p:tgtEl>
                                          <p:spTgt spid="27"/>
                                        </p:tgtEl>
                                      </p:cBhvr>
                                    </p:animEffect>
                                  </p:childTnLst>
                                </p:cTn>
                              </p:par>
                              <p:par>
                                <p:cTn id="8" presetID="16" presetClass="entr" presetSubtype="37"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outVertical)">
                                      <p:cBhvr>
                                        <p:cTn id="10" dur="500"/>
                                        <p:tgtEl>
                                          <p:spTgt spid="28"/>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left)">
                                      <p:cBhvr>
                                        <p:cTn id="14" dur="500"/>
                                        <p:tgtEl>
                                          <p:spTgt spid="17"/>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left)">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xmlns="" id="{6CF1645F-4319-4549-9545-A12ECB9718AB}"/>
              </a:ext>
            </a:extLst>
          </p:cNvPr>
          <p:cNvPicPr>
            <a:picLocks noChangeAspect="1"/>
          </p:cNvPicPr>
          <p:nvPr/>
        </p:nvPicPr>
        <p:blipFill>
          <a:blip r:embed="rId2"/>
          <a:srcRect l="7929" t="14522" r="8438" b="14913"/>
          <a:stretch>
            <a:fillRect/>
          </a:stretch>
        </p:blipFill>
        <p:spPr>
          <a:xfrm>
            <a:off x="0" y="0"/>
            <a:ext cx="9144000" cy="5143500"/>
          </a:xfrm>
          <a:prstGeom prst="rect">
            <a:avLst/>
          </a:prstGeom>
        </p:spPr>
      </p:pic>
      <p:pic>
        <p:nvPicPr>
          <p:cNvPr id="2050" name="Picture 2" descr=" Chuyện đời thường - Người cắm cờ trên Dinh Độc Lập - ảnh 5">
            <a:extLst>
              <a:ext uri="{FF2B5EF4-FFF2-40B4-BE49-F238E27FC236}">
                <a16:creationId xmlns:a16="http://schemas.microsoft.com/office/drawing/2014/main" xmlns="" id="{E823E9EA-8949-4745-A2AA-F8F25A73B2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32" y="2387455"/>
            <a:ext cx="4093118" cy="268220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ình ảnh có liên quan">
            <a:extLst>
              <a:ext uri="{FF2B5EF4-FFF2-40B4-BE49-F238E27FC236}">
                <a16:creationId xmlns:a16="http://schemas.microsoft.com/office/drawing/2014/main" xmlns="" id="{86BB16D4-1B50-4E4E-9B4F-88176294FF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1950" y="0"/>
            <a:ext cx="4928689" cy="506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xmlns="" id="{F4AAA749-D783-4038-A4CC-B1A4293DC9B6}"/>
              </a:ext>
            </a:extLst>
          </p:cNvPr>
          <p:cNvSpPr txBox="1"/>
          <p:nvPr/>
        </p:nvSpPr>
        <p:spPr>
          <a:xfrm>
            <a:off x="417419" y="224232"/>
            <a:ext cx="3651243" cy="1569660"/>
          </a:xfrm>
          <a:prstGeom prst="rect">
            <a:avLst/>
          </a:prstGeom>
          <a:noFill/>
        </p:spPr>
        <p:txBody>
          <a:bodyPr wrap="square">
            <a:spAutoFit/>
          </a:bodyPr>
          <a:lstStyle/>
          <a:p>
            <a:pPr algn="just" defTabSz="685800">
              <a:buClrTx/>
              <a:defRPr/>
            </a:pPr>
            <a:r>
              <a:rPr lang="en-US" sz="2400" b="1" kern="1200" dirty="0" err="1">
                <a:solidFill>
                  <a:prstClr val="black"/>
                </a:solidFill>
                <a:latin typeface="Times New Roman" pitchFamily="18" charset="0"/>
                <a:ea typeface="+mn-ea"/>
                <a:cs typeface="Times New Roman" pitchFamily="18" charset="0"/>
              </a:rPr>
              <a:t>Đồng</a:t>
            </a:r>
            <a:r>
              <a:rPr lang="en-US" sz="2400" b="1" kern="1200" dirty="0">
                <a:solidFill>
                  <a:prstClr val="black"/>
                </a:solidFill>
                <a:latin typeface="Times New Roman" pitchFamily="18" charset="0"/>
                <a:ea typeface="+mn-ea"/>
                <a:cs typeface="Times New Roman" pitchFamily="18" charset="0"/>
              </a:rPr>
              <a:t> </a:t>
            </a:r>
            <a:r>
              <a:rPr lang="en-US" sz="2400" b="1" kern="1200" dirty="0" err="1">
                <a:solidFill>
                  <a:prstClr val="black"/>
                </a:solidFill>
                <a:latin typeface="Times New Roman" pitchFamily="18" charset="0"/>
                <a:ea typeface="+mn-ea"/>
                <a:cs typeface="Times New Roman" pitchFamily="18" charset="0"/>
              </a:rPr>
              <a:t>chí</a:t>
            </a:r>
            <a:r>
              <a:rPr lang="en-US" sz="2400" b="1" kern="1200" dirty="0">
                <a:solidFill>
                  <a:prstClr val="black"/>
                </a:solidFill>
                <a:latin typeface="Times New Roman" pitchFamily="18" charset="0"/>
                <a:ea typeface="+mn-ea"/>
                <a:cs typeface="Times New Roman" pitchFamily="18" charset="0"/>
              </a:rPr>
              <a:t> </a:t>
            </a:r>
            <a:r>
              <a:rPr lang="en-US" sz="2400" b="1" kern="1200" dirty="0" err="1">
                <a:solidFill>
                  <a:prstClr val="black"/>
                </a:solidFill>
                <a:latin typeface="Times New Roman" pitchFamily="18" charset="0"/>
                <a:ea typeface="+mn-ea"/>
                <a:cs typeface="Times New Roman" pitchFamily="18" charset="0"/>
              </a:rPr>
              <a:t>Bùi</a:t>
            </a:r>
            <a:r>
              <a:rPr lang="en-US" sz="2400" b="1" kern="1200" dirty="0">
                <a:solidFill>
                  <a:prstClr val="black"/>
                </a:solidFill>
                <a:latin typeface="Times New Roman" pitchFamily="18" charset="0"/>
                <a:ea typeface="+mn-ea"/>
                <a:cs typeface="Times New Roman" pitchFamily="18" charset="0"/>
              </a:rPr>
              <a:t> </a:t>
            </a:r>
            <a:r>
              <a:rPr lang="en-US" sz="2400" b="1" kern="1200" dirty="0" err="1">
                <a:solidFill>
                  <a:prstClr val="black"/>
                </a:solidFill>
                <a:latin typeface="Times New Roman" pitchFamily="18" charset="0"/>
                <a:ea typeface="+mn-ea"/>
                <a:cs typeface="Times New Roman" pitchFamily="18" charset="0"/>
              </a:rPr>
              <a:t>Quang</a:t>
            </a:r>
            <a:r>
              <a:rPr lang="en-US" sz="2400" b="1" kern="1200" dirty="0">
                <a:solidFill>
                  <a:prstClr val="black"/>
                </a:solidFill>
                <a:latin typeface="Times New Roman" pitchFamily="18" charset="0"/>
                <a:ea typeface="+mn-ea"/>
                <a:cs typeface="Times New Roman" pitchFamily="18" charset="0"/>
              </a:rPr>
              <a:t> </a:t>
            </a:r>
            <a:r>
              <a:rPr lang="en-US" sz="2400" b="1" kern="1200" dirty="0" err="1">
                <a:solidFill>
                  <a:prstClr val="black"/>
                </a:solidFill>
                <a:latin typeface="Times New Roman" pitchFamily="18" charset="0"/>
                <a:ea typeface="+mn-ea"/>
                <a:cs typeface="Times New Roman" pitchFamily="18" charset="0"/>
              </a:rPr>
              <a:t>Thận</a:t>
            </a:r>
            <a:r>
              <a:rPr lang="en-US" sz="2400" b="1" kern="1200" dirty="0">
                <a:solidFill>
                  <a:prstClr val="black"/>
                </a:solidFill>
                <a:latin typeface="Times New Roman" pitchFamily="18" charset="0"/>
                <a:ea typeface="+mn-ea"/>
                <a:cs typeface="Times New Roman" pitchFamily="18" charset="0"/>
              </a:rPr>
              <a:t> </a:t>
            </a:r>
            <a:r>
              <a:rPr lang="en-US" sz="2400" b="1" kern="1200" dirty="0" err="1">
                <a:solidFill>
                  <a:prstClr val="black"/>
                </a:solidFill>
                <a:latin typeface="Times New Roman" pitchFamily="18" charset="0"/>
                <a:ea typeface="+mn-ea"/>
                <a:cs typeface="Times New Roman" pitchFamily="18" charset="0"/>
              </a:rPr>
              <a:t>nhanh</a:t>
            </a:r>
            <a:r>
              <a:rPr lang="en-US" sz="2400" b="1" kern="1200" dirty="0">
                <a:solidFill>
                  <a:prstClr val="black"/>
                </a:solidFill>
                <a:latin typeface="Times New Roman" pitchFamily="18" charset="0"/>
                <a:ea typeface="+mn-ea"/>
                <a:cs typeface="Times New Roman" pitchFamily="18" charset="0"/>
              </a:rPr>
              <a:t> </a:t>
            </a:r>
            <a:r>
              <a:rPr lang="en-US" sz="2400" b="1" kern="1200" dirty="0" err="1">
                <a:solidFill>
                  <a:prstClr val="black"/>
                </a:solidFill>
                <a:latin typeface="Times New Roman" pitchFamily="18" charset="0"/>
                <a:ea typeface="+mn-ea"/>
                <a:cs typeface="Times New Roman" pitchFamily="18" charset="0"/>
              </a:rPr>
              <a:t>chóng</a:t>
            </a:r>
            <a:r>
              <a:rPr lang="en-US" sz="2400" b="1" kern="1200" dirty="0">
                <a:solidFill>
                  <a:prstClr val="black"/>
                </a:solidFill>
                <a:latin typeface="Times New Roman" pitchFamily="18" charset="0"/>
                <a:ea typeface="+mn-ea"/>
                <a:cs typeface="Times New Roman" pitchFamily="18" charset="0"/>
              </a:rPr>
              <a:t> </a:t>
            </a:r>
            <a:r>
              <a:rPr lang="en-US" sz="2400" b="1" kern="1200" dirty="0" err="1">
                <a:solidFill>
                  <a:prstClr val="black"/>
                </a:solidFill>
                <a:latin typeface="Times New Roman" pitchFamily="18" charset="0"/>
                <a:ea typeface="+mn-ea"/>
                <a:cs typeface="Times New Roman" pitchFamily="18" charset="0"/>
              </a:rPr>
              <a:t>tiến</a:t>
            </a:r>
            <a:r>
              <a:rPr lang="en-US" sz="2400" b="1" kern="1200" dirty="0">
                <a:solidFill>
                  <a:prstClr val="black"/>
                </a:solidFill>
                <a:latin typeface="Times New Roman" pitchFamily="18" charset="0"/>
                <a:ea typeface="+mn-ea"/>
                <a:cs typeface="Times New Roman" pitchFamily="18" charset="0"/>
              </a:rPr>
              <a:t> </a:t>
            </a:r>
            <a:r>
              <a:rPr lang="en-US" sz="2400" b="1" kern="1200" dirty="0" err="1">
                <a:solidFill>
                  <a:prstClr val="black"/>
                </a:solidFill>
                <a:latin typeface="Times New Roman" pitchFamily="18" charset="0"/>
                <a:ea typeface="+mn-ea"/>
                <a:cs typeface="Times New Roman" pitchFamily="18" charset="0"/>
              </a:rPr>
              <a:t>đến</a:t>
            </a:r>
            <a:r>
              <a:rPr lang="en-US" sz="2400" b="1" kern="1200" dirty="0">
                <a:solidFill>
                  <a:prstClr val="black"/>
                </a:solidFill>
                <a:latin typeface="Times New Roman" pitchFamily="18" charset="0"/>
                <a:ea typeface="+mn-ea"/>
                <a:cs typeface="Times New Roman" pitchFamily="18" charset="0"/>
              </a:rPr>
              <a:t> </a:t>
            </a:r>
            <a:r>
              <a:rPr lang="en-US" sz="2400" b="1" kern="1200" dirty="0" err="1">
                <a:solidFill>
                  <a:prstClr val="black"/>
                </a:solidFill>
                <a:latin typeface="Times New Roman" pitchFamily="18" charset="0"/>
                <a:ea typeface="+mn-ea"/>
                <a:cs typeface="Times New Roman" pitchFamily="18" charset="0"/>
              </a:rPr>
              <a:t>toà</a:t>
            </a:r>
            <a:r>
              <a:rPr lang="en-US" sz="2400" b="1" kern="1200" dirty="0">
                <a:solidFill>
                  <a:prstClr val="black"/>
                </a:solidFill>
                <a:latin typeface="Times New Roman" pitchFamily="18" charset="0"/>
                <a:ea typeface="+mn-ea"/>
                <a:cs typeface="Times New Roman" pitchFamily="18" charset="0"/>
              </a:rPr>
              <a:t> </a:t>
            </a:r>
            <a:r>
              <a:rPr lang="en-US" sz="2400" b="1" kern="1200" dirty="0" err="1">
                <a:solidFill>
                  <a:prstClr val="black"/>
                </a:solidFill>
                <a:latin typeface="Times New Roman" pitchFamily="18" charset="0"/>
                <a:ea typeface="+mn-ea"/>
                <a:cs typeface="Times New Roman" pitchFamily="18" charset="0"/>
              </a:rPr>
              <a:t>nhà</a:t>
            </a:r>
            <a:r>
              <a:rPr lang="en-US" sz="2400" b="1" kern="1200" dirty="0">
                <a:solidFill>
                  <a:prstClr val="black"/>
                </a:solidFill>
                <a:latin typeface="Times New Roman" pitchFamily="18" charset="0"/>
                <a:ea typeface="+mn-ea"/>
                <a:cs typeface="Times New Roman" pitchFamily="18" charset="0"/>
              </a:rPr>
              <a:t> </a:t>
            </a:r>
            <a:r>
              <a:rPr lang="en-US" sz="2400" b="1" kern="1200" dirty="0" err="1">
                <a:solidFill>
                  <a:prstClr val="black"/>
                </a:solidFill>
                <a:latin typeface="Times New Roman" pitchFamily="18" charset="0"/>
                <a:ea typeface="+mn-ea"/>
                <a:cs typeface="Times New Roman" pitchFamily="18" charset="0"/>
              </a:rPr>
              <a:t>và</a:t>
            </a:r>
            <a:r>
              <a:rPr lang="en-US" sz="2400" b="1" kern="1200" dirty="0">
                <a:solidFill>
                  <a:prstClr val="black"/>
                </a:solidFill>
                <a:latin typeface="Times New Roman" pitchFamily="18" charset="0"/>
                <a:ea typeface="+mn-ea"/>
                <a:cs typeface="Times New Roman" pitchFamily="18" charset="0"/>
              </a:rPr>
              <a:t> </a:t>
            </a:r>
            <a:r>
              <a:rPr lang="en-US" sz="2400" b="1" kern="1200" dirty="0" err="1">
                <a:solidFill>
                  <a:prstClr val="black"/>
                </a:solidFill>
                <a:latin typeface="Times New Roman" pitchFamily="18" charset="0"/>
                <a:ea typeface="+mn-ea"/>
                <a:cs typeface="Times New Roman" pitchFamily="18" charset="0"/>
              </a:rPr>
              <a:t>cắm</a:t>
            </a:r>
            <a:r>
              <a:rPr lang="en-US" sz="2400" b="1" kern="1200" dirty="0">
                <a:solidFill>
                  <a:prstClr val="black"/>
                </a:solidFill>
                <a:latin typeface="Times New Roman" pitchFamily="18" charset="0"/>
                <a:ea typeface="+mn-ea"/>
                <a:cs typeface="Times New Roman" pitchFamily="18" charset="0"/>
              </a:rPr>
              <a:t> </a:t>
            </a:r>
            <a:r>
              <a:rPr lang="en-US" sz="2400" b="1" kern="1200" dirty="0" err="1">
                <a:solidFill>
                  <a:prstClr val="black"/>
                </a:solidFill>
                <a:latin typeface="Times New Roman" pitchFamily="18" charset="0"/>
                <a:ea typeface="+mn-ea"/>
                <a:cs typeface="Times New Roman" pitchFamily="18" charset="0"/>
              </a:rPr>
              <a:t>cờ</a:t>
            </a:r>
            <a:r>
              <a:rPr lang="en-US" sz="2400" b="1" kern="1200" dirty="0">
                <a:solidFill>
                  <a:prstClr val="black"/>
                </a:solidFill>
                <a:latin typeface="Times New Roman" pitchFamily="18" charset="0"/>
                <a:ea typeface="+mn-ea"/>
                <a:cs typeface="Times New Roman" pitchFamily="18" charset="0"/>
              </a:rPr>
              <a:t> </a:t>
            </a:r>
            <a:r>
              <a:rPr lang="en-US" sz="2400" b="1" kern="1200" dirty="0" err="1">
                <a:solidFill>
                  <a:prstClr val="black"/>
                </a:solidFill>
                <a:latin typeface="Times New Roman" pitchFamily="18" charset="0"/>
                <a:ea typeface="+mn-ea"/>
                <a:cs typeface="Times New Roman" pitchFamily="18" charset="0"/>
              </a:rPr>
              <a:t>giải</a:t>
            </a:r>
            <a:r>
              <a:rPr lang="en-US" sz="2400" b="1" kern="1200" dirty="0">
                <a:solidFill>
                  <a:prstClr val="black"/>
                </a:solidFill>
                <a:latin typeface="Times New Roman" pitchFamily="18" charset="0"/>
                <a:ea typeface="+mn-ea"/>
                <a:cs typeface="Times New Roman" pitchFamily="18" charset="0"/>
              </a:rPr>
              <a:t> </a:t>
            </a:r>
            <a:r>
              <a:rPr lang="en-US" sz="2400" b="1" kern="1200" dirty="0" err="1">
                <a:solidFill>
                  <a:prstClr val="black"/>
                </a:solidFill>
                <a:latin typeface="Times New Roman" pitchFamily="18" charset="0"/>
                <a:ea typeface="+mn-ea"/>
                <a:cs typeface="Times New Roman" pitchFamily="18" charset="0"/>
              </a:rPr>
              <a:t>phóng</a:t>
            </a:r>
            <a:r>
              <a:rPr lang="en-US" sz="2400" b="1" kern="1200" dirty="0">
                <a:solidFill>
                  <a:prstClr val="black"/>
                </a:solidFill>
                <a:latin typeface="Times New Roman" pitchFamily="18" charset="0"/>
                <a:ea typeface="+mn-ea"/>
                <a:cs typeface="Times New Roman" pitchFamily="18" charset="0"/>
              </a:rPr>
              <a:t> </a:t>
            </a:r>
            <a:r>
              <a:rPr lang="en-US" sz="2400" b="1" kern="1200" dirty="0" err="1">
                <a:solidFill>
                  <a:prstClr val="black"/>
                </a:solidFill>
                <a:latin typeface="Times New Roman" pitchFamily="18" charset="0"/>
                <a:ea typeface="+mn-ea"/>
                <a:cs typeface="Times New Roman" pitchFamily="18" charset="0"/>
              </a:rPr>
              <a:t>trên</a:t>
            </a:r>
            <a:r>
              <a:rPr lang="en-US" sz="2400" b="1" kern="1200" dirty="0">
                <a:solidFill>
                  <a:prstClr val="black"/>
                </a:solidFill>
                <a:latin typeface="Times New Roman" pitchFamily="18" charset="0"/>
                <a:ea typeface="+mn-ea"/>
                <a:cs typeface="Times New Roman" pitchFamily="18" charset="0"/>
              </a:rPr>
              <a:t> </a:t>
            </a:r>
            <a:r>
              <a:rPr lang="en-US" sz="2400" b="1" kern="1200" dirty="0" err="1">
                <a:solidFill>
                  <a:prstClr val="black"/>
                </a:solidFill>
                <a:latin typeface="Times New Roman" pitchFamily="18" charset="0"/>
                <a:ea typeface="+mn-ea"/>
                <a:cs typeface="Times New Roman" pitchFamily="18" charset="0"/>
              </a:rPr>
              <a:t>nóc</a:t>
            </a:r>
            <a:r>
              <a:rPr lang="en-US" sz="2400" b="1" kern="1200" dirty="0">
                <a:solidFill>
                  <a:prstClr val="black"/>
                </a:solidFill>
                <a:latin typeface="Times New Roman" pitchFamily="18" charset="0"/>
                <a:ea typeface="+mn-ea"/>
                <a:cs typeface="Times New Roman" pitchFamily="18" charset="0"/>
              </a:rPr>
              <a:t> </a:t>
            </a:r>
            <a:r>
              <a:rPr lang="en-US" sz="2400" b="1" kern="1200" dirty="0" err="1">
                <a:solidFill>
                  <a:prstClr val="black"/>
                </a:solidFill>
                <a:latin typeface="Times New Roman" pitchFamily="18" charset="0"/>
                <a:ea typeface="+mn-ea"/>
                <a:cs typeface="Times New Roman" pitchFamily="18" charset="0"/>
              </a:rPr>
              <a:t>Dinh</a:t>
            </a:r>
            <a:r>
              <a:rPr lang="en-US" sz="2400" b="1" kern="1200" dirty="0">
                <a:solidFill>
                  <a:prstClr val="black"/>
                </a:solidFill>
                <a:latin typeface="Times New Roman" pitchFamily="18" charset="0"/>
                <a:ea typeface="+mn-ea"/>
                <a:cs typeface="Times New Roman" pitchFamily="18" charset="0"/>
              </a:rPr>
              <a:t> </a:t>
            </a:r>
            <a:r>
              <a:rPr lang="en-US" sz="2400" b="1" kern="1200" dirty="0" err="1">
                <a:solidFill>
                  <a:prstClr val="black"/>
                </a:solidFill>
                <a:latin typeface="Times New Roman" pitchFamily="18" charset="0"/>
                <a:ea typeface="+mn-ea"/>
                <a:cs typeface="Times New Roman" pitchFamily="18" charset="0"/>
              </a:rPr>
              <a:t>Độc</a:t>
            </a:r>
            <a:r>
              <a:rPr lang="en-US" sz="2400" b="1" kern="1200" dirty="0">
                <a:solidFill>
                  <a:prstClr val="black"/>
                </a:solidFill>
                <a:latin typeface="Times New Roman" pitchFamily="18" charset="0"/>
                <a:ea typeface="+mn-ea"/>
                <a:cs typeface="Times New Roman" pitchFamily="18" charset="0"/>
              </a:rPr>
              <a:t> </a:t>
            </a:r>
            <a:r>
              <a:rPr lang="en-US" sz="2400" b="1" kern="1200" dirty="0" err="1">
                <a:solidFill>
                  <a:prstClr val="black"/>
                </a:solidFill>
                <a:latin typeface="Times New Roman" pitchFamily="18" charset="0"/>
                <a:ea typeface="+mn-ea"/>
                <a:cs typeface="Times New Roman" pitchFamily="18" charset="0"/>
              </a:rPr>
              <a:t>Lập</a:t>
            </a:r>
            <a:r>
              <a:rPr lang="en-US" sz="2400" b="1" kern="1200" dirty="0">
                <a:solidFill>
                  <a:prstClr val="black"/>
                </a:solidFill>
                <a:latin typeface="Times New Roman" pitchFamily="18" charset="0"/>
                <a:ea typeface="+mn-ea"/>
                <a:cs typeface="Times New Roman" pitchFamily="18" charset="0"/>
              </a:rPr>
              <a:t>.</a:t>
            </a:r>
          </a:p>
        </p:txBody>
      </p:sp>
    </p:spTree>
    <p:extLst>
      <p:ext uri="{BB962C8B-B14F-4D97-AF65-F5344CB8AC3E}">
        <p14:creationId xmlns:p14="http://schemas.microsoft.com/office/powerpoint/2010/main" val="25092533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6" presetClass="entr" presetSubtype="37"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barn(outVertical)">
                                      <p:cBhvr>
                                        <p:cTn id="10" dur="10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outVertical)">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l="7929" t="14522" r="8438" b="14913"/>
          <a:stretch>
            <a:fillRect/>
          </a:stretch>
        </p:blipFill>
        <p:spPr>
          <a:xfrm>
            <a:off x="-1" y="0"/>
            <a:ext cx="9144000" cy="5143500"/>
          </a:xfrm>
          <a:prstGeom prst="rect">
            <a:avLst/>
          </a:prstGeom>
        </p:spPr>
      </p:pic>
      <p:pic>
        <p:nvPicPr>
          <p:cNvPr id="16" name="Picture 1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8353880" y="181390"/>
            <a:ext cx="505837" cy="493880"/>
          </a:xfrm>
          <a:prstGeom prst="rect">
            <a:avLst/>
          </a:prstGeom>
        </p:spPr>
      </p:pic>
      <p:grpSp>
        <p:nvGrpSpPr>
          <p:cNvPr id="4" name="Group 4"/>
          <p:cNvGrpSpPr/>
          <p:nvPr/>
        </p:nvGrpSpPr>
        <p:grpSpPr>
          <a:xfrm>
            <a:off x="-1984608" y="-146154"/>
            <a:ext cx="2975431" cy="5289654"/>
            <a:chOff x="0" y="0"/>
            <a:chExt cx="7934481" cy="14105745"/>
          </a:xfrm>
        </p:grpSpPr>
        <p:sp>
          <p:nvSpPr>
            <p:cNvPr id="5" name="AutoShape 5"/>
            <p:cNvSpPr/>
            <p:nvPr/>
          </p:nvSpPr>
          <p:spPr>
            <a:xfrm>
              <a:off x="0" y="0"/>
              <a:ext cx="7934481" cy="14105745"/>
            </a:xfrm>
            <a:prstGeom prst="rect">
              <a:avLst/>
            </a:prstGeom>
            <a:solidFill>
              <a:srgbClr val="FDFCF5"/>
            </a:solidFill>
          </p:spPr>
          <p:txBody>
            <a:bodyPr/>
            <a:lstStyle/>
            <a:p>
              <a:pPr defTabSz="685800">
                <a:buClrTx/>
              </a:pPr>
              <a:endParaRPr lang="en-US" sz="1350" kern="1200">
                <a:solidFill>
                  <a:prstClr val="black"/>
                </a:solidFill>
                <a:latin typeface="Calibri"/>
                <a:ea typeface="+mn-ea"/>
                <a:cs typeface="+mn-cs"/>
              </a:endParaRPr>
            </a:p>
          </p:txBody>
        </p:sp>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5400000" flipV="1">
              <a:off x="-3085632" y="3085632"/>
              <a:ext cx="14105745" cy="7934481"/>
            </a:xfrm>
            <a:prstGeom prst="rect">
              <a:avLst/>
            </a:prstGeom>
          </p:spPr>
        </p:pic>
      </p:grpSp>
      <p:grpSp>
        <p:nvGrpSpPr>
          <p:cNvPr id="32" name="Group 31">
            <a:extLst>
              <a:ext uri="{FF2B5EF4-FFF2-40B4-BE49-F238E27FC236}">
                <a16:creationId xmlns:a16="http://schemas.microsoft.com/office/drawing/2014/main" xmlns="" id="{03E410FC-9D55-41F2-9413-59455EA30365}"/>
              </a:ext>
            </a:extLst>
          </p:cNvPr>
          <p:cNvGrpSpPr/>
          <p:nvPr/>
        </p:nvGrpSpPr>
        <p:grpSpPr>
          <a:xfrm rot="279373">
            <a:off x="2017959" y="-376401"/>
            <a:ext cx="5759659" cy="2091959"/>
            <a:chOff x="2628401" y="-1119335"/>
            <a:chExt cx="7679545" cy="2789278"/>
          </a:xfrm>
        </p:grpSpPr>
        <p:pic>
          <p:nvPicPr>
            <p:cNvPr id="28" name="Picture 6">
              <a:extLst>
                <a:ext uri="{FF2B5EF4-FFF2-40B4-BE49-F238E27FC236}">
                  <a16:creationId xmlns:a16="http://schemas.microsoft.com/office/drawing/2014/main" xmlns="" id="{2E61E4EB-3B61-49BD-84BD-3CDF65C954B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228496">
              <a:off x="2628401" y="-1119335"/>
              <a:ext cx="7679545" cy="2504289"/>
            </a:xfrm>
            <a:prstGeom prst="rect">
              <a:avLst/>
            </a:prstGeom>
          </p:spPr>
        </p:pic>
        <p:sp>
          <p:nvSpPr>
            <p:cNvPr id="30" name="TextBox 29">
              <a:extLst>
                <a:ext uri="{FF2B5EF4-FFF2-40B4-BE49-F238E27FC236}">
                  <a16:creationId xmlns:a16="http://schemas.microsoft.com/office/drawing/2014/main" xmlns="" id="{90070772-AA30-4BA7-8C65-BEE97BF3FDD5}"/>
                </a:ext>
              </a:extLst>
            </p:cNvPr>
            <p:cNvSpPr txBox="1"/>
            <p:nvPr/>
          </p:nvSpPr>
          <p:spPr>
            <a:xfrm rot="21370569">
              <a:off x="3381173" y="-422937"/>
              <a:ext cx="6670916" cy="2092880"/>
            </a:xfrm>
            <a:prstGeom prst="rect">
              <a:avLst/>
            </a:prstGeom>
            <a:noFill/>
          </p:spPr>
          <p:txBody>
            <a:bodyPr wrap="square" rtlCol="0">
              <a:spAutoFit/>
            </a:bodyPr>
            <a:lstStyle/>
            <a:p>
              <a:pPr algn="ctr" defTabSz="685800">
                <a:buClrTx/>
                <a:defRPr/>
              </a:pPr>
              <a:r>
                <a:rPr lang="en-US" sz="2400" b="1" kern="1200" dirty="0">
                  <a:solidFill>
                    <a:srgbClr val="002060"/>
                  </a:solidFill>
                  <a:latin typeface="Times New Roman" pitchFamily="18" charset="0"/>
                  <a:ea typeface="+mn-ea"/>
                  <a:cs typeface="Times New Roman" pitchFamily="18" charset="0"/>
                </a:rPr>
                <a:t>LỜI TUYÊN BỐ ĐẦU HÀNG CỦA DƯƠNG VĂN MINH - CHÍNH QUYỀN SÀI GÒN</a:t>
              </a:r>
            </a:p>
            <a:p>
              <a:pPr algn="ctr" defTabSz="685800">
                <a:buClrTx/>
                <a:defRPr/>
              </a:pPr>
              <a:r>
                <a:rPr lang="en-US" sz="2400" b="1" kern="1200" dirty="0">
                  <a:solidFill>
                    <a:prstClr val="white"/>
                  </a:solidFill>
                  <a:latin typeface="Arial" panose="020B0604020202020204" pitchFamily="34" charset="0"/>
                  <a:ea typeface="+mn-ea"/>
                  <a:cs typeface="Arial" panose="020B0604020202020204" pitchFamily="34" charset="0"/>
                </a:rPr>
                <a:t> </a:t>
              </a:r>
            </a:p>
          </p:txBody>
        </p:sp>
      </p:grpSp>
      <p:pic>
        <p:nvPicPr>
          <p:cNvPr id="3" name="Join_file_234008588">
            <a:hlinkClick r:id="" action="ppaction://media"/>
            <a:extLst>
              <a:ext uri="{FF2B5EF4-FFF2-40B4-BE49-F238E27FC236}">
                <a16:creationId xmlns:a16="http://schemas.microsoft.com/office/drawing/2014/main" xmlns="" id="{4FB95EBA-C7DC-4083-88C9-2007517854D9}"/>
              </a:ext>
            </a:extLst>
          </p:cNvPr>
          <p:cNvPicPr>
            <a:picLocks noChangeAspect="1"/>
          </p:cNvPicPr>
          <p:nvPr>
            <a:videoFile r:link="rId2"/>
            <p:extLst>
              <p:ext uri="{DAA4B4D4-6D71-4841-9C94-3DE7FCFB9230}">
                <p14:media xmlns:p14="http://schemas.microsoft.com/office/powerpoint/2010/main" r:embed="rId1"/>
              </p:ext>
            </p:extLst>
          </p:nvPr>
        </p:nvPicPr>
        <p:blipFill>
          <a:blip r:embed="rId16"/>
          <a:stretch>
            <a:fillRect/>
          </a:stretch>
        </p:blipFill>
        <p:spPr>
          <a:xfrm>
            <a:off x="1615780" y="1440815"/>
            <a:ext cx="6291665" cy="3539061"/>
          </a:xfrm>
          <a:prstGeom prst="rect">
            <a:avLst/>
          </a:prstGeom>
        </p:spPr>
      </p:pic>
    </p:spTree>
    <p:extLst>
      <p:ext uri="{BB962C8B-B14F-4D97-AF65-F5344CB8AC3E}">
        <p14:creationId xmlns:p14="http://schemas.microsoft.com/office/powerpoint/2010/main" val="19682097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65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圆角矩形 7">
            <a:extLst>
              <a:ext uri="{FF2B5EF4-FFF2-40B4-BE49-F238E27FC236}">
                <a16:creationId xmlns:a16="http://schemas.microsoft.com/office/drawing/2014/main" xmlns="" id="{D3915B55-82B5-4938-A8B9-8683E72514AD}"/>
              </a:ext>
            </a:extLst>
          </p:cNvPr>
          <p:cNvSpPr/>
          <p:nvPr/>
        </p:nvSpPr>
        <p:spPr>
          <a:xfrm>
            <a:off x="1222744" y="1350335"/>
            <a:ext cx="6900530" cy="2361173"/>
          </a:xfrm>
          <a:prstGeom prst="roundRect">
            <a:avLst>
              <a:gd name="adj" fmla="val 22936"/>
            </a:avLst>
          </a:prstGeom>
          <a:no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lang="en-US" altLang="zh-CN" sz="9600" b="1" kern="1200" dirty="0" err="1">
                <a:solidFill>
                  <a:srgbClr val="FF0000"/>
                </a:solidFill>
                <a:latin typeface="Pattaya" panose="00000500000000000000" pitchFamily="2" charset="-34"/>
                <a:ea typeface="黑体" panose="02010609060101010101" pitchFamily="49" charset="-122"/>
                <a:cs typeface="Pattaya" panose="00000500000000000000" pitchFamily="2" charset="-34"/>
              </a:rPr>
              <a:t>Vận</a:t>
            </a:r>
            <a:r>
              <a:rPr lang="en-US" altLang="zh-CN" sz="9600" b="1" kern="1200" dirty="0">
                <a:solidFill>
                  <a:srgbClr val="FF0000"/>
                </a:solidFill>
                <a:latin typeface="Pattaya" panose="00000500000000000000" pitchFamily="2" charset="-34"/>
                <a:ea typeface="黑体" panose="02010609060101010101" pitchFamily="49" charset="-122"/>
                <a:cs typeface="Pattaya" panose="00000500000000000000" pitchFamily="2" charset="-34"/>
              </a:rPr>
              <a:t> </a:t>
            </a:r>
            <a:r>
              <a:rPr lang="en-US" altLang="zh-CN" sz="9600" b="1" kern="1200" dirty="0" err="1">
                <a:solidFill>
                  <a:srgbClr val="FF0000"/>
                </a:solidFill>
                <a:latin typeface="Pattaya" panose="00000500000000000000" pitchFamily="2" charset="-34"/>
                <a:ea typeface="黑体" panose="02010609060101010101" pitchFamily="49" charset="-122"/>
                <a:cs typeface="Pattaya" panose="00000500000000000000" pitchFamily="2" charset="-34"/>
              </a:rPr>
              <a:t>dụng</a:t>
            </a:r>
            <a:endParaRPr kumimoji="0" lang="zh-CN" altLang="en-US" sz="9600" b="1" i="0" u="none" strike="noStrike" kern="1200" cap="none" spc="0" normalizeH="0" baseline="0" noProof="0" dirty="0">
              <a:ln>
                <a:noFill/>
              </a:ln>
              <a:solidFill>
                <a:srgbClr val="FF0000"/>
              </a:solidFill>
              <a:effectLst/>
              <a:uLnTx/>
              <a:uFillTx/>
              <a:latin typeface="Pattaya" panose="00000500000000000000" pitchFamily="2" charset="-34"/>
              <a:ea typeface="黑体" panose="02010609060101010101" pitchFamily="49" charset="-122"/>
              <a:cs typeface="Pattaya" panose="00000500000000000000" pitchFamily="2" charset="-34"/>
              <a:sym typeface="Arial"/>
            </a:endParaRPr>
          </a:p>
        </p:txBody>
      </p:sp>
    </p:spTree>
    <p:extLst>
      <p:ext uri="{BB962C8B-B14F-4D97-AF65-F5344CB8AC3E}">
        <p14:creationId xmlns:p14="http://schemas.microsoft.com/office/powerpoint/2010/main" val="24236931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52"/>
                                        </p:tgtEl>
                                        <p:attrNameLst>
                                          <p:attrName>style.visibility</p:attrName>
                                        </p:attrNameLst>
                                      </p:cBhvr>
                                      <p:to>
                                        <p:strVal val="visible"/>
                                      </p:to>
                                    </p:set>
                                    <p:animEffect transition="in" filter="fade">
                                      <p:cBhvr>
                                        <p:cTn id="7" dur="500"/>
                                        <p:tgtEl>
                                          <p:spTgt spid="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圆角矩形 7">
            <a:extLst>
              <a:ext uri="{FF2B5EF4-FFF2-40B4-BE49-F238E27FC236}">
                <a16:creationId xmlns:a16="http://schemas.microsoft.com/office/drawing/2014/main" xmlns="" id="{D3915B55-82B5-4938-A8B9-8683E72514AD}"/>
              </a:ext>
            </a:extLst>
          </p:cNvPr>
          <p:cNvSpPr/>
          <p:nvPr/>
        </p:nvSpPr>
        <p:spPr>
          <a:xfrm>
            <a:off x="542260" y="606057"/>
            <a:ext cx="7565377" cy="3785190"/>
          </a:xfrm>
          <a:prstGeom prst="roundRect">
            <a:avLst>
              <a:gd name="adj" fmla="val 22936"/>
            </a:avLst>
          </a:prstGeom>
          <a:no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Tx/>
              <a:defRPr/>
            </a:pPr>
            <a:r>
              <a:rPr lang="en-US" altLang="zh-CN" sz="9600" b="1" kern="1200" dirty="0" err="1">
                <a:solidFill>
                  <a:srgbClr val="FF0000"/>
                </a:solidFill>
                <a:latin typeface="Times New Roman" pitchFamily="18" charset="0"/>
                <a:ea typeface="黑体" panose="02010609060101010101" pitchFamily="49" charset="-122"/>
                <a:cs typeface="Times New Roman" pitchFamily="18" charset="0"/>
              </a:rPr>
              <a:t>Khởi</a:t>
            </a:r>
            <a:r>
              <a:rPr lang="en-US" altLang="zh-CN" sz="9600" b="1" kern="1200" dirty="0">
                <a:solidFill>
                  <a:srgbClr val="FF0000"/>
                </a:solidFill>
                <a:latin typeface="Times New Roman" pitchFamily="18" charset="0"/>
                <a:ea typeface="黑体" panose="02010609060101010101" pitchFamily="49" charset="-122"/>
                <a:cs typeface="Times New Roman" pitchFamily="18" charset="0"/>
              </a:rPr>
              <a:t> </a:t>
            </a:r>
            <a:r>
              <a:rPr lang="en-US" altLang="zh-CN" sz="9600" b="1" kern="1200" dirty="0" err="1">
                <a:solidFill>
                  <a:srgbClr val="FF0000"/>
                </a:solidFill>
                <a:latin typeface="Times New Roman" pitchFamily="18" charset="0"/>
                <a:ea typeface="黑体" panose="02010609060101010101" pitchFamily="49" charset="-122"/>
                <a:cs typeface="Times New Roman" pitchFamily="18" charset="0"/>
              </a:rPr>
              <a:t>Động</a:t>
            </a:r>
            <a:endParaRPr kumimoji="0" lang="zh-CN" altLang="en-US" sz="9600" b="1" i="0" u="none" strike="noStrike" kern="1200" cap="none" spc="0" normalizeH="0" baseline="0" noProof="0" dirty="0">
              <a:ln>
                <a:noFill/>
              </a:ln>
              <a:solidFill>
                <a:srgbClr val="FF0000"/>
              </a:solidFill>
              <a:effectLst/>
              <a:uLnTx/>
              <a:uFillTx/>
              <a:latin typeface="Times New Roman" pitchFamily="18" charset="0"/>
              <a:ea typeface="黑体" panose="02010609060101010101" pitchFamily="49" charset="-122"/>
              <a:cs typeface="Times New Roman" pitchFamily="18" charset="0"/>
              <a:sym typeface="Arial"/>
            </a:endParaRPr>
          </a:p>
        </p:txBody>
      </p:sp>
    </p:spTree>
    <p:extLst>
      <p:ext uri="{BB962C8B-B14F-4D97-AF65-F5344CB8AC3E}">
        <p14:creationId xmlns:p14="http://schemas.microsoft.com/office/powerpoint/2010/main" val="18863332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52"/>
                                        </p:tgtEl>
                                        <p:attrNameLst>
                                          <p:attrName>style.visibility</p:attrName>
                                        </p:attrNameLst>
                                      </p:cBhvr>
                                      <p:to>
                                        <p:strVal val="visible"/>
                                      </p:to>
                                    </p:set>
                                    <p:animEffect transition="in" filter="fade">
                                      <p:cBhvr>
                                        <p:cTn id="7" dur="500"/>
                                        <p:tgtEl>
                                          <p:spTgt spid="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308;p77"/>
          <p:cNvPicPr preferRelativeResize="0"/>
          <p:nvPr/>
        </p:nvPicPr>
        <p:blipFill>
          <a:blip r:embed="rId2">
            <a:alphaModFix amt="78000"/>
          </a:blip>
          <a:stretch>
            <a:fillRect/>
          </a:stretch>
        </p:blipFill>
        <p:spPr>
          <a:xfrm rot="17920394">
            <a:off x="91422" y="4016471"/>
            <a:ext cx="592225" cy="1612445"/>
          </a:xfrm>
          <a:prstGeom prst="rect">
            <a:avLst/>
          </a:prstGeom>
          <a:noFill/>
          <a:ln>
            <a:noFill/>
          </a:ln>
        </p:spPr>
      </p:pic>
      <p:grpSp>
        <p:nvGrpSpPr>
          <p:cNvPr id="17" name="Group 16"/>
          <p:cNvGrpSpPr/>
          <p:nvPr/>
        </p:nvGrpSpPr>
        <p:grpSpPr>
          <a:xfrm>
            <a:off x="3104708" y="1281445"/>
            <a:ext cx="5588371" cy="3177541"/>
            <a:chOff x="3104710" y="1175937"/>
            <a:chExt cx="5588371" cy="3177541"/>
          </a:xfrm>
        </p:grpSpPr>
        <p:sp>
          <p:nvSpPr>
            <p:cNvPr id="13" name="Google Shape;4409;p63"/>
            <p:cNvSpPr/>
            <p:nvPr/>
          </p:nvSpPr>
          <p:spPr>
            <a:xfrm>
              <a:off x="3749528" y="1183379"/>
              <a:ext cx="4943553" cy="3170099"/>
            </a:xfrm>
            <a:custGeom>
              <a:avLst/>
              <a:gdLst/>
              <a:ahLst/>
              <a:cxnLst/>
              <a:rect l="l" t="t" r="r" b="b"/>
              <a:pathLst>
                <a:path w="270658" h="38392" extrusionOk="0">
                  <a:moveTo>
                    <a:pt x="1498" y="0"/>
                  </a:moveTo>
                  <a:lnTo>
                    <a:pt x="10721" y="12698"/>
                  </a:lnTo>
                  <a:lnTo>
                    <a:pt x="5990" y="15692"/>
                  </a:lnTo>
                  <a:lnTo>
                    <a:pt x="11500" y="20424"/>
                  </a:lnTo>
                  <a:lnTo>
                    <a:pt x="1" y="24916"/>
                  </a:lnTo>
                  <a:lnTo>
                    <a:pt x="8984" y="31444"/>
                  </a:lnTo>
                  <a:lnTo>
                    <a:pt x="1" y="38392"/>
                  </a:lnTo>
                  <a:lnTo>
                    <a:pt x="270657" y="38392"/>
                  </a:lnTo>
                  <a:lnTo>
                    <a:pt x="258918" y="34199"/>
                  </a:lnTo>
                  <a:lnTo>
                    <a:pt x="268921" y="29947"/>
                  </a:lnTo>
                  <a:lnTo>
                    <a:pt x="257421" y="25215"/>
                  </a:lnTo>
                  <a:lnTo>
                    <a:pt x="268921" y="19465"/>
                  </a:lnTo>
                  <a:lnTo>
                    <a:pt x="258679" y="12458"/>
                  </a:lnTo>
                  <a:lnTo>
                    <a:pt x="268921" y="0"/>
                  </a:lnTo>
                  <a:close/>
                </a:path>
              </a:pathLst>
            </a:custGeom>
            <a:solidFill>
              <a:schemeClr val="bg1">
                <a:lumMod val="75000"/>
              </a:schemeClr>
            </a:solidFill>
            <a:ln>
              <a:noFill/>
            </a:ln>
          </p:spPr>
          <p:txBody>
            <a:bodyPr spcFirstLastPara="1" wrap="square" lIns="0" tIns="91425" rIns="0" bIns="91425" anchor="ctr" anchorCtr="0">
              <a:noAutofit/>
            </a:bodyPr>
            <a:lstStyle/>
            <a:p>
              <a:pPr marL="0" lvl="0" indent="0" algn="ctr" rtl="0">
                <a:spcBef>
                  <a:spcPts val="0"/>
                </a:spcBef>
                <a:spcAft>
                  <a:spcPts val="0"/>
                </a:spcAft>
                <a:buNone/>
              </a:pPr>
              <a:endParaRPr sz="2600" b="1" dirty="0">
                <a:solidFill>
                  <a:schemeClr val="accent3"/>
                </a:solidFill>
                <a:latin typeface="+mn-lt"/>
                <a:ea typeface="Londrina Solid"/>
                <a:cs typeface="Pattaya" panose="00000500000000000000" pitchFamily="2" charset="-34"/>
                <a:sym typeface="Londrina Solid"/>
              </a:endParaRPr>
            </a:p>
          </p:txBody>
        </p:sp>
        <p:sp>
          <p:nvSpPr>
            <p:cNvPr id="16" name="TextBox 15"/>
            <p:cNvSpPr txBox="1"/>
            <p:nvPr/>
          </p:nvSpPr>
          <p:spPr>
            <a:xfrm>
              <a:off x="3104710" y="1175937"/>
              <a:ext cx="5397638" cy="3170099"/>
            </a:xfrm>
            <a:prstGeom prst="rect">
              <a:avLst/>
            </a:prstGeom>
            <a:noFill/>
          </p:spPr>
          <p:txBody>
            <a:bodyPr wrap="square" rtlCol="0">
              <a:spAutoFit/>
            </a:bodyPr>
            <a:lstStyle/>
            <a:p>
              <a:pPr lvl="0" algn="ctr"/>
              <a:r>
                <a:rPr lang="vi-VN" sz="4000" b="1" dirty="0">
                  <a:solidFill>
                    <a:srgbClr val="FC1037"/>
                  </a:solidFill>
                  <a:latin typeface="+mj-lt"/>
                  <a:ea typeface="Londrina Solid"/>
                  <a:cs typeface="Calibri" panose="020F0502020204030204" pitchFamily="34" charset="0"/>
                  <a:sym typeface="Londrina Solid"/>
                </a:rPr>
                <a:t>Sưu tầm một câu </a:t>
              </a:r>
              <a:r>
                <a:rPr lang="vi-VN" sz="3600" b="1" dirty="0">
                  <a:solidFill>
                    <a:srgbClr val="FC1037"/>
                  </a:solidFill>
                  <a:latin typeface="+mj-lt"/>
                  <a:ea typeface="Londrina Solid"/>
                  <a:cs typeface="Calibri" panose="020F0502020204030204" pitchFamily="34" charset="0"/>
                  <a:sym typeface="Londrina Solid"/>
                </a:rPr>
                <a:t>chuyện</a:t>
              </a:r>
              <a:r>
                <a:rPr lang="vi-VN" sz="4000" b="1" dirty="0">
                  <a:solidFill>
                    <a:srgbClr val="FC1037"/>
                  </a:solidFill>
                  <a:latin typeface="+mj-lt"/>
                  <a:ea typeface="Londrina Solid"/>
                  <a:cs typeface="Calibri" panose="020F0502020204030204" pitchFamily="34" charset="0"/>
                  <a:sym typeface="Londrina Solid"/>
                </a:rPr>
                <a:t> về Chiến dịch Hồ Chí Minh năm 1975, sau đó chia sẻ với các bạn cùng lớp.</a:t>
              </a:r>
            </a:p>
          </p:txBody>
        </p:sp>
      </p:grpSp>
      <p:sp>
        <p:nvSpPr>
          <p:cNvPr id="29" name="TextBox 28">
            <a:extLst>
              <a:ext uri="{FF2B5EF4-FFF2-40B4-BE49-F238E27FC236}">
                <a16:creationId xmlns:a16="http://schemas.microsoft.com/office/drawing/2014/main" xmlns="" id="{CBA0434B-7DF5-4FDC-A25F-45A3B1F09DF2}"/>
              </a:ext>
            </a:extLst>
          </p:cNvPr>
          <p:cNvSpPr txBox="1"/>
          <p:nvPr/>
        </p:nvSpPr>
        <p:spPr>
          <a:xfrm>
            <a:off x="677373" y="761879"/>
            <a:ext cx="2778208" cy="1569660"/>
          </a:xfrm>
          <a:prstGeom prst="rect">
            <a:avLst/>
          </a:prstGeom>
          <a:noFill/>
        </p:spPr>
        <p:txBody>
          <a:bodyPr wrap="square">
            <a:spAutoFit/>
          </a:bodyPr>
          <a:lstStyle/>
          <a:p>
            <a:pPr algn="ctr"/>
            <a:r>
              <a:rPr lang="en-US" sz="4800" dirty="0" err="1">
                <a:solidFill>
                  <a:srgbClr val="FC1037"/>
                </a:solidFill>
                <a:latin typeface="Times New Roman" pitchFamily="18" charset="0"/>
                <a:cs typeface="Times New Roman" pitchFamily="18" charset="0"/>
              </a:rPr>
              <a:t>Nhiệm</a:t>
            </a:r>
            <a:r>
              <a:rPr lang="en-US" sz="4800" dirty="0">
                <a:solidFill>
                  <a:srgbClr val="FC1037"/>
                </a:solidFill>
                <a:latin typeface="Times New Roman" pitchFamily="18" charset="0"/>
                <a:cs typeface="Times New Roman" pitchFamily="18" charset="0"/>
              </a:rPr>
              <a:t> </a:t>
            </a:r>
            <a:r>
              <a:rPr lang="en-US" sz="4800" dirty="0" err="1">
                <a:solidFill>
                  <a:srgbClr val="FC1037"/>
                </a:solidFill>
                <a:latin typeface="Times New Roman" pitchFamily="18" charset="0"/>
                <a:cs typeface="Times New Roman" pitchFamily="18" charset="0"/>
              </a:rPr>
              <a:t>vụ</a:t>
            </a:r>
            <a:endParaRPr lang="en-US" sz="4800" dirty="0">
              <a:solidFill>
                <a:srgbClr val="FC1037"/>
              </a:solidFill>
              <a:latin typeface="Times New Roman" pitchFamily="18" charset="0"/>
              <a:cs typeface="Times New Roman" pitchFamily="18" charset="0"/>
            </a:endParaRPr>
          </a:p>
          <a:p>
            <a:pPr algn="ctr"/>
            <a:endParaRPr lang="en-US" sz="4800" dirty="0"/>
          </a:p>
        </p:txBody>
      </p:sp>
    </p:spTree>
    <p:extLst>
      <p:ext uri="{BB962C8B-B14F-4D97-AF65-F5344CB8AC3E}">
        <p14:creationId xmlns:p14="http://schemas.microsoft.com/office/powerpoint/2010/main" val="21261914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randombar(horizontal)">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15"/>
        <p:cNvGrpSpPr/>
        <p:nvPr/>
      </p:nvGrpSpPr>
      <p:grpSpPr>
        <a:xfrm>
          <a:off x="0" y="0"/>
          <a:ext cx="0" cy="0"/>
          <a:chOff x="0" y="0"/>
          <a:chExt cx="0" cy="0"/>
        </a:xfrm>
      </p:grpSpPr>
      <p:grpSp>
        <p:nvGrpSpPr>
          <p:cNvPr id="2731" name="Google Shape;2731;p46"/>
          <p:cNvGrpSpPr/>
          <p:nvPr/>
        </p:nvGrpSpPr>
        <p:grpSpPr>
          <a:xfrm>
            <a:off x="1562375" y="2930113"/>
            <a:ext cx="763425" cy="1073975"/>
            <a:chOff x="1562375" y="2930113"/>
            <a:chExt cx="763425" cy="1073975"/>
          </a:xfrm>
        </p:grpSpPr>
        <p:sp>
          <p:nvSpPr>
            <p:cNvPr id="2732" name="Google Shape;2732;p46"/>
            <p:cNvSpPr/>
            <p:nvPr/>
          </p:nvSpPr>
          <p:spPr>
            <a:xfrm>
              <a:off x="2132300" y="2930113"/>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33" name="Google Shape;2733;p46"/>
            <p:cNvSpPr/>
            <p:nvPr/>
          </p:nvSpPr>
          <p:spPr>
            <a:xfrm>
              <a:off x="2056100" y="3820188"/>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34" name="Google Shape;2734;p46"/>
            <p:cNvSpPr/>
            <p:nvPr/>
          </p:nvSpPr>
          <p:spPr>
            <a:xfrm>
              <a:off x="1562375" y="3485088"/>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8" name="Google Shape;2715;p36"/>
          <p:cNvSpPr txBox="1">
            <a:spLocks noGrp="1"/>
          </p:cNvSpPr>
          <p:nvPr>
            <p:ph type="title"/>
          </p:nvPr>
        </p:nvSpPr>
        <p:spPr>
          <a:xfrm>
            <a:off x="776177" y="1499191"/>
            <a:ext cx="7549116" cy="219650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8800" dirty="0" err="1">
                <a:solidFill>
                  <a:srgbClr val="0070C0"/>
                </a:solidFill>
                <a:latin typeface="Times New Roman" pitchFamily="18" charset="0"/>
                <a:cs typeface="Times New Roman" pitchFamily="18" charset="0"/>
              </a:rPr>
              <a:t>Cùng</a:t>
            </a:r>
            <a:r>
              <a:rPr lang="en-US" sz="8800" dirty="0">
                <a:solidFill>
                  <a:srgbClr val="0070C0"/>
                </a:solidFill>
                <a:latin typeface="Times New Roman" pitchFamily="18" charset="0"/>
                <a:cs typeface="Times New Roman" pitchFamily="18" charset="0"/>
              </a:rPr>
              <a:t> chia </a:t>
            </a:r>
            <a:r>
              <a:rPr lang="en-US" sz="8800" dirty="0" err="1">
                <a:solidFill>
                  <a:srgbClr val="0070C0"/>
                </a:solidFill>
                <a:latin typeface="Times New Roman" pitchFamily="18" charset="0"/>
                <a:cs typeface="Times New Roman" pitchFamily="18" charset="0"/>
              </a:rPr>
              <a:t>sẻ</a:t>
            </a:r>
            <a:endParaRPr sz="8800"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108475457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iterate type="lt">
                                    <p:tmPct val="0"/>
                                  </p:iterate>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4" presetClass="emph" presetSubtype="0" repeatCount="indefinite" fill="hold" grpId="1" nodeType="afterEffect">
                                  <p:stCondLst>
                                    <p:cond delay="0"/>
                                  </p:stCondLst>
                                  <p:iterate type="lt">
                                    <p:tmPct val="10000"/>
                                  </p:iterate>
                                  <p:childTnLst>
                                    <p:animMotion origin="layout" path="M 2.5E-6 -4.07407E-6 L 2.5E-6 -0.07222 " pathEditMode="relative" rAng="0" ptsTypes="AA">
                                      <p:cBhvr>
                                        <p:cTn id="12" dur="250" accel="50000" decel="50000" autoRev="1" fill="hold">
                                          <p:stCondLst>
                                            <p:cond delay="0"/>
                                          </p:stCondLst>
                                        </p:cTn>
                                        <p:tgtEl>
                                          <p:spTgt spid="28"/>
                                        </p:tgtEl>
                                        <p:attrNameLst>
                                          <p:attrName>ppt_x</p:attrName>
                                          <p:attrName>ppt_y</p:attrName>
                                        </p:attrNameLst>
                                      </p:cBhvr>
                                      <p:rCtr x="0" y="-3611"/>
                                    </p:animMotion>
                                    <p:animRot by="1500000">
                                      <p:cBhvr>
                                        <p:cTn id="13" dur="125" fill="hold">
                                          <p:stCondLst>
                                            <p:cond delay="0"/>
                                          </p:stCondLst>
                                        </p:cTn>
                                        <p:tgtEl>
                                          <p:spTgt spid="28"/>
                                        </p:tgtEl>
                                        <p:attrNameLst>
                                          <p:attrName>r</p:attrName>
                                        </p:attrNameLst>
                                      </p:cBhvr>
                                    </p:animRot>
                                    <p:animRot by="-1500000">
                                      <p:cBhvr>
                                        <p:cTn id="14" dur="125" fill="hold">
                                          <p:stCondLst>
                                            <p:cond delay="125"/>
                                          </p:stCondLst>
                                        </p:cTn>
                                        <p:tgtEl>
                                          <p:spTgt spid="28"/>
                                        </p:tgtEl>
                                        <p:attrNameLst>
                                          <p:attrName>r</p:attrName>
                                        </p:attrNameLst>
                                      </p:cBhvr>
                                    </p:animRot>
                                    <p:animRot by="-1500000">
                                      <p:cBhvr>
                                        <p:cTn id="15" dur="125" fill="hold">
                                          <p:stCondLst>
                                            <p:cond delay="250"/>
                                          </p:stCondLst>
                                        </p:cTn>
                                        <p:tgtEl>
                                          <p:spTgt spid="28"/>
                                        </p:tgtEl>
                                        <p:attrNameLst>
                                          <p:attrName>r</p:attrName>
                                        </p:attrNameLst>
                                      </p:cBhvr>
                                    </p:animRot>
                                    <p:animRot by="1500000">
                                      <p:cBhvr>
                                        <p:cTn id="16" dur="125" fill="hold">
                                          <p:stCondLst>
                                            <p:cond delay="375"/>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8"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sp>
        <p:nvSpPr>
          <p:cNvPr id="32" name="同侧圆角矩形 2"/>
          <p:cNvSpPr/>
          <p:nvPr/>
        </p:nvSpPr>
        <p:spPr>
          <a:xfrm rot="5400000">
            <a:off x="2934614" y="-958136"/>
            <a:ext cx="3274772" cy="7913843"/>
          </a:xfrm>
          <a:prstGeom prst="round2SameRect">
            <a:avLst>
              <a:gd name="adj1" fmla="val 15455"/>
              <a:gd name="adj2" fmla="val 0"/>
            </a:avLst>
          </a:prstGeom>
          <a:solidFill>
            <a:schemeClr val="bg1"/>
          </a:solidFill>
          <a:ln w="38100">
            <a:solidFill>
              <a:schemeClr val="accent1">
                <a:lumMod val="75000"/>
              </a:schemeClr>
            </a:solidFill>
            <a:prstDash val="dashDot"/>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600" b="0" i="0" u="none" strike="noStrike" kern="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endParaRPr>
          </a:p>
        </p:txBody>
      </p:sp>
      <p:sp>
        <p:nvSpPr>
          <p:cNvPr id="15" name="Rectangle 14"/>
          <p:cNvSpPr/>
          <p:nvPr/>
        </p:nvSpPr>
        <p:spPr>
          <a:xfrm>
            <a:off x="755756" y="1573530"/>
            <a:ext cx="7632488" cy="2862322"/>
          </a:xfrm>
          <a:prstGeom prst="rect">
            <a:avLst/>
          </a:prstGeom>
        </p:spPr>
        <p:txBody>
          <a:bodyPr wrap="square">
            <a:spAutoFit/>
          </a:bodyPr>
          <a:lstStyle/>
          <a:p>
            <a:pPr lvl="0" algn="just" fontAlgn="base"/>
            <a:r>
              <a:rPr kumimoji="0" lang="vi-VN" sz="3000" b="1" i="0" u="none" strike="noStrike" kern="0" cap="none" spc="0" normalizeH="0" baseline="0" noProof="0">
                <a:ln>
                  <a:noFill/>
                </a:ln>
                <a:solidFill>
                  <a:srgbClr val="002060"/>
                </a:solidFill>
                <a:effectLst/>
                <a:uLnTx/>
                <a:uFillTx/>
                <a:latin typeface="Times New Roman" panose="02020603050405020304" pitchFamily="18" charset="0"/>
                <a:sym typeface="Wingdings" panose="05000000000000000000" pitchFamily="2" charset="2"/>
              </a:rPr>
              <a:t> </a:t>
            </a:r>
            <a:r>
              <a:rPr lang="vi-VN" sz="3000" b="1">
                <a:solidFill>
                  <a:srgbClr val="002060"/>
                </a:solidFill>
                <a:latin typeface="Times New Roman" panose="02020603050405020304" pitchFamily="18" charset="0"/>
              </a:rPr>
              <a:t>Hai chiếc xe tăng T-54B mang số hiệu “843” và T-59 mang số hiệu “390” đã lần lượt húc đổ cổng phụ và cổng chính tại trung tâm đầu não cuối cùng của chính quyền ngụy Sài Gòn, đánh dấu chấm hết cho cuộc chiến phi nghĩa chia cắt dân tộc Việt Nam suốt 20 năm.</a:t>
            </a:r>
            <a:endParaRPr kumimoji="0" lang="vi-VN" sz="3000" b="1" i="0" u="none" strike="noStrike" kern="0" cap="none" spc="0" normalizeH="0" baseline="0" noProof="0" dirty="0">
              <a:ln>
                <a:noFill/>
              </a:ln>
              <a:solidFill>
                <a:srgbClr val="002060"/>
              </a:solidFill>
              <a:effectLst/>
              <a:uLnTx/>
              <a:uFillTx/>
              <a:latin typeface="Times New Roman" panose="02020603050405020304" pitchFamily="18" charset="0"/>
              <a:sym typeface="Arial"/>
            </a:endParaRPr>
          </a:p>
        </p:txBody>
      </p:sp>
      <p:sp>
        <p:nvSpPr>
          <p:cNvPr id="37" name="Google Shape;719;p43"/>
          <p:cNvSpPr txBox="1">
            <a:spLocks/>
          </p:cNvSpPr>
          <p:nvPr/>
        </p:nvSpPr>
        <p:spPr>
          <a:xfrm>
            <a:off x="1599947" y="845422"/>
            <a:ext cx="6242791" cy="5277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ctr"/>
            <a:r>
              <a:rPr lang="vi-VN" sz="3600" dirty="0">
                <a:solidFill>
                  <a:srgbClr val="FC1037"/>
                </a:solidFill>
                <a:latin typeface="+mj-lt"/>
                <a:cs typeface="Pattaya" panose="00000500000000000000" pitchFamily="2" charset="-34"/>
              </a:rPr>
              <a:t>Câu chuyện về chiếc xe tăng húc đổ Dinh Độc Lập:</a:t>
            </a:r>
            <a:endParaRPr kumimoji="0" lang="en-US" sz="3600" b="0" i="0" u="none" strike="noStrike" kern="0" cap="none" spc="0" normalizeH="0" baseline="0" noProof="0" dirty="0">
              <a:ln>
                <a:noFill/>
              </a:ln>
              <a:solidFill>
                <a:srgbClr val="FC1037"/>
              </a:solidFill>
              <a:effectLst/>
              <a:uLnTx/>
              <a:uFillTx/>
              <a:latin typeface="+mj-lt"/>
              <a:cs typeface="Pattaya" panose="00000500000000000000" pitchFamily="2" charset="-34"/>
              <a:sym typeface="Arial"/>
            </a:endParaRPr>
          </a:p>
        </p:txBody>
      </p:sp>
    </p:spTree>
    <p:extLst>
      <p:ext uri="{BB962C8B-B14F-4D97-AF65-F5344CB8AC3E}">
        <p14:creationId xmlns:p14="http://schemas.microsoft.com/office/powerpoint/2010/main" val="235561932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nodePh="1">
                                  <p:stCondLst>
                                    <p:cond delay="0"/>
                                  </p:stCondLst>
                                  <p:endCondLst>
                                    <p:cond evt="begin" delay="0">
                                      <p:tn val="12"/>
                                    </p:cond>
                                  </p:endCondLst>
                                  <p:childTnLst>
                                    <p:set>
                                      <p:cBhvr>
                                        <p:cTn id="13" dur="1" fill="hold">
                                          <p:stCondLst>
                                            <p:cond delay="0"/>
                                          </p:stCondLst>
                                        </p:cTn>
                                        <p:tgtEl>
                                          <p:spTgt spid="32">
                                            <p:txEl>
                                              <p:pRg st="0" end="0"/>
                                            </p:txEl>
                                          </p:spTgt>
                                        </p:tgtEl>
                                        <p:attrNameLst>
                                          <p:attrName>style.visibility</p:attrName>
                                        </p:attrNameLst>
                                      </p:cBhvr>
                                      <p:to>
                                        <p:strVal val="visible"/>
                                      </p:to>
                                    </p:set>
                                    <p:animEffect transition="in" filter="barn(inVertical)">
                                      <p:cBhvr>
                                        <p:cTn id="14" dur="500"/>
                                        <p:tgtEl>
                                          <p:spTgt spid="32">
                                            <p:txEl>
                                              <p:pRg st="0" end="0"/>
                                            </p:txEl>
                                          </p:spTgt>
                                        </p:tgtEl>
                                      </p:cBhvr>
                                    </p:animEffect>
                                  </p:childTnLst>
                                </p:cTn>
                              </p:par>
                            </p:childTnLst>
                          </p:cTn>
                        </p:par>
                        <p:par>
                          <p:cTn id="15" fill="hold">
                            <p:stCondLst>
                              <p:cond delay="500"/>
                            </p:stCondLst>
                            <p:childTnLst>
                              <p:par>
                                <p:cTn id="16" presetID="14" presetClass="entr" presetSubtype="10"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randombar(horizontal)">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15" grpId="0"/>
      <p:bldP spid="3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sp>
        <p:nvSpPr>
          <p:cNvPr id="32" name="同侧圆角矩形 2"/>
          <p:cNvSpPr/>
          <p:nvPr/>
        </p:nvSpPr>
        <p:spPr>
          <a:xfrm rot="5400000">
            <a:off x="3067106" y="-1053861"/>
            <a:ext cx="3170787" cy="8209279"/>
          </a:xfrm>
          <a:prstGeom prst="round2SameRect">
            <a:avLst>
              <a:gd name="adj1" fmla="val 15455"/>
              <a:gd name="adj2" fmla="val 0"/>
            </a:avLst>
          </a:prstGeom>
          <a:solidFill>
            <a:schemeClr val="bg1"/>
          </a:solidFill>
          <a:ln w="38100">
            <a:solidFill>
              <a:schemeClr val="accent1">
                <a:lumMod val="75000"/>
              </a:schemeClr>
            </a:solidFill>
            <a:prstDash val="dashDot"/>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600" b="0" i="0" u="none" strike="noStrike" kern="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endParaRPr>
          </a:p>
        </p:txBody>
      </p:sp>
      <p:sp>
        <p:nvSpPr>
          <p:cNvPr id="15" name="Rectangle 14"/>
          <p:cNvSpPr/>
          <p:nvPr/>
        </p:nvSpPr>
        <p:spPr>
          <a:xfrm>
            <a:off x="685417" y="1620423"/>
            <a:ext cx="7773166" cy="2769989"/>
          </a:xfrm>
          <a:prstGeom prst="rect">
            <a:avLst/>
          </a:prstGeom>
        </p:spPr>
        <p:txBody>
          <a:bodyPr wrap="square">
            <a:spAutoFit/>
          </a:bodyPr>
          <a:lstStyle/>
          <a:p>
            <a:pPr lvl="0" algn="just" fontAlgn="base"/>
            <a:r>
              <a:rPr kumimoji="0" lang="vi-VN" sz="2900" b="1" i="0" u="none" strike="noStrike" kern="0" cap="none" spc="0" normalizeH="0" baseline="0" noProof="0">
                <a:ln>
                  <a:noFill/>
                </a:ln>
                <a:solidFill>
                  <a:srgbClr val="002060"/>
                </a:solidFill>
                <a:effectLst/>
                <a:uLnTx/>
                <a:uFillTx/>
                <a:latin typeface="Times New Roman" panose="02020603050405020304" pitchFamily="18" charset="0"/>
                <a:sym typeface="Wingdings" panose="05000000000000000000" pitchFamily="2" charset="2"/>
              </a:rPr>
              <a:t> </a:t>
            </a:r>
            <a:r>
              <a:rPr lang="vi-VN" sz="2900" b="1">
                <a:solidFill>
                  <a:srgbClr val="002060"/>
                </a:solidFill>
                <a:latin typeface="Times New Roman" panose="02020603050405020304" pitchFamily="18" charset="0"/>
              </a:rPr>
              <a:t>Trải qua 47 năm, hai chiếc xe tăng 390 và 843 từng húc đổ cổng dinh Độc Lập giờ đây đã nhuốm màu thời gian, cả hai đều là bảo vật quốc gia. Xe tăng T-54B số hiệu 843 đang được lưu giữ và trưng bày tại bảo tàng Lịch sử quân sự Việt Nam (28B Điện Biên Phủ, Hà Nội).</a:t>
            </a:r>
            <a:endParaRPr kumimoji="0" lang="vi-VN" sz="2900" b="1" i="0" u="none" strike="noStrike" kern="0" cap="none" spc="0" normalizeH="0" baseline="0" noProof="0" dirty="0">
              <a:ln>
                <a:noFill/>
              </a:ln>
              <a:solidFill>
                <a:srgbClr val="002060"/>
              </a:solidFill>
              <a:effectLst/>
              <a:uLnTx/>
              <a:uFillTx/>
              <a:latin typeface="Times New Roman" panose="02020603050405020304" pitchFamily="18" charset="0"/>
              <a:sym typeface="Arial"/>
            </a:endParaRPr>
          </a:p>
        </p:txBody>
      </p:sp>
      <p:sp>
        <p:nvSpPr>
          <p:cNvPr id="37" name="Google Shape;719;p43"/>
          <p:cNvSpPr txBox="1">
            <a:spLocks/>
          </p:cNvSpPr>
          <p:nvPr/>
        </p:nvSpPr>
        <p:spPr>
          <a:xfrm>
            <a:off x="1599947" y="845422"/>
            <a:ext cx="6242791" cy="5277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0" i="0" u="none" strike="noStrike" kern="0" cap="none" spc="0" normalizeH="0" baseline="0" noProof="0">
                <a:ln>
                  <a:noFill/>
                </a:ln>
                <a:solidFill>
                  <a:srgbClr val="FC1037"/>
                </a:solidFill>
                <a:effectLst/>
                <a:uLnTx/>
                <a:uFillTx/>
                <a:latin typeface="Pattaya" panose="00000500000000000000" pitchFamily="2" charset="-34"/>
                <a:cs typeface="Pattaya" panose="00000500000000000000" pitchFamily="2" charset="-34"/>
                <a:sym typeface="Arial"/>
              </a:rPr>
              <a:t>Câu chuyện về chiếc xe tăng húc đổ Dinh Độc Lập:</a:t>
            </a:r>
            <a:endParaRPr kumimoji="0" lang="en-US" sz="3600" b="0" i="0" u="none" strike="noStrike" kern="0" cap="none" spc="0" normalizeH="0" baseline="0" noProof="0" dirty="0">
              <a:ln>
                <a:noFill/>
              </a:ln>
              <a:solidFill>
                <a:srgbClr val="FC1037"/>
              </a:solidFill>
              <a:effectLst/>
              <a:uLnTx/>
              <a:uFillTx/>
              <a:latin typeface="Pattaya" panose="00000500000000000000" pitchFamily="2" charset="-34"/>
              <a:cs typeface="Pattaya" panose="00000500000000000000" pitchFamily="2" charset="-34"/>
              <a:sym typeface="Arial"/>
            </a:endParaRPr>
          </a:p>
        </p:txBody>
      </p:sp>
    </p:spTree>
    <p:extLst>
      <p:ext uri="{BB962C8B-B14F-4D97-AF65-F5344CB8AC3E}">
        <p14:creationId xmlns:p14="http://schemas.microsoft.com/office/powerpoint/2010/main" val="184113343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nodePh="1">
                                  <p:stCondLst>
                                    <p:cond delay="0"/>
                                  </p:stCondLst>
                                  <p:endCondLst>
                                    <p:cond evt="begin" delay="0">
                                      <p:tn val="5"/>
                                    </p:cond>
                                  </p:endCondLst>
                                  <p:childTnLst>
                                    <p:set>
                                      <p:cBhvr>
                                        <p:cTn id="6" dur="1" fill="hold">
                                          <p:stCondLst>
                                            <p:cond delay="0"/>
                                          </p:stCondLst>
                                        </p:cTn>
                                        <p:tgtEl>
                                          <p:spTgt spid="32">
                                            <p:txEl>
                                              <p:pRg st="0" end="0"/>
                                            </p:txEl>
                                          </p:spTgt>
                                        </p:tgtEl>
                                        <p:attrNameLst>
                                          <p:attrName>style.visibility</p:attrName>
                                        </p:attrNameLst>
                                      </p:cBhvr>
                                      <p:to>
                                        <p:strVal val="visible"/>
                                      </p:to>
                                    </p:set>
                                    <p:animEffect transition="in" filter="barn(inVertical)">
                                      <p:cBhvr>
                                        <p:cTn id="7" dur="500"/>
                                        <p:tgtEl>
                                          <p:spTgt spid="32">
                                            <p:txEl>
                                              <p:pRg st="0" end="0"/>
                                            </p:txEl>
                                          </p:spTgt>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randombar(horizontal)">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69" name="Google Shape;7569;p75"/>
          <p:cNvGrpSpPr/>
          <p:nvPr/>
        </p:nvGrpSpPr>
        <p:grpSpPr>
          <a:xfrm>
            <a:off x="8353196" y="537004"/>
            <a:ext cx="155400" cy="1554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grpSp>
        <p:nvGrpSpPr>
          <p:cNvPr id="7578" name="Google Shape;7578;p75"/>
          <p:cNvGrpSpPr/>
          <p:nvPr/>
        </p:nvGrpSpPr>
        <p:grpSpPr>
          <a:xfrm>
            <a:off x="7810146" y="4175354"/>
            <a:ext cx="155400" cy="1554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grpSp>
        <p:nvGrpSpPr>
          <p:cNvPr id="7581" name="Google Shape;7581;p75"/>
          <p:cNvGrpSpPr/>
          <p:nvPr/>
        </p:nvGrpSpPr>
        <p:grpSpPr>
          <a:xfrm rot="5741575">
            <a:off x="300720" y="4612218"/>
            <a:ext cx="450624" cy="494107"/>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72" name="Google Shape;7572;p75"/>
          <p:cNvGrpSpPr/>
          <p:nvPr/>
        </p:nvGrpSpPr>
        <p:grpSpPr>
          <a:xfrm>
            <a:off x="986396" y="588616"/>
            <a:ext cx="155400" cy="1554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grpSp>
        <p:nvGrpSpPr>
          <p:cNvPr id="7575" name="Google Shape;7575;p75"/>
          <p:cNvGrpSpPr/>
          <p:nvPr/>
        </p:nvGrpSpPr>
        <p:grpSpPr>
          <a:xfrm>
            <a:off x="1455271" y="818379"/>
            <a:ext cx="155400" cy="1554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grpSp>
        <p:nvGrpSpPr>
          <p:cNvPr id="69" name="Group 68"/>
          <p:cNvGrpSpPr/>
          <p:nvPr/>
        </p:nvGrpSpPr>
        <p:grpSpPr>
          <a:xfrm>
            <a:off x="526032" y="1039574"/>
            <a:ext cx="7632335" cy="3705436"/>
            <a:chOff x="339046" y="287676"/>
            <a:chExt cx="8404147" cy="4292100"/>
          </a:xfrm>
        </p:grpSpPr>
        <p:pic>
          <p:nvPicPr>
            <p:cNvPr id="70" name="Picture 69"/>
            <p:cNvPicPr>
              <a:picLocks noChangeAspect="1"/>
            </p:cNvPicPr>
            <p:nvPr/>
          </p:nvPicPr>
          <p:blipFill rotWithShape="1">
            <a:blip r:embed="rId3">
              <a:extLst>
                <a:ext uri="{BEBA8EAE-BF5A-486C-A8C5-ECC9F3942E4B}">
                  <a14:imgProps xmlns:a14="http://schemas.microsoft.com/office/drawing/2010/main">
                    <a14:imgLayer r:embed="rId4">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p:blipFill>
          <p:spPr>
            <a:xfrm>
              <a:off x="2747808" y="588700"/>
              <a:ext cx="5995385" cy="3991076"/>
            </a:xfrm>
            <a:prstGeom prst="rect">
              <a:avLst/>
            </a:prstGeom>
          </p:spPr>
        </p:pic>
        <p:pic>
          <p:nvPicPr>
            <p:cNvPr id="71" name="Picture 70"/>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p:blipFill>
          <p:spPr>
            <a:xfrm>
              <a:off x="339046" y="287676"/>
              <a:ext cx="3893905" cy="2691830"/>
            </a:xfrm>
            <a:prstGeom prst="rect">
              <a:avLst/>
            </a:prstGeom>
          </p:spPr>
        </p:pic>
      </p:grpSp>
      <p:sp>
        <p:nvSpPr>
          <p:cNvPr id="137" name="圆角矩形 7"/>
          <p:cNvSpPr/>
          <p:nvPr/>
        </p:nvSpPr>
        <p:spPr>
          <a:xfrm>
            <a:off x="3491080" y="2402744"/>
            <a:ext cx="3889786" cy="1256286"/>
          </a:xfrm>
          <a:prstGeom prst="roundRect">
            <a:avLst>
              <a:gd name="adj" fmla="val 22936"/>
            </a:avLst>
          </a:prstGeom>
          <a:no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Tx/>
              <a:defRPr/>
            </a:pPr>
            <a:r>
              <a:rPr lang="vi-VN" altLang="zh-CN" sz="5400" b="1" kern="1200">
                <a:solidFill>
                  <a:srgbClr val="002060"/>
                </a:solidFill>
                <a:latin typeface="Pattaya" panose="00000500000000000000" pitchFamily="2" charset="-34"/>
                <a:ea typeface="黑体" panose="02010609060101010101" pitchFamily="49" charset="-122"/>
                <a:cs typeface="Pattaya" panose="00000500000000000000" pitchFamily="2" charset="-34"/>
              </a:rPr>
              <a:t>X</a:t>
            </a:r>
            <a:r>
              <a:rPr lang="en-US" altLang="zh-CN" sz="5400" b="1" kern="1200">
                <a:solidFill>
                  <a:srgbClr val="002060"/>
                </a:solidFill>
                <a:latin typeface="Pattaya" panose="00000500000000000000" pitchFamily="2" charset="-34"/>
                <a:ea typeface="黑体" panose="02010609060101010101" pitchFamily="49" charset="-122"/>
                <a:cs typeface="Pattaya" panose="00000500000000000000" pitchFamily="2" charset="-34"/>
              </a:rPr>
              <a:t>in</a:t>
            </a:r>
            <a:r>
              <a:rPr lang="vi-VN" altLang="zh-CN" sz="5400" b="1" kern="1200">
                <a:solidFill>
                  <a:srgbClr val="002060"/>
                </a:solidFill>
                <a:latin typeface="Pattaya" panose="00000500000000000000" pitchFamily="2" charset="-34"/>
                <a:ea typeface="黑体" panose="02010609060101010101" pitchFamily="49" charset="-122"/>
                <a:cs typeface="Pattaya" panose="00000500000000000000" pitchFamily="2" charset="-34"/>
              </a:rPr>
              <a:t> C</a:t>
            </a:r>
            <a:r>
              <a:rPr lang="en-US" altLang="zh-CN" sz="5400" b="1" kern="1200">
                <a:solidFill>
                  <a:srgbClr val="002060"/>
                </a:solidFill>
                <a:latin typeface="Pattaya" panose="00000500000000000000" pitchFamily="2" charset="-34"/>
                <a:ea typeface="黑体" panose="02010609060101010101" pitchFamily="49" charset="-122"/>
                <a:cs typeface="Pattaya" panose="00000500000000000000" pitchFamily="2" charset="-34"/>
              </a:rPr>
              <a:t>hào</a:t>
            </a:r>
            <a:r>
              <a:rPr lang="vi-VN" altLang="zh-CN" sz="5400" b="1" kern="1200">
                <a:solidFill>
                  <a:srgbClr val="002060"/>
                </a:solidFill>
                <a:latin typeface="Pattaya" panose="00000500000000000000" pitchFamily="2" charset="-34"/>
                <a:ea typeface="黑体" panose="02010609060101010101" pitchFamily="49" charset="-122"/>
                <a:cs typeface="Pattaya" panose="00000500000000000000" pitchFamily="2" charset="-34"/>
              </a:rPr>
              <a:t> V</a:t>
            </a:r>
            <a:r>
              <a:rPr lang="en-US" altLang="zh-CN" sz="5400" b="1" kern="1200">
                <a:solidFill>
                  <a:srgbClr val="002060"/>
                </a:solidFill>
                <a:latin typeface="Pattaya" panose="00000500000000000000" pitchFamily="2" charset="-34"/>
                <a:ea typeface="黑体" panose="02010609060101010101" pitchFamily="49" charset="-122"/>
                <a:cs typeface="Pattaya" panose="00000500000000000000" pitchFamily="2" charset="-34"/>
              </a:rPr>
              <a:t>à</a:t>
            </a:r>
            <a:r>
              <a:rPr lang="vi-VN" altLang="zh-CN" sz="5400" b="1" kern="1200">
                <a:solidFill>
                  <a:srgbClr val="002060"/>
                </a:solidFill>
                <a:latin typeface="Pattaya" panose="00000500000000000000" pitchFamily="2" charset="-34"/>
                <a:ea typeface="黑体" panose="02010609060101010101" pitchFamily="49" charset="-122"/>
                <a:cs typeface="Pattaya" panose="00000500000000000000" pitchFamily="2" charset="-34"/>
              </a:rPr>
              <a:t> H</a:t>
            </a:r>
            <a:r>
              <a:rPr lang="en-US" altLang="zh-CN" sz="5400" b="1" kern="1200">
                <a:solidFill>
                  <a:srgbClr val="002060"/>
                </a:solidFill>
                <a:latin typeface="Pattaya" panose="00000500000000000000" pitchFamily="2" charset="-34"/>
                <a:ea typeface="黑体" panose="02010609060101010101" pitchFamily="49" charset="-122"/>
                <a:cs typeface="Pattaya" panose="00000500000000000000" pitchFamily="2" charset="-34"/>
              </a:rPr>
              <a:t>ẹn </a:t>
            </a:r>
            <a:r>
              <a:rPr lang="vi-VN" altLang="zh-CN" sz="5400" b="1" kern="1200">
                <a:solidFill>
                  <a:srgbClr val="002060"/>
                </a:solidFill>
                <a:latin typeface="Pattaya" panose="00000500000000000000" pitchFamily="2" charset="-34"/>
                <a:ea typeface="黑体" panose="02010609060101010101" pitchFamily="49" charset="-122"/>
                <a:cs typeface="Pattaya" panose="00000500000000000000" pitchFamily="2" charset="-34"/>
              </a:rPr>
              <a:t>G</a:t>
            </a:r>
            <a:r>
              <a:rPr lang="en-US" altLang="zh-CN" sz="5400" b="1" kern="1200">
                <a:solidFill>
                  <a:srgbClr val="002060"/>
                </a:solidFill>
                <a:latin typeface="Pattaya" panose="00000500000000000000" pitchFamily="2" charset="-34"/>
                <a:ea typeface="黑体" panose="02010609060101010101" pitchFamily="49" charset="-122"/>
                <a:cs typeface="Pattaya" panose="00000500000000000000" pitchFamily="2" charset="-34"/>
              </a:rPr>
              <a:t>ặp</a:t>
            </a:r>
            <a:r>
              <a:rPr lang="vi-VN" altLang="zh-CN" sz="5400" b="1" kern="1200">
                <a:solidFill>
                  <a:srgbClr val="002060"/>
                </a:solidFill>
                <a:latin typeface="Pattaya" panose="00000500000000000000" pitchFamily="2" charset="-34"/>
                <a:ea typeface="黑体" panose="02010609060101010101" pitchFamily="49" charset="-122"/>
                <a:cs typeface="Pattaya" panose="00000500000000000000" pitchFamily="2" charset="-34"/>
              </a:rPr>
              <a:t> L</a:t>
            </a:r>
            <a:r>
              <a:rPr lang="en-US" altLang="zh-CN" sz="5400" b="1" kern="1200">
                <a:solidFill>
                  <a:srgbClr val="002060"/>
                </a:solidFill>
                <a:latin typeface="Pattaya" panose="00000500000000000000" pitchFamily="2" charset="-34"/>
                <a:ea typeface="黑体" panose="02010609060101010101" pitchFamily="49" charset="-122"/>
                <a:cs typeface="Pattaya" panose="00000500000000000000" pitchFamily="2" charset="-34"/>
              </a:rPr>
              <a:t>ại</a:t>
            </a:r>
            <a:r>
              <a:rPr lang="vi-VN" altLang="zh-CN" sz="5400" b="1" kern="1200">
                <a:solidFill>
                  <a:srgbClr val="002060"/>
                </a:solidFill>
                <a:latin typeface="Pattaya" panose="00000500000000000000" pitchFamily="2" charset="-34"/>
                <a:ea typeface="黑体" panose="02010609060101010101" pitchFamily="49" charset="-122"/>
                <a:cs typeface="Pattaya" panose="00000500000000000000" pitchFamily="2" charset="-34"/>
              </a:rPr>
              <a:t> !</a:t>
            </a:r>
          </a:p>
        </p:txBody>
      </p:sp>
    </p:spTree>
    <p:extLst>
      <p:ext uri="{BB962C8B-B14F-4D97-AF65-F5344CB8AC3E}">
        <p14:creationId xmlns:p14="http://schemas.microsoft.com/office/powerpoint/2010/main" val="132922612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1000" fill="hold"/>
                                        <p:tgtEl>
                                          <p:spTgt spid="69"/>
                                        </p:tgtEl>
                                        <p:attrNameLst>
                                          <p:attrName>ppt_w</p:attrName>
                                        </p:attrNameLst>
                                      </p:cBhvr>
                                      <p:tavLst>
                                        <p:tav tm="0">
                                          <p:val>
                                            <p:fltVal val="0"/>
                                          </p:val>
                                        </p:tav>
                                        <p:tav tm="100000">
                                          <p:val>
                                            <p:strVal val="#ppt_w"/>
                                          </p:val>
                                        </p:tav>
                                      </p:tavLst>
                                    </p:anim>
                                    <p:anim calcmode="lin" valueType="num">
                                      <p:cBhvr>
                                        <p:cTn id="8" dur="1000" fill="hold"/>
                                        <p:tgtEl>
                                          <p:spTgt spid="69"/>
                                        </p:tgtEl>
                                        <p:attrNameLst>
                                          <p:attrName>ppt_h</p:attrName>
                                        </p:attrNameLst>
                                      </p:cBhvr>
                                      <p:tavLst>
                                        <p:tav tm="0">
                                          <p:val>
                                            <p:fltVal val="0"/>
                                          </p:val>
                                        </p:tav>
                                        <p:tav tm="100000">
                                          <p:val>
                                            <p:strVal val="#ppt_h"/>
                                          </p:val>
                                        </p:tav>
                                      </p:tavLst>
                                    </p:anim>
                                    <p:anim calcmode="lin" valueType="num">
                                      <p:cBhvr>
                                        <p:cTn id="9" dur="1000" fill="hold"/>
                                        <p:tgtEl>
                                          <p:spTgt spid="69"/>
                                        </p:tgtEl>
                                        <p:attrNameLst>
                                          <p:attrName>style.rotation</p:attrName>
                                        </p:attrNameLst>
                                      </p:cBhvr>
                                      <p:tavLst>
                                        <p:tav tm="0">
                                          <p:val>
                                            <p:fltVal val="90"/>
                                          </p:val>
                                        </p:tav>
                                        <p:tav tm="100000">
                                          <p:val>
                                            <p:fltVal val="0"/>
                                          </p:val>
                                        </p:tav>
                                      </p:tavLst>
                                    </p:anim>
                                    <p:animEffect transition="in" filter="fade">
                                      <p:cBhvr>
                                        <p:cTn id="10" dur="1000"/>
                                        <p:tgtEl>
                                          <p:spTgt spid="69"/>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137"/>
                                        </p:tgtEl>
                                        <p:attrNameLst>
                                          <p:attrName>style.visibility</p:attrName>
                                        </p:attrNameLst>
                                      </p:cBhvr>
                                      <p:to>
                                        <p:strVal val="visible"/>
                                      </p:to>
                                    </p:set>
                                    <p:animEffect transition="in" filter="fade">
                                      <p:cBhvr>
                                        <p:cTn id="14" dur="500"/>
                                        <p:tgtEl>
                                          <p:spTgt spid="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14637" flipH="1">
            <a:off x="4508278" y="1446147"/>
            <a:ext cx="329097" cy="267201"/>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91861" y="2331914"/>
            <a:ext cx="1854509" cy="1722505"/>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1131" y="2669069"/>
            <a:ext cx="2236282" cy="2077103"/>
          </a:xfrm>
          <a:prstGeom prst="rect">
            <a:avLst/>
          </a:prstGeom>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30821" y="2912939"/>
            <a:ext cx="1782858" cy="1655954"/>
          </a:xfrm>
          <a:prstGeom prst="rect">
            <a:avLst/>
          </a:prstGeom>
        </p:spPr>
      </p:pic>
      <p:pic>
        <p:nvPicPr>
          <p:cNvPr id="13" name="karaoke giai phong mien nam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261362" y="1196158"/>
            <a:ext cx="457200" cy="457200"/>
          </a:xfrm>
          <a:prstGeom prst="rect">
            <a:avLst/>
          </a:prstGeom>
        </p:spPr>
      </p:pic>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4065009" y="-2355609"/>
            <a:ext cx="1215637" cy="6299241"/>
          </a:xfrm>
          <a:prstGeom prst="rect">
            <a:avLst/>
          </a:prstGeom>
        </p:spPr>
      </p:pic>
      <p:sp>
        <p:nvSpPr>
          <p:cNvPr id="15" name="TextBox 14"/>
          <p:cNvSpPr txBox="1"/>
          <p:nvPr/>
        </p:nvSpPr>
        <p:spPr>
          <a:xfrm>
            <a:off x="1158949" y="393047"/>
            <a:ext cx="7254730" cy="830997"/>
          </a:xfrm>
          <a:prstGeom prst="rect">
            <a:avLst/>
          </a:prstGeom>
          <a:noFill/>
        </p:spPr>
        <p:txBody>
          <a:bodyPr wrap="square" rtlCol="0">
            <a:spAutoFit/>
          </a:bodyPr>
          <a:lstStyle/>
          <a:p>
            <a:pPr algn="ctr" defTabSz="685800">
              <a:buClrTx/>
              <a:defRPr/>
            </a:pPr>
            <a:r>
              <a:rPr lang="en-US" sz="2300" b="1" kern="1200" dirty="0" err="1">
                <a:solidFill>
                  <a:srgbClr val="0033CC"/>
                </a:solidFill>
                <a:latin typeface="Times New Roman" pitchFamily="18" charset="0"/>
                <a:ea typeface="+mn-ea"/>
                <a:cs typeface="Times New Roman" pitchFamily="18" charset="0"/>
              </a:rPr>
              <a:t>Với</a:t>
            </a:r>
            <a:r>
              <a:rPr lang="en-US" sz="2300" b="1" kern="1200" dirty="0">
                <a:solidFill>
                  <a:srgbClr val="0033CC"/>
                </a:solidFill>
                <a:latin typeface="Times New Roman" pitchFamily="18" charset="0"/>
                <a:ea typeface="+mn-ea"/>
                <a:cs typeface="Times New Roman" pitchFamily="18" charset="0"/>
              </a:rPr>
              <a:t> </a:t>
            </a:r>
            <a:r>
              <a:rPr lang="en-US" sz="2300" b="1" kern="1200" dirty="0" err="1">
                <a:solidFill>
                  <a:srgbClr val="0033CC"/>
                </a:solidFill>
                <a:latin typeface="Times New Roman" pitchFamily="18" charset="0"/>
                <a:ea typeface="+mn-ea"/>
                <a:cs typeface="Times New Roman" pitchFamily="18" charset="0"/>
              </a:rPr>
              <a:t>mỗi</a:t>
            </a:r>
            <a:r>
              <a:rPr lang="en-US" sz="2300" b="1" kern="1200" dirty="0">
                <a:solidFill>
                  <a:srgbClr val="0033CC"/>
                </a:solidFill>
                <a:latin typeface="Times New Roman" pitchFamily="18" charset="0"/>
                <a:ea typeface="+mn-ea"/>
                <a:cs typeface="Times New Roman" pitchFamily="18" charset="0"/>
              </a:rPr>
              <a:t> </a:t>
            </a:r>
            <a:r>
              <a:rPr lang="en-US" sz="2300" b="1" kern="1200" dirty="0" err="1">
                <a:solidFill>
                  <a:srgbClr val="0033CC"/>
                </a:solidFill>
                <a:latin typeface="Times New Roman" pitchFamily="18" charset="0"/>
                <a:ea typeface="+mn-ea"/>
                <a:cs typeface="Times New Roman" pitchFamily="18" charset="0"/>
              </a:rPr>
              <a:t>câu</a:t>
            </a:r>
            <a:r>
              <a:rPr lang="en-US" sz="2300" b="1" kern="1200" dirty="0">
                <a:solidFill>
                  <a:srgbClr val="0033CC"/>
                </a:solidFill>
                <a:latin typeface="Times New Roman" pitchFamily="18" charset="0"/>
                <a:ea typeface="+mn-ea"/>
                <a:cs typeface="Times New Roman" pitchFamily="18" charset="0"/>
              </a:rPr>
              <a:t> </a:t>
            </a:r>
            <a:r>
              <a:rPr lang="en-US" sz="2300" b="1" kern="1200" dirty="0" err="1">
                <a:solidFill>
                  <a:srgbClr val="0033CC"/>
                </a:solidFill>
                <a:latin typeface="Times New Roman" pitchFamily="18" charset="0"/>
                <a:ea typeface="+mn-ea"/>
                <a:cs typeface="Times New Roman" pitchFamily="18" charset="0"/>
              </a:rPr>
              <a:t>trả</a:t>
            </a:r>
            <a:r>
              <a:rPr lang="en-US" sz="2300" b="1" kern="1200" dirty="0">
                <a:solidFill>
                  <a:srgbClr val="0033CC"/>
                </a:solidFill>
                <a:latin typeface="Times New Roman" pitchFamily="18" charset="0"/>
                <a:ea typeface="+mn-ea"/>
                <a:cs typeface="Times New Roman" pitchFamily="18" charset="0"/>
              </a:rPr>
              <a:t> </a:t>
            </a:r>
            <a:r>
              <a:rPr lang="en-US" sz="2300" b="1" kern="1200" dirty="0" err="1">
                <a:solidFill>
                  <a:srgbClr val="0033CC"/>
                </a:solidFill>
                <a:latin typeface="Times New Roman" pitchFamily="18" charset="0"/>
                <a:ea typeface="+mn-ea"/>
                <a:cs typeface="Times New Roman" pitchFamily="18" charset="0"/>
              </a:rPr>
              <a:t>lời</a:t>
            </a:r>
            <a:r>
              <a:rPr lang="en-US" sz="2300" b="1" kern="1200" dirty="0">
                <a:solidFill>
                  <a:srgbClr val="0033CC"/>
                </a:solidFill>
                <a:latin typeface="Times New Roman" pitchFamily="18" charset="0"/>
                <a:ea typeface="+mn-ea"/>
                <a:cs typeface="Times New Roman" pitchFamily="18" charset="0"/>
              </a:rPr>
              <a:t> </a:t>
            </a:r>
            <a:r>
              <a:rPr lang="en-US" sz="2300" b="1" kern="1200" dirty="0" err="1">
                <a:solidFill>
                  <a:srgbClr val="0033CC"/>
                </a:solidFill>
                <a:latin typeface="Times New Roman" pitchFamily="18" charset="0"/>
                <a:ea typeface="+mn-ea"/>
                <a:cs typeface="Times New Roman" pitchFamily="18" charset="0"/>
              </a:rPr>
              <a:t>đúng</a:t>
            </a:r>
            <a:r>
              <a:rPr lang="en-US" sz="2300" b="1" kern="1200" dirty="0">
                <a:solidFill>
                  <a:srgbClr val="0033CC"/>
                </a:solidFill>
                <a:latin typeface="Times New Roman" pitchFamily="18" charset="0"/>
                <a:ea typeface="+mn-ea"/>
                <a:cs typeface="Times New Roman" pitchFamily="18" charset="0"/>
              </a:rPr>
              <a:t>, </a:t>
            </a:r>
            <a:r>
              <a:rPr lang="en-US" sz="2300" b="1" kern="1200" dirty="0" err="1">
                <a:solidFill>
                  <a:srgbClr val="0033CC"/>
                </a:solidFill>
                <a:latin typeface="Times New Roman" pitchFamily="18" charset="0"/>
                <a:ea typeface="+mn-ea"/>
                <a:cs typeface="Times New Roman" pitchFamily="18" charset="0"/>
              </a:rPr>
              <a:t>các</a:t>
            </a:r>
            <a:r>
              <a:rPr lang="en-US" sz="2300" b="1" kern="1200" dirty="0">
                <a:solidFill>
                  <a:srgbClr val="0033CC"/>
                </a:solidFill>
                <a:latin typeface="Times New Roman" pitchFamily="18" charset="0"/>
                <a:ea typeface="+mn-ea"/>
                <a:cs typeface="Times New Roman" pitchFamily="18" charset="0"/>
              </a:rPr>
              <a:t> </a:t>
            </a:r>
            <a:r>
              <a:rPr lang="en-US" sz="2300" b="1" kern="1200" dirty="0" err="1">
                <a:solidFill>
                  <a:srgbClr val="0033CC"/>
                </a:solidFill>
                <a:latin typeface="Times New Roman" pitchFamily="18" charset="0"/>
                <a:ea typeface="+mn-ea"/>
                <a:cs typeface="Times New Roman" pitchFamily="18" charset="0"/>
              </a:rPr>
              <a:t>em</a:t>
            </a:r>
            <a:r>
              <a:rPr lang="en-US" sz="2300" b="1" kern="1200" dirty="0">
                <a:solidFill>
                  <a:srgbClr val="0033CC"/>
                </a:solidFill>
                <a:latin typeface="Times New Roman" pitchFamily="18" charset="0"/>
                <a:ea typeface="+mn-ea"/>
                <a:cs typeface="Times New Roman" pitchFamily="18" charset="0"/>
              </a:rPr>
              <a:t> </a:t>
            </a:r>
            <a:r>
              <a:rPr lang="en-US" sz="2300" b="1" kern="1200" dirty="0" err="1">
                <a:solidFill>
                  <a:srgbClr val="0033CC"/>
                </a:solidFill>
                <a:latin typeface="Times New Roman" pitchFamily="18" charset="0"/>
                <a:ea typeface="+mn-ea"/>
                <a:cs typeface="Times New Roman" pitchFamily="18" charset="0"/>
              </a:rPr>
              <a:t>sẽ</a:t>
            </a:r>
            <a:r>
              <a:rPr lang="en-US" sz="2300" b="1" kern="1200" dirty="0">
                <a:solidFill>
                  <a:srgbClr val="0033CC"/>
                </a:solidFill>
                <a:latin typeface="Times New Roman" pitchFamily="18" charset="0"/>
                <a:ea typeface="+mn-ea"/>
                <a:cs typeface="Times New Roman" pitchFamily="18" charset="0"/>
              </a:rPr>
              <a:t> </a:t>
            </a:r>
            <a:r>
              <a:rPr lang="en-US" sz="2300" b="1" kern="1200" dirty="0" err="1">
                <a:solidFill>
                  <a:srgbClr val="0033CC"/>
                </a:solidFill>
                <a:latin typeface="Times New Roman" pitchFamily="18" charset="0"/>
                <a:ea typeface="+mn-ea"/>
                <a:cs typeface="Times New Roman" pitchFamily="18" charset="0"/>
              </a:rPr>
              <a:t>giúp</a:t>
            </a:r>
            <a:r>
              <a:rPr lang="en-US" sz="2300" b="1" kern="1200" dirty="0">
                <a:solidFill>
                  <a:srgbClr val="0033CC"/>
                </a:solidFill>
                <a:latin typeface="Times New Roman" pitchFamily="18" charset="0"/>
                <a:ea typeface="+mn-ea"/>
                <a:cs typeface="Times New Roman" pitchFamily="18" charset="0"/>
              </a:rPr>
              <a:t> </a:t>
            </a:r>
            <a:r>
              <a:rPr lang="en-US" sz="2300" b="1" kern="1200" dirty="0" err="1">
                <a:solidFill>
                  <a:srgbClr val="0033CC"/>
                </a:solidFill>
                <a:latin typeface="Times New Roman" pitchFamily="18" charset="0"/>
                <a:ea typeface="+mn-ea"/>
                <a:cs typeface="Times New Roman" pitchFamily="18" charset="0"/>
              </a:rPr>
              <a:t>được</a:t>
            </a:r>
            <a:r>
              <a:rPr lang="en-US" sz="2300" b="1" kern="1200" dirty="0">
                <a:solidFill>
                  <a:srgbClr val="0033CC"/>
                </a:solidFill>
                <a:latin typeface="Times New Roman" pitchFamily="18" charset="0"/>
                <a:ea typeface="+mn-ea"/>
                <a:cs typeface="Times New Roman" pitchFamily="18" charset="0"/>
              </a:rPr>
              <a:t> </a:t>
            </a:r>
            <a:r>
              <a:rPr lang="en-US" sz="2300" b="1" kern="1200" dirty="0" err="1">
                <a:solidFill>
                  <a:srgbClr val="0033CC"/>
                </a:solidFill>
                <a:latin typeface="Times New Roman" pitchFamily="18" charset="0"/>
                <a:ea typeface="+mn-ea"/>
                <a:cs typeface="Times New Roman" pitchFamily="18" charset="0"/>
              </a:rPr>
              <a:t>một</a:t>
            </a:r>
            <a:r>
              <a:rPr lang="en-US" sz="2300" b="1" kern="1200" dirty="0">
                <a:solidFill>
                  <a:srgbClr val="0033CC"/>
                </a:solidFill>
                <a:latin typeface="Times New Roman" pitchFamily="18" charset="0"/>
                <a:ea typeface="+mn-ea"/>
                <a:cs typeface="Times New Roman" pitchFamily="18" charset="0"/>
              </a:rPr>
              <a:t> </a:t>
            </a:r>
            <a:r>
              <a:rPr lang="en-US" sz="2300" b="1" kern="1200" dirty="0" err="1">
                <a:solidFill>
                  <a:srgbClr val="0033CC"/>
                </a:solidFill>
                <a:latin typeface="Times New Roman" pitchFamily="18" charset="0"/>
                <a:ea typeface="+mn-ea"/>
                <a:cs typeface="Times New Roman" pitchFamily="18" charset="0"/>
              </a:rPr>
              <a:t>xe</a:t>
            </a:r>
            <a:r>
              <a:rPr lang="en-US" sz="2300" b="1" kern="1200" dirty="0">
                <a:solidFill>
                  <a:srgbClr val="0033CC"/>
                </a:solidFill>
                <a:latin typeface="Times New Roman" pitchFamily="18" charset="0"/>
                <a:ea typeface="+mn-ea"/>
                <a:cs typeface="Times New Roman" pitchFamily="18" charset="0"/>
              </a:rPr>
              <a:t> </a:t>
            </a:r>
            <a:r>
              <a:rPr lang="en-US" sz="2300" b="1" kern="1200" dirty="0" err="1">
                <a:solidFill>
                  <a:srgbClr val="0033CC"/>
                </a:solidFill>
                <a:latin typeface="Times New Roman" pitchFamily="18" charset="0"/>
                <a:ea typeface="+mn-ea"/>
                <a:cs typeface="Times New Roman" pitchFamily="18" charset="0"/>
              </a:rPr>
              <a:t>tăng</a:t>
            </a:r>
            <a:r>
              <a:rPr lang="en-US" sz="2300" b="1" kern="1200" dirty="0">
                <a:solidFill>
                  <a:srgbClr val="0033CC"/>
                </a:solidFill>
                <a:latin typeface="Times New Roman" pitchFamily="18" charset="0"/>
                <a:ea typeface="+mn-ea"/>
                <a:cs typeface="Times New Roman" pitchFamily="18" charset="0"/>
              </a:rPr>
              <a:t> </a:t>
            </a:r>
            <a:r>
              <a:rPr lang="en-US" sz="2300" b="1" kern="1200" dirty="0" err="1">
                <a:solidFill>
                  <a:srgbClr val="0033CC"/>
                </a:solidFill>
                <a:latin typeface="Times New Roman" pitchFamily="18" charset="0"/>
                <a:ea typeface="+mn-ea"/>
                <a:cs typeface="Times New Roman" pitchFamily="18" charset="0"/>
              </a:rPr>
              <a:t>tiến</a:t>
            </a:r>
            <a:r>
              <a:rPr lang="en-US" sz="2300" b="1" kern="1200" dirty="0">
                <a:solidFill>
                  <a:srgbClr val="0033CC"/>
                </a:solidFill>
                <a:latin typeface="Times New Roman" pitchFamily="18" charset="0"/>
                <a:ea typeface="+mn-ea"/>
                <a:cs typeface="Times New Roman" pitchFamily="18" charset="0"/>
              </a:rPr>
              <a:t> </a:t>
            </a:r>
            <a:r>
              <a:rPr lang="en-US" sz="2300" b="1" kern="1200" dirty="0" err="1">
                <a:solidFill>
                  <a:srgbClr val="0033CC"/>
                </a:solidFill>
                <a:latin typeface="Times New Roman" pitchFamily="18" charset="0"/>
                <a:ea typeface="+mn-ea"/>
                <a:cs typeface="Times New Roman" pitchFamily="18" charset="0"/>
              </a:rPr>
              <a:t>đến</a:t>
            </a:r>
            <a:r>
              <a:rPr lang="en-US" sz="2300" b="1" kern="1200" dirty="0">
                <a:solidFill>
                  <a:srgbClr val="0033CC"/>
                </a:solidFill>
                <a:latin typeface="Times New Roman" pitchFamily="18" charset="0"/>
                <a:ea typeface="+mn-ea"/>
                <a:cs typeface="Times New Roman" pitchFamily="18" charset="0"/>
              </a:rPr>
              <a:t> </a:t>
            </a:r>
            <a:r>
              <a:rPr lang="en-US" sz="2300" b="1" kern="1200" dirty="0" err="1">
                <a:solidFill>
                  <a:srgbClr val="0033CC"/>
                </a:solidFill>
                <a:latin typeface="Times New Roman" pitchFamily="18" charset="0"/>
                <a:ea typeface="+mn-ea"/>
                <a:cs typeface="Times New Roman" pitchFamily="18" charset="0"/>
              </a:rPr>
              <a:t>trước</a:t>
            </a:r>
            <a:r>
              <a:rPr lang="en-US" sz="2300" b="1" kern="1200" dirty="0">
                <a:solidFill>
                  <a:srgbClr val="0033CC"/>
                </a:solidFill>
                <a:latin typeface="Times New Roman" pitchFamily="18" charset="0"/>
                <a:ea typeface="+mn-ea"/>
                <a:cs typeface="Times New Roman" pitchFamily="18" charset="0"/>
              </a:rPr>
              <a:t> </a:t>
            </a:r>
            <a:r>
              <a:rPr lang="en-US" sz="2300" b="1" kern="1200" dirty="0" err="1">
                <a:solidFill>
                  <a:srgbClr val="0033CC"/>
                </a:solidFill>
                <a:latin typeface="Times New Roman" pitchFamily="18" charset="0"/>
                <a:ea typeface="+mn-ea"/>
                <a:cs typeface="Times New Roman" pitchFamily="18" charset="0"/>
              </a:rPr>
              <a:t>Dinh</a:t>
            </a:r>
            <a:r>
              <a:rPr lang="en-US" sz="2300" b="1" kern="1200" dirty="0">
                <a:solidFill>
                  <a:srgbClr val="0033CC"/>
                </a:solidFill>
                <a:latin typeface="Times New Roman" pitchFamily="18" charset="0"/>
                <a:ea typeface="+mn-ea"/>
                <a:cs typeface="Times New Roman" pitchFamily="18" charset="0"/>
              </a:rPr>
              <a:t> </a:t>
            </a:r>
            <a:r>
              <a:rPr lang="en-US" sz="2300" b="1" kern="1200" dirty="0" err="1">
                <a:solidFill>
                  <a:srgbClr val="0033CC"/>
                </a:solidFill>
                <a:latin typeface="Times New Roman" pitchFamily="18" charset="0"/>
                <a:ea typeface="+mn-ea"/>
                <a:cs typeface="Times New Roman" pitchFamily="18" charset="0"/>
              </a:rPr>
              <a:t>Độc</a:t>
            </a:r>
            <a:r>
              <a:rPr lang="en-US" sz="2300" b="1" kern="1200" dirty="0">
                <a:solidFill>
                  <a:srgbClr val="0033CC"/>
                </a:solidFill>
                <a:latin typeface="Times New Roman" pitchFamily="18" charset="0"/>
                <a:ea typeface="+mn-ea"/>
                <a:cs typeface="Times New Roman" pitchFamily="18" charset="0"/>
              </a:rPr>
              <a:t> </a:t>
            </a:r>
            <a:r>
              <a:rPr lang="en-US" sz="2300" b="1" kern="1200" dirty="0" err="1">
                <a:solidFill>
                  <a:srgbClr val="0033CC"/>
                </a:solidFill>
                <a:latin typeface="Times New Roman" pitchFamily="18" charset="0"/>
                <a:ea typeface="+mn-ea"/>
                <a:cs typeface="Times New Roman" pitchFamily="18" charset="0"/>
              </a:rPr>
              <a:t>Lập</a:t>
            </a:r>
            <a:endParaRPr lang="en-US" sz="2300" b="1" kern="1200" dirty="0">
              <a:solidFill>
                <a:srgbClr val="0033CC"/>
              </a:solidFill>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0987338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3"/>
                                        </p:tgtEl>
                                      </p:cBhvr>
                                    </p:cmd>
                                  </p:childTnLst>
                                </p:cTn>
                              </p:par>
                              <p:par>
                                <p:cTn id="7" presetID="47"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1000"/>
                                        <p:tgtEl>
                                          <p:spTgt spid="14"/>
                                        </p:tgtEl>
                                      </p:cBhvr>
                                    </p:animEffect>
                                    <p:anim calcmode="lin" valueType="num">
                                      <p:cBhvr>
                                        <p:cTn id="10" dur="1000" fill="hold"/>
                                        <p:tgtEl>
                                          <p:spTgt spid="14"/>
                                        </p:tgtEl>
                                        <p:attrNameLst>
                                          <p:attrName>ppt_x</p:attrName>
                                        </p:attrNameLst>
                                      </p:cBhvr>
                                      <p:tavLst>
                                        <p:tav tm="0">
                                          <p:val>
                                            <p:strVal val="#ppt_x"/>
                                          </p:val>
                                        </p:tav>
                                        <p:tav tm="100000">
                                          <p:val>
                                            <p:strVal val="#ppt_x"/>
                                          </p:val>
                                        </p:tav>
                                      </p:tavLst>
                                    </p:anim>
                                    <p:anim calcmode="lin" valueType="num">
                                      <p:cBhvr>
                                        <p:cTn id="11" dur="1000" fill="hold"/>
                                        <p:tgtEl>
                                          <p:spTgt spid="14"/>
                                        </p:tgtEl>
                                        <p:attrNameLst>
                                          <p:attrName>ppt_y</p:attrName>
                                        </p:attrNameLst>
                                      </p:cBhvr>
                                      <p:tavLst>
                                        <p:tav tm="0">
                                          <p:val>
                                            <p:strVal val="#ppt_y-.1"/>
                                          </p:val>
                                        </p:tav>
                                        <p:tav tm="100000">
                                          <p:val>
                                            <p:strVal val="#ppt_y"/>
                                          </p:val>
                                        </p:tav>
                                      </p:tavLst>
                                    </p:anim>
                                  </p:childTnLst>
                                </p:cTn>
                              </p:par>
                              <p:par>
                                <p:cTn id="12" presetID="47" presetClass="entr" presetSubtype="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21212" numSld="2">
                <p:cTn id="17" repeatCount="indefinite" fill="hold" display="0">
                  <p:stCondLst>
                    <p:cond delay="indefinite"/>
                  </p:stCondLst>
                  <p:endCondLst>
                    <p:cond evt="onStopAudio" delay="0">
                      <p:tgtEl>
                        <p:sldTgt/>
                      </p:tgtEl>
                    </p:cond>
                  </p:endCondLst>
                </p:cTn>
                <p:tgtEl>
                  <p:spTgt spid="13"/>
                </p:tgtEl>
              </p:cMediaNode>
            </p:audio>
          </p:childTnLst>
        </p:cTn>
      </p:par>
    </p:tnLst>
    <p:bldLst>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16291">
            <a:off x="4518352" y="1438168"/>
            <a:ext cx="303242" cy="246125"/>
          </a:xfrm>
          <a:prstGeom prst="rect">
            <a:avLst/>
          </a:prstGeom>
        </p:spPr>
      </p:pic>
      <p:grpSp>
        <p:nvGrpSpPr>
          <p:cNvPr id="29" name="Group 28"/>
          <p:cNvGrpSpPr/>
          <p:nvPr/>
        </p:nvGrpSpPr>
        <p:grpSpPr>
          <a:xfrm>
            <a:off x="3663811" y="3056669"/>
            <a:ext cx="2173148" cy="2018463"/>
            <a:chOff x="4885081" y="4075559"/>
            <a:chExt cx="2897531" cy="2691284"/>
          </a:xfrm>
        </p:grpSpPr>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85081" y="4075559"/>
              <a:ext cx="2897531" cy="2691284"/>
            </a:xfrm>
            <a:prstGeom prst="rect">
              <a:avLst/>
            </a:prstGeom>
          </p:spPr>
        </p:pic>
        <p:sp>
          <p:nvSpPr>
            <p:cNvPr id="23" name="TextBox 22"/>
            <p:cNvSpPr txBox="1"/>
            <p:nvPr/>
          </p:nvSpPr>
          <p:spPr>
            <a:xfrm>
              <a:off x="5701769" y="5504180"/>
              <a:ext cx="765595" cy="492443"/>
            </a:xfrm>
            <a:prstGeom prst="rect">
              <a:avLst/>
            </a:prstGeom>
            <a:noFill/>
          </p:spPr>
          <p:txBody>
            <a:bodyPr wrap="none" rtlCol="0">
              <a:spAutoFit/>
            </a:bodyPr>
            <a:lstStyle/>
            <a:p>
              <a:pPr defTabSz="685800">
                <a:buClrTx/>
                <a:defRPr/>
              </a:pPr>
              <a:r>
                <a:rPr lang="en-US" sz="1800" b="1" kern="1200">
                  <a:solidFill>
                    <a:prstClr val="white">
                      <a:lumMod val="75000"/>
                    </a:prstClr>
                  </a:solidFill>
                  <a:latin typeface="Century Gothic" panose="020B0502020202020204" pitchFamily="34" charset="0"/>
                  <a:ea typeface="+mn-ea"/>
                  <a:cs typeface="+mn-cs"/>
                </a:rPr>
                <a:t>390</a:t>
              </a:r>
            </a:p>
          </p:txBody>
        </p:sp>
      </p:grpSp>
      <p:grpSp>
        <p:nvGrpSpPr>
          <p:cNvPr id="30" name="Group 29"/>
          <p:cNvGrpSpPr/>
          <p:nvPr/>
        </p:nvGrpSpPr>
        <p:grpSpPr>
          <a:xfrm>
            <a:off x="602779" y="3030979"/>
            <a:ext cx="2200808" cy="2044154"/>
            <a:chOff x="803704" y="4041304"/>
            <a:chExt cx="2934411" cy="2725539"/>
          </a:xfrm>
        </p:grpSpPr>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3704" y="4041304"/>
              <a:ext cx="2934411" cy="2725539"/>
            </a:xfrm>
            <a:prstGeom prst="rect">
              <a:avLst/>
            </a:prstGeom>
          </p:spPr>
        </p:pic>
        <p:sp>
          <p:nvSpPr>
            <p:cNvPr id="25" name="TextBox 24"/>
            <p:cNvSpPr txBox="1"/>
            <p:nvPr/>
          </p:nvSpPr>
          <p:spPr>
            <a:xfrm>
              <a:off x="1599361" y="5475152"/>
              <a:ext cx="765595" cy="492443"/>
            </a:xfrm>
            <a:prstGeom prst="rect">
              <a:avLst/>
            </a:prstGeom>
            <a:noFill/>
          </p:spPr>
          <p:txBody>
            <a:bodyPr wrap="none" rtlCol="0">
              <a:spAutoFit/>
            </a:bodyPr>
            <a:lstStyle/>
            <a:p>
              <a:pPr defTabSz="685800">
                <a:buClrTx/>
                <a:defRPr/>
              </a:pPr>
              <a:r>
                <a:rPr lang="en-US" sz="1800" b="1" kern="1200">
                  <a:solidFill>
                    <a:prstClr val="white">
                      <a:lumMod val="75000"/>
                    </a:prstClr>
                  </a:solidFill>
                  <a:latin typeface="Century Gothic" panose="020B0502020202020204" pitchFamily="34" charset="0"/>
                  <a:ea typeface="+mn-ea"/>
                  <a:cs typeface="+mn-cs"/>
                </a:rPr>
                <a:t>843</a:t>
              </a:r>
            </a:p>
          </p:txBody>
        </p:sp>
      </p:grpSp>
      <p:grpSp>
        <p:nvGrpSpPr>
          <p:cNvPr id="28" name="Group 27"/>
          <p:cNvGrpSpPr/>
          <p:nvPr/>
        </p:nvGrpSpPr>
        <p:grpSpPr>
          <a:xfrm>
            <a:off x="6386494" y="3181139"/>
            <a:ext cx="2039141" cy="1893994"/>
            <a:chOff x="8515326" y="4241518"/>
            <a:chExt cx="2718854" cy="2525325"/>
          </a:xfrm>
        </p:grpSpPr>
        <p:pic>
          <p:nvPicPr>
            <p:cNvPr id="26" name="Picture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15326" y="4241518"/>
              <a:ext cx="2718854" cy="2525325"/>
            </a:xfrm>
            <a:prstGeom prst="rect">
              <a:avLst/>
            </a:prstGeom>
          </p:spPr>
        </p:pic>
        <p:sp>
          <p:nvSpPr>
            <p:cNvPr id="27" name="TextBox 26"/>
            <p:cNvSpPr txBox="1"/>
            <p:nvPr/>
          </p:nvSpPr>
          <p:spPr>
            <a:xfrm>
              <a:off x="9281740" y="5537970"/>
              <a:ext cx="805474" cy="492443"/>
            </a:xfrm>
            <a:prstGeom prst="rect">
              <a:avLst/>
            </a:prstGeom>
            <a:noFill/>
          </p:spPr>
          <p:txBody>
            <a:bodyPr wrap="square" rtlCol="0">
              <a:spAutoFit/>
            </a:bodyPr>
            <a:lstStyle/>
            <a:p>
              <a:pPr defTabSz="685800">
                <a:buClrTx/>
                <a:defRPr/>
              </a:pPr>
              <a:r>
                <a:rPr lang="en-US" sz="1800" b="1" kern="1200">
                  <a:solidFill>
                    <a:prstClr val="white">
                      <a:lumMod val="75000"/>
                    </a:prstClr>
                  </a:solidFill>
                  <a:latin typeface="Century Gothic" panose="020B0502020202020204" pitchFamily="34" charset="0"/>
                  <a:ea typeface="+mn-ea"/>
                  <a:cs typeface="+mn-cs"/>
                </a:rPr>
                <a:t>531</a:t>
              </a:r>
            </a:p>
          </p:txBody>
        </p:sp>
      </p:grpSp>
      <p:sp>
        <p:nvSpPr>
          <p:cNvPr id="31" name="Rounded Rectangle 30">
            <a:hlinkClick r:id="rId7" action="ppaction://hlinksldjump"/>
          </p:cNvPr>
          <p:cNvSpPr/>
          <p:nvPr/>
        </p:nvSpPr>
        <p:spPr>
          <a:xfrm>
            <a:off x="1301731" y="179536"/>
            <a:ext cx="447044" cy="337285"/>
          </a:xfrm>
          <a:prstGeom prst="roundRect">
            <a:avLst/>
          </a:prstGeom>
          <a:solidFill>
            <a:srgbClr val="FFFF0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a:solidFill>
                  <a:srgbClr val="009900"/>
                </a:solidFill>
                <a:latin typeface="Calibri" panose="020F0502020204030204"/>
              </a:rPr>
              <a:t>1</a:t>
            </a:r>
          </a:p>
        </p:txBody>
      </p:sp>
      <p:sp>
        <p:nvSpPr>
          <p:cNvPr id="32" name="Rounded Rectangle 31">
            <a:hlinkClick r:id="rId8" action="ppaction://hlinksldjump"/>
          </p:cNvPr>
          <p:cNvSpPr/>
          <p:nvPr/>
        </p:nvSpPr>
        <p:spPr>
          <a:xfrm>
            <a:off x="4191283" y="179536"/>
            <a:ext cx="447044" cy="337285"/>
          </a:xfrm>
          <a:prstGeom prst="roundRect">
            <a:avLst/>
          </a:prstGeom>
          <a:solidFill>
            <a:srgbClr val="FFFF0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a:solidFill>
                  <a:srgbClr val="009900"/>
                </a:solidFill>
                <a:latin typeface="Calibri" panose="020F0502020204030204"/>
              </a:rPr>
              <a:t>2</a:t>
            </a:r>
          </a:p>
        </p:txBody>
      </p:sp>
      <p:sp>
        <p:nvSpPr>
          <p:cNvPr id="33" name="Rounded Rectangle 32">
            <a:hlinkClick r:id="rId9" action="ppaction://hlinksldjump"/>
          </p:cNvPr>
          <p:cNvSpPr/>
          <p:nvPr/>
        </p:nvSpPr>
        <p:spPr>
          <a:xfrm>
            <a:off x="6961305" y="179536"/>
            <a:ext cx="447044" cy="337285"/>
          </a:xfrm>
          <a:prstGeom prst="roundRect">
            <a:avLst/>
          </a:prstGeom>
          <a:solidFill>
            <a:srgbClr val="FFFF0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a:solidFill>
                  <a:srgbClr val="009900"/>
                </a:solidFill>
                <a:latin typeface="Calibri" panose="020F0502020204030204"/>
              </a:rPr>
              <a:t>3</a:t>
            </a:r>
          </a:p>
        </p:txBody>
      </p:sp>
      <p:pic>
        <p:nvPicPr>
          <p:cNvPr id="17" name="Picture 16">
            <a:hlinkClick r:id="rId10" action="ppaction://hlinksldjump"/>
            <a:extLst>
              <a:ext uri="{FF2B5EF4-FFF2-40B4-BE49-F238E27FC236}">
                <a16:creationId xmlns:a16="http://schemas.microsoft.com/office/drawing/2014/main" xmlns="" id="{C05C98EE-4F62-4BE4-80C7-6FFC683A8F3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743950" y="217080"/>
            <a:ext cx="324575" cy="345269"/>
          </a:xfrm>
          <a:prstGeom prst="rect">
            <a:avLst/>
          </a:prstGeom>
        </p:spPr>
      </p:pic>
    </p:spTree>
    <p:extLst>
      <p:ext uri="{BB962C8B-B14F-4D97-AF65-F5344CB8AC3E}">
        <p14:creationId xmlns:p14="http://schemas.microsoft.com/office/powerpoint/2010/main" val="3707834629"/>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hidden"/>
                                      </p:to>
                                    </p:set>
                                  </p:childTnLst>
                                </p:cTn>
                              </p:par>
                              <p:par>
                                <p:cTn id="7" presetID="2" presetClass="entr" presetSubtype="4" fill="hold" nodeType="withEffect">
                                  <p:stCondLst>
                                    <p:cond delay="500"/>
                                  </p:stCondLst>
                                  <p:childTnLst>
                                    <p:set>
                                      <p:cBhvr>
                                        <p:cTn id="8" dur="1" fill="hold">
                                          <p:stCondLst>
                                            <p:cond delay="0"/>
                                          </p:stCondLst>
                                        </p:cTn>
                                        <p:tgtEl>
                                          <p:spTgt spid="30"/>
                                        </p:tgtEl>
                                        <p:attrNameLst>
                                          <p:attrName>style.visibility</p:attrName>
                                        </p:attrNameLst>
                                      </p:cBhvr>
                                      <p:to>
                                        <p:strVal val="visible"/>
                                      </p:to>
                                    </p:set>
                                    <p:anim calcmode="lin" valueType="num">
                                      <p:cBhvr additive="base">
                                        <p:cTn id="9" dur="3000" fill="hold"/>
                                        <p:tgtEl>
                                          <p:spTgt spid="30"/>
                                        </p:tgtEl>
                                        <p:attrNameLst>
                                          <p:attrName>ppt_x</p:attrName>
                                        </p:attrNameLst>
                                      </p:cBhvr>
                                      <p:tavLst>
                                        <p:tav tm="0">
                                          <p:val>
                                            <p:strVal val="#ppt_x"/>
                                          </p:val>
                                        </p:tav>
                                        <p:tav tm="100000">
                                          <p:val>
                                            <p:strVal val="#ppt_x"/>
                                          </p:val>
                                        </p:tav>
                                      </p:tavLst>
                                    </p:anim>
                                    <p:anim calcmode="lin" valueType="num">
                                      <p:cBhvr additive="base">
                                        <p:cTn id="10" dur="3000" fill="hold"/>
                                        <p:tgtEl>
                                          <p:spTgt spid="3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31"/>
                  </p:tgtEl>
                </p:cond>
              </p:nextCondLst>
            </p:seq>
            <p:seq concurrent="1" nextAc="seek">
              <p:cTn id="11" restart="whenNotActive" fill="hold" evtFilter="cancelBubble" nodeType="interactiveSeq">
                <p:stCondLst>
                  <p:cond evt="onClick" delay="0">
                    <p:tgtEl>
                      <p:spTgt spid="32"/>
                    </p:tgtEl>
                  </p:cond>
                </p:stCondLst>
                <p:endSync evt="end" delay="0">
                  <p:rtn val="all"/>
                </p:endSync>
                <p:childTnLst>
                  <p:par>
                    <p:cTn id="12" fill="hold">
                      <p:stCondLst>
                        <p:cond delay="0"/>
                      </p:stCondLst>
                      <p:childTnLst>
                        <p:par>
                          <p:cTn id="13" fill="hold">
                            <p:stCondLst>
                              <p:cond delay="0"/>
                            </p:stCondLst>
                            <p:childTnLst>
                              <p:par>
                                <p:cTn id="14" presetID="1" presetClass="exit" presetSubtype="0" fill="hold" grpId="0" nodeType="clickEffect">
                                  <p:stCondLst>
                                    <p:cond delay="0"/>
                                  </p:stCondLst>
                                  <p:childTnLst>
                                    <p:set>
                                      <p:cBhvr>
                                        <p:cTn id="15" dur="1" fill="hold">
                                          <p:stCondLst>
                                            <p:cond delay="0"/>
                                          </p:stCondLst>
                                        </p:cTn>
                                        <p:tgtEl>
                                          <p:spTgt spid="32"/>
                                        </p:tgtEl>
                                        <p:attrNameLst>
                                          <p:attrName>style.visibility</p:attrName>
                                        </p:attrNameLst>
                                      </p:cBhvr>
                                      <p:to>
                                        <p:strVal val="hidden"/>
                                      </p:to>
                                    </p:set>
                                  </p:childTnLst>
                                </p:cTn>
                              </p:par>
                              <p:par>
                                <p:cTn id="16" presetID="2" presetClass="entr" presetSubtype="4" fill="hold" nodeType="withEffect">
                                  <p:stCondLst>
                                    <p:cond delay="500"/>
                                  </p:stCondLst>
                                  <p:childTnLst>
                                    <p:set>
                                      <p:cBhvr>
                                        <p:cTn id="17" dur="1" fill="hold">
                                          <p:stCondLst>
                                            <p:cond delay="0"/>
                                          </p:stCondLst>
                                        </p:cTn>
                                        <p:tgtEl>
                                          <p:spTgt spid="29"/>
                                        </p:tgtEl>
                                        <p:attrNameLst>
                                          <p:attrName>style.visibility</p:attrName>
                                        </p:attrNameLst>
                                      </p:cBhvr>
                                      <p:to>
                                        <p:strVal val="visible"/>
                                      </p:to>
                                    </p:set>
                                    <p:anim calcmode="lin" valueType="num">
                                      <p:cBhvr additive="base">
                                        <p:cTn id="18" dur="3000" fill="hold"/>
                                        <p:tgtEl>
                                          <p:spTgt spid="29"/>
                                        </p:tgtEl>
                                        <p:attrNameLst>
                                          <p:attrName>ppt_x</p:attrName>
                                        </p:attrNameLst>
                                      </p:cBhvr>
                                      <p:tavLst>
                                        <p:tav tm="0">
                                          <p:val>
                                            <p:strVal val="#ppt_x"/>
                                          </p:val>
                                        </p:tav>
                                        <p:tav tm="100000">
                                          <p:val>
                                            <p:strVal val="#ppt_x"/>
                                          </p:val>
                                        </p:tav>
                                      </p:tavLst>
                                    </p:anim>
                                    <p:anim calcmode="lin" valueType="num">
                                      <p:cBhvr additive="base">
                                        <p:cTn id="19" dur="3000" fill="hold"/>
                                        <p:tgtEl>
                                          <p:spTgt spid="2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32"/>
                  </p:tgtEl>
                </p:cond>
              </p:nextCondLst>
            </p:seq>
            <p:seq concurrent="1" nextAc="seek">
              <p:cTn id="20" restart="whenNotActive" fill="hold" evtFilter="cancelBubble" nodeType="interactiveSeq">
                <p:stCondLst>
                  <p:cond evt="onClick" delay="0">
                    <p:tgtEl>
                      <p:spTgt spid="33"/>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33"/>
                                        </p:tgtEl>
                                        <p:attrNameLst>
                                          <p:attrName>style.visibility</p:attrName>
                                        </p:attrNameLst>
                                      </p:cBhvr>
                                      <p:to>
                                        <p:strVal val="hidden"/>
                                      </p:to>
                                    </p:set>
                                  </p:childTnLst>
                                </p:cTn>
                              </p:par>
                              <p:par>
                                <p:cTn id="25" presetID="2" presetClass="entr" presetSubtype="4" fill="hold" nodeType="withEffect">
                                  <p:stCondLst>
                                    <p:cond delay="50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3000" fill="hold"/>
                                        <p:tgtEl>
                                          <p:spTgt spid="28"/>
                                        </p:tgtEl>
                                        <p:attrNameLst>
                                          <p:attrName>ppt_x</p:attrName>
                                        </p:attrNameLst>
                                      </p:cBhvr>
                                      <p:tavLst>
                                        <p:tav tm="0">
                                          <p:val>
                                            <p:strVal val="#ppt_x"/>
                                          </p:val>
                                        </p:tav>
                                        <p:tav tm="100000">
                                          <p:val>
                                            <p:strVal val="#ppt_x"/>
                                          </p:val>
                                        </p:tav>
                                      </p:tavLst>
                                    </p:anim>
                                    <p:anim calcmode="lin" valueType="num">
                                      <p:cBhvr additive="base">
                                        <p:cTn id="28" dur="30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33"/>
                  </p:tgtEl>
                </p:cond>
              </p:nextCondLst>
            </p:seq>
          </p:childTnLst>
        </p:cTn>
      </p:par>
    </p:tnLst>
    <p:bldLst>
      <p:bldP spid="31" grpId="0" animBg="1"/>
      <p:bldP spid="32" grpId="0" animBg="1"/>
      <p:bldP spid="3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863"/>
        <p:cNvGrpSpPr/>
        <p:nvPr/>
      </p:nvGrpSpPr>
      <p:grpSpPr>
        <a:xfrm>
          <a:off x="0" y="0"/>
          <a:ext cx="0" cy="0"/>
          <a:chOff x="0" y="0"/>
          <a:chExt cx="0" cy="0"/>
        </a:xfrm>
      </p:grpSpPr>
      <p:grpSp>
        <p:nvGrpSpPr>
          <p:cNvPr id="88" name="Group 87"/>
          <p:cNvGrpSpPr/>
          <p:nvPr/>
        </p:nvGrpSpPr>
        <p:grpSpPr>
          <a:xfrm rot="20509557">
            <a:off x="1537661" y="2457608"/>
            <a:ext cx="937931" cy="1471085"/>
            <a:chOff x="134279" y="1803002"/>
            <a:chExt cx="680882" cy="1811727"/>
          </a:xfrm>
        </p:grpSpPr>
        <p:sp>
          <p:nvSpPr>
            <p:cNvPr id="89" name="Google Shape;4756;p79"/>
            <p:cNvSpPr/>
            <p:nvPr/>
          </p:nvSpPr>
          <p:spPr>
            <a:xfrm rot="1263172">
              <a:off x="134279" y="1803002"/>
              <a:ext cx="402430" cy="1469645"/>
            </a:xfrm>
            <a:custGeom>
              <a:avLst/>
              <a:gdLst/>
              <a:ahLst/>
              <a:cxnLst/>
              <a:rect l="l" t="t" r="r" b="b"/>
              <a:pathLst>
                <a:path w="15418" h="42758" extrusionOk="0">
                  <a:moveTo>
                    <a:pt x="6207" y="1"/>
                  </a:moveTo>
                  <a:cubicBezTo>
                    <a:pt x="6087" y="1"/>
                    <a:pt x="5979" y="88"/>
                    <a:pt x="5958" y="206"/>
                  </a:cubicBezTo>
                  <a:cubicBezTo>
                    <a:pt x="5922" y="424"/>
                    <a:pt x="5881" y="643"/>
                    <a:pt x="5845" y="863"/>
                  </a:cubicBezTo>
                  <a:cubicBezTo>
                    <a:pt x="5821" y="998"/>
                    <a:pt x="5911" y="1123"/>
                    <a:pt x="6047" y="1147"/>
                  </a:cubicBezTo>
                  <a:cubicBezTo>
                    <a:pt x="6062" y="1149"/>
                    <a:pt x="6076" y="1151"/>
                    <a:pt x="6090" y="1151"/>
                  </a:cubicBezTo>
                  <a:cubicBezTo>
                    <a:pt x="6210" y="1151"/>
                    <a:pt x="6315" y="1067"/>
                    <a:pt x="6337" y="945"/>
                  </a:cubicBezTo>
                  <a:cubicBezTo>
                    <a:pt x="6372" y="732"/>
                    <a:pt x="6408" y="514"/>
                    <a:pt x="6449" y="295"/>
                  </a:cubicBezTo>
                  <a:cubicBezTo>
                    <a:pt x="6473" y="159"/>
                    <a:pt x="6378" y="28"/>
                    <a:pt x="6247" y="4"/>
                  </a:cubicBezTo>
                  <a:cubicBezTo>
                    <a:pt x="6234" y="2"/>
                    <a:pt x="6220" y="1"/>
                    <a:pt x="6207" y="1"/>
                  </a:cubicBezTo>
                  <a:close/>
                  <a:moveTo>
                    <a:pt x="5864" y="1960"/>
                  </a:moveTo>
                  <a:cubicBezTo>
                    <a:pt x="5748" y="1960"/>
                    <a:pt x="5642" y="2048"/>
                    <a:pt x="5621" y="2164"/>
                  </a:cubicBezTo>
                  <a:cubicBezTo>
                    <a:pt x="5586" y="2382"/>
                    <a:pt x="5550" y="2602"/>
                    <a:pt x="5509" y="2821"/>
                  </a:cubicBezTo>
                  <a:cubicBezTo>
                    <a:pt x="5491" y="2957"/>
                    <a:pt x="5580" y="3081"/>
                    <a:pt x="5715" y="3105"/>
                  </a:cubicBezTo>
                  <a:cubicBezTo>
                    <a:pt x="5729" y="3107"/>
                    <a:pt x="5742" y="3108"/>
                    <a:pt x="5756" y="3108"/>
                  </a:cubicBezTo>
                  <a:cubicBezTo>
                    <a:pt x="5875" y="3108"/>
                    <a:pt x="5978" y="3021"/>
                    <a:pt x="5999" y="2903"/>
                  </a:cubicBezTo>
                  <a:cubicBezTo>
                    <a:pt x="6034" y="2685"/>
                    <a:pt x="6070" y="2466"/>
                    <a:pt x="6112" y="2247"/>
                  </a:cubicBezTo>
                  <a:cubicBezTo>
                    <a:pt x="6135" y="2117"/>
                    <a:pt x="6041" y="1986"/>
                    <a:pt x="5905" y="1963"/>
                  </a:cubicBezTo>
                  <a:cubicBezTo>
                    <a:pt x="5891" y="1961"/>
                    <a:pt x="5878" y="1960"/>
                    <a:pt x="5864" y="1960"/>
                  </a:cubicBezTo>
                  <a:close/>
                  <a:moveTo>
                    <a:pt x="5550" y="3919"/>
                  </a:moveTo>
                  <a:cubicBezTo>
                    <a:pt x="5427" y="3919"/>
                    <a:pt x="5317" y="4004"/>
                    <a:pt x="5302" y="4128"/>
                  </a:cubicBezTo>
                  <a:cubicBezTo>
                    <a:pt x="5266" y="4347"/>
                    <a:pt x="5231" y="4566"/>
                    <a:pt x="5201" y="4784"/>
                  </a:cubicBezTo>
                  <a:cubicBezTo>
                    <a:pt x="5177" y="4921"/>
                    <a:pt x="5272" y="5044"/>
                    <a:pt x="5408" y="5068"/>
                  </a:cubicBezTo>
                  <a:cubicBezTo>
                    <a:pt x="5420" y="5070"/>
                    <a:pt x="5431" y="5071"/>
                    <a:pt x="5442" y="5071"/>
                  </a:cubicBezTo>
                  <a:cubicBezTo>
                    <a:pt x="5564" y="5071"/>
                    <a:pt x="5670" y="4980"/>
                    <a:pt x="5692" y="4855"/>
                  </a:cubicBezTo>
                  <a:cubicBezTo>
                    <a:pt x="5722" y="4642"/>
                    <a:pt x="5757" y="4424"/>
                    <a:pt x="5786" y="4205"/>
                  </a:cubicBezTo>
                  <a:cubicBezTo>
                    <a:pt x="5810" y="4069"/>
                    <a:pt x="5715" y="3944"/>
                    <a:pt x="5586" y="3921"/>
                  </a:cubicBezTo>
                  <a:cubicBezTo>
                    <a:pt x="5574" y="3920"/>
                    <a:pt x="5562" y="3919"/>
                    <a:pt x="5550" y="3919"/>
                  </a:cubicBezTo>
                  <a:close/>
                  <a:moveTo>
                    <a:pt x="5257" y="5883"/>
                  </a:moveTo>
                  <a:cubicBezTo>
                    <a:pt x="5135" y="5883"/>
                    <a:pt x="5028" y="5972"/>
                    <a:pt x="5012" y="6098"/>
                  </a:cubicBezTo>
                  <a:cubicBezTo>
                    <a:pt x="4982" y="6322"/>
                    <a:pt x="4958" y="6542"/>
                    <a:pt x="4928" y="6761"/>
                  </a:cubicBezTo>
                  <a:cubicBezTo>
                    <a:pt x="4917" y="6897"/>
                    <a:pt x="5012" y="7021"/>
                    <a:pt x="5147" y="7032"/>
                  </a:cubicBezTo>
                  <a:cubicBezTo>
                    <a:pt x="5158" y="7033"/>
                    <a:pt x="5170" y="7034"/>
                    <a:pt x="5181" y="7034"/>
                  </a:cubicBezTo>
                  <a:cubicBezTo>
                    <a:pt x="5303" y="7034"/>
                    <a:pt x="5410" y="6944"/>
                    <a:pt x="5425" y="6819"/>
                  </a:cubicBezTo>
                  <a:cubicBezTo>
                    <a:pt x="5449" y="6600"/>
                    <a:pt x="5474" y="6382"/>
                    <a:pt x="5502" y="6163"/>
                  </a:cubicBezTo>
                  <a:cubicBezTo>
                    <a:pt x="5520" y="6027"/>
                    <a:pt x="5425" y="5903"/>
                    <a:pt x="5289" y="5885"/>
                  </a:cubicBezTo>
                  <a:cubicBezTo>
                    <a:pt x="5278" y="5883"/>
                    <a:pt x="5268" y="5883"/>
                    <a:pt x="5257" y="5883"/>
                  </a:cubicBezTo>
                  <a:close/>
                  <a:moveTo>
                    <a:pt x="5040" y="7860"/>
                  </a:moveTo>
                  <a:cubicBezTo>
                    <a:pt x="4909" y="7860"/>
                    <a:pt x="4804" y="7957"/>
                    <a:pt x="4792" y="8085"/>
                  </a:cubicBezTo>
                  <a:cubicBezTo>
                    <a:pt x="4775" y="8310"/>
                    <a:pt x="4757" y="8530"/>
                    <a:pt x="4745" y="8748"/>
                  </a:cubicBezTo>
                  <a:cubicBezTo>
                    <a:pt x="4734" y="8885"/>
                    <a:pt x="4840" y="9003"/>
                    <a:pt x="4977" y="9014"/>
                  </a:cubicBezTo>
                  <a:cubicBezTo>
                    <a:pt x="4980" y="9014"/>
                    <a:pt x="4984" y="9014"/>
                    <a:pt x="4988" y="9014"/>
                  </a:cubicBezTo>
                  <a:cubicBezTo>
                    <a:pt x="5118" y="9014"/>
                    <a:pt x="5231" y="8917"/>
                    <a:pt x="5236" y="8784"/>
                  </a:cubicBezTo>
                  <a:cubicBezTo>
                    <a:pt x="5253" y="8565"/>
                    <a:pt x="5272" y="8345"/>
                    <a:pt x="5289" y="8127"/>
                  </a:cubicBezTo>
                  <a:cubicBezTo>
                    <a:pt x="5302" y="7990"/>
                    <a:pt x="5201" y="7867"/>
                    <a:pt x="5065" y="7861"/>
                  </a:cubicBezTo>
                  <a:cubicBezTo>
                    <a:pt x="5056" y="7860"/>
                    <a:pt x="5048" y="7860"/>
                    <a:pt x="5040" y="7860"/>
                  </a:cubicBezTo>
                  <a:close/>
                  <a:moveTo>
                    <a:pt x="4941" y="9836"/>
                  </a:moveTo>
                  <a:cubicBezTo>
                    <a:pt x="4805" y="9836"/>
                    <a:pt x="4693" y="9950"/>
                    <a:pt x="4693" y="10084"/>
                  </a:cubicBezTo>
                  <a:cubicBezTo>
                    <a:pt x="4686" y="10168"/>
                    <a:pt x="4686" y="10251"/>
                    <a:pt x="4686" y="10333"/>
                  </a:cubicBezTo>
                  <a:cubicBezTo>
                    <a:pt x="4686" y="10475"/>
                    <a:pt x="4693" y="10617"/>
                    <a:pt x="4693" y="10753"/>
                  </a:cubicBezTo>
                  <a:cubicBezTo>
                    <a:pt x="4698" y="10886"/>
                    <a:pt x="4805" y="10996"/>
                    <a:pt x="4937" y="10996"/>
                  </a:cubicBezTo>
                  <a:cubicBezTo>
                    <a:pt x="4940" y="10996"/>
                    <a:pt x="4943" y="10996"/>
                    <a:pt x="4947" y="10996"/>
                  </a:cubicBezTo>
                  <a:cubicBezTo>
                    <a:pt x="5083" y="10996"/>
                    <a:pt x="5190" y="10878"/>
                    <a:pt x="5190" y="10742"/>
                  </a:cubicBezTo>
                  <a:cubicBezTo>
                    <a:pt x="5182" y="10605"/>
                    <a:pt x="5182" y="10469"/>
                    <a:pt x="5182" y="10333"/>
                  </a:cubicBezTo>
                  <a:lnTo>
                    <a:pt x="5182" y="10092"/>
                  </a:lnTo>
                  <a:cubicBezTo>
                    <a:pt x="5190" y="9955"/>
                    <a:pt x="5076" y="9843"/>
                    <a:pt x="4941" y="9836"/>
                  </a:cubicBezTo>
                  <a:close/>
                  <a:moveTo>
                    <a:pt x="5029" y="11822"/>
                  </a:moveTo>
                  <a:cubicBezTo>
                    <a:pt x="5019" y="11822"/>
                    <a:pt x="5009" y="11822"/>
                    <a:pt x="4999" y="11824"/>
                  </a:cubicBezTo>
                  <a:cubicBezTo>
                    <a:pt x="4863" y="11836"/>
                    <a:pt x="4764" y="11960"/>
                    <a:pt x="4781" y="12096"/>
                  </a:cubicBezTo>
                  <a:cubicBezTo>
                    <a:pt x="4805" y="12328"/>
                    <a:pt x="4835" y="12546"/>
                    <a:pt x="4876" y="12765"/>
                  </a:cubicBezTo>
                  <a:cubicBezTo>
                    <a:pt x="4897" y="12890"/>
                    <a:pt x="5003" y="12974"/>
                    <a:pt x="5126" y="12974"/>
                  </a:cubicBezTo>
                  <a:cubicBezTo>
                    <a:pt x="5137" y="12974"/>
                    <a:pt x="5148" y="12974"/>
                    <a:pt x="5160" y="12972"/>
                  </a:cubicBezTo>
                  <a:cubicBezTo>
                    <a:pt x="5296" y="12948"/>
                    <a:pt x="5384" y="12818"/>
                    <a:pt x="5360" y="12683"/>
                  </a:cubicBezTo>
                  <a:cubicBezTo>
                    <a:pt x="5324" y="12475"/>
                    <a:pt x="5296" y="12262"/>
                    <a:pt x="5272" y="12044"/>
                  </a:cubicBezTo>
                  <a:cubicBezTo>
                    <a:pt x="5261" y="11918"/>
                    <a:pt x="5154" y="11822"/>
                    <a:pt x="5029" y="11822"/>
                  </a:cubicBezTo>
                  <a:close/>
                  <a:moveTo>
                    <a:pt x="5430" y="13758"/>
                  </a:moveTo>
                  <a:cubicBezTo>
                    <a:pt x="5405" y="13758"/>
                    <a:pt x="5379" y="13762"/>
                    <a:pt x="5354" y="13770"/>
                  </a:cubicBezTo>
                  <a:cubicBezTo>
                    <a:pt x="5225" y="13818"/>
                    <a:pt x="5154" y="13953"/>
                    <a:pt x="5195" y="14084"/>
                  </a:cubicBezTo>
                  <a:cubicBezTo>
                    <a:pt x="5272" y="14308"/>
                    <a:pt x="5349" y="14521"/>
                    <a:pt x="5444" y="14729"/>
                  </a:cubicBezTo>
                  <a:cubicBezTo>
                    <a:pt x="5483" y="14821"/>
                    <a:pt x="5573" y="14874"/>
                    <a:pt x="5669" y="14874"/>
                  </a:cubicBezTo>
                  <a:cubicBezTo>
                    <a:pt x="5702" y="14874"/>
                    <a:pt x="5736" y="14867"/>
                    <a:pt x="5769" y="14853"/>
                  </a:cubicBezTo>
                  <a:cubicBezTo>
                    <a:pt x="5892" y="14800"/>
                    <a:pt x="5952" y="14652"/>
                    <a:pt x="5899" y="14528"/>
                  </a:cubicBezTo>
                  <a:cubicBezTo>
                    <a:pt x="5810" y="14332"/>
                    <a:pt x="5739" y="14138"/>
                    <a:pt x="5668" y="13931"/>
                  </a:cubicBezTo>
                  <a:cubicBezTo>
                    <a:pt x="5635" y="13825"/>
                    <a:pt x="5536" y="13758"/>
                    <a:pt x="5430" y="13758"/>
                  </a:cubicBezTo>
                  <a:close/>
                  <a:moveTo>
                    <a:pt x="7860" y="14520"/>
                  </a:moveTo>
                  <a:cubicBezTo>
                    <a:pt x="7853" y="14520"/>
                    <a:pt x="7846" y="14521"/>
                    <a:pt x="7839" y="14521"/>
                  </a:cubicBezTo>
                  <a:cubicBezTo>
                    <a:pt x="7615" y="14545"/>
                    <a:pt x="7383" y="14592"/>
                    <a:pt x="7147" y="14670"/>
                  </a:cubicBezTo>
                  <a:cubicBezTo>
                    <a:pt x="7017" y="14711"/>
                    <a:pt x="6946" y="14853"/>
                    <a:pt x="6987" y="14983"/>
                  </a:cubicBezTo>
                  <a:cubicBezTo>
                    <a:pt x="7020" y="15088"/>
                    <a:pt x="7116" y="15155"/>
                    <a:pt x="7220" y="15155"/>
                  </a:cubicBezTo>
                  <a:cubicBezTo>
                    <a:pt x="7245" y="15155"/>
                    <a:pt x="7270" y="15151"/>
                    <a:pt x="7295" y="15143"/>
                  </a:cubicBezTo>
                  <a:cubicBezTo>
                    <a:pt x="7502" y="15078"/>
                    <a:pt x="7703" y="15037"/>
                    <a:pt x="7893" y="15018"/>
                  </a:cubicBezTo>
                  <a:cubicBezTo>
                    <a:pt x="8029" y="15001"/>
                    <a:pt x="8128" y="14883"/>
                    <a:pt x="8111" y="14747"/>
                  </a:cubicBezTo>
                  <a:cubicBezTo>
                    <a:pt x="8101" y="14618"/>
                    <a:pt x="7988" y="14520"/>
                    <a:pt x="7860" y="14520"/>
                  </a:cubicBezTo>
                  <a:close/>
                  <a:moveTo>
                    <a:pt x="9168" y="14701"/>
                  </a:moveTo>
                  <a:cubicBezTo>
                    <a:pt x="9068" y="14701"/>
                    <a:pt x="8975" y="14759"/>
                    <a:pt x="8934" y="14859"/>
                  </a:cubicBezTo>
                  <a:cubicBezTo>
                    <a:pt x="8881" y="14983"/>
                    <a:pt x="8945" y="15132"/>
                    <a:pt x="9070" y="15179"/>
                  </a:cubicBezTo>
                  <a:cubicBezTo>
                    <a:pt x="9259" y="15255"/>
                    <a:pt x="9436" y="15356"/>
                    <a:pt x="9597" y="15474"/>
                  </a:cubicBezTo>
                  <a:cubicBezTo>
                    <a:pt x="9641" y="15504"/>
                    <a:pt x="9691" y="15519"/>
                    <a:pt x="9741" y="15519"/>
                  </a:cubicBezTo>
                  <a:cubicBezTo>
                    <a:pt x="9819" y="15519"/>
                    <a:pt x="9895" y="15484"/>
                    <a:pt x="9946" y="15416"/>
                  </a:cubicBezTo>
                  <a:cubicBezTo>
                    <a:pt x="10022" y="15302"/>
                    <a:pt x="9998" y="15149"/>
                    <a:pt x="9886" y="15072"/>
                  </a:cubicBezTo>
                  <a:cubicBezTo>
                    <a:pt x="9697" y="14930"/>
                    <a:pt x="9490" y="14812"/>
                    <a:pt x="9259" y="14717"/>
                  </a:cubicBezTo>
                  <a:cubicBezTo>
                    <a:pt x="9229" y="14706"/>
                    <a:pt x="9198" y="14701"/>
                    <a:pt x="9168" y="14701"/>
                  </a:cubicBezTo>
                  <a:close/>
                  <a:moveTo>
                    <a:pt x="6043" y="15260"/>
                  </a:moveTo>
                  <a:cubicBezTo>
                    <a:pt x="5995" y="15260"/>
                    <a:pt x="5947" y="15273"/>
                    <a:pt x="5905" y="15302"/>
                  </a:cubicBezTo>
                  <a:cubicBezTo>
                    <a:pt x="5728" y="15427"/>
                    <a:pt x="5550" y="15569"/>
                    <a:pt x="5367" y="15728"/>
                  </a:cubicBezTo>
                  <a:cubicBezTo>
                    <a:pt x="5261" y="15817"/>
                    <a:pt x="5253" y="15976"/>
                    <a:pt x="5343" y="16077"/>
                  </a:cubicBezTo>
                  <a:cubicBezTo>
                    <a:pt x="5391" y="16135"/>
                    <a:pt x="5459" y="16166"/>
                    <a:pt x="5528" y="16166"/>
                  </a:cubicBezTo>
                  <a:cubicBezTo>
                    <a:pt x="5585" y="16166"/>
                    <a:pt x="5644" y="16145"/>
                    <a:pt x="5692" y="16101"/>
                  </a:cubicBezTo>
                  <a:cubicBezTo>
                    <a:pt x="5825" y="15987"/>
                    <a:pt x="5955" y="15883"/>
                    <a:pt x="6081" y="15789"/>
                  </a:cubicBezTo>
                  <a:lnTo>
                    <a:pt x="6081" y="15789"/>
                  </a:lnTo>
                  <a:cubicBezTo>
                    <a:pt x="6085" y="15834"/>
                    <a:pt x="6100" y="15879"/>
                    <a:pt x="6129" y="15918"/>
                  </a:cubicBezTo>
                  <a:cubicBezTo>
                    <a:pt x="6266" y="16101"/>
                    <a:pt x="6413" y="16279"/>
                    <a:pt x="6574" y="16451"/>
                  </a:cubicBezTo>
                  <a:cubicBezTo>
                    <a:pt x="6622" y="16499"/>
                    <a:pt x="6687" y="16524"/>
                    <a:pt x="6752" y="16524"/>
                  </a:cubicBezTo>
                  <a:cubicBezTo>
                    <a:pt x="6813" y="16524"/>
                    <a:pt x="6874" y="16502"/>
                    <a:pt x="6922" y="16456"/>
                  </a:cubicBezTo>
                  <a:cubicBezTo>
                    <a:pt x="7022" y="16361"/>
                    <a:pt x="7022" y="16208"/>
                    <a:pt x="6934" y="16107"/>
                  </a:cubicBezTo>
                  <a:cubicBezTo>
                    <a:pt x="6787" y="15954"/>
                    <a:pt x="6651" y="15793"/>
                    <a:pt x="6526" y="15622"/>
                  </a:cubicBezTo>
                  <a:cubicBezTo>
                    <a:pt x="6476" y="15557"/>
                    <a:pt x="6401" y="15524"/>
                    <a:pt x="6324" y="15524"/>
                  </a:cubicBezTo>
                  <a:cubicBezTo>
                    <a:pt x="6315" y="15524"/>
                    <a:pt x="6305" y="15524"/>
                    <a:pt x="6296" y="15525"/>
                  </a:cubicBezTo>
                  <a:lnTo>
                    <a:pt x="6296" y="15525"/>
                  </a:lnTo>
                  <a:cubicBezTo>
                    <a:pt x="6301" y="15470"/>
                    <a:pt x="6288" y="15414"/>
                    <a:pt x="6254" y="15367"/>
                  </a:cubicBezTo>
                  <a:cubicBezTo>
                    <a:pt x="6202" y="15297"/>
                    <a:pt x="6123" y="15260"/>
                    <a:pt x="6043" y="15260"/>
                  </a:cubicBezTo>
                  <a:close/>
                  <a:moveTo>
                    <a:pt x="10596" y="16014"/>
                  </a:moveTo>
                  <a:cubicBezTo>
                    <a:pt x="10559" y="16014"/>
                    <a:pt x="10520" y="16023"/>
                    <a:pt x="10484" y="16042"/>
                  </a:cubicBezTo>
                  <a:cubicBezTo>
                    <a:pt x="10365" y="16107"/>
                    <a:pt x="10318" y="16255"/>
                    <a:pt x="10377" y="16374"/>
                  </a:cubicBezTo>
                  <a:cubicBezTo>
                    <a:pt x="10478" y="16569"/>
                    <a:pt x="10536" y="16757"/>
                    <a:pt x="10566" y="16923"/>
                  </a:cubicBezTo>
                  <a:cubicBezTo>
                    <a:pt x="10583" y="17046"/>
                    <a:pt x="10688" y="17135"/>
                    <a:pt x="10804" y="17135"/>
                  </a:cubicBezTo>
                  <a:cubicBezTo>
                    <a:pt x="10817" y="17135"/>
                    <a:pt x="10831" y="17133"/>
                    <a:pt x="10845" y="17131"/>
                  </a:cubicBezTo>
                  <a:cubicBezTo>
                    <a:pt x="10981" y="17112"/>
                    <a:pt x="11075" y="16989"/>
                    <a:pt x="11052" y="16852"/>
                  </a:cubicBezTo>
                  <a:cubicBezTo>
                    <a:pt x="11016" y="16622"/>
                    <a:pt x="10940" y="16385"/>
                    <a:pt x="10820" y="16148"/>
                  </a:cubicBezTo>
                  <a:cubicBezTo>
                    <a:pt x="10774" y="16065"/>
                    <a:pt x="10687" y="16014"/>
                    <a:pt x="10596" y="16014"/>
                  </a:cubicBezTo>
                  <a:close/>
                  <a:moveTo>
                    <a:pt x="4602" y="16616"/>
                  </a:moveTo>
                  <a:cubicBezTo>
                    <a:pt x="4532" y="16616"/>
                    <a:pt x="4463" y="16644"/>
                    <a:pt x="4414" y="16699"/>
                  </a:cubicBezTo>
                  <a:cubicBezTo>
                    <a:pt x="4278" y="16864"/>
                    <a:pt x="4136" y="17041"/>
                    <a:pt x="3994" y="17232"/>
                  </a:cubicBezTo>
                  <a:cubicBezTo>
                    <a:pt x="3912" y="17338"/>
                    <a:pt x="3934" y="17491"/>
                    <a:pt x="4041" y="17574"/>
                  </a:cubicBezTo>
                  <a:cubicBezTo>
                    <a:pt x="4088" y="17609"/>
                    <a:pt x="4142" y="17626"/>
                    <a:pt x="4195" y="17626"/>
                  </a:cubicBezTo>
                  <a:cubicBezTo>
                    <a:pt x="4270" y="17626"/>
                    <a:pt x="4342" y="17592"/>
                    <a:pt x="4390" y="17527"/>
                  </a:cubicBezTo>
                  <a:cubicBezTo>
                    <a:pt x="4527" y="17349"/>
                    <a:pt x="4663" y="17178"/>
                    <a:pt x="4792" y="17024"/>
                  </a:cubicBezTo>
                  <a:cubicBezTo>
                    <a:pt x="4881" y="16918"/>
                    <a:pt x="4870" y="16764"/>
                    <a:pt x="4764" y="16675"/>
                  </a:cubicBezTo>
                  <a:cubicBezTo>
                    <a:pt x="4718" y="16635"/>
                    <a:pt x="4660" y="16616"/>
                    <a:pt x="4602" y="16616"/>
                  </a:cubicBezTo>
                  <a:close/>
                  <a:moveTo>
                    <a:pt x="7765" y="16874"/>
                  </a:moveTo>
                  <a:cubicBezTo>
                    <a:pt x="7684" y="16874"/>
                    <a:pt x="7604" y="16912"/>
                    <a:pt x="7555" y="16983"/>
                  </a:cubicBezTo>
                  <a:cubicBezTo>
                    <a:pt x="7484" y="17101"/>
                    <a:pt x="7514" y="17254"/>
                    <a:pt x="7626" y="17332"/>
                  </a:cubicBezTo>
                  <a:cubicBezTo>
                    <a:pt x="7816" y="17450"/>
                    <a:pt x="8016" y="17568"/>
                    <a:pt x="8224" y="17675"/>
                  </a:cubicBezTo>
                  <a:cubicBezTo>
                    <a:pt x="8260" y="17694"/>
                    <a:pt x="8299" y="17704"/>
                    <a:pt x="8338" y="17704"/>
                  </a:cubicBezTo>
                  <a:cubicBezTo>
                    <a:pt x="8427" y="17704"/>
                    <a:pt x="8514" y="17655"/>
                    <a:pt x="8554" y="17568"/>
                  </a:cubicBezTo>
                  <a:cubicBezTo>
                    <a:pt x="8620" y="17450"/>
                    <a:pt x="8573" y="17297"/>
                    <a:pt x="8448" y="17237"/>
                  </a:cubicBezTo>
                  <a:cubicBezTo>
                    <a:pt x="8259" y="17136"/>
                    <a:pt x="8076" y="17030"/>
                    <a:pt x="7898" y="16912"/>
                  </a:cubicBezTo>
                  <a:cubicBezTo>
                    <a:pt x="7858" y="16886"/>
                    <a:pt x="7811" y="16874"/>
                    <a:pt x="7765" y="16874"/>
                  </a:cubicBezTo>
                  <a:close/>
                  <a:moveTo>
                    <a:pt x="9573" y="17671"/>
                  </a:moveTo>
                  <a:cubicBezTo>
                    <a:pt x="9458" y="17671"/>
                    <a:pt x="9351" y="17754"/>
                    <a:pt x="9324" y="17876"/>
                  </a:cubicBezTo>
                  <a:cubicBezTo>
                    <a:pt x="9300" y="18007"/>
                    <a:pt x="9389" y="18136"/>
                    <a:pt x="9526" y="18160"/>
                  </a:cubicBezTo>
                  <a:cubicBezTo>
                    <a:pt x="9673" y="18190"/>
                    <a:pt x="9810" y="18201"/>
                    <a:pt x="9933" y="18201"/>
                  </a:cubicBezTo>
                  <a:cubicBezTo>
                    <a:pt x="10058" y="18201"/>
                    <a:pt x="10176" y="18190"/>
                    <a:pt x="10288" y="18166"/>
                  </a:cubicBezTo>
                  <a:cubicBezTo>
                    <a:pt x="10419" y="18130"/>
                    <a:pt x="10501" y="18000"/>
                    <a:pt x="10471" y="17865"/>
                  </a:cubicBezTo>
                  <a:cubicBezTo>
                    <a:pt x="10440" y="17752"/>
                    <a:pt x="10335" y="17675"/>
                    <a:pt x="10222" y="17675"/>
                  </a:cubicBezTo>
                  <a:cubicBezTo>
                    <a:pt x="10205" y="17675"/>
                    <a:pt x="10188" y="17676"/>
                    <a:pt x="10170" y="17680"/>
                  </a:cubicBezTo>
                  <a:cubicBezTo>
                    <a:pt x="10105" y="17699"/>
                    <a:pt x="10028" y="17704"/>
                    <a:pt x="9933" y="17704"/>
                  </a:cubicBezTo>
                  <a:cubicBezTo>
                    <a:pt x="9845" y="17704"/>
                    <a:pt x="9739" y="17699"/>
                    <a:pt x="9614" y="17675"/>
                  </a:cubicBezTo>
                  <a:cubicBezTo>
                    <a:pt x="9600" y="17672"/>
                    <a:pt x="9586" y="17671"/>
                    <a:pt x="9573" y="17671"/>
                  </a:cubicBezTo>
                  <a:close/>
                  <a:moveTo>
                    <a:pt x="3442" y="18223"/>
                  </a:moveTo>
                  <a:cubicBezTo>
                    <a:pt x="3362" y="18223"/>
                    <a:pt x="3283" y="18262"/>
                    <a:pt x="3237" y="18338"/>
                  </a:cubicBezTo>
                  <a:cubicBezTo>
                    <a:pt x="3118" y="18521"/>
                    <a:pt x="3006" y="18710"/>
                    <a:pt x="2888" y="18911"/>
                  </a:cubicBezTo>
                  <a:cubicBezTo>
                    <a:pt x="2817" y="19029"/>
                    <a:pt x="2858" y="19184"/>
                    <a:pt x="2976" y="19249"/>
                  </a:cubicBezTo>
                  <a:cubicBezTo>
                    <a:pt x="3016" y="19273"/>
                    <a:pt x="3059" y="19284"/>
                    <a:pt x="3102" y="19284"/>
                  </a:cubicBezTo>
                  <a:cubicBezTo>
                    <a:pt x="3188" y="19284"/>
                    <a:pt x="3272" y="19238"/>
                    <a:pt x="3320" y="19160"/>
                  </a:cubicBezTo>
                  <a:cubicBezTo>
                    <a:pt x="3432" y="18965"/>
                    <a:pt x="3544" y="18781"/>
                    <a:pt x="3656" y="18603"/>
                  </a:cubicBezTo>
                  <a:cubicBezTo>
                    <a:pt x="3727" y="18485"/>
                    <a:pt x="3692" y="18332"/>
                    <a:pt x="3574" y="18261"/>
                  </a:cubicBezTo>
                  <a:cubicBezTo>
                    <a:pt x="3533" y="18235"/>
                    <a:pt x="3488" y="18223"/>
                    <a:pt x="3442" y="18223"/>
                  </a:cubicBezTo>
                  <a:close/>
                  <a:moveTo>
                    <a:pt x="2475" y="19951"/>
                  </a:moveTo>
                  <a:cubicBezTo>
                    <a:pt x="2384" y="19951"/>
                    <a:pt x="2296" y="20000"/>
                    <a:pt x="2249" y="20088"/>
                  </a:cubicBezTo>
                  <a:cubicBezTo>
                    <a:pt x="2148" y="20290"/>
                    <a:pt x="2048" y="20484"/>
                    <a:pt x="1952" y="20686"/>
                  </a:cubicBezTo>
                  <a:cubicBezTo>
                    <a:pt x="1894" y="20811"/>
                    <a:pt x="1947" y="20958"/>
                    <a:pt x="2072" y="21017"/>
                  </a:cubicBezTo>
                  <a:cubicBezTo>
                    <a:pt x="2106" y="21033"/>
                    <a:pt x="2143" y="21041"/>
                    <a:pt x="2179" y="21041"/>
                  </a:cubicBezTo>
                  <a:cubicBezTo>
                    <a:pt x="2271" y="21041"/>
                    <a:pt x="2360" y="20989"/>
                    <a:pt x="2403" y="20899"/>
                  </a:cubicBezTo>
                  <a:cubicBezTo>
                    <a:pt x="2498" y="20704"/>
                    <a:pt x="2591" y="20508"/>
                    <a:pt x="2692" y="20314"/>
                  </a:cubicBezTo>
                  <a:cubicBezTo>
                    <a:pt x="2752" y="20189"/>
                    <a:pt x="2705" y="20041"/>
                    <a:pt x="2586" y="19976"/>
                  </a:cubicBezTo>
                  <a:cubicBezTo>
                    <a:pt x="2550" y="19959"/>
                    <a:pt x="2512" y="19951"/>
                    <a:pt x="2475" y="19951"/>
                  </a:cubicBezTo>
                  <a:close/>
                  <a:moveTo>
                    <a:pt x="1645" y="21756"/>
                  </a:moveTo>
                  <a:cubicBezTo>
                    <a:pt x="1547" y="21756"/>
                    <a:pt x="1455" y="21816"/>
                    <a:pt x="1414" y="21911"/>
                  </a:cubicBezTo>
                  <a:cubicBezTo>
                    <a:pt x="1332" y="22117"/>
                    <a:pt x="1250" y="22330"/>
                    <a:pt x="1172" y="22537"/>
                  </a:cubicBezTo>
                  <a:cubicBezTo>
                    <a:pt x="1125" y="22662"/>
                    <a:pt x="1190" y="22810"/>
                    <a:pt x="1321" y="22857"/>
                  </a:cubicBezTo>
                  <a:cubicBezTo>
                    <a:pt x="1348" y="22867"/>
                    <a:pt x="1377" y="22872"/>
                    <a:pt x="1405" y="22872"/>
                  </a:cubicBezTo>
                  <a:cubicBezTo>
                    <a:pt x="1507" y="22872"/>
                    <a:pt x="1602" y="22807"/>
                    <a:pt x="1640" y="22709"/>
                  </a:cubicBezTo>
                  <a:cubicBezTo>
                    <a:pt x="1717" y="22502"/>
                    <a:pt x="1793" y="22302"/>
                    <a:pt x="1876" y="22100"/>
                  </a:cubicBezTo>
                  <a:cubicBezTo>
                    <a:pt x="1930" y="21969"/>
                    <a:pt x="1864" y="21827"/>
                    <a:pt x="1740" y="21775"/>
                  </a:cubicBezTo>
                  <a:cubicBezTo>
                    <a:pt x="1708" y="21762"/>
                    <a:pt x="1677" y="21756"/>
                    <a:pt x="1645" y="21756"/>
                  </a:cubicBezTo>
                  <a:close/>
                  <a:moveTo>
                    <a:pt x="992" y="23629"/>
                  </a:moveTo>
                  <a:cubicBezTo>
                    <a:pt x="886" y="23629"/>
                    <a:pt x="787" y="23697"/>
                    <a:pt x="753" y="23809"/>
                  </a:cubicBezTo>
                  <a:cubicBezTo>
                    <a:pt x="687" y="24022"/>
                    <a:pt x="628" y="24241"/>
                    <a:pt x="575" y="24454"/>
                  </a:cubicBezTo>
                  <a:cubicBezTo>
                    <a:pt x="540" y="24585"/>
                    <a:pt x="616" y="24721"/>
                    <a:pt x="753" y="24756"/>
                  </a:cubicBezTo>
                  <a:cubicBezTo>
                    <a:pt x="773" y="24762"/>
                    <a:pt x="793" y="24765"/>
                    <a:pt x="813" y="24765"/>
                  </a:cubicBezTo>
                  <a:cubicBezTo>
                    <a:pt x="922" y="24765"/>
                    <a:pt x="1024" y="24688"/>
                    <a:pt x="1054" y="24579"/>
                  </a:cubicBezTo>
                  <a:cubicBezTo>
                    <a:pt x="1108" y="24366"/>
                    <a:pt x="1166" y="24159"/>
                    <a:pt x="1231" y="23946"/>
                  </a:cubicBezTo>
                  <a:cubicBezTo>
                    <a:pt x="1267" y="23815"/>
                    <a:pt x="1190" y="23679"/>
                    <a:pt x="1059" y="23638"/>
                  </a:cubicBezTo>
                  <a:cubicBezTo>
                    <a:pt x="1037" y="23631"/>
                    <a:pt x="1015" y="23629"/>
                    <a:pt x="992" y="23629"/>
                  </a:cubicBezTo>
                  <a:close/>
                  <a:moveTo>
                    <a:pt x="532" y="25556"/>
                  </a:moveTo>
                  <a:cubicBezTo>
                    <a:pt x="413" y="25556"/>
                    <a:pt x="306" y="25640"/>
                    <a:pt x="284" y="25762"/>
                  </a:cubicBezTo>
                  <a:cubicBezTo>
                    <a:pt x="243" y="25986"/>
                    <a:pt x="208" y="26206"/>
                    <a:pt x="178" y="26425"/>
                  </a:cubicBezTo>
                  <a:cubicBezTo>
                    <a:pt x="155" y="26561"/>
                    <a:pt x="249" y="26684"/>
                    <a:pt x="385" y="26709"/>
                  </a:cubicBezTo>
                  <a:cubicBezTo>
                    <a:pt x="396" y="26710"/>
                    <a:pt x="406" y="26711"/>
                    <a:pt x="417" y="26711"/>
                  </a:cubicBezTo>
                  <a:cubicBezTo>
                    <a:pt x="540" y="26711"/>
                    <a:pt x="648" y="26621"/>
                    <a:pt x="669" y="26496"/>
                  </a:cubicBezTo>
                  <a:cubicBezTo>
                    <a:pt x="699" y="26283"/>
                    <a:pt x="734" y="26070"/>
                    <a:pt x="770" y="25851"/>
                  </a:cubicBezTo>
                  <a:cubicBezTo>
                    <a:pt x="800" y="25715"/>
                    <a:pt x="710" y="25590"/>
                    <a:pt x="575" y="25560"/>
                  </a:cubicBezTo>
                  <a:cubicBezTo>
                    <a:pt x="561" y="25558"/>
                    <a:pt x="547" y="25556"/>
                    <a:pt x="532" y="25556"/>
                  </a:cubicBezTo>
                  <a:close/>
                  <a:moveTo>
                    <a:pt x="282" y="27530"/>
                  </a:moveTo>
                  <a:cubicBezTo>
                    <a:pt x="150" y="27530"/>
                    <a:pt x="48" y="27632"/>
                    <a:pt x="36" y="27761"/>
                  </a:cubicBezTo>
                  <a:cubicBezTo>
                    <a:pt x="24" y="27986"/>
                    <a:pt x="13" y="28211"/>
                    <a:pt x="7" y="28429"/>
                  </a:cubicBezTo>
                  <a:cubicBezTo>
                    <a:pt x="0" y="28566"/>
                    <a:pt x="114" y="28683"/>
                    <a:pt x="249" y="28683"/>
                  </a:cubicBezTo>
                  <a:cubicBezTo>
                    <a:pt x="253" y="28684"/>
                    <a:pt x="257" y="28684"/>
                    <a:pt x="261" y="28684"/>
                  </a:cubicBezTo>
                  <a:cubicBezTo>
                    <a:pt x="392" y="28684"/>
                    <a:pt x="497" y="28573"/>
                    <a:pt x="504" y="28442"/>
                  </a:cubicBezTo>
                  <a:cubicBezTo>
                    <a:pt x="510" y="28229"/>
                    <a:pt x="516" y="28009"/>
                    <a:pt x="533" y="27790"/>
                  </a:cubicBezTo>
                  <a:cubicBezTo>
                    <a:pt x="540" y="27654"/>
                    <a:pt x="439" y="27536"/>
                    <a:pt x="303" y="27531"/>
                  </a:cubicBezTo>
                  <a:cubicBezTo>
                    <a:pt x="296" y="27530"/>
                    <a:pt x="289" y="27530"/>
                    <a:pt x="282" y="27530"/>
                  </a:cubicBezTo>
                  <a:close/>
                  <a:moveTo>
                    <a:pt x="273" y="29512"/>
                  </a:moveTo>
                  <a:cubicBezTo>
                    <a:pt x="269" y="29512"/>
                    <a:pt x="265" y="29512"/>
                    <a:pt x="262" y="29513"/>
                  </a:cubicBezTo>
                  <a:cubicBezTo>
                    <a:pt x="125" y="29518"/>
                    <a:pt x="24" y="29636"/>
                    <a:pt x="30" y="29772"/>
                  </a:cubicBezTo>
                  <a:cubicBezTo>
                    <a:pt x="43" y="30004"/>
                    <a:pt x="60" y="30223"/>
                    <a:pt x="84" y="30447"/>
                  </a:cubicBezTo>
                  <a:cubicBezTo>
                    <a:pt x="100" y="30575"/>
                    <a:pt x="206" y="30667"/>
                    <a:pt x="331" y="30667"/>
                  </a:cubicBezTo>
                  <a:cubicBezTo>
                    <a:pt x="339" y="30667"/>
                    <a:pt x="347" y="30666"/>
                    <a:pt x="355" y="30665"/>
                  </a:cubicBezTo>
                  <a:cubicBezTo>
                    <a:pt x="492" y="30654"/>
                    <a:pt x="592" y="30529"/>
                    <a:pt x="581" y="30394"/>
                  </a:cubicBezTo>
                  <a:cubicBezTo>
                    <a:pt x="557" y="30181"/>
                    <a:pt x="540" y="29961"/>
                    <a:pt x="527" y="29743"/>
                  </a:cubicBezTo>
                  <a:cubicBezTo>
                    <a:pt x="516" y="29610"/>
                    <a:pt x="404" y="29512"/>
                    <a:pt x="273" y="29512"/>
                  </a:cubicBezTo>
                  <a:close/>
                  <a:moveTo>
                    <a:pt x="522" y="31478"/>
                  </a:moveTo>
                  <a:cubicBezTo>
                    <a:pt x="508" y="31478"/>
                    <a:pt x="494" y="31479"/>
                    <a:pt x="480" y="31482"/>
                  </a:cubicBezTo>
                  <a:cubicBezTo>
                    <a:pt x="344" y="31512"/>
                    <a:pt x="256" y="31642"/>
                    <a:pt x="284" y="31779"/>
                  </a:cubicBezTo>
                  <a:cubicBezTo>
                    <a:pt x="327" y="31997"/>
                    <a:pt x="374" y="32216"/>
                    <a:pt x="426" y="32435"/>
                  </a:cubicBezTo>
                  <a:cubicBezTo>
                    <a:pt x="452" y="32547"/>
                    <a:pt x="557" y="32624"/>
                    <a:pt x="669" y="32624"/>
                  </a:cubicBezTo>
                  <a:cubicBezTo>
                    <a:pt x="687" y="32624"/>
                    <a:pt x="705" y="32622"/>
                    <a:pt x="723" y="32618"/>
                  </a:cubicBezTo>
                  <a:cubicBezTo>
                    <a:pt x="859" y="32582"/>
                    <a:pt x="942" y="32453"/>
                    <a:pt x="906" y="32317"/>
                  </a:cubicBezTo>
                  <a:cubicBezTo>
                    <a:pt x="859" y="32109"/>
                    <a:pt x="811" y="31896"/>
                    <a:pt x="770" y="31683"/>
                  </a:cubicBezTo>
                  <a:cubicBezTo>
                    <a:pt x="748" y="31562"/>
                    <a:pt x="638" y="31478"/>
                    <a:pt x="522" y="31478"/>
                  </a:cubicBezTo>
                  <a:close/>
                  <a:moveTo>
                    <a:pt x="1037" y="33396"/>
                  </a:moveTo>
                  <a:cubicBezTo>
                    <a:pt x="1009" y="33396"/>
                    <a:pt x="981" y="33401"/>
                    <a:pt x="953" y="33411"/>
                  </a:cubicBezTo>
                  <a:cubicBezTo>
                    <a:pt x="824" y="33453"/>
                    <a:pt x="758" y="33594"/>
                    <a:pt x="800" y="33724"/>
                  </a:cubicBezTo>
                  <a:cubicBezTo>
                    <a:pt x="876" y="33937"/>
                    <a:pt x="953" y="34150"/>
                    <a:pt x="1037" y="34357"/>
                  </a:cubicBezTo>
                  <a:cubicBezTo>
                    <a:pt x="1073" y="34457"/>
                    <a:pt x="1165" y="34516"/>
                    <a:pt x="1264" y="34516"/>
                  </a:cubicBezTo>
                  <a:cubicBezTo>
                    <a:pt x="1295" y="34516"/>
                    <a:pt x="1326" y="34510"/>
                    <a:pt x="1356" y="34499"/>
                  </a:cubicBezTo>
                  <a:cubicBezTo>
                    <a:pt x="1485" y="34446"/>
                    <a:pt x="1545" y="34304"/>
                    <a:pt x="1498" y="34174"/>
                  </a:cubicBezTo>
                  <a:cubicBezTo>
                    <a:pt x="1414" y="33972"/>
                    <a:pt x="1343" y="33772"/>
                    <a:pt x="1272" y="33565"/>
                  </a:cubicBezTo>
                  <a:cubicBezTo>
                    <a:pt x="1236" y="33462"/>
                    <a:pt x="1140" y="33396"/>
                    <a:pt x="1037" y="33396"/>
                  </a:cubicBezTo>
                  <a:close/>
                  <a:moveTo>
                    <a:pt x="1808" y="35222"/>
                  </a:moveTo>
                  <a:cubicBezTo>
                    <a:pt x="1771" y="35222"/>
                    <a:pt x="1733" y="35231"/>
                    <a:pt x="1698" y="35250"/>
                  </a:cubicBezTo>
                  <a:cubicBezTo>
                    <a:pt x="1575" y="35315"/>
                    <a:pt x="1527" y="35463"/>
                    <a:pt x="1586" y="35582"/>
                  </a:cubicBezTo>
                  <a:cubicBezTo>
                    <a:pt x="1693" y="35789"/>
                    <a:pt x="1799" y="35984"/>
                    <a:pt x="1911" y="36180"/>
                  </a:cubicBezTo>
                  <a:cubicBezTo>
                    <a:pt x="1955" y="36258"/>
                    <a:pt x="2037" y="36303"/>
                    <a:pt x="2123" y="36303"/>
                  </a:cubicBezTo>
                  <a:cubicBezTo>
                    <a:pt x="2166" y="36303"/>
                    <a:pt x="2209" y="36292"/>
                    <a:pt x="2249" y="36268"/>
                  </a:cubicBezTo>
                  <a:cubicBezTo>
                    <a:pt x="2367" y="36203"/>
                    <a:pt x="2408" y="36049"/>
                    <a:pt x="2337" y="35931"/>
                  </a:cubicBezTo>
                  <a:cubicBezTo>
                    <a:pt x="2231" y="35741"/>
                    <a:pt x="2130" y="35552"/>
                    <a:pt x="2031" y="35356"/>
                  </a:cubicBezTo>
                  <a:cubicBezTo>
                    <a:pt x="1984" y="35273"/>
                    <a:pt x="1897" y="35222"/>
                    <a:pt x="1808" y="35222"/>
                  </a:cubicBezTo>
                  <a:close/>
                  <a:moveTo>
                    <a:pt x="2840" y="36918"/>
                  </a:moveTo>
                  <a:cubicBezTo>
                    <a:pt x="2790" y="36918"/>
                    <a:pt x="2740" y="36933"/>
                    <a:pt x="2698" y="36966"/>
                  </a:cubicBezTo>
                  <a:cubicBezTo>
                    <a:pt x="2586" y="37043"/>
                    <a:pt x="2556" y="37196"/>
                    <a:pt x="2640" y="37309"/>
                  </a:cubicBezTo>
                  <a:cubicBezTo>
                    <a:pt x="2769" y="37493"/>
                    <a:pt x="2905" y="37676"/>
                    <a:pt x="3047" y="37848"/>
                  </a:cubicBezTo>
                  <a:cubicBezTo>
                    <a:pt x="3095" y="37910"/>
                    <a:pt x="3169" y="37941"/>
                    <a:pt x="3243" y="37941"/>
                  </a:cubicBezTo>
                  <a:cubicBezTo>
                    <a:pt x="3297" y="37941"/>
                    <a:pt x="3351" y="37924"/>
                    <a:pt x="3396" y="37889"/>
                  </a:cubicBezTo>
                  <a:cubicBezTo>
                    <a:pt x="3503" y="37800"/>
                    <a:pt x="3521" y="37647"/>
                    <a:pt x="3432" y="37540"/>
                  </a:cubicBezTo>
                  <a:cubicBezTo>
                    <a:pt x="3301" y="37368"/>
                    <a:pt x="3172" y="37196"/>
                    <a:pt x="3041" y="37019"/>
                  </a:cubicBezTo>
                  <a:cubicBezTo>
                    <a:pt x="2995" y="36954"/>
                    <a:pt x="2918" y="36918"/>
                    <a:pt x="2840" y="36918"/>
                  </a:cubicBezTo>
                  <a:close/>
                  <a:moveTo>
                    <a:pt x="4118" y="38433"/>
                  </a:moveTo>
                  <a:cubicBezTo>
                    <a:pt x="4056" y="38433"/>
                    <a:pt x="3993" y="38457"/>
                    <a:pt x="3947" y="38504"/>
                  </a:cubicBezTo>
                  <a:cubicBezTo>
                    <a:pt x="3846" y="38605"/>
                    <a:pt x="3846" y="38758"/>
                    <a:pt x="3940" y="38859"/>
                  </a:cubicBezTo>
                  <a:cubicBezTo>
                    <a:pt x="4101" y="39019"/>
                    <a:pt x="4267" y="39173"/>
                    <a:pt x="4431" y="39320"/>
                  </a:cubicBezTo>
                  <a:cubicBezTo>
                    <a:pt x="4479" y="39365"/>
                    <a:pt x="4540" y="39388"/>
                    <a:pt x="4600" y="39388"/>
                  </a:cubicBezTo>
                  <a:cubicBezTo>
                    <a:pt x="4667" y="39388"/>
                    <a:pt x="4734" y="39360"/>
                    <a:pt x="4781" y="39303"/>
                  </a:cubicBezTo>
                  <a:cubicBezTo>
                    <a:pt x="4876" y="39203"/>
                    <a:pt x="4863" y="39048"/>
                    <a:pt x="4764" y="38954"/>
                  </a:cubicBezTo>
                  <a:cubicBezTo>
                    <a:pt x="4603" y="38812"/>
                    <a:pt x="4450" y="38664"/>
                    <a:pt x="4295" y="38510"/>
                  </a:cubicBezTo>
                  <a:cubicBezTo>
                    <a:pt x="4248" y="38459"/>
                    <a:pt x="4183" y="38433"/>
                    <a:pt x="4118" y="38433"/>
                  </a:cubicBezTo>
                  <a:close/>
                  <a:moveTo>
                    <a:pt x="5632" y="39717"/>
                  </a:moveTo>
                  <a:cubicBezTo>
                    <a:pt x="5554" y="39717"/>
                    <a:pt x="5479" y="39755"/>
                    <a:pt x="5431" y="39823"/>
                  </a:cubicBezTo>
                  <a:cubicBezTo>
                    <a:pt x="5349" y="39935"/>
                    <a:pt x="5378" y="40090"/>
                    <a:pt x="5491" y="40167"/>
                  </a:cubicBezTo>
                  <a:cubicBezTo>
                    <a:pt x="5674" y="40297"/>
                    <a:pt x="5864" y="40421"/>
                    <a:pt x="6053" y="40539"/>
                  </a:cubicBezTo>
                  <a:cubicBezTo>
                    <a:pt x="6094" y="40563"/>
                    <a:pt x="6139" y="40575"/>
                    <a:pt x="6184" y="40575"/>
                  </a:cubicBezTo>
                  <a:cubicBezTo>
                    <a:pt x="6268" y="40575"/>
                    <a:pt x="6350" y="40533"/>
                    <a:pt x="6396" y="40456"/>
                  </a:cubicBezTo>
                  <a:cubicBezTo>
                    <a:pt x="6467" y="40338"/>
                    <a:pt x="6432" y="40184"/>
                    <a:pt x="6313" y="40113"/>
                  </a:cubicBezTo>
                  <a:cubicBezTo>
                    <a:pt x="6129" y="40006"/>
                    <a:pt x="5952" y="39888"/>
                    <a:pt x="5775" y="39765"/>
                  </a:cubicBezTo>
                  <a:cubicBezTo>
                    <a:pt x="5731" y="39732"/>
                    <a:pt x="5681" y="39717"/>
                    <a:pt x="5632" y="39717"/>
                  </a:cubicBezTo>
                  <a:close/>
                  <a:moveTo>
                    <a:pt x="7354" y="40705"/>
                  </a:moveTo>
                  <a:cubicBezTo>
                    <a:pt x="7261" y="40705"/>
                    <a:pt x="7172" y="40757"/>
                    <a:pt x="7129" y="40847"/>
                  </a:cubicBezTo>
                  <a:cubicBezTo>
                    <a:pt x="7071" y="40965"/>
                    <a:pt x="7118" y="41114"/>
                    <a:pt x="7241" y="41177"/>
                  </a:cubicBezTo>
                  <a:cubicBezTo>
                    <a:pt x="7448" y="41278"/>
                    <a:pt x="7650" y="41373"/>
                    <a:pt x="7852" y="41461"/>
                  </a:cubicBezTo>
                  <a:cubicBezTo>
                    <a:pt x="7883" y="41475"/>
                    <a:pt x="7915" y="41481"/>
                    <a:pt x="7947" y="41481"/>
                  </a:cubicBezTo>
                  <a:cubicBezTo>
                    <a:pt x="8043" y="41481"/>
                    <a:pt x="8136" y="41425"/>
                    <a:pt x="8177" y="41332"/>
                  </a:cubicBezTo>
                  <a:cubicBezTo>
                    <a:pt x="8235" y="41207"/>
                    <a:pt x="8177" y="41060"/>
                    <a:pt x="8052" y="41007"/>
                  </a:cubicBezTo>
                  <a:cubicBezTo>
                    <a:pt x="7857" y="40918"/>
                    <a:pt x="7661" y="40830"/>
                    <a:pt x="7461" y="40729"/>
                  </a:cubicBezTo>
                  <a:cubicBezTo>
                    <a:pt x="7427" y="40712"/>
                    <a:pt x="7390" y="40705"/>
                    <a:pt x="7354" y="40705"/>
                  </a:cubicBezTo>
                  <a:close/>
                  <a:moveTo>
                    <a:pt x="9179" y="41477"/>
                  </a:moveTo>
                  <a:cubicBezTo>
                    <a:pt x="9079" y="41477"/>
                    <a:pt x="8983" y="41541"/>
                    <a:pt x="8945" y="41639"/>
                  </a:cubicBezTo>
                  <a:cubicBezTo>
                    <a:pt x="8898" y="41770"/>
                    <a:pt x="8963" y="41912"/>
                    <a:pt x="9094" y="41958"/>
                  </a:cubicBezTo>
                  <a:cubicBezTo>
                    <a:pt x="9313" y="42036"/>
                    <a:pt x="9526" y="42107"/>
                    <a:pt x="9733" y="42171"/>
                  </a:cubicBezTo>
                  <a:cubicBezTo>
                    <a:pt x="9758" y="42180"/>
                    <a:pt x="9784" y="42184"/>
                    <a:pt x="9809" y="42184"/>
                  </a:cubicBezTo>
                  <a:cubicBezTo>
                    <a:pt x="9914" y="42184"/>
                    <a:pt x="10011" y="42116"/>
                    <a:pt x="10040" y="42007"/>
                  </a:cubicBezTo>
                  <a:cubicBezTo>
                    <a:pt x="10081" y="41876"/>
                    <a:pt x="10010" y="41740"/>
                    <a:pt x="9881" y="41699"/>
                  </a:cubicBezTo>
                  <a:cubicBezTo>
                    <a:pt x="9679" y="41633"/>
                    <a:pt x="9472" y="41568"/>
                    <a:pt x="9259" y="41491"/>
                  </a:cubicBezTo>
                  <a:cubicBezTo>
                    <a:pt x="9233" y="41481"/>
                    <a:pt x="9206" y="41477"/>
                    <a:pt x="9179" y="41477"/>
                  </a:cubicBezTo>
                  <a:close/>
                  <a:moveTo>
                    <a:pt x="15138" y="42026"/>
                  </a:moveTo>
                  <a:cubicBezTo>
                    <a:pt x="15109" y="42026"/>
                    <a:pt x="15079" y="42031"/>
                    <a:pt x="15050" y="42042"/>
                  </a:cubicBezTo>
                  <a:cubicBezTo>
                    <a:pt x="15050" y="42042"/>
                    <a:pt x="15014" y="42053"/>
                    <a:pt x="14956" y="42072"/>
                  </a:cubicBezTo>
                  <a:cubicBezTo>
                    <a:pt x="14826" y="42113"/>
                    <a:pt x="14749" y="42249"/>
                    <a:pt x="14784" y="42379"/>
                  </a:cubicBezTo>
                  <a:cubicBezTo>
                    <a:pt x="14814" y="42488"/>
                    <a:pt x="14914" y="42559"/>
                    <a:pt x="15025" y="42559"/>
                  </a:cubicBezTo>
                  <a:cubicBezTo>
                    <a:pt x="15047" y="42559"/>
                    <a:pt x="15070" y="42556"/>
                    <a:pt x="15093" y="42550"/>
                  </a:cubicBezTo>
                  <a:cubicBezTo>
                    <a:pt x="15175" y="42526"/>
                    <a:pt x="15216" y="42509"/>
                    <a:pt x="15222" y="42509"/>
                  </a:cubicBezTo>
                  <a:cubicBezTo>
                    <a:pt x="15352" y="42462"/>
                    <a:pt x="15418" y="42320"/>
                    <a:pt x="15369" y="42190"/>
                  </a:cubicBezTo>
                  <a:cubicBezTo>
                    <a:pt x="15333" y="42088"/>
                    <a:pt x="15239" y="42026"/>
                    <a:pt x="15138" y="42026"/>
                  </a:cubicBezTo>
                  <a:close/>
                  <a:moveTo>
                    <a:pt x="11091" y="42020"/>
                  </a:moveTo>
                  <a:cubicBezTo>
                    <a:pt x="10975" y="42020"/>
                    <a:pt x="10866" y="42098"/>
                    <a:pt x="10845" y="42220"/>
                  </a:cubicBezTo>
                  <a:cubicBezTo>
                    <a:pt x="10815" y="42349"/>
                    <a:pt x="10904" y="42485"/>
                    <a:pt x="11033" y="42509"/>
                  </a:cubicBezTo>
                  <a:cubicBezTo>
                    <a:pt x="11265" y="42562"/>
                    <a:pt x="11489" y="42597"/>
                    <a:pt x="11702" y="42633"/>
                  </a:cubicBezTo>
                  <a:cubicBezTo>
                    <a:pt x="11714" y="42634"/>
                    <a:pt x="11725" y="42635"/>
                    <a:pt x="11736" y="42635"/>
                  </a:cubicBezTo>
                  <a:cubicBezTo>
                    <a:pt x="11855" y="42635"/>
                    <a:pt x="11964" y="42550"/>
                    <a:pt x="11980" y="42427"/>
                  </a:cubicBezTo>
                  <a:cubicBezTo>
                    <a:pt x="12004" y="42291"/>
                    <a:pt x="11909" y="42160"/>
                    <a:pt x="11773" y="42143"/>
                  </a:cubicBezTo>
                  <a:cubicBezTo>
                    <a:pt x="11571" y="42113"/>
                    <a:pt x="11358" y="42072"/>
                    <a:pt x="11134" y="42024"/>
                  </a:cubicBezTo>
                  <a:cubicBezTo>
                    <a:pt x="11120" y="42021"/>
                    <a:pt x="11105" y="42020"/>
                    <a:pt x="11091" y="42020"/>
                  </a:cubicBezTo>
                  <a:close/>
                  <a:moveTo>
                    <a:pt x="13712" y="42255"/>
                  </a:moveTo>
                  <a:cubicBezTo>
                    <a:pt x="13708" y="42255"/>
                    <a:pt x="13705" y="42255"/>
                    <a:pt x="13701" y="42255"/>
                  </a:cubicBezTo>
                  <a:cubicBezTo>
                    <a:pt x="13578" y="42261"/>
                    <a:pt x="13447" y="42266"/>
                    <a:pt x="13305" y="42266"/>
                  </a:cubicBezTo>
                  <a:cubicBezTo>
                    <a:pt x="13228" y="42266"/>
                    <a:pt x="13146" y="42261"/>
                    <a:pt x="13062" y="42261"/>
                  </a:cubicBezTo>
                  <a:cubicBezTo>
                    <a:pt x="13059" y="42261"/>
                    <a:pt x="13055" y="42261"/>
                    <a:pt x="13052" y="42261"/>
                  </a:cubicBezTo>
                  <a:cubicBezTo>
                    <a:pt x="12915" y="42261"/>
                    <a:pt x="12808" y="42371"/>
                    <a:pt x="12808" y="42504"/>
                  </a:cubicBezTo>
                  <a:cubicBezTo>
                    <a:pt x="12802" y="42640"/>
                    <a:pt x="12909" y="42752"/>
                    <a:pt x="13045" y="42758"/>
                  </a:cubicBezTo>
                  <a:lnTo>
                    <a:pt x="13305" y="42758"/>
                  </a:lnTo>
                  <a:cubicBezTo>
                    <a:pt x="13453" y="42758"/>
                    <a:pt x="13595" y="42758"/>
                    <a:pt x="13725" y="42752"/>
                  </a:cubicBezTo>
                  <a:cubicBezTo>
                    <a:pt x="13867" y="42746"/>
                    <a:pt x="13968" y="42627"/>
                    <a:pt x="13962" y="42491"/>
                  </a:cubicBezTo>
                  <a:cubicBezTo>
                    <a:pt x="13957" y="42359"/>
                    <a:pt x="13843" y="42255"/>
                    <a:pt x="13712" y="42255"/>
                  </a:cubicBezTo>
                  <a:close/>
                </a:path>
              </a:pathLst>
            </a:custGeom>
            <a:solidFill>
              <a:srgbClr val="1E1936"/>
            </a:solidFill>
            <a:ln>
              <a:solidFill>
                <a:schemeClr val="tx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0066"/>
                </a:solidFill>
                <a:effectLst/>
                <a:uLnTx/>
                <a:uFillTx/>
                <a:latin typeface="Arial"/>
                <a:cs typeface="Arial"/>
                <a:sym typeface="Arial"/>
              </a:endParaRPr>
            </a:p>
          </p:txBody>
        </p:sp>
        <p:grpSp>
          <p:nvGrpSpPr>
            <p:cNvPr id="90" name="Google Shape;4716;p79"/>
            <p:cNvGrpSpPr/>
            <p:nvPr/>
          </p:nvGrpSpPr>
          <p:grpSpPr>
            <a:xfrm rot="3530764">
              <a:off x="252923" y="3052492"/>
              <a:ext cx="603575" cy="520900"/>
              <a:chOff x="3450350" y="2886200"/>
              <a:chExt cx="603575" cy="520900"/>
            </a:xfrm>
          </p:grpSpPr>
          <p:sp>
            <p:nvSpPr>
              <p:cNvPr id="91" name="Google Shape;4717;p79"/>
              <p:cNvSpPr/>
              <p:nvPr/>
            </p:nvSpPr>
            <p:spPr>
              <a:xfrm>
                <a:off x="3450350" y="2886200"/>
                <a:ext cx="603575" cy="520900"/>
              </a:xfrm>
              <a:custGeom>
                <a:avLst/>
                <a:gdLst/>
                <a:ahLst/>
                <a:cxnLst/>
                <a:rect l="l" t="t" r="r" b="b"/>
                <a:pathLst>
                  <a:path w="24143" h="20836" extrusionOk="0">
                    <a:moveTo>
                      <a:pt x="23735" y="36"/>
                    </a:moveTo>
                    <a:cubicBezTo>
                      <a:pt x="23717" y="1"/>
                      <a:pt x="23676" y="1"/>
                      <a:pt x="23610" y="42"/>
                    </a:cubicBezTo>
                    <a:cubicBezTo>
                      <a:pt x="22971" y="468"/>
                      <a:pt x="197" y="8619"/>
                      <a:pt x="131" y="8643"/>
                    </a:cubicBezTo>
                    <a:cubicBezTo>
                      <a:pt x="25" y="8678"/>
                      <a:pt x="1" y="8809"/>
                      <a:pt x="72" y="8932"/>
                    </a:cubicBezTo>
                    <a:cubicBezTo>
                      <a:pt x="119" y="9009"/>
                      <a:pt x="190" y="9063"/>
                      <a:pt x="268" y="9087"/>
                    </a:cubicBezTo>
                    <a:cubicBezTo>
                      <a:pt x="557" y="9194"/>
                      <a:pt x="4107" y="10500"/>
                      <a:pt x="5680" y="11441"/>
                    </a:cubicBezTo>
                    <a:cubicBezTo>
                      <a:pt x="5828" y="13014"/>
                      <a:pt x="6136" y="20203"/>
                      <a:pt x="6136" y="20220"/>
                    </a:cubicBezTo>
                    <a:cubicBezTo>
                      <a:pt x="6136" y="20350"/>
                      <a:pt x="6248" y="20474"/>
                      <a:pt x="6373" y="20509"/>
                    </a:cubicBezTo>
                    <a:cubicBezTo>
                      <a:pt x="6384" y="20509"/>
                      <a:pt x="6390" y="20516"/>
                      <a:pt x="6401" y="20516"/>
                    </a:cubicBezTo>
                    <a:cubicBezTo>
                      <a:pt x="6401" y="20522"/>
                      <a:pt x="6408" y="20522"/>
                      <a:pt x="6414" y="20528"/>
                    </a:cubicBezTo>
                    <a:cubicBezTo>
                      <a:pt x="6520" y="20629"/>
                      <a:pt x="6662" y="20640"/>
                      <a:pt x="6733" y="20563"/>
                    </a:cubicBezTo>
                    <a:lnTo>
                      <a:pt x="10051" y="16711"/>
                    </a:lnTo>
                    <a:cubicBezTo>
                      <a:pt x="10318" y="17044"/>
                      <a:pt x="10597" y="17386"/>
                      <a:pt x="10873" y="17729"/>
                    </a:cubicBezTo>
                    <a:cubicBezTo>
                      <a:pt x="11820" y="18901"/>
                      <a:pt x="12762" y="20072"/>
                      <a:pt x="13382" y="20705"/>
                    </a:cubicBezTo>
                    <a:cubicBezTo>
                      <a:pt x="13483" y="20812"/>
                      <a:pt x="13631" y="20836"/>
                      <a:pt x="13707" y="20758"/>
                    </a:cubicBezTo>
                    <a:cubicBezTo>
                      <a:pt x="13720" y="20752"/>
                      <a:pt x="13726" y="20741"/>
                      <a:pt x="13737" y="20722"/>
                    </a:cubicBezTo>
                    <a:cubicBezTo>
                      <a:pt x="13756" y="20687"/>
                      <a:pt x="18393" y="11867"/>
                      <a:pt x="21344" y="5751"/>
                    </a:cubicBezTo>
                    <a:lnTo>
                      <a:pt x="24090" y="408"/>
                    </a:lnTo>
                    <a:cubicBezTo>
                      <a:pt x="24143" y="313"/>
                      <a:pt x="24085" y="165"/>
                      <a:pt x="23971" y="83"/>
                    </a:cubicBezTo>
                    <a:cubicBezTo>
                      <a:pt x="23889" y="23"/>
                      <a:pt x="23801" y="12"/>
                      <a:pt x="23735" y="36"/>
                    </a:cubicBezTo>
                    <a:close/>
                    <a:moveTo>
                      <a:pt x="13885" y="8312"/>
                    </a:moveTo>
                    <a:cubicBezTo>
                      <a:pt x="13898" y="8323"/>
                      <a:pt x="13891" y="8312"/>
                      <a:pt x="13868" y="8288"/>
                    </a:cubicBezTo>
                    <a:cubicBezTo>
                      <a:pt x="13868" y="8276"/>
                      <a:pt x="13862" y="8258"/>
                      <a:pt x="13855" y="8247"/>
                    </a:cubicBezTo>
                    <a:cubicBezTo>
                      <a:pt x="13855" y="8235"/>
                      <a:pt x="13855" y="8217"/>
                      <a:pt x="13849" y="8205"/>
                    </a:cubicBezTo>
                    <a:cubicBezTo>
                      <a:pt x="13849" y="8129"/>
                      <a:pt x="13862" y="8063"/>
                      <a:pt x="13903" y="7993"/>
                    </a:cubicBezTo>
                    <a:cubicBezTo>
                      <a:pt x="13991" y="7845"/>
                      <a:pt x="14223" y="8004"/>
                      <a:pt x="14122" y="8146"/>
                    </a:cubicBezTo>
                    <a:cubicBezTo>
                      <a:pt x="14122" y="8146"/>
                      <a:pt x="14116" y="8164"/>
                      <a:pt x="14111" y="8164"/>
                    </a:cubicBezTo>
                    <a:lnTo>
                      <a:pt x="14111" y="8176"/>
                    </a:lnTo>
                    <a:cubicBezTo>
                      <a:pt x="14111" y="8181"/>
                      <a:pt x="14103" y="8187"/>
                      <a:pt x="14103" y="8193"/>
                    </a:cubicBezTo>
                    <a:lnTo>
                      <a:pt x="14103" y="8200"/>
                    </a:lnTo>
                    <a:cubicBezTo>
                      <a:pt x="14111" y="8264"/>
                      <a:pt x="14103" y="8329"/>
                      <a:pt x="14045" y="8383"/>
                    </a:cubicBezTo>
                    <a:cubicBezTo>
                      <a:pt x="14027" y="8400"/>
                      <a:pt x="13997" y="8413"/>
                      <a:pt x="13974" y="8400"/>
                    </a:cubicBezTo>
                    <a:cubicBezTo>
                      <a:pt x="13926" y="8377"/>
                      <a:pt x="13903" y="8353"/>
                      <a:pt x="13885" y="8312"/>
                    </a:cubicBezTo>
                    <a:close/>
                    <a:moveTo>
                      <a:pt x="13524" y="8927"/>
                    </a:moveTo>
                    <a:cubicBezTo>
                      <a:pt x="13530" y="9045"/>
                      <a:pt x="13335" y="9080"/>
                      <a:pt x="13300" y="8968"/>
                    </a:cubicBezTo>
                    <a:cubicBezTo>
                      <a:pt x="13264" y="8867"/>
                      <a:pt x="13246" y="8761"/>
                      <a:pt x="13229" y="8661"/>
                    </a:cubicBezTo>
                    <a:cubicBezTo>
                      <a:pt x="13199" y="8495"/>
                      <a:pt x="13453" y="8448"/>
                      <a:pt x="13483" y="8613"/>
                    </a:cubicBezTo>
                    <a:cubicBezTo>
                      <a:pt x="13500" y="8714"/>
                      <a:pt x="13524" y="8820"/>
                      <a:pt x="13524" y="8927"/>
                    </a:cubicBezTo>
                    <a:close/>
                    <a:moveTo>
                      <a:pt x="12803" y="9364"/>
                    </a:moveTo>
                    <a:cubicBezTo>
                      <a:pt x="12648" y="9287"/>
                      <a:pt x="12678" y="9033"/>
                      <a:pt x="12667" y="8886"/>
                    </a:cubicBezTo>
                    <a:cubicBezTo>
                      <a:pt x="12661" y="8761"/>
                      <a:pt x="12820" y="8738"/>
                      <a:pt x="12855" y="8856"/>
                    </a:cubicBezTo>
                    <a:cubicBezTo>
                      <a:pt x="12897" y="8992"/>
                      <a:pt x="13010" y="9222"/>
                      <a:pt x="12897" y="9353"/>
                    </a:cubicBezTo>
                    <a:cubicBezTo>
                      <a:pt x="12880" y="9371"/>
                      <a:pt x="12833" y="9382"/>
                      <a:pt x="12803" y="9364"/>
                    </a:cubicBezTo>
                    <a:close/>
                    <a:moveTo>
                      <a:pt x="4804" y="17357"/>
                    </a:moveTo>
                    <a:cubicBezTo>
                      <a:pt x="4864" y="17257"/>
                      <a:pt x="5017" y="17238"/>
                      <a:pt x="5106" y="17303"/>
                    </a:cubicBezTo>
                    <a:cubicBezTo>
                      <a:pt x="5194" y="17363"/>
                      <a:pt x="5237" y="17499"/>
                      <a:pt x="5172" y="17593"/>
                    </a:cubicBezTo>
                    <a:cubicBezTo>
                      <a:pt x="5172" y="17694"/>
                      <a:pt x="5082" y="17795"/>
                      <a:pt x="4970" y="17776"/>
                    </a:cubicBezTo>
                    <a:cubicBezTo>
                      <a:pt x="4882" y="17771"/>
                      <a:pt x="4798" y="17729"/>
                      <a:pt x="4757" y="17641"/>
                    </a:cubicBezTo>
                    <a:cubicBezTo>
                      <a:pt x="4710" y="17540"/>
                      <a:pt x="4751" y="17451"/>
                      <a:pt x="4804" y="17357"/>
                    </a:cubicBezTo>
                    <a:close/>
                    <a:moveTo>
                      <a:pt x="4727" y="14316"/>
                    </a:moveTo>
                    <a:cubicBezTo>
                      <a:pt x="4746" y="14150"/>
                      <a:pt x="4981" y="14174"/>
                      <a:pt x="4976" y="14340"/>
                    </a:cubicBezTo>
                    <a:cubicBezTo>
                      <a:pt x="4964" y="14736"/>
                      <a:pt x="5017" y="15121"/>
                      <a:pt x="5077" y="15512"/>
                    </a:cubicBezTo>
                    <a:cubicBezTo>
                      <a:pt x="5123" y="15824"/>
                      <a:pt x="5207" y="16151"/>
                      <a:pt x="5148" y="16463"/>
                    </a:cubicBezTo>
                    <a:cubicBezTo>
                      <a:pt x="5130" y="16564"/>
                      <a:pt x="5011" y="16582"/>
                      <a:pt x="4959" y="16498"/>
                    </a:cubicBezTo>
                    <a:cubicBezTo>
                      <a:pt x="4604" y="15908"/>
                      <a:pt x="4651" y="14979"/>
                      <a:pt x="4727" y="14316"/>
                    </a:cubicBezTo>
                    <a:close/>
                    <a:moveTo>
                      <a:pt x="18127" y="14204"/>
                    </a:moveTo>
                    <a:cubicBezTo>
                      <a:pt x="18251" y="14180"/>
                      <a:pt x="18376" y="14269"/>
                      <a:pt x="18398" y="14393"/>
                    </a:cubicBezTo>
                    <a:cubicBezTo>
                      <a:pt x="18422" y="14518"/>
                      <a:pt x="18334" y="14641"/>
                      <a:pt x="18209" y="14665"/>
                    </a:cubicBezTo>
                    <a:lnTo>
                      <a:pt x="18157" y="14671"/>
                    </a:lnTo>
                    <a:cubicBezTo>
                      <a:pt x="18086" y="14688"/>
                      <a:pt x="18021" y="14665"/>
                      <a:pt x="17967" y="14617"/>
                    </a:cubicBezTo>
                    <a:cubicBezTo>
                      <a:pt x="17926" y="14582"/>
                      <a:pt x="17896" y="14541"/>
                      <a:pt x="17890" y="14488"/>
                    </a:cubicBezTo>
                    <a:cubicBezTo>
                      <a:pt x="17879" y="14434"/>
                      <a:pt x="17890" y="14381"/>
                      <a:pt x="17914" y="14333"/>
                    </a:cubicBezTo>
                    <a:cubicBezTo>
                      <a:pt x="17950" y="14275"/>
                      <a:pt x="18002" y="14227"/>
                      <a:pt x="18073" y="14215"/>
                    </a:cubicBezTo>
                    <a:close/>
                    <a:moveTo>
                      <a:pt x="19435" y="11299"/>
                    </a:moveTo>
                    <a:cubicBezTo>
                      <a:pt x="19463" y="11217"/>
                      <a:pt x="19599" y="11245"/>
                      <a:pt x="19588" y="11335"/>
                    </a:cubicBezTo>
                    <a:cubicBezTo>
                      <a:pt x="19517" y="11761"/>
                      <a:pt x="19405" y="12151"/>
                      <a:pt x="19227" y="12547"/>
                    </a:cubicBezTo>
                    <a:cubicBezTo>
                      <a:pt x="19080" y="12885"/>
                      <a:pt x="18938" y="13369"/>
                      <a:pt x="18647" y="13618"/>
                    </a:cubicBezTo>
                    <a:cubicBezTo>
                      <a:pt x="18589" y="13666"/>
                      <a:pt x="18476" y="13636"/>
                      <a:pt x="18469" y="13552"/>
                    </a:cubicBezTo>
                    <a:cubicBezTo>
                      <a:pt x="18447" y="13180"/>
                      <a:pt x="18712" y="12807"/>
                      <a:pt x="18884" y="12488"/>
                    </a:cubicBezTo>
                    <a:cubicBezTo>
                      <a:pt x="19091" y="12104"/>
                      <a:pt x="19310" y="11714"/>
                      <a:pt x="19435" y="11299"/>
                    </a:cubicBezTo>
                    <a:close/>
                    <a:moveTo>
                      <a:pt x="11938" y="2650"/>
                    </a:moveTo>
                    <a:cubicBezTo>
                      <a:pt x="12022" y="2627"/>
                      <a:pt x="12110" y="2680"/>
                      <a:pt x="12151" y="2751"/>
                    </a:cubicBezTo>
                    <a:cubicBezTo>
                      <a:pt x="12164" y="2769"/>
                      <a:pt x="12170" y="2786"/>
                      <a:pt x="12175" y="2805"/>
                    </a:cubicBezTo>
                    <a:cubicBezTo>
                      <a:pt x="12175" y="2827"/>
                      <a:pt x="12175" y="2846"/>
                      <a:pt x="12170" y="2869"/>
                    </a:cubicBezTo>
                    <a:cubicBezTo>
                      <a:pt x="12158" y="2952"/>
                      <a:pt x="12099" y="3029"/>
                      <a:pt x="12009" y="3040"/>
                    </a:cubicBezTo>
                    <a:lnTo>
                      <a:pt x="11957" y="3040"/>
                    </a:lnTo>
                    <a:cubicBezTo>
                      <a:pt x="11910" y="3059"/>
                      <a:pt x="11856" y="3040"/>
                      <a:pt x="11815" y="3011"/>
                    </a:cubicBezTo>
                    <a:lnTo>
                      <a:pt x="11815" y="3011"/>
                    </a:lnTo>
                    <a:cubicBezTo>
                      <a:pt x="11774" y="2982"/>
                      <a:pt x="11744" y="2940"/>
                      <a:pt x="11732" y="2887"/>
                    </a:cubicBezTo>
                    <a:cubicBezTo>
                      <a:pt x="11725" y="2840"/>
                      <a:pt x="11732" y="2786"/>
                      <a:pt x="11761" y="2745"/>
                    </a:cubicBezTo>
                    <a:lnTo>
                      <a:pt x="11768" y="2739"/>
                    </a:lnTo>
                    <a:cubicBezTo>
                      <a:pt x="11796" y="2698"/>
                      <a:pt x="11839" y="2668"/>
                      <a:pt x="11886" y="2663"/>
                    </a:cubicBezTo>
                    <a:cubicBezTo>
                      <a:pt x="11903" y="2656"/>
                      <a:pt x="11921" y="2650"/>
                      <a:pt x="11938" y="2650"/>
                    </a:cubicBezTo>
                    <a:close/>
                    <a:moveTo>
                      <a:pt x="10720" y="3485"/>
                    </a:moveTo>
                    <a:cubicBezTo>
                      <a:pt x="10909" y="3414"/>
                      <a:pt x="11140" y="3294"/>
                      <a:pt x="11342" y="3348"/>
                    </a:cubicBezTo>
                    <a:cubicBezTo>
                      <a:pt x="11378" y="3354"/>
                      <a:pt x="11395" y="3414"/>
                      <a:pt x="11370" y="3449"/>
                    </a:cubicBezTo>
                    <a:cubicBezTo>
                      <a:pt x="11241" y="3608"/>
                      <a:pt x="10980" y="3644"/>
                      <a:pt x="10791" y="3698"/>
                    </a:cubicBezTo>
                    <a:cubicBezTo>
                      <a:pt x="10472" y="3786"/>
                      <a:pt x="10164" y="3898"/>
                      <a:pt x="9857" y="4017"/>
                    </a:cubicBezTo>
                    <a:cubicBezTo>
                      <a:pt x="9342" y="4212"/>
                      <a:pt x="8792" y="4430"/>
                      <a:pt x="8342" y="4763"/>
                    </a:cubicBezTo>
                    <a:cubicBezTo>
                      <a:pt x="8295" y="4804"/>
                      <a:pt x="8230" y="4727"/>
                      <a:pt x="8277" y="4686"/>
                    </a:cubicBezTo>
                    <a:cubicBezTo>
                      <a:pt x="8703" y="4288"/>
                      <a:pt x="9235" y="4053"/>
                      <a:pt x="9767" y="3840"/>
                    </a:cubicBezTo>
                    <a:cubicBezTo>
                      <a:pt x="10081" y="3715"/>
                      <a:pt x="10406" y="3608"/>
                      <a:pt x="10720" y="3485"/>
                    </a:cubicBezTo>
                    <a:close/>
                    <a:moveTo>
                      <a:pt x="5556" y="9028"/>
                    </a:moveTo>
                    <a:cubicBezTo>
                      <a:pt x="5514" y="9216"/>
                      <a:pt x="5355" y="9341"/>
                      <a:pt x="5237" y="9483"/>
                    </a:cubicBezTo>
                    <a:cubicBezTo>
                      <a:pt x="5095" y="9655"/>
                      <a:pt x="4828" y="9483"/>
                      <a:pt x="4946" y="9282"/>
                    </a:cubicBezTo>
                    <a:cubicBezTo>
                      <a:pt x="5059" y="9099"/>
                      <a:pt x="5243" y="8891"/>
                      <a:pt x="5473" y="8903"/>
                    </a:cubicBezTo>
                    <a:cubicBezTo>
                      <a:pt x="5544" y="8903"/>
                      <a:pt x="5573" y="8974"/>
                      <a:pt x="5556" y="9028"/>
                    </a:cubicBezTo>
                    <a:close/>
                    <a:moveTo>
                      <a:pt x="5663" y="9992"/>
                    </a:moveTo>
                    <a:cubicBezTo>
                      <a:pt x="5639" y="9939"/>
                      <a:pt x="5644" y="9874"/>
                      <a:pt x="5674" y="9825"/>
                    </a:cubicBezTo>
                    <a:cubicBezTo>
                      <a:pt x="5762" y="9696"/>
                      <a:pt x="5876" y="9584"/>
                      <a:pt x="5982" y="9465"/>
                    </a:cubicBezTo>
                    <a:cubicBezTo>
                      <a:pt x="6076" y="9358"/>
                      <a:pt x="6218" y="9170"/>
                      <a:pt x="6373" y="9158"/>
                    </a:cubicBezTo>
                    <a:cubicBezTo>
                      <a:pt x="6455" y="9151"/>
                      <a:pt x="6526" y="9205"/>
                      <a:pt x="6520" y="9293"/>
                    </a:cubicBezTo>
                    <a:cubicBezTo>
                      <a:pt x="6508" y="9448"/>
                      <a:pt x="6349" y="9601"/>
                      <a:pt x="6248" y="9708"/>
                    </a:cubicBezTo>
                    <a:cubicBezTo>
                      <a:pt x="6141" y="9820"/>
                      <a:pt x="6041" y="9945"/>
                      <a:pt x="5917" y="10046"/>
                    </a:cubicBezTo>
                    <a:cubicBezTo>
                      <a:pt x="5876" y="10081"/>
                      <a:pt x="5811" y="10098"/>
                      <a:pt x="5757" y="10074"/>
                    </a:cubicBezTo>
                    <a:cubicBezTo>
                      <a:pt x="5745" y="10074"/>
                      <a:pt x="5740" y="10068"/>
                      <a:pt x="5734" y="10068"/>
                    </a:cubicBezTo>
                    <a:lnTo>
                      <a:pt x="5734" y="10068"/>
                    </a:lnTo>
                    <a:cubicBezTo>
                      <a:pt x="5698" y="10051"/>
                      <a:pt x="5674" y="10027"/>
                      <a:pt x="5663" y="9992"/>
                    </a:cubicBezTo>
                    <a:close/>
                    <a:moveTo>
                      <a:pt x="12506" y="17854"/>
                    </a:moveTo>
                    <a:cubicBezTo>
                      <a:pt x="12506" y="17847"/>
                      <a:pt x="12501" y="17841"/>
                      <a:pt x="12489" y="17836"/>
                    </a:cubicBezTo>
                    <a:cubicBezTo>
                      <a:pt x="12465" y="17806"/>
                      <a:pt x="12459" y="17765"/>
                      <a:pt x="12454" y="17724"/>
                    </a:cubicBezTo>
                    <a:cubicBezTo>
                      <a:pt x="12448" y="17653"/>
                      <a:pt x="12454" y="17576"/>
                      <a:pt x="12484" y="17505"/>
                    </a:cubicBezTo>
                    <a:cubicBezTo>
                      <a:pt x="12542" y="17339"/>
                      <a:pt x="12625" y="17167"/>
                      <a:pt x="12809" y="17115"/>
                    </a:cubicBezTo>
                    <a:cubicBezTo>
                      <a:pt x="12850" y="17102"/>
                      <a:pt x="12897" y="17137"/>
                      <a:pt x="12904" y="17180"/>
                    </a:cubicBezTo>
                    <a:cubicBezTo>
                      <a:pt x="12915" y="17315"/>
                      <a:pt x="12850" y="17421"/>
                      <a:pt x="12797" y="17546"/>
                    </a:cubicBezTo>
                    <a:cubicBezTo>
                      <a:pt x="12773" y="17593"/>
                      <a:pt x="12749" y="17641"/>
                      <a:pt x="12732" y="17694"/>
                    </a:cubicBezTo>
                    <a:cubicBezTo>
                      <a:pt x="12726" y="17718"/>
                      <a:pt x="12726" y="17735"/>
                      <a:pt x="12726" y="17759"/>
                    </a:cubicBezTo>
                    <a:cubicBezTo>
                      <a:pt x="12726" y="17765"/>
                      <a:pt x="12719" y="17771"/>
                      <a:pt x="12719" y="17771"/>
                    </a:cubicBezTo>
                    <a:cubicBezTo>
                      <a:pt x="12749" y="17883"/>
                      <a:pt x="12607" y="17972"/>
                      <a:pt x="12530" y="17877"/>
                    </a:cubicBezTo>
                    <a:cubicBezTo>
                      <a:pt x="12519" y="17871"/>
                      <a:pt x="12513" y="17860"/>
                      <a:pt x="12506" y="17854"/>
                    </a:cubicBezTo>
                    <a:close/>
                    <a:moveTo>
                      <a:pt x="13022" y="18600"/>
                    </a:moveTo>
                    <a:cubicBezTo>
                      <a:pt x="12939" y="18428"/>
                      <a:pt x="13039" y="18174"/>
                      <a:pt x="13110" y="18008"/>
                    </a:cubicBezTo>
                    <a:cubicBezTo>
                      <a:pt x="13205" y="17812"/>
                      <a:pt x="13287" y="17593"/>
                      <a:pt x="13483" y="17487"/>
                    </a:cubicBezTo>
                    <a:cubicBezTo>
                      <a:pt x="13548" y="17451"/>
                      <a:pt x="13631" y="17511"/>
                      <a:pt x="13625" y="17582"/>
                    </a:cubicBezTo>
                    <a:cubicBezTo>
                      <a:pt x="13601" y="17776"/>
                      <a:pt x="13477" y="17937"/>
                      <a:pt x="13394" y="18108"/>
                    </a:cubicBezTo>
                    <a:cubicBezTo>
                      <a:pt x="13323" y="18273"/>
                      <a:pt x="13276" y="18422"/>
                      <a:pt x="13235" y="18593"/>
                    </a:cubicBezTo>
                    <a:cubicBezTo>
                      <a:pt x="13210" y="18693"/>
                      <a:pt x="13057" y="18688"/>
                      <a:pt x="13022" y="18600"/>
                    </a:cubicBezTo>
                    <a:close/>
                    <a:moveTo>
                      <a:pt x="935" y="8891"/>
                    </a:moveTo>
                    <a:lnTo>
                      <a:pt x="935" y="8891"/>
                    </a:lnTo>
                    <a:cubicBezTo>
                      <a:pt x="3616" y="7933"/>
                      <a:pt x="15648" y="3614"/>
                      <a:pt x="21174" y="1550"/>
                    </a:cubicBezTo>
                    <a:lnTo>
                      <a:pt x="5745" y="10985"/>
                    </a:lnTo>
                    <a:cubicBezTo>
                      <a:pt x="5740" y="10991"/>
                      <a:pt x="5727" y="10997"/>
                      <a:pt x="5721" y="11004"/>
                    </a:cubicBezTo>
                    <a:cubicBezTo>
                      <a:pt x="4432" y="10258"/>
                      <a:pt x="2078" y="9329"/>
                      <a:pt x="935" y="8891"/>
                    </a:cubicBezTo>
                    <a:close/>
                    <a:moveTo>
                      <a:pt x="6130" y="11406"/>
                    </a:moveTo>
                    <a:lnTo>
                      <a:pt x="6130" y="11406"/>
                    </a:lnTo>
                    <a:cubicBezTo>
                      <a:pt x="6130" y="11394"/>
                      <a:pt x="6130" y="11382"/>
                      <a:pt x="6124" y="11364"/>
                    </a:cubicBezTo>
                    <a:lnTo>
                      <a:pt x="22019" y="1645"/>
                    </a:lnTo>
                    <a:lnTo>
                      <a:pt x="8467" y="14440"/>
                    </a:lnTo>
                    <a:cubicBezTo>
                      <a:pt x="8407" y="14440"/>
                      <a:pt x="8353" y="14475"/>
                      <a:pt x="8336" y="14529"/>
                    </a:cubicBezTo>
                    <a:cubicBezTo>
                      <a:pt x="8028" y="15256"/>
                      <a:pt x="7473" y="16635"/>
                      <a:pt x="6976" y="17912"/>
                    </a:cubicBezTo>
                    <a:cubicBezTo>
                      <a:pt x="6821" y="18303"/>
                      <a:pt x="6674" y="18688"/>
                      <a:pt x="6543" y="19043"/>
                    </a:cubicBezTo>
                    <a:cubicBezTo>
                      <a:pt x="6444" y="16801"/>
                      <a:pt x="6236" y="12364"/>
                      <a:pt x="6130" y="11406"/>
                    </a:cubicBezTo>
                    <a:close/>
                    <a:moveTo>
                      <a:pt x="6887" y="19569"/>
                    </a:moveTo>
                    <a:lnTo>
                      <a:pt x="6887" y="19569"/>
                    </a:lnTo>
                    <a:cubicBezTo>
                      <a:pt x="7047" y="19149"/>
                      <a:pt x="7225" y="18676"/>
                      <a:pt x="7413" y="18185"/>
                    </a:cubicBezTo>
                    <a:cubicBezTo>
                      <a:pt x="7864" y="17038"/>
                      <a:pt x="8348" y="15831"/>
                      <a:pt x="8661" y="15067"/>
                    </a:cubicBezTo>
                    <a:cubicBezTo>
                      <a:pt x="8964" y="15398"/>
                      <a:pt x="9325" y="15824"/>
                      <a:pt x="9709" y="16293"/>
                    </a:cubicBezTo>
                    <a:close/>
                    <a:moveTo>
                      <a:pt x="13524" y="19842"/>
                    </a:moveTo>
                    <a:lnTo>
                      <a:pt x="13524" y="19842"/>
                    </a:lnTo>
                    <a:cubicBezTo>
                      <a:pt x="13500" y="19889"/>
                      <a:pt x="13500" y="19954"/>
                      <a:pt x="13524" y="20012"/>
                    </a:cubicBezTo>
                    <a:cubicBezTo>
                      <a:pt x="13489" y="20083"/>
                      <a:pt x="13459" y="20143"/>
                      <a:pt x="13429" y="20190"/>
                    </a:cubicBezTo>
                    <a:cubicBezTo>
                      <a:pt x="12844" y="19551"/>
                      <a:pt x="12022" y="18529"/>
                      <a:pt x="11200" y="17511"/>
                    </a:cubicBezTo>
                    <a:cubicBezTo>
                      <a:pt x="10851" y="17079"/>
                      <a:pt x="10507" y="16653"/>
                      <a:pt x="10176" y="16250"/>
                    </a:cubicBezTo>
                    <a:cubicBezTo>
                      <a:pt x="10171" y="16244"/>
                      <a:pt x="10171" y="16244"/>
                      <a:pt x="10171" y="16239"/>
                    </a:cubicBezTo>
                    <a:cubicBezTo>
                      <a:pt x="9696" y="15665"/>
                      <a:pt x="9259" y="15144"/>
                      <a:pt x="8899" y="14753"/>
                    </a:cubicBezTo>
                    <a:lnTo>
                      <a:pt x="22949" y="1497"/>
                    </a:lnTo>
                    <a:close/>
                  </a:path>
                </a:pathLst>
              </a:custGeom>
              <a:solidFill>
                <a:srgbClr val="1E19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2" name="Google Shape;4718;p79"/>
              <p:cNvSpPr/>
              <p:nvPr/>
            </p:nvSpPr>
            <p:spPr>
              <a:xfrm>
                <a:off x="3672800" y="2923625"/>
                <a:ext cx="351275" cy="467325"/>
              </a:xfrm>
              <a:custGeom>
                <a:avLst/>
                <a:gdLst/>
                <a:ahLst/>
                <a:cxnLst/>
                <a:rect l="l" t="t" r="r" b="b"/>
                <a:pathLst>
                  <a:path w="14051" h="18693" extrusionOk="0">
                    <a:moveTo>
                      <a:pt x="14051" y="0"/>
                    </a:moveTo>
                    <a:lnTo>
                      <a:pt x="1" y="13256"/>
                    </a:lnTo>
                    <a:cubicBezTo>
                      <a:pt x="361" y="13647"/>
                      <a:pt x="798" y="14168"/>
                      <a:pt x="1273" y="14742"/>
                    </a:cubicBezTo>
                    <a:cubicBezTo>
                      <a:pt x="1273" y="14747"/>
                      <a:pt x="1273" y="14747"/>
                      <a:pt x="1278" y="14753"/>
                    </a:cubicBezTo>
                    <a:cubicBezTo>
                      <a:pt x="1609" y="15156"/>
                      <a:pt x="1953" y="15582"/>
                      <a:pt x="2302" y="16014"/>
                    </a:cubicBezTo>
                    <a:cubicBezTo>
                      <a:pt x="3124" y="17032"/>
                      <a:pt x="3946" y="18054"/>
                      <a:pt x="4531" y="18693"/>
                    </a:cubicBezTo>
                    <a:cubicBezTo>
                      <a:pt x="4561" y="18646"/>
                      <a:pt x="4591" y="18586"/>
                      <a:pt x="4626" y="18515"/>
                    </a:cubicBezTo>
                    <a:cubicBezTo>
                      <a:pt x="4602" y="18457"/>
                      <a:pt x="4602" y="18392"/>
                      <a:pt x="4626" y="18345"/>
                    </a:cubicBezTo>
                    <a:close/>
                    <a:moveTo>
                      <a:pt x="4006" y="15683"/>
                    </a:moveTo>
                    <a:cubicBezTo>
                      <a:pt x="4017" y="15818"/>
                      <a:pt x="3952" y="15924"/>
                      <a:pt x="3899" y="16049"/>
                    </a:cubicBezTo>
                    <a:cubicBezTo>
                      <a:pt x="3875" y="16096"/>
                      <a:pt x="3851" y="16144"/>
                      <a:pt x="3834" y="16197"/>
                    </a:cubicBezTo>
                    <a:cubicBezTo>
                      <a:pt x="3828" y="16221"/>
                      <a:pt x="3828" y="16238"/>
                      <a:pt x="3828" y="16262"/>
                    </a:cubicBezTo>
                    <a:cubicBezTo>
                      <a:pt x="3828" y="16268"/>
                      <a:pt x="3821" y="16274"/>
                      <a:pt x="3821" y="16274"/>
                    </a:cubicBezTo>
                    <a:cubicBezTo>
                      <a:pt x="3851" y="16386"/>
                      <a:pt x="3709" y="16475"/>
                      <a:pt x="3632" y="16380"/>
                    </a:cubicBezTo>
                    <a:cubicBezTo>
                      <a:pt x="3621" y="16374"/>
                      <a:pt x="3615" y="16363"/>
                      <a:pt x="3608" y="16357"/>
                    </a:cubicBezTo>
                    <a:cubicBezTo>
                      <a:pt x="3608" y="16350"/>
                      <a:pt x="3603" y="16344"/>
                      <a:pt x="3591" y="16339"/>
                    </a:cubicBezTo>
                    <a:cubicBezTo>
                      <a:pt x="3567" y="16309"/>
                      <a:pt x="3561" y="16268"/>
                      <a:pt x="3556" y="16227"/>
                    </a:cubicBezTo>
                    <a:cubicBezTo>
                      <a:pt x="3550" y="16156"/>
                      <a:pt x="3556" y="16079"/>
                      <a:pt x="3586" y="16008"/>
                    </a:cubicBezTo>
                    <a:cubicBezTo>
                      <a:pt x="3644" y="15842"/>
                      <a:pt x="3727" y="15670"/>
                      <a:pt x="3911" y="15618"/>
                    </a:cubicBezTo>
                    <a:cubicBezTo>
                      <a:pt x="3952" y="15605"/>
                      <a:pt x="3999" y="15640"/>
                      <a:pt x="4006" y="15683"/>
                    </a:cubicBezTo>
                    <a:close/>
                    <a:moveTo>
                      <a:pt x="4585" y="15990"/>
                    </a:moveTo>
                    <a:cubicBezTo>
                      <a:pt x="4650" y="15954"/>
                      <a:pt x="4733" y="16014"/>
                      <a:pt x="4727" y="16085"/>
                    </a:cubicBezTo>
                    <a:cubicBezTo>
                      <a:pt x="4703" y="16279"/>
                      <a:pt x="4579" y="16440"/>
                      <a:pt x="4496" y="16611"/>
                    </a:cubicBezTo>
                    <a:cubicBezTo>
                      <a:pt x="4425" y="16776"/>
                      <a:pt x="4378" y="16925"/>
                      <a:pt x="4337" y="17096"/>
                    </a:cubicBezTo>
                    <a:cubicBezTo>
                      <a:pt x="4312" y="17196"/>
                      <a:pt x="4159" y="17191"/>
                      <a:pt x="4124" y="17103"/>
                    </a:cubicBezTo>
                    <a:cubicBezTo>
                      <a:pt x="4041" y="16931"/>
                      <a:pt x="4141" y="16677"/>
                      <a:pt x="4212" y="16511"/>
                    </a:cubicBezTo>
                    <a:cubicBezTo>
                      <a:pt x="4307" y="16315"/>
                      <a:pt x="4389" y="16096"/>
                      <a:pt x="4585" y="15990"/>
                    </a:cubicBezTo>
                    <a:close/>
                  </a:path>
                </a:pathLst>
              </a:custGeom>
              <a:solidFill>
                <a:srgbClr val="FAB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3" name="Google Shape;4719;p79"/>
              <p:cNvSpPr/>
              <p:nvPr/>
            </p:nvSpPr>
            <p:spPr>
              <a:xfrm>
                <a:off x="3603450" y="2927300"/>
                <a:ext cx="397375" cy="434975"/>
              </a:xfrm>
              <a:custGeom>
                <a:avLst/>
                <a:gdLst/>
                <a:ahLst/>
                <a:cxnLst/>
                <a:rect l="l" t="t" r="r" b="b"/>
                <a:pathLst>
                  <a:path w="15895" h="17399" extrusionOk="0">
                    <a:moveTo>
                      <a:pt x="2343" y="12796"/>
                    </a:moveTo>
                    <a:lnTo>
                      <a:pt x="15895" y="1"/>
                    </a:lnTo>
                    <a:lnTo>
                      <a:pt x="0" y="9720"/>
                    </a:lnTo>
                    <a:cubicBezTo>
                      <a:pt x="6" y="9738"/>
                      <a:pt x="6" y="9750"/>
                      <a:pt x="6" y="9762"/>
                    </a:cubicBezTo>
                    <a:cubicBezTo>
                      <a:pt x="112" y="10720"/>
                      <a:pt x="320" y="15157"/>
                      <a:pt x="419" y="17399"/>
                    </a:cubicBezTo>
                    <a:cubicBezTo>
                      <a:pt x="550" y="17044"/>
                      <a:pt x="697" y="16659"/>
                      <a:pt x="852" y="16268"/>
                    </a:cubicBezTo>
                    <a:cubicBezTo>
                      <a:pt x="1349" y="14991"/>
                      <a:pt x="1904" y="13612"/>
                      <a:pt x="2212" y="12885"/>
                    </a:cubicBezTo>
                    <a:cubicBezTo>
                      <a:pt x="2229" y="12831"/>
                      <a:pt x="2283" y="12796"/>
                      <a:pt x="2343" y="12796"/>
                    </a:cubicBezTo>
                    <a:close/>
                    <a:moveTo>
                      <a:pt x="6679" y="7720"/>
                    </a:moveTo>
                    <a:cubicBezTo>
                      <a:pt x="6524" y="7643"/>
                      <a:pt x="6554" y="7389"/>
                      <a:pt x="6543" y="7242"/>
                    </a:cubicBezTo>
                    <a:cubicBezTo>
                      <a:pt x="6537" y="7117"/>
                      <a:pt x="6696" y="7094"/>
                      <a:pt x="6731" y="7212"/>
                    </a:cubicBezTo>
                    <a:cubicBezTo>
                      <a:pt x="6773" y="7348"/>
                      <a:pt x="6886" y="7578"/>
                      <a:pt x="6773" y="7709"/>
                    </a:cubicBezTo>
                    <a:cubicBezTo>
                      <a:pt x="6756" y="7727"/>
                      <a:pt x="6709" y="7738"/>
                      <a:pt x="6679" y="7720"/>
                    </a:cubicBezTo>
                    <a:close/>
                    <a:moveTo>
                      <a:pt x="7176" y="7324"/>
                    </a:moveTo>
                    <a:cubicBezTo>
                      <a:pt x="7140" y="7223"/>
                      <a:pt x="7122" y="7117"/>
                      <a:pt x="7105" y="7017"/>
                    </a:cubicBezTo>
                    <a:cubicBezTo>
                      <a:pt x="7075" y="6851"/>
                      <a:pt x="7329" y="6804"/>
                      <a:pt x="7359" y="6969"/>
                    </a:cubicBezTo>
                    <a:cubicBezTo>
                      <a:pt x="7376" y="7070"/>
                      <a:pt x="7400" y="7176"/>
                      <a:pt x="7400" y="7283"/>
                    </a:cubicBezTo>
                    <a:cubicBezTo>
                      <a:pt x="7406" y="7401"/>
                      <a:pt x="7211" y="7436"/>
                      <a:pt x="7176" y="7324"/>
                    </a:cubicBezTo>
                    <a:close/>
                    <a:moveTo>
                      <a:pt x="7850" y="6756"/>
                    </a:moveTo>
                    <a:cubicBezTo>
                      <a:pt x="7802" y="6733"/>
                      <a:pt x="7779" y="6709"/>
                      <a:pt x="7761" y="6668"/>
                    </a:cubicBezTo>
                    <a:cubicBezTo>
                      <a:pt x="7774" y="6679"/>
                      <a:pt x="7767" y="6668"/>
                      <a:pt x="7744" y="6644"/>
                    </a:cubicBezTo>
                    <a:cubicBezTo>
                      <a:pt x="7744" y="6632"/>
                      <a:pt x="7738" y="6614"/>
                      <a:pt x="7731" y="6603"/>
                    </a:cubicBezTo>
                    <a:cubicBezTo>
                      <a:pt x="7731" y="6591"/>
                      <a:pt x="7731" y="6573"/>
                      <a:pt x="7725" y="6561"/>
                    </a:cubicBezTo>
                    <a:cubicBezTo>
                      <a:pt x="7725" y="6485"/>
                      <a:pt x="7738" y="6419"/>
                      <a:pt x="7779" y="6349"/>
                    </a:cubicBezTo>
                    <a:cubicBezTo>
                      <a:pt x="7867" y="6201"/>
                      <a:pt x="8099" y="6360"/>
                      <a:pt x="7998" y="6502"/>
                    </a:cubicBezTo>
                    <a:cubicBezTo>
                      <a:pt x="7998" y="6502"/>
                      <a:pt x="7992" y="6520"/>
                      <a:pt x="7987" y="6520"/>
                    </a:cubicBezTo>
                    <a:lnTo>
                      <a:pt x="7987" y="6532"/>
                    </a:lnTo>
                    <a:cubicBezTo>
                      <a:pt x="7987" y="6537"/>
                      <a:pt x="7979" y="6543"/>
                      <a:pt x="7979" y="6549"/>
                    </a:cubicBezTo>
                    <a:lnTo>
                      <a:pt x="7979" y="6556"/>
                    </a:lnTo>
                    <a:cubicBezTo>
                      <a:pt x="7987" y="6620"/>
                      <a:pt x="7979" y="6685"/>
                      <a:pt x="7921" y="6739"/>
                    </a:cubicBezTo>
                    <a:cubicBezTo>
                      <a:pt x="7903" y="6756"/>
                      <a:pt x="7873" y="6769"/>
                      <a:pt x="7850" y="6756"/>
                    </a:cubicBezTo>
                    <a:close/>
                  </a:path>
                </a:pathLst>
              </a:custGeom>
              <a:solidFill>
                <a:srgbClr val="358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4" name="Google Shape;4720;p79"/>
              <p:cNvSpPr/>
              <p:nvPr/>
            </p:nvSpPr>
            <p:spPr>
              <a:xfrm>
                <a:off x="3473725" y="2924925"/>
                <a:ext cx="505975" cy="236375"/>
              </a:xfrm>
              <a:custGeom>
                <a:avLst/>
                <a:gdLst/>
                <a:ahLst/>
                <a:cxnLst/>
                <a:rect l="l" t="t" r="r" b="b"/>
                <a:pathLst>
                  <a:path w="20239" h="9455" extrusionOk="0">
                    <a:moveTo>
                      <a:pt x="4810" y="9436"/>
                    </a:moveTo>
                    <a:lnTo>
                      <a:pt x="20239" y="1"/>
                    </a:lnTo>
                    <a:cubicBezTo>
                      <a:pt x="14713" y="2065"/>
                      <a:pt x="2681" y="6384"/>
                      <a:pt x="0" y="7342"/>
                    </a:cubicBezTo>
                    <a:cubicBezTo>
                      <a:pt x="1143" y="7780"/>
                      <a:pt x="3497" y="8709"/>
                      <a:pt x="4786" y="9455"/>
                    </a:cubicBezTo>
                    <a:cubicBezTo>
                      <a:pt x="4792" y="9448"/>
                      <a:pt x="4805" y="9442"/>
                      <a:pt x="4810" y="9436"/>
                    </a:cubicBezTo>
                    <a:close/>
                    <a:moveTo>
                      <a:pt x="4538" y="7354"/>
                    </a:moveTo>
                    <a:cubicBezTo>
                      <a:pt x="4609" y="7354"/>
                      <a:pt x="4638" y="7425"/>
                      <a:pt x="4621" y="7479"/>
                    </a:cubicBezTo>
                    <a:cubicBezTo>
                      <a:pt x="4579" y="7667"/>
                      <a:pt x="4420" y="7792"/>
                      <a:pt x="4302" y="7934"/>
                    </a:cubicBezTo>
                    <a:cubicBezTo>
                      <a:pt x="4160" y="8106"/>
                      <a:pt x="3893" y="7934"/>
                      <a:pt x="4011" y="7733"/>
                    </a:cubicBezTo>
                    <a:cubicBezTo>
                      <a:pt x="4124" y="7550"/>
                      <a:pt x="4308" y="7342"/>
                      <a:pt x="4538" y="7354"/>
                    </a:cubicBezTo>
                    <a:close/>
                    <a:moveTo>
                      <a:pt x="5585" y="7744"/>
                    </a:moveTo>
                    <a:cubicBezTo>
                      <a:pt x="5573" y="7899"/>
                      <a:pt x="5414" y="8052"/>
                      <a:pt x="5313" y="8159"/>
                    </a:cubicBezTo>
                    <a:cubicBezTo>
                      <a:pt x="5206" y="8271"/>
                      <a:pt x="5106" y="8396"/>
                      <a:pt x="4982" y="8497"/>
                    </a:cubicBezTo>
                    <a:cubicBezTo>
                      <a:pt x="4941" y="8532"/>
                      <a:pt x="4876" y="8549"/>
                      <a:pt x="4822" y="8525"/>
                    </a:cubicBezTo>
                    <a:cubicBezTo>
                      <a:pt x="4810" y="8525"/>
                      <a:pt x="4805" y="8519"/>
                      <a:pt x="4799" y="8519"/>
                    </a:cubicBezTo>
                    <a:lnTo>
                      <a:pt x="4799" y="8519"/>
                    </a:lnTo>
                    <a:cubicBezTo>
                      <a:pt x="4763" y="8502"/>
                      <a:pt x="4739" y="8478"/>
                      <a:pt x="4728" y="8443"/>
                    </a:cubicBezTo>
                    <a:cubicBezTo>
                      <a:pt x="4704" y="8390"/>
                      <a:pt x="4709" y="8325"/>
                      <a:pt x="4739" y="8276"/>
                    </a:cubicBezTo>
                    <a:cubicBezTo>
                      <a:pt x="4827" y="8147"/>
                      <a:pt x="4941" y="8035"/>
                      <a:pt x="5047" y="7916"/>
                    </a:cubicBezTo>
                    <a:cubicBezTo>
                      <a:pt x="5141" y="7809"/>
                      <a:pt x="5283" y="7621"/>
                      <a:pt x="5438" y="7609"/>
                    </a:cubicBezTo>
                    <a:cubicBezTo>
                      <a:pt x="5520" y="7602"/>
                      <a:pt x="5591" y="7656"/>
                      <a:pt x="5585" y="7744"/>
                    </a:cubicBezTo>
                    <a:close/>
                  </a:path>
                </a:pathLst>
              </a:custGeom>
              <a:solidFill>
                <a:srgbClr val="FAB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5" name="Google Shape;4721;p79"/>
              <p:cNvSpPr/>
              <p:nvPr/>
            </p:nvSpPr>
            <p:spPr>
              <a:xfrm>
                <a:off x="3622500" y="3262875"/>
                <a:ext cx="70600" cy="112575"/>
              </a:xfrm>
              <a:custGeom>
                <a:avLst/>
                <a:gdLst/>
                <a:ahLst/>
                <a:cxnLst/>
                <a:rect l="l" t="t" r="r" b="b"/>
                <a:pathLst>
                  <a:path w="2824" h="4503" extrusionOk="0">
                    <a:moveTo>
                      <a:pt x="2823" y="1226"/>
                    </a:moveTo>
                    <a:cubicBezTo>
                      <a:pt x="2439" y="757"/>
                      <a:pt x="2078" y="331"/>
                      <a:pt x="1775" y="0"/>
                    </a:cubicBezTo>
                    <a:cubicBezTo>
                      <a:pt x="1462" y="764"/>
                      <a:pt x="978" y="1971"/>
                      <a:pt x="527" y="3118"/>
                    </a:cubicBezTo>
                    <a:cubicBezTo>
                      <a:pt x="339" y="3609"/>
                      <a:pt x="161" y="4082"/>
                      <a:pt x="1" y="4502"/>
                    </a:cubicBezTo>
                    <a:close/>
                  </a:path>
                </a:pathLst>
              </a:custGeom>
              <a:solidFill>
                <a:srgbClr val="358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grpSp>
      <p:grpSp>
        <p:nvGrpSpPr>
          <p:cNvPr id="2904" name="Google Shape;2904;p50"/>
          <p:cNvGrpSpPr/>
          <p:nvPr/>
        </p:nvGrpSpPr>
        <p:grpSpPr>
          <a:xfrm>
            <a:off x="7478263" y="4190125"/>
            <a:ext cx="868425" cy="514500"/>
            <a:chOff x="2575700" y="1885000"/>
            <a:chExt cx="868425" cy="514500"/>
          </a:xfrm>
        </p:grpSpPr>
        <p:sp>
          <p:nvSpPr>
            <p:cNvPr id="2905" name="Google Shape;2905;p50"/>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6" name="Google Shape;2906;p50"/>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7" name="Google Shape;2907;p50"/>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8" name="Google Shape;2908;p50"/>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5" name="Google Shape;1820;p57"/>
          <p:cNvGrpSpPr/>
          <p:nvPr/>
        </p:nvGrpSpPr>
        <p:grpSpPr>
          <a:xfrm>
            <a:off x="8062925" y="45419"/>
            <a:ext cx="1159009" cy="965117"/>
            <a:chOff x="7792794" y="4304513"/>
            <a:chExt cx="511980" cy="436830"/>
          </a:xfrm>
        </p:grpSpPr>
        <p:sp>
          <p:nvSpPr>
            <p:cNvPr id="66" name="Google Shape;1824;p57">
              <a:hlinkClick r:id="rId3" action="ppaction://hlinksldjump"/>
            </p:cNvPr>
            <p:cNvSpPr/>
            <p:nvPr/>
          </p:nvSpPr>
          <p:spPr>
            <a:xfrm>
              <a:off x="7853768" y="4304513"/>
              <a:ext cx="353939" cy="339286"/>
            </a:xfrm>
            <a:custGeom>
              <a:avLst/>
              <a:gdLst/>
              <a:ahLst/>
              <a:cxnLst/>
              <a:rect l="l" t="t" r="r" b="b"/>
              <a:pathLst>
                <a:path w="10652" h="10211" extrusionOk="0">
                  <a:moveTo>
                    <a:pt x="5274" y="0"/>
                  </a:moveTo>
                  <a:cubicBezTo>
                    <a:pt x="3749" y="0"/>
                    <a:pt x="2353" y="646"/>
                    <a:pt x="1397" y="1603"/>
                  </a:cubicBezTo>
                  <a:cubicBezTo>
                    <a:pt x="518" y="2585"/>
                    <a:pt x="1" y="3748"/>
                    <a:pt x="1" y="5041"/>
                  </a:cubicBezTo>
                  <a:cubicBezTo>
                    <a:pt x="1" y="7962"/>
                    <a:pt x="2353" y="10211"/>
                    <a:pt x="5274" y="10211"/>
                  </a:cubicBezTo>
                  <a:cubicBezTo>
                    <a:pt x="5921" y="10211"/>
                    <a:pt x="6464" y="10108"/>
                    <a:pt x="6981" y="10004"/>
                  </a:cubicBezTo>
                  <a:cubicBezTo>
                    <a:pt x="9152" y="9254"/>
                    <a:pt x="10651" y="7419"/>
                    <a:pt x="10651" y="5041"/>
                  </a:cubicBezTo>
                  <a:cubicBezTo>
                    <a:pt x="10651" y="4834"/>
                    <a:pt x="10651" y="4524"/>
                    <a:pt x="10548" y="4291"/>
                  </a:cubicBezTo>
                  <a:cubicBezTo>
                    <a:pt x="10212" y="2146"/>
                    <a:pt x="8506" y="414"/>
                    <a:pt x="6231" y="103"/>
                  </a:cubicBezTo>
                  <a:cubicBezTo>
                    <a:pt x="5921" y="0"/>
                    <a:pt x="5585" y="0"/>
                    <a:pt x="5274" y="0"/>
                  </a:cubicBezTo>
                  <a:close/>
                </a:path>
              </a:pathLst>
            </a:custGeom>
            <a:solidFill>
              <a:srgbClr val="B8E5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7" name="Google Shape;1825;p57"/>
            <p:cNvSpPr/>
            <p:nvPr/>
          </p:nvSpPr>
          <p:spPr>
            <a:xfrm>
              <a:off x="8004093" y="4307936"/>
              <a:ext cx="200162" cy="164077"/>
            </a:xfrm>
            <a:custGeom>
              <a:avLst/>
              <a:gdLst/>
              <a:ahLst/>
              <a:cxnLst/>
              <a:rect l="l" t="t" r="r" b="b"/>
              <a:pathLst>
                <a:path w="6024" h="4938" extrusionOk="0">
                  <a:moveTo>
                    <a:pt x="1707" y="0"/>
                  </a:moveTo>
                  <a:cubicBezTo>
                    <a:pt x="957" y="207"/>
                    <a:pt x="414" y="750"/>
                    <a:pt x="104" y="1396"/>
                  </a:cubicBezTo>
                  <a:cubicBezTo>
                    <a:pt x="1" y="1603"/>
                    <a:pt x="1" y="1939"/>
                    <a:pt x="1" y="2146"/>
                  </a:cubicBezTo>
                  <a:cubicBezTo>
                    <a:pt x="104" y="2353"/>
                    <a:pt x="208" y="2689"/>
                    <a:pt x="518" y="2689"/>
                  </a:cubicBezTo>
                  <a:cubicBezTo>
                    <a:pt x="518" y="2792"/>
                    <a:pt x="647" y="2792"/>
                    <a:pt x="750" y="2792"/>
                  </a:cubicBezTo>
                  <a:cubicBezTo>
                    <a:pt x="957" y="2896"/>
                    <a:pt x="957" y="3232"/>
                    <a:pt x="854" y="3439"/>
                  </a:cubicBezTo>
                  <a:cubicBezTo>
                    <a:pt x="854" y="3645"/>
                    <a:pt x="854" y="3878"/>
                    <a:pt x="957" y="4085"/>
                  </a:cubicBezTo>
                  <a:cubicBezTo>
                    <a:pt x="957" y="4292"/>
                    <a:pt x="1164" y="4524"/>
                    <a:pt x="1397" y="4628"/>
                  </a:cubicBezTo>
                  <a:cubicBezTo>
                    <a:pt x="1456" y="4647"/>
                    <a:pt x="1512" y="4656"/>
                    <a:pt x="1567" y="4656"/>
                  </a:cubicBezTo>
                  <a:cubicBezTo>
                    <a:pt x="1799" y="4656"/>
                    <a:pt x="1999" y="4505"/>
                    <a:pt x="2250" y="4421"/>
                  </a:cubicBezTo>
                  <a:cubicBezTo>
                    <a:pt x="2497" y="4249"/>
                    <a:pt x="2731" y="4148"/>
                    <a:pt x="2920" y="4148"/>
                  </a:cubicBezTo>
                  <a:cubicBezTo>
                    <a:pt x="2987" y="4148"/>
                    <a:pt x="3048" y="4161"/>
                    <a:pt x="3103" y="4188"/>
                  </a:cubicBezTo>
                  <a:cubicBezTo>
                    <a:pt x="3439" y="4421"/>
                    <a:pt x="3542" y="4834"/>
                    <a:pt x="3749" y="4938"/>
                  </a:cubicBezTo>
                  <a:cubicBezTo>
                    <a:pt x="4189" y="4938"/>
                    <a:pt x="4395" y="4292"/>
                    <a:pt x="4835" y="4292"/>
                  </a:cubicBezTo>
                  <a:cubicBezTo>
                    <a:pt x="5042" y="4292"/>
                    <a:pt x="5171" y="4421"/>
                    <a:pt x="5274" y="4421"/>
                  </a:cubicBezTo>
                  <a:cubicBezTo>
                    <a:pt x="5356" y="4448"/>
                    <a:pt x="5432" y="4461"/>
                    <a:pt x="5504" y="4461"/>
                  </a:cubicBezTo>
                  <a:cubicBezTo>
                    <a:pt x="5705" y="4461"/>
                    <a:pt x="5871" y="4360"/>
                    <a:pt x="6024" y="4188"/>
                  </a:cubicBezTo>
                  <a:cubicBezTo>
                    <a:pt x="5688" y="2043"/>
                    <a:pt x="3982" y="311"/>
                    <a:pt x="1707" y="0"/>
                  </a:cubicBezTo>
                  <a:close/>
                </a:path>
              </a:pathLst>
            </a:custGeom>
            <a:solidFill>
              <a:srgbClr val="98D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8" name="Google Shape;1826;p57"/>
            <p:cNvSpPr/>
            <p:nvPr/>
          </p:nvSpPr>
          <p:spPr>
            <a:xfrm>
              <a:off x="7853768" y="4357745"/>
              <a:ext cx="250004" cy="286056"/>
            </a:xfrm>
            <a:custGeom>
              <a:avLst/>
              <a:gdLst/>
              <a:ahLst/>
              <a:cxnLst/>
              <a:rect l="l" t="t" r="r" b="b"/>
              <a:pathLst>
                <a:path w="7524" h="8609" extrusionOk="0">
                  <a:moveTo>
                    <a:pt x="1397" y="1"/>
                  </a:moveTo>
                  <a:cubicBezTo>
                    <a:pt x="518" y="983"/>
                    <a:pt x="1" y="2146"/>
                    <a:pt x="1" y="3439"/>
                  </a:cubicBezTo>
                  <a:cubicBezTo>
                    <a:pt x="1" y="6360"/>
                    <a:pt x="2353" y="8609"/>
                    <a:pt x="5274" y="8609"/>
                  </a:cubicBezTo>
                  <a:cubicBezTo>
                    <a:pt x="5921" y="8609"/>
                    <a:pt x="6464" y="8506"/>
                    <a:pt x="6981" y="8402"/>
                  </a:cubicBezTo>
                  <a:cubicBezTo>
                    <a:pt x="7213" y="8092"/>
                    <a:pt x="7420" y="7756"/>
                    <a:pt x="7523" y="7316"/>
                  </a:cubicBezTo>
                  <a:lnTo>
                    <a:pt x="7523" y="6903"/>
                  </a:lnTo>
                  <a:cubicBezTo>
                    <a:pt x="7420" y="6799"/>
                    <a:pt x="7317" y="6670"/>
                    <a:pt x="7213" y="6670"/>
                  </a:cubicBezTo>
                  <a:cubicBezTo>
                    <a:pt x="6981" y="6670"/>
                    <a:pt x="6877" y="6799"/>
                    <a:pt x="6670" y="6799"/>
                  </a:cubicBezTo>
                  <a:cubicBezTo>
                    <a:pt x="6464" y="6670"/>
                    <a:pt x="6464" y="6463"/>
                    <a:pt x="6231" y="6360"/>
                  </a:cubicBezTo>
                  <a:cubicBezTo>
                    <a:pt x="6196" y="6325"/>
                    <a:pt x="6162" y="6314"/>
                    <a:pt x="6127" y="6314"/>
                  </a:cubicBezTo>
                  <a:cubicBezTo>
                    <a:pt x="6059" y="6314"/>
                    <a:pt x="5990" y="6360"/>
                    <a:pt x="5921" y="6360"/>
                  </a:cubicBezTo>
                  <a:cubicBezTo>
                    <a:pt x="5171" y="6567"/>
                    <a:pt x="4732" y="7446"/>
                    <a:pt x="4189" y="7859"/>
                  </a:cubicBezTo>
                  <a:cubicBezTo>
                    <a:pt x="3982" y="7963"/>
                    <a:pt x="3878" y="8092"/>
                    <a:pt x="3749" y="8092"/>
                  </a:cubicBezTo>
                  <a:cubicBezTo>
                    <a:pt x="3542" y="7963"/>
                    <a:pt x="3439" y="7756"/>
                    <a:pt x="3439" y="7549"/>
                  </a:cubicBezTo>
                  <a:cubicBezTo>
                    <a:pt x="3439" y="7316"/>
                    <a:pt x="3439" y="7110"/>
                    <a:pt x="3542" y="7006"/>
                  </a:cubicBezTo>
                  <a:cubicBezTo>
                    <a:pt x="3542" y="6799"/>
                    <a:pt x="3439" y="6463"/>
                    <a:pt x="3336" y="6360"/>
                  </a:cubicBezTo>
                  <a:cubicBezTo>
                    <a:pt x="3219" y="6308"/>
                    <a:pt x="3084" y="6308"/>
                    <a:pt x="2951" y="6308"/>
                  </a:cubicBezTo>
                  <a:cubicBezTo>
                    <a:pt x="2819" y="6308"/>
                    <a:pt x="2689" y="6308"/>
                    <a:pt x="2586" y="6257"/>
                  </a:cubicBezTo>
                  <a:cubicBezTo>
                    <a:pt x="2147" y="6153"/>
                    <a:pt x="2043" y="5610"/>
                    <a:pt x="2147" y="5171"/>
                  </a:cubicBezTo>
                  <a:cubicBezTo>
                    <a:pt x="2353" y="4731"/>
                    <a:pt x="2689" y="4421"/>
                    <a:pt x="3103" y="4214"/>
                  </a:cubicBezTo>
                  <a:cubicBezTo>
                    <a:pt x="3439" y="3982"/>
                    <a:pt x="3749" y="3775"/>
                    <a:pt x="4085" y="3568"/>
                  </a:cubicBezTo>
                  <a:cubicBezTo>
                    <a:pt x="4292" y="3335"/>
                    <a:pt x="4628" y="3025"/>
                    <a:pt x="4525" y="2689"/>
                  </a:cubicBezTo>
                  <a:cubicBezTo>
                    <a:pt x="4525" y="2520"/>
                    <a:pt x="4301" y="2351"/>
                    <a:pt x="4050" y="2351"/>
                  </a:cubicBezTo>
                  <a:cubicBezTo>
                    <a:pt x="3993" y="2351"/>
                    <a:pt x="3935" y="2360"/>
                    <a:pt x="3878" y="2379"/>
                  </a:cubicBezTo>
                  <a:cubicBezTo>
                    <a:pt x="3646" y="2379"/>
                    <a:pt x="3439" y="2586"/>
                    <a:pt x="3232" y="2793"/>
                  </a:cubicBezTo>
                  <a:cubicBezTo>
                    <a:pt x="3126" y="2983"/>
                    <a:pt x="2969" y="3156"/>
                    <a:pt x="2858" y="3156"/>
                  </a:cubicBezTo>
                  <a:cubicBezTo>
                    <a:pt x="2834" y="3156"/>
                    <a:pt x="2812" y="3147"/>
                    <a:pt x="2793" y="3129"/>
                  </a:cubicBezTo>
                  <a:cubicBezTo>
                    <a:pt x="2586" y="3129"/>
                    <a:pt x="2586" y="3025"/>
                    <a:pt x="2353" y="2922"/>
                  </a:cubicBezTo>
                  <a:cubicBezTo>
                    <a:pt x="2305" y="2885"/>
                    <a:pt x="2253" y="2871"/>
                    <a:pt x="2199" y="2871"/>
                  </a:cubicBezTo>
                  <a:cubicBezTo>
                    <a:pt x="1955" y="2871"/>
                    <a:pt x="1657" y="3170"/>
                    <a:pt x="1350" y="3170"/>
                  </a:cubicBezTo>
                  <a:cubicBezTo>
                    <a:pt x="1289" y="3170"/>
                    <a:pt x="1226" y="3158"/>
                    <a:pt x="1164" y="3129"/>
                  </a:cubicBezTo>
                  <a:cubicBezTo>
                    <a:pt x="1061" y="3025"/>
                    <a:pt x="957" y="2922"/>
                    <a:pt x="957" y="2793"/>
                  </a:cubicBezTo>
                  <a:cubicBezTo>
                    <a:pt x="854" y="2379"/>
                    <a:pt x="957" y="2043"/>
                    <a:pt x="1164" y="1629"/>
                  </a:cubicBezTo>
                  <a:cubicBezTo>
                    <a:pt x="1293" y="1293"/>
                    <a:pt x="1810" y="647"/>
                    <a:pt x="1604" y="337"/>
                  </a:cubicBezTo>
                  <a:cubicBezTo>
                    <a:pt x="1604" y="104"/>
                    <a:pt x="1500" y="104"/>
                    <a:pt x="1397" y="1"/>
                  </a:cubicBezTo>
                  <a:close/>
                </a:path>
              </a:pathLst>
            </a:custGeom>
            <a:solidFill>
              <a:srgbClr val="98D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9" name="Google Shape;1827;p57"/>
            <p:cNvSpPr/>
            <p:nvPr/>
          </p:nvSpPr>
          <p:spPr>
            <a:xfrm>
              <a:off x="8128666" y="4488466"/>
              <a:ext cx="57550" cy="63996"/>
            </a:xfrm>
            <a:custGeom>
              <a:avLst/>
              <a:gdLst/>
              <a:ahLst/>
              <a:cxnLst/>
              <a:rect l="l" t="t" r="r" b="b"/>
              <a:pathLst>
                <a:path w="1732" h="1926" extrusionOk="0">
                  <a:moveTo>
                    <a:pt x="1147" y="0"/>
                  </a:moveTo>
                  <a:cubicBezTo>
                    <a:pt x="785" y="0"/>
                    <a:pt x="348" y="248"/>
                    <a:pt x="129" y="591"/>
                  </a:cubicBezTo>
                  <a:cubicBezTo>
                    <a:pt x="129" y="694"/>
                    <a:pt x="0" y="694"/>
                    <a:pt x="0" y="797"/>
                  </a:cubicBezTo>
                  <a:cubicBezTo>
                    <a:pt x="0" y="927"/>
                    <a:pt x="0" y="927"/>
                    <a:pt x="129" y="1030"/>
                  </a:cubicBezTo>
                  <a:lnTo>
                    <a:pt x="440" y="1030"/>
                  </a:lnTo>
                  <a:cubicBezTo>
                    <a:pt x="543" y="1133"/>
                    <a:pt x="646" y="1340"/>
                    <a:pt x="646" y="1444"/>
                  </a:cubicBezTo>
                  <a:cubicBezTo>
                    <a:pt x="646" y="1676"/>
                    <a:pt x="776" y="1883"/>
                    <a:pt x="879" y="1883"/>
                  </a:cubicBezTo>
                  <a:cubicBezTo>
                    <a:pt x="909" y="1913"/>
                    <a:pt x="948" y="1926"/>
                    <a:pt x="991" y="1926"/>
                  </a:cubicBezTo>
                  <a:cubicBezTo>
                    <a:pt x="1095" y="1926"/>
                    <a:pt x="1219" y="1853"/>
                    <a:pt x="1293" y="1780"/>
                  </a:cubicBezTo>
                  <a:cubicBezTo>
                    <a:pt x="1525" y="1444"/>
                    <a:pt x="1732" y="1133"/>
                    <a:pt x="1732" y="694"/>
                  </a:cubicBezTo>
                  <a:cubicBezTo>
                    <a:pt x="1732" y="196"/>
                    <a:pt x="1469" y="0"/>
                    <a:pt x="1147" y="0"/>
                  </a:cubicBezTo>
                  <a:close/>
                </a:path>
              </a:pathLst>
            </a:custGeom>
            <a:solidFill>
              <a:srgbClr val="98D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0" name="Google Shape;1828;p57"/>
            <p:cNvSpPr/>
            <p:nvPr/>
          </p:nvSpPr>
          <p:spPr>
            <a:xfrm>
              <a:off x="7949997" y="4493484"/>
              <a:ext cx="28376" cy="29240"/>
            </a:xfrm>
            <a:custGeom>
              <a:avLst/>
              <a:gdLst/>
              <a:ahLst/>
              <a:cxnLst/>
              <a:rect l="l" t="t" r="r" b="b"/>
              <a:pathLst>
                <a:path w="854" h="880" extrusionOk="0">
                  <a:moveTo>
                    <a:pt x="440" y="0"/>
                  </a:moveTo>
                  <a:cubicBezTo>
                    <a:pt x="207" y="0"/>
                    <a:pt x="0" y="233"/>
                    <a:pt x="0" y="440"/>
                  </a:cubicBezTo>
                  <a:cubicBezTo>
                    <a:pt x="0" y="646"/>
                    <a:pt x="207" y="879"/>
                    <a:pt x="440" y="879"/>
                  </a:cubicBezTo>
                  <a:cubicBezTo>
                    <a:pt x="750" y="879"/>
                    <a:pt x="853" y="646"/>
                    <a:pt x="853" y="440"/>
                  </a:cubicBezTo>
                  <a:cubicBezTo>
                    <a:pt x="853" y="233"/>
                    <a:pt x="750" y="0"/>
                    <a:pt x="440"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1" name="Google Shape;1829;p57"/>
            <p:cNvSpPr/>
            <p:nvPr/>
          </p:nvSpPr>
          <p:spPr>
            <a:xfrm>
              <a:off x="8093444" y="4493484"/>
              <a:ext cx="28376" cy="29240"/>
            </a:xfrm>
            <a:custGeom>
              <a:avLst/>
              <a:gdLst/>
              <a:ahLst/>
              <a:cxnLst/>
              <a:rect l="l" t="t" r="r" b="b"/>
              <a:pathLst>
                <a:path w="854" h="880" extrusionOk="0">
                  <a:moveTo>
                    <a:pt x="414" y="0"/>
                  </a:moveTo>
                  <a:cubicBezTo>
                    <a:pt x="104" y="0"/>
                    <a:pt x="0" y="233"/>
                    <a:pt x="0" y="440"/>
                  </a:cubicBezTo>
                  <a:cubicBezTo>
                    <a:pt x="0" y="646"/>
                    <a:pt x="104" y="879"/>
                    <a:pt x="414" y="879"/>
                  </a:cubicBezTo>
                  <a:cubicBezTo>
                    <a:pt x="646" y="879"/>
                    <a:pt x="853" y="646"/>
                    <a:pt x="853" y="440"/>
                  </a:cubicBezTo>
                  <a:cubicBezTo>
                    <a:pt x="853" y="233"/>
                    <a:pt x="646" y="0"/>
                    <a:pt x="414"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2" name="Google Shape;1830;p57"/>
            <p:cNvSpPr/>
            <p:nvPr/>
          </p:nvSpPr>
          <p:spPr>
            <a:xfrm>
              <a:off x="8014394" y="4514949"/>
              <a:ext cx="49874" cy="21498"/>
            </a:xfrm>
            <a:custGeom>
              <a:avLst/>
              <a:gdLst/>
              <a:ahLst/>
              <a:cxnLst/>
              <a:rect l="l" t="t" r="r" b="b"/>
              <a:pathLst>
                <a:path w="1501" h="647" extrusionOk="0">
                  <a:moveTo>
                    <a:pt x="104" y="0"/>
                  </a:moveTo>
                  <a:lnTo>
                    <a:pt x="1" y="130"/>
                  </a:lnTo>
                  <a:cubicBezTo>
                    <a:pt x="104" y="440"/>
                    <a:pt x="440" y="647"/>
                    <a:pt x="751" y="647"/>
                  </a:cubicBezTo>
                  <a:cubicBezTo>
                    <a:pt x="1190" y="647"/>
                    <a:pt x="1500" y="336"/>
                    <a:pt x="1500" y="0"/>
                  </a:cubicBezTo>
                  <a:lnTo>
                    <a:pt x="1500" y="0"/>
                  </a:lnTo>
                  <a:cubicBezTo>
                    <a:pt x="1397" y="336"/>
                    <a:pt x="1087" y="543"/>
                    <a:pt x="751" y="543"/>
                  </a:cubicBezTo>
                  <a:cubicBezTo>
                    <a:pt x="544" y="543"/>
                    <a:pt x="208" y="336"/>
                    <a:pt x="104"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3" name="Google Shape;1835;p57"/>
            <p:cNvSpPr/>
            <p:nvPr/>
          </p:nvSpPr>
          <p:spPr>
            <a:xfrm>
              <a:off x="7792794" y="4562200"/>
              <a:ext cx="3456" cy="6878"/>
            </a:xfrm>
            <a:custGeom>
              <a:avLst/>
              <a:gdLst/>
              <a:ahLst/>
              <a:cxnLst/>
              <a:rect l="l" t="t" r="r" b="b"/>
              <a:pathLst>
                <a:path w="104" h="207" extrusionOk="0">
                  <a:moveTo>
                    <a:pt x="104" y="0"/>
                  </a:moveTo>
                  <a:cubicBezTo>
                    <a:pt x="1" y="0"/>
                    <a:pt x="1" y="104"/>
                    <a:pt x="1" y="104"/>
                  </a:cubicBezTo>
                  <a:lnTo>
                    <a:pt x="1" y="207"/>
                  </a:lnTo>
                  <a:cubicBezTo>
                    <a:pt x="104" y="104"/>
                    <a:pt x="104" y="0"/>
                    <a:pt x="104" y="0"/>
                  </a:cubicBezTo>
                  <a:close/>
                </a:path>
              </a:pathLst>
            </a:custGeom>
            <a:solidFill>
              <a:srgbClr val="5830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4" name="Google Shape;1837;p57"/>
            <p:cNvSpPr/>
            <p:nvPr/>
          </p:nvSpPr>
          <p:spPr>
            <a:xfrm>
              <a:off x="7992928" y="4643776"/>
              <a:ext cx="6911" cy="4353"/>
            </a:xfrm>
            <a:custGeom>
              <a:avLst/>
              <a:gdLst/>
              <a:ahLst/>
              <a:cxnLst/>
              <a:rect l="l" t="t" r="r" b="b"/>
              <a:pathLst>
                <a:path w="208" h="131" extrusionOk="0">
                  <a:moveTo>
                    <a:pt x="1" y="1"/>
                  </a:moveTo>
                  <a:cubicBezTo>
                    <a:pt x="104" y="1"/>
                    <a:pt x="104" y="1"/>
                    <a:pt x="207" y="130"/>
                  </a:cubicBezTo>
                  <a:lnTo>
                    <a:pt x="207" y="1"/>
                  </a:lnTo>
                  <a:close/>
                </a:path>
              </a:pathLst>
            </a:custGeom>
            <a:solidFill>
              <a:srgbClr val="5830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5" name="Google Shape;1838;p57"/>
            <p:cNvSpPr/>
            <p:nvPr/>
          </p:nvSpPr>
          <p:spPr>
            <a:xfrm>
              <a:off x="7799672" y="4304513"/>
              <a:ext cx="82471" cy="92771"/>
            </a:xfrm>
            <a:custGeom>
              <a:avLst/>
              <a:gdLst/>
              <a:ahLst/>
              <a:cxnLst/>
              <a:rect l="l" t="t" r="r" b="b"/>
              <a:pathLst>
                <a:path w="2482" h="2792" extrusionOk="0">
                  <a:moveTo>
                    <a:pt x="440" y="0"/>
                  </a:moveTo>
                  <a:lnTo>
                    <a:pt x="983" y="1163"/>
                  </a:lnTo>
                  <a:lnTo>
                    <a:pt x="0" y="1939"/>
                  </a:lnTo>
                  <a:lnTo>
                    <a:pt x="983" y="1706"/>
                  </a:lnTo>
                  <a:lnTo>
                    <a:pt x="1086" y="2792"/>
                  </a:lnTo>
                  <a:lnTo>
                    <a:pt x="1396" y="1603"/>
                  </a:lnTo>
                  <a:lnTo>
                    <a:pt x="2482" y="2042"/>
                  </a:lnTo>
                  <a:lnTo>
                    <a:pt x="2482" y="2042"/>
                  </a:lnTo>
                  <a:lnTo>
                    <a:pt x="1732" y="1163"/>
                  </a:lnTo>
                  <a:lnTo>
                    <a:pt x="2275" y="310"/>
                  </a:lnTo>
                  <a:lnTo>
                    <a:pt x="1396" y="956"/>
                  </a:lnTo>
                  <a:lnTo>
                    <a:pt x="440"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6" name="Google Shape;1839;p57"/>
            <p:cNvSpPr/>
            <p:nvPr/>
          </p:nvSpPr>
          <p:spPr>
            <a:xfrm>
              <a:off x="8211106" y="4465140"/>
              <a:ext cx="93668" cy="92771"/>
            </a:xfrm>
            <a:custGeom>
              <a:avLst/>
              <a:gdLst/>
              <a:ahLst/>
              <a:cxnLst/>
              <a:rect l="l" t="t" r="r" b="b"/>
              <a:pathLst>
                <a:path w="2819" h="2792" extrusionOk="0">
                  <a:moveTo>
                    <a:pt x="2172" y="0"/>
                  </a:moveTo>
                  <a:lnTo>
                    <a:pt x="1397" y="1086"/>
                  </a:lnTo>
                  <a:lnTo>
                    <a:pt x="337" y="543"/>
                  </a:lnTo>
                  <a:lnTo>
                    <a:pt x="983" y="1293"/>
                  </a:lnTo>
                  <a:lnTo>
                    <a:pt x="1" y="1835"/>
                  </a:lnTo>
                  <a:lnTo>
                    <a:pt x="1" y="1835"/>
                  </a:lnTo>
                  <a:lnTo>
                    <a:pt x="1293" y="1629"/>
                  </a:lnTo>
                  <a:lnTo>
                    <a:pt x="1397" y="2792"/>
                  </a:lnTo>
                  <a:lnTo>
                    <a:pt x="1733" y="1732"/>
                  </a:lnTo>
                  <a:lnTo>
                    <a:pt x="2818" y="1732"/>
                  </a:lnTo>
                  <a:lnTo>
                    <a:pt x="1836" y="1293"/>
                  </a:lnTo>
                  <a:lnTo>
                    <a:pt x="2172"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7" name="Google Shape;1840;p57"/>
            <p:cNvSpPr/>
            <p:nvPr/>
          </p:nvSpPr>
          <p:spPr>
            <a:xfrm>
              <a:off x="8050480" y="4648539"/>
              <a:ext cx="89382" cy="92804"/>
            </a:xfrm>
            <a:custGeom>
              <a:avLst/>
              <a:gdLst/>
              <a:ahLst/>
              <a:cxnLst/>
              <a:rect l="l" t="t" r="r" b="b"/>
              <a:pathLst>
                <a:path w="2690" h="2793" extrusionOk="0">
                  <a:moveTo>
                    <a:pt x="957" y="0"/>
                  </a:moveTo>
                  <a:lnTo>
                    <a:pt x="1190" y="1293"/>
                  </a:lnTo>
                  <a:lnTo>
                    <a:pt x="1" y="1603"/>
                  </a:lnTo>
                  <a:lnTo>
                    <a:pt x="1061" y="1732"/>
                  </a:lnTo>
                  <a:lnTo>
                    <a:pt x="750" y="2792"/>
                  </a:lnTo>
                  <a:lnTo>
                    <a:pt x="1500" y="1732"/>
                  </a:lnTo>
                  <a:lnTo>
                    <a:pt x="2353" y="2482"/>
                  </a:lnTo>
                  <a:lnTo>
                    <a:pt x="1939" y="1500"/>
                  </a:lnTo>
                  <a:lnTo>
                    <a:pt x="2689" y="853"/>
                  </a:lnTo>
                  <a:lnTo>
                    <a:pt x="1603" y="1189"/>
                  </a:lnTo>
                  <a:lnTo>
                    <a:pt x="957"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grpSp>
        <p:nvGrpSpPr>
          <p:cNvPr id="7" name="Group 6"/>
          <p:cNvGrpSpPr/>
          <p:nvPr/>
        </p:nvGrpSpPr>
        <p:grpSpPr>
          <a:xfrm>
            <a:off x="217494" y="274055"/>
            <a:ext cx="1051807" cy="567582"/>
            <a:chOff x="339056" y="264274"/>
            <a:chExt cx="849316" cy="567582"/>
          </a:xfrm>
        </p:grpSpPr>
        <p:sp>
          <p:nvSpPr>
            <p:cNvPr id="80" name="Flowchart: Connector 79"/>
            <p:cNvSpPr/>
            <p:nvPr/>
          </p:nvSpPr>
          <p:spPr>
            <a:xfrm>
              <a:off x="407178" y="265395"/>
              <a:ext cx="713072" cy="566461"/>
            </a:xfrm>
            <a:prstGeom prst="flowChartConnector">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003B58"/>
                </a:solidFill>
                <a:effectLst/>
                <a:uLnTx/>
                <a:uFillTx/>
                <a:latin typeface="Arial"/>
                <a:ea typeface="+mn-ea"/>
                <a:cs typeface="Arial"/>
                <a:sym typeface="Arial"/>
              </a:endParaRPr>
            </a:p>
          </p:txBody>
        </p:sp>
        <p:sp>
          <p:nvSpPr>
            <p:cNvPr id="81" name="Google Shape;632;p45"/>
            <p:cNvSpPr txBox="1">
              <a:spLocks/>
            </p:cNvSpPr>
            <p:nvPr/>
          </p:nvSpPr>
          <p:spPr>
            <a:xfrm>
              <a:off x="339056" y="264274"/>
              <a:ext cx="849316" cy="48453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5500"/>
                <a:buFont typeface="Sansita ExtraBold"/>
                <a:buNone/>
                <a:defRPr sz="4800" b="1" i="0" u="none" strike="noStrike" cap="none">
                  <a:solidFill>
                    <a:schemeClr val="accent2"/>
                  </a:solidFill>
                  <a:latin typeface="Sansita"/>
                  <a:ea typeface="Sansita"/>
                  <a:cs typeface="Sansita"/>
                  <a:sym typeface="Sansita"/>
                </a:defRPr>
              </a:lvl1pPr>
              <a:lvl2pPr marR="0" lvl="1"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2pPr>
              <a:lvl3pPr marR="0" lvl="2"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3pPr>
              <a:lvl4pPr marR="0" lvl="3"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4pPr>
              <a:lvl5pPr marR="0" lvl="4"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5pPr>
              <a:lvl6pPr marR="0" lvl="5"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6pPr>
              <a:lvl7pPr marR="0" lvl="6"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7pPr>
              <a:lvl8pPr marR="0" lvl="7"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8pPr>
              <a:lvl9pPr marR="0" lvl="8"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9pPr>
            </a:lstStyle>
            <a:p>
              <a:pPr marL="0" marR="0" lvl="0" indent="0" algn="ctr" defTabSz="914400" rtl="0" eaLnBrk="1" fontAlgn="auto" latinLnBrk="0" hangingPunct="1">
                <a:lnSpc>
                  <a:spcPct val="100000"/>
                </a:lnSpc>
                <a:spcBef>
                  <a:spcPts val="0"/>
                </a:spcBef>
                <a:spcAft>
                  <a:spcPts val="0"/>
                </a:spcAft>
                <a:buClr>
                  <a:srgbClr val="FFD92D"/>
                </a:buClr>
                <a:buSzPts val="5500"/>
                <a:buFont typeface="Sansita ExtraBold"/>
                <a:buNone/>
                <a:tabLst/>
                <a:defRPr/>
              </a:pPr>
              <a:r>
                <a:rPr kumimoji="0" lang="vi-VN" sz="5400" b="1" i="0" u="none" strike="noStrike" kern="0" cap="none" spc="0" normalizeH="0" baseline="0" noProof="0" dirty="0">
                  <a:ln>
                    <a:noFill/>
                  </a:ln>
                  <a:solidFill>
                    <a:srgbClr val="E87C84">
                      <a:lumMod val="75000"/>
                    </a:srgbClr>
                  </a:solidFill>
                  <a:effectLst/>
                  <a:uLnTx/>
                  <a:uFillTx/>
                  <a:latin typeface="Sansita"/>
                  <a:cs typeface="Sansita"/>
                  <a:sym typeface="Sansita"/>
                </a:rPr>
                <a:t>01</a:t>
              </a:r>
            </a:p>
          </p:txBody>
        </p:sp>
      </p:grpSp>
      <p:sp>
        <p:nvSpPr>
          <p:cNvPr id="82" name="Google Shape;478;p45">
            <a:extLst>
              <a:ext uri="{FF2B5EF4-FFF2-40B4-BE49-F238E27FC236}">
                <a16:creationId xmlns:a16="http://schemas.microsoft.com/office/drawing/2014/main" xmlns="" id="{F26287F7-3FB0-4F76-B02E-8E4B2E29815B}"/>
              </a:ext>
            </a:extLst>
          </p:cNvPr>
          <p:cNvSpPr txBox="1">
            <a:spLocks/>
          </p:cNvSpPr>
          <p:nvPr/>
        </p:nvSpPr>
        <p:spPr>
          <a:xfrm>
            <a:off x="1292231" y="446701"/>
            <a:ext cx="6623954" cy="1997354"/>
          </a:xfrm>
          <a:prstGeom prst="doubleWave">
            <a:avLst>
              <a:gd name="adj1" fmla="val 6250"/>
              <a:gd name="adj2" fmla="val -95"/>
            </a:avLst>
          </a:prstGeom>
          <a:solidFill>
            <a:srgbClr val="FFD92D">
              <a:lumMod val="20000"/>
              <a:lumOff val="80000"/>
            </a:srgbClr>
          </a:solidFill>
          <a:ln w="28575">
            <a:solidFill>
              <a:srgbClr val="E87C84"/>
            </a:solidFill>
            <a:prstDash val="sysDash"/>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002060"/>
                </a:solidFill>
                <a:effectLst/>
                <a:uLnTx/>
                <a:uFillTx/>
                <a:latin typeface="Calibri" panose="020F0502020204030204" pitchFamily="34" charset="0"/>
                <a:cs typeface="Calibri" panose="020F0502020204030204" pitchFamily="34" charset="0"/>
                <a:sym typeface="Arial"/>
              </a:rPr>
              <a:t>Cuối tháng 3 – 1975 B</a:t>
            </a:r>
            <a:r>
              <a:rPr kumimoji="0" lang="vi-VN" sz="3200" b="1" i="0" u="none" strike="noStrike" kern="0" cap="none" spc="0" normalizeH="0" baseline="0" noProof="0">
                <a:ln>
                  <a:noFill/>
                </a:ln>
                <a:solidFill>
                  <a:srgbClr val="002060"/>
                </a:solidFill>
                <a:effectLst/>
                <a:uLnTx/>
                <a:uFillTx/>
                <a:latin typeface="Calibri" panose="020F0502020204030204" pitchFamily="34" charset="0"/>
                <a:cs typeface="Calibri" panose="020F0502020204030204" pitchFamily="34" charset="0"/>
                <a:sym typeface="Arial"/>
              </a:rPr>
              <a:t>ộ Chính trị quyết định mở chiến dịch giải phóng Sài Gòn – Gia Định với tên gọi </a:t>
            </a:r>
            <a:r>
              <a:rPr kumimoji="0" lang="en-US" sz="3200" b="1" i="0" u="none" strike="noStrike" kern="0" cap="none" spc="0" normalizeH="0" baseline="0" noProof="0">
                <a:ln>
                  <a:noFill/>
                </a:ln>
                <a:solidFill>
                  <a:srgbClr val="002060"/>
                </a:solidFill>
                <a:effectLst/>
                <a:uLnTx/>
                <a:uFillTx/>
                <a:latin typeface="Calibri" panose="020F0502020204030204" pitchFamily="34" charset="0"/>
                <a:cs typeface="Calibri" panose="020F0502020204030204" pitchFamily="34" charset="0"/>
                <a:sym typeface="Arial"/>
              </a:rPr>
              <a:t>là gì ?</a:t>
            </a:r>
            <a:endParaRPr kumimoji="0" lang="vi-VN" sz="32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sp>
        <p:nvSpPr>
          <p:cNvPr id="96" name="圆角矩形 7"/>
          <p:cNvSpPr/>
          <p:nvPr/>
        </p:nvSpPr>
        <p:spPr>
          <a:xfrm>
            <a:off x="2834035" y="3016863"/>
            <a:ext cx="5161090" cy="991027"/>
          </a:xfrm>
          <a:prstGeom prst="roundRect">
            <a:avLst>
              <a:gd name="adj" fmla="val 22936"/>
            </a:avLst>
          </a:prstGeom>
          <a:noFill/>
          <a:ln w="28575" cap="flat" cmpd="sng" algn="ctr">
            <a:solidFill>
              <a:schemeClr val="accent1"/>
            </a:solidFill>
            <a:prstDash val="solid"/>
          </a:ln>
          <a:effectLst/>
        </p:spPr>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a:ln>
                  <a:noFill/>
                </a:ln>
                <a:solidFill>
                  <a:srgbClr val="FF0000"/>
                </a:solidFill>
                <a:effectLst/>
                <a:uLnTx/>
                <a:uFillTx/>
                <a:latin typeface="Calibri" panose="020F0502020204030204" pitchFamily="34" charset="0"/>
                <a:cs typeface="Calibri" panose="020F0502020204030204" pitchFamily="34" charset="0"/>
                <a:sym typeface="Wingdings" panose="05000000000000000000" pitchFamily="2" charset="2"/>
              </a:rPr>
              <a:t>Chiến dịch Hồ Chí Minh.</a:t>
            </a:r>
            <a:endParaRPr kumimoji="0" lang="en-US" sz="36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endParaRPr>
          </a:p>
        </p:txBody>
      </p:sp>
      <p:grpSp>
        <p:nvGrpSpPr>
          <p:cNvPr id="97" name="Google Shape;4067;p77"/>
          <p:cNvGrpSpPr/>
          <p:nvPr/>
        </p:nvGrpSpPr>
        <p:grpSpPr>
          <a:xfrm rot="-536064">
            <a:off x="-59575" y="3405658"/>
            <a:ext cx="1473885" cy="1662907"/>
            <a:chOff x="1917725" y="3910125"/>
            <a:chExt cx="1279950" cy="1444100"/>
          </a:xfrm>
        </p:grpSpPr>
        <p:sp>
          <p:nvSpPr>
            <p:cNvPr id="98" name="Google Shape;4068;p77"/>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4069;p77"/>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4070;p77"/>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4071;p77"/>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4072;p77"/>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4073;p77"/>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4074;p77"/>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4075;p77"/>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4076;p77"/>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4077;p77"/>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4078;p77"/>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4079;p77"/>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4080;p77"/>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4081;p77"/>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4082;p77"/>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4083;p77"/>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4084;p77"/>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4085;p77"/>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4086;p77"/>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4087;p77"/>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4088;p77"/>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4089;p77"/>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4090;p77"/>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4091;p77"/>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4092;p77"/>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4093;p77"/>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4094;p77"/>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4095;p77"/>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4096;p77"/>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4097;p77"/>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4098;p77"/>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4099;p77"/>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4100;p77"/>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4101;p77"/>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4102;p77"/>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4103;p77"/>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4104;p77"/>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4105;p77"/>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 name="Arrow: Left 1">
            <a:hlinkClick r:id="rId4" action="ppaction://hlinksldjump"/>
            <a:extLst>
              <a:ext uri="{FF2B5EF4-FFF2-40B4-BE49-F238E27FC236}">
                <a16:creationId xmlns:a16="http://schemas.microsoft.com/office/drawing/2014/main" xmlns="" id="{C59A5F79-30FD-262C-FF5B-FA5A318C86D6}"/>
              </a:ext>
            </a:extLst>
          </p:cNvPr>
          <p:cNvSpPr/>
          <p:nvPr/>
        </p:nvSpPr>
        <p:spPr>
          <a:xfrm>
            <a:off x="8142938" y="4474606"/>
            <a:ext cx="704500" cy="52130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83229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82"/>
                                        </p:tgtEl>
                                        <p:attrNameLst>
                                          <p:attrName>style.visibility</p:attrName>
                                        </p:attrNameLst>
                                      </p:cBhvr>
                                      <p:to>
                                        <p:strVal val="visible"/>
                                      </p:to>
                                    </p:set>
                                    <p:animEffect transition="in" filter="barn(inVertical)">
                                      <p:cBhvr>
                                        <p:cTn id="11" dur="500"/>
                                        <p:tgtEl>
                                          <p:spTgt spid="82"/>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97"/>
                                        </p:tgtEl>
                                        <p:attrNameLst>
                                          <p:attrName>style.visibility</p:attrName>
                                        </p:attrNameLst>
                                      </p:cBhvr>
                                      <p:to>
                                        <p:strVal val="visible"/>
                                      </p:to>
                                    </p:set>
                                    <p:anim calcmode="lin" valueType="num">
                                      <p:cBhvr additive="base">
                                        <p:cTn id="16" dur="500" fill="hold"/>
                                        <p:tgtEl>
                                          <p:spTgt spid="97"/>
                                        </p:tgtEl>
                                        <p:attrNameLst>
                                          <p:attrName>ppt_x</p:attrName>
                                        </p:attrNameLst>
                                      </p:cBhvr>
                                      <p:tavLst>
                                        <p:tav tm="0">
                                          <p:val>
                                            <p:strVal val="0-#ppt_w/2"/>
                                          </p:val>
                                        </p:tav>
                                        <p:tav tm="100000">
                                          <p:val>
                                            <p:strVal val="#ppt_x"/>
                                          </p:val>
                                        </p:tav>
                                      </p:tavLst>
                                    </p:anim>
                                    <p:anim calcmode="lin" valueType="num">
                                      <p:cBhvr additive="base">
                                        <p:cTn id="17" dur="500" fill="hold"/>
                                        <p:tgtEl>
                                          <p:spTgt spid="97"/>
                                        </p:tgtEl>
                                        <p:attrNameLst>
                                          <p:attrName>ppt_y</p:attrName>
                                        </p:attrNameLst>
                                      </p:cBhvr>
                                      <p:tavLst>
                                        <p:tav tm="0">
                                          <p:val>
                                            <p:strVal val="#ppt_y"/>
                                          </p:val>
                                        </p:tav>
                                        <p:tav tm="100000">
                                          <p:val>
                                            <p:strVal val="#ppt_y"/>
                                          </p:val>
                                        </p:tav>
                                      </p:tavLst>
                                    </p:anim>
                                  </p:childTnLst>
                                </p:cTn>
                              </p:par>
                            </p:childTnLst>
                          </p:cTn>
                        </p:par>
                        <p:par>
                          <p:cTn id="18" fill="hold">
                            <p:stCondLst>
                              <p:cond delay="500"/>
                            </p:stCondLst>
                            <p:childTnLst>
                              <p:par>
                                <p:cTn id="19" presetID="2" presetClass="entr" presetSubtype="8" fill="hold" nodeType="afterEffect">
                                  <p:stCondLst>
                                    <p:cond delay="0"/>
                                  </p:stCondLst>
                                  <p:childTnLst>
                                    <p:set>
                                      <p:cBhvr>
                                        <p:cTn id="20" dur="1" fill="hold">
                                          <p:stCondLst>
                                            <p:cond delay="0"/>
                                          </p:stCondLst>
                                        </p:cTn>
                                        <p:tgtEl>
                                          <p:spTgt spid="88"/>
                                        </p:tgtEl>
                                        <p:attrNameLst>
                                          <p:attrName>style.visibility</p:attrName>
                                        </p:attrNameLst>
                                      </p:cBhvr>
                                      <p:to>
                                        <p:strVal val="visible"/>
                                      </p:to>
                                    </p:set>
                                    <p:anim calcmode="lin" valueType="num">
                                      <p:cBhvr additive="base">
                                        <p:cTn id="21" dur="500" fill="hold"/>
                                        <p:tgtEl>
                                          <p:spTgt spid="88"/>
                                        </p:tgtEl>
                                        <p:attrNameLst>
                                          <p:attrName>ppt_x</p:attrName>
                                        </p:attrNameLst>
                                      </p:cBhvr>
                                      <p:tavLst>
                                        <p:tav tm="0">
                                          <p:val>
                                            <p:strVal val="0-#ppt_w/2"/>
                                          </p:val>
                                        </p:tav>
                                        <p:tav tm="100000">
                                          <p:val>
                                            <p:strVal val="#ppt_x"/>
                                          </p:val>
                                        </p:tav>
                                      </p:tavLst>
                                    </p:anim>
                                    <p:anim calcmode="lin" valueType="num">
                                      <p:cBhvr additive="base">
                                        <p:cTn id="22" dur="500" fill="hold"/>
                                        <p:tgtEl>
                                          <p:spTgt spid="88"/>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96"/>
                                        </p:tgtEl>
                                        <p:attrNameLst>
                                          <p:attrName>style.visibility</p:attrName>
                                        </p:attrNameLst>
                                      </p:cBhvr>
                                      <p:to>
                                        <p:strVal val="visible"/>
                                      </p:to>
                                    </p:set>
                                    <p:animEffect transition="in" filter="randombar(horizontal)">
                                      <p:cBhvr>
                                        <p:cTn id="27"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9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863"/>
        <p:cNvGrpSpPr/>
        <p:nvPr/>
      </p:nvGrpSpPr>
      <p:grpSpPr>
        <a:xfrm>
          <a:off x="0" y="0"/>
          <a:ext cx="0" cy="0"/>
          <a:chOff x="0" y="0"/>
          <a:chExt cx="0" cy="0"/>
        </a:xfrm>
      </p:grpSpPr>
      <p:grpSp>
        <p:nvGrpSpPr>
          <p:cNvPr id="88" name="Group 87"/>
          <p:cNvGrpSpPr/>
          <p:nvPr/>
        </p:nvGrpSpPr>
        <p:grpSpPr>
          <a:xfrm rot="20509557">
            <a:off x="1537661" y="2457608"/>
            <a:ext cx="937931" cy="1471085"/>
            <a:chOff x="134279" y="1803002"/>
            <a:chExt cx="680882" cy="1811727"/>
          </a:xfrm>
        </p:grpSpPr>
        <p:sp>
          <p:nvSpPr>
            <p:cNvPr id="89" name="Google Shape;4756;p79"/>
            <p:cNvSpPr/>
            <p:nvPr/>
          </p:nvSpPr>
          <p:spPr>
            <a:xfrm rot="1263172">
              <a:off x="134279" y="1803002"/>
              <a:ext cx="402430" cy="1469645"/>
            </a:xfrm>
            <a:custGeom>
              <a:avLst/>
              <a:gdLst/>
              <a:ahLst/>
              <a:cxnLst/>
              <a:rect l="l" t="t" r="r" b="b"/>
              <a:pathLst>
                <a:path w="15418" h="42758" extrusionOk="0">
                  <a:moveTo>
                    <a:pt x="6207" y="1"/>
                  </a:moveTo>
                  <a:cubicBezTo>
                    <a:pt x="6087" y="1"/>
                    <a:pt x="5979" y="88"/>
                    <a:pt x="5958" y="206"/>
                  </a:cubicBezTo>
                  <a:cubicBezTo>
                    <a:pt x="5922" y="424"/>
                    <a:pt x="5881" y="643"/>
                    <a:pt x="5845" y="863"/>
                  </a:cubicBezTo>
                  <a:cubicBezTo>
                    <a:pt x="5821" y="998"/>
                    <a:pt x="5911" y="1123"/>
                    <a:pt x="6047" y="1147"/>
                  </a:cubicBezTo>
                  <a:cubicBezTo>
                    <a:pt x="6062" y="1149"/>
                    <a:pt x="6076" y="1151"/>
                    <a:pt x="6090" y="1151"/>
                  </a:cubicBezTo>
                  <a:cubicBezTo>
                    <a:pt x="6210" y="1151"/>
                    <a:pt x="6315" y="1067"/>
                    <a:pt x="6337" y="945"/>
                  </a:cubicBezTo>
                  <a:cubicBezTo>
                    <a:pt x="6372" y="732"/>
                    <a:pt x="6408" y="514"/>
                    <a:pt x="6449" y="295"/>
                  </a:cubicBezTo>
                  <a:cubicBezTo>
                    <a:pt x="6473" y="159"/>
                    <a:pt x="6378" y="28"/>
                    <a:pt x="6247" y="4"/>
                  </a:cubicBezTo>
                  <a:cubicBezTo>
                    <a:pt x="6234" y="2"/>
                    <a:pt x="6220" y="1"/>
                    <a:pt x="6207" y="1"/>
                  </a:cubicBezTo>
                  <a:close/>
                  <a:moveTo>
                    <a:pt x="5864" y="1960"/>
                  </a:moveTo>
                  <a:cubicBezTo>
                    <a:pt x="5748" y="1960"/>
                    <a:pt x="5642" y="2048"/>
                    <a:pt x="5621" y="2164"/>
                  </a:cubicBezTo>
                  <a:cubicBezTo>
                    <a:pt x="5586" y="2382"/>
                    <a:pt x="5550" y="2602"/>
                    <a:pt x="5509" y="2821"/>
                  </a:cubicBezTo>
                  <a:cubicBezTo>
                    <a:pt x="5491" y="2957"/>
                    <a:pt x="5580" y="3081"/>
                    <a:pt x="5715" y="3105"/>
                  </a:cubicBezTo>
                  <a:cubicBezTo>
                    <a:pt x="5729" y="3107"/>
                    <a:pt x="5742" y="3108"/>
                    <a:pt x="5756" y="3108"/>
                  </a:cubicBezTo>
                  <a:cubicBezTo>
                    <a:pt x="5875" y="3108"/>
                    <a:pt x="5978" y="3021"/>
                    <a:pt x="5999" y="2903"/>
                  </a:cubicBezTo>
                  <a:cubicBezTo>
                    <a:pt x="6034" y="2685"/>
                    <a:pt x="6070" y="2466"/>
                    <a:pt x="6112" y="2247"/>
                  </a:cubicBezTo>
                  <a:cubicBezTo>
                    <a:pt x="6135" y="2117"/>
                    <a:pt x="6041" y="1986"/>
                    <a:pt x="5905" y="1963"/>
                  </a:cubicBezTo>
                  <a:cubicBezTo>
                    <a:pt x="5891" y="1961"/>
                    <a:pt x="5878" y="1960"/>
                    <a:pt x="5864" y="1960"/>
                  </a:cubicBezTo>
                  <a:close/>
                  <a:moveTo>
                    <a:pt x="5550" y="3919"/>
                  </a:moveTo>
                  <a:cubicBezTo>
                    <a:pt x="5427" y="3919"/>
                    <a:pt x="5317" y="4004"/>
                    <a:pt x="5302" y="4128"/>
                  </a:cubicBezTo>
                  <a:cubicBezTo>
                    <a:pt x="5266" y="4347"/>
                    <a:pt x="5231" y="4566"/>
                    <a:pt x="5201" y="4784"/>
                  </a:cubicBezTo>
                  <a:cubicBezTo>
                    <a:pt x="5177" y="4921"/>
                    <a:pt x="5272" y="5044"/>
                    <a:pt x="5408" y="5068"/>
                  </a:cubicBezTo>
                  <a:cubicBezTo>
                    <a:pt x="5420" y="5070"/>
                    <a:pt x="5431" y="5071"/>
                    <a:pt x="5442" y="5071"/>
                  </a:cubicBezTo>
                  <a:cubicBezTo>
                    <a:pt x="5564" y="5071"/>
                    <a:pt x="5670" y="4980"/>
                    <a:pt x="5692" y="4855"/>
                  </a:cubicBezTo>
                  <a:cubicBezTo>
                    <a:pt x="5722" y="4642"/>
                    <a:pt x="5757" y="4424"/>
                    <a:pt x="5786" y="4205"/>
                  </a:cubicBezTo>
                  <a:cubicBezTo>
                    <a:pt x="5810" y="4069"/>
                    <a:pt x="5715" y="3944"/>
                    <a:pt x="5586" y="3921"/>
                  </a:cubicBezTo>
                  <a:cubicBezTo>
                    <a:pt x="5574" y="3920"/>
                    <a:pt x="5562" y="3919"/>
                    <a:pt x="5550" y="3919"/>
                  </a:cubicBezTo>
                  <a:close/>
                  <a:moveTo>
                    <a:pt x="5257" y="5883"/>
                  </a:moveTo>
                  <a:cubicBezTo>
                    <a:pt x="5135" y="5883"/>
                    <a:pt x="5028" y="5972"/>
                    <a:pt x="5012" y="6098"/>
                  </a:cubicBezTo>
                  <a:cubicBezTo>
                    <a:pt x="4982" y="6322"/>
                    <a:pt x="4958" y="6542"/>
                    <a:pt x="4928" y="6761"/>
                  </a:cubicBezTo>
                  <a:cubicBezTo>
                    <a:pt x="4917" y="6897"/>
                    <a:pt x="5012" y="7021"/>
                    <a:pt x="5147" y="7032"/>
                  </a:cubicBezTo>
                  <a:cubicBezTo>
                    <a:pt x="5158" y="7033"/>
                    <a:pt x="5170" y="7034"/>
                    <a:pt x="5181" y="7034"/>
                  </a:cubicBezTo>
                  <a:cubicBezTo>
                    <a:pt x="5303" y="7034"/>
                    <a:pt x="5410" y="6944"/>
                    <a:pt x="5425" y="6819"/>
                  </a:cubicBezTo>
                  <a:cubicBezTo>
                    <a:pt x="5449" y="6600"/>
                    <a:pt x="5474" y="6382"/>
                    <a:pt x="5502" y="6163"/>
                  </a:cubicBezTo>
                  <a:cubicBezTo>
                    <a:pt x="5520" y="6027"/>
                    <a:pt x="5425" y="5903"/>
                    <a:pt x="5289" y="5885"/>
                  </a:cubicBezTo>
                  <a:cubicBezTo>
                    <a:pt x="5278" y="5883"/>
                    <a:pt x="5268" y="5883"/>
                    <a:pt x="5257" y="5883"/>
                  </a:cubicBezTo>
                  <a:close/>
                  <a:moveTo>
                    <a:pt x="5040" y="7860"/>
                  </a:moveTo>
                  <a:cubicBezTo>
                    <a:pt x="4909" y="7860"/>
                    <a:pt x="4804" y="7957"/>
                    <a:pt x="4792" y="8085"/>
                  </a:cubicBezTo>
                  <a:cubicBezTo>
                    <a:pt x="4775" y="8310"/>
                    <a:pt x="4757" y="8530"/>
                    <a:pt x="4745" y="8748"/>
                  </a:cubicBezTo>
                  <a:cubicBezTo>
                    <a:pt x="4734" y="8885"/>
                    <a:pt x="4840" y="9003"/>
                    <a:pt x="4977" y="9014"/>
                  </a:cubicBezTo>
                  <a:cubicBezTo>
                    <a:pt x="4980" y="9014"/>
                    <a:pt x="4984" y="9014"/>
                    <a:pt x="4988" y="9014"/>
                  </a:cubicBezTo>
                  <a:cubicBezTo>
                    <a:pt x="5118" y="9014"/>
                    <a:pt x="5231" y="8917"/>
                    <a:pt x="5236" y="8784"/>
                  </a:cubicBezTo>
                  <a:cubicBezTo>
                    <a:pt x="5253" y="8565"/>
                    <a:pt x="5272" y="8345"/>
                    <a:pt x="5289" y="8127"/>
                  </a:cubicBezTo>
                  <a:cubicBezTo>
                    <a:pt x="5302" y="7990"/>
                    <a:pt x="5201" y="7867"/>
                    <a:pt x="5065" y="7861"/>
                  </a:cubicBezTo>
                  <a:cubicBezTo>
                    <a:pt x="5056" y="7860"/>
                    <a:pt x="5048" y="7860"/>
                    <a:pt x="5040" y="7860"/>
                  </a:cubicBezTo>
                  <a:close/>
                  <a:moveTo>
                    <a:pt x="4941" y="9836"/>
                  </a:moveTo>
                  <a:cubicBezTo>
                    <a:pt x="4805" y="9836"/>
                    <a:pt x="4693" y="9950"/>
                    <a:pt x="4693" y="10084"/>
                  </a:cubicBezTo>
                  <a:cubicBezTo>
                    <a:pt x="4686" y="10168"/>
                    <a:pt x="4686" y="10251"/>
                    <a:pt x="4686" y="10333"/>
                  </a:cubicBezTo>
                  <a:cubicBezTo>
                    <a:pt x="4686" y="10475"/>
                    <a:pt x="4693" y="10617"/>
                    <a:pt x="4693" y="10753"/>
                  </a:cubicBezTo>
                  <a:cubicBezTo>
                    <a:pt x="4698" y="10886"/>
                    <a:pt x="4805" y="10996"/>
                    <a:pt x="4937" y="10996"/>
                  </a:cubicBezTo>
                  <a:cubicBezTo>
                    <a:pt x="4940" y="10996"/>
                    <a:pt x="4943" y="10996"/>
                    <a:pt x="4947" y="10996"/>
                  </a:cubicBezTo>
                  <a:cubicBezTo>
                    <a:pt x="5083" y="10996"/>
                    <a:pt x="5190" y="10878"/>
                    <a:pt x="5190" y="10742"/>
                  </a:cubicBezTo>
                  <a:cubicBezTo>
                    <a:pt x="5182" y="10605"/>
                    <a:pt x="5182" y="10469"/>
                    <a:pt x="5182" y="10333"/>
                  </a:cubicBezTo>
                  <a:lnTo>
                    <a:pt x="5182" y="10092"/>
                  </a:lnTo>
                  <a:cubicBezTo>
                    <a:pt x="5190" y="9955"/>
                    <a:pt x="5076" y="9843"/>
                    <a:pt x="4941" y="9836"/>
                  </a:cubicBezTo>
                  <a:close/>
                  <a:moveTo>
                    <a:pt x="5029" y="11822"/>
                  </a:moveTo>
                  <a:cubicBezTo>
                    <a:pt x="5019" y="11822"/>
                    <a:pt x="5009" y="11822"/>
                    <a:pt x="4999" y="11824"/>
                  </a:cubicBezTo>
                  <a:cubicBezTo>
                    <a:pt x="4863" y="11836"/>
                    <a:pt x="4764" y="11960"/>
                    <a:pt x="4781" y="12096"/>
                  </a:cubicBezTo>
                  <a:cubicBezTo>
                    <a:pt x="4805" y="12328"/>
                    <a:pt x="4835" y="12546"/>
                    <a:pt x="4876" y="12765"/>
                  </a:cubicBezTo>
                  <a:cubicBezTo>
                    <a:pt x="4897" y="12890"/>
                    <a:pt x="5003" y="12974"/>
                    <a:pt x="5126" y="12974"/>
                  </a:cubicBezTo>
                  <a:cubicBezTo>
                    <a:pt x="5137" y="12974"/>
                    <a:pt x="5148" y="12974"/>
                    <a:pt x="5160" y="12972"/>
                  </a:cubicBezTo>
                  <a:cubicBezTo>
                    <a:pt x="5296" y="12948"/>
                    <a:pt x="5384" y="12818"/>
                    <a:pt x="5360" y="12683"/>
                  </a:cubicBezTo>
                  <a:cubicBezTo>
                    <a:pt x="5324" y="12475"/>
                    <a:pt x="5296" y="12262"/>
                    <a:pt x="5272" y="12044"/>
                  </a:cubicBezTo>
                  <a:cubicBezTo>
                    <a:pt x="5261" y="11918"/>
                    <a:pt x="5154" y="11822"/>
                    <a:pt x="5029" y="11822"/>
                  </a:cubicBezTo>
                  <a:close/>
                  <a:moveTo>
                    <a:pt x="5430" y="13758"/>
                  </a:moveTo>
                  <a:cubicBezTo>
                    <a:pt x="5405" y="13758"/>
                    <a:pt x="5379" y="13762"/>
                    <a:pt x="5354" y="13770"/>
                  </a:cubicBezTo>
                  <a:cubicBezTo>
                    <a:pt x="5225" y="13818"/>
                    <a:pt x="5154" y="13953"/>
                    <a:pt x="5195" y="14084"/>
                  </a:cubicBezTo>
                  <a:cubicBezTo>
                    <a:pt x="5272" y="14308"/>
                    <a:pt x="5349" y="14521"/>
                    <a:pt x="5444" y="14729"/>
                  </a:cubicBezTo>
                  <a:cubicBezTo>
                    <a:pt x="5483" y="14821"/>
                    <a:pt x="5573" y="14874"/>
                    <a:pt x="5669" y="14874"/>
                  </a:cubicBezTo>
                  <a:cubicBezTo>
                    <a:pt x="5702" y="14874"/>
                    <a:pt x="5736" y="14867"/>
                    <a:pt x="5769" y="14853"/>
                  </a:cubicBezTo>
                  <a:cubicBezTo>
                    <a:pt x="5892" y="14800"/>
                    <a:pt x="5952" y="14652"/>
                    <a:pt x="5899" y="14528"/>
                  </a:cubicBezTo>
                  <a:cubicBezTo>
                    <a:pt x="5810" y="14332"/>
                    <a:pt x="5739" y="14138"/>
                    <a:pt x="5668" y="13931"/>
                  </a:cubicBezTo>
                  <a:cubicBezTo>
                    <a:pt x="5635" y="13825"/>
                    <a:pt x="5536" y="13758"/>
                    <a:pt x="5430" y="13758"/>
                  </a:cubicBezTo>
                  <a:close/>
                  <a:moveTo>
                    <a:pt x="7860" y="14520"/>
                  </a:moveTo>
                  <a:cubicBezTo>
                    <a:pt x="7853" y="14520"/>
                    <a:pt x="7846" y="14521"/>
                    <a:pt x="7839" y="14521"/>
                  </a:cubicBezTo>
                  <a:cubicBezTo>
                    <a:pt x="7615" y="14545"/>
                    <a:pt x="7383" y="14592"/>
                    <a:pt x="7147" y="14670"/>
                  </a:cubicBezTo>
                  <a:cubicBezTo>
                    <a:pt x="7017" y="14711"/>
                    <a:pt x="6946" y="14853"/>
                    <a:pt x="6987" y="14983"/>
                  </a:cubicBezTo>
                  <a:cubicBezTo>
                    <a:pt x="7020" y="15088"/>
                    <a:pt x="7116" y="15155"/>
                    <a:pt x="7220" y="15155"/>
                  </a:cubicBezTo>
                  <a:cubicBezTo>
                    <a:pt x="7245" y="15155"/>
                    <a:pt x="7270" y="15151"/>
                    <a:pt x="7295" y="15143"/>
                  </a:cubicBezTo>
                  <a:cubicBezTo>
                    <a:pt x="7502" y="15078"/>
                    <a:pt x="7703" y="15037"/>
                    <a:pt x="7893" y="15018"/>
                  </a:cubicBezTo>
                  <a:cubicBezTo>
                    <a:pt x="8029" y="15001"/>
                    <a:pt x="8128" y="14883"/>
                    <a:pt x="8111" y="14747"/>
                  </a:cubicBezTo>
                  <a:cubicBezTo>
                    <a:pt x="8101" y="14618"/>
                    <a:pt x="7988" y="14520"/>
                    <a:pt x="7860" y="14520"/>
                  </a:cubicBezTo>
                  <a:close/>
                  <a:moveTo>
                    <a:pt x="9168" y="14701"/>
                  </a:moveTo>
                  <a:cubicBezTo>
                    <a:pt x="9068" y="14701"/>
                    <a:pt x="8975" y="14759"/>
                    <a:pt x="8934" y="14859"/>
                  </a:cubicBezTo>
                  <a:cubicBezTo>
                    <a:pt x="8881" y="14983"/>
                    <a:pt x="8945" y="15132"/>
                    <a:pt x="9070" y="15179"/>
                  </a:cubicBezTo>
                  <a:cubicBezTo>
                    <a:pt x="9259" y="15255"/>
                    <a:pt x="9436" y="15356"/>
                    <a:pt x="9597" y="15474"/>
                  </a:cubicBezTo>
                  <a:cubicBezTo>
                    <a:pt x="9641" y="15504"/>
                    <a:pt x="9691" y="15519"/>
                    <a:pt x="9741" y="15519"/>
                  </a:cubicBezTo>
                  <a:cubicBezTo>
                    <a:pt x="9819" y="15519"/>
                    <a:pt x="9895" y="15484"/>
                    <a:pt x="9946" y="15416"/>
                  </a:cubicBezTo>
                  <a:cubicBezTo>
                    <a:pt x="10022" y="15302"/>
                    <a:pt x="9998" y="15149"/>
                    <a:pt x="9886" y="15072"/>
                  </a:cubicBezTo>
                  <a:cubicBezTo>
                    <a:pt x="9697" y="14930"/>
                    <a:pt x="9490" y="14812"/>
                    <a:pt x="9259" y="14717"/>
                  </a:cubicBezTo>
                  <a:cubicBezTo>
                    <a:pt x="9229" y="14706"/>
                    <a:pt x="9198" y="14701"/>
                    <a:pt x="9168" y="14701"/>
                  </a:cubicBezTo>
                  <a:close/>
                  <a:moveTo>
                    <a:pt x="6043" y="15260"/>
                  </a:moveTo>
                  <a:cubicBezTo>
                    <a:pt x="5995" y="15260"/>
                    <a:pt x="5947" y="15273"/>
                    <a:pt x="5905" y="15302"/>
                  </a:cubicBezTo>
                  <a:cubicBezTo>
                    <a:pt x="5728" y="15427"/>
                    <a:pt x="5550" y="15569"/>
                    <a:pt x="5367" y="15728"/>
                  </a:cubicBezTo>
                  <a:cubicBezTo>
                    <a:pt x="5261" y="15817"/>
                    <a:pt x="5253" y="15976"/>
                    <a:pt x="5343" y="16077"/>
                  </a:cubicBezTo>
                  <a:cubicBezTo>
                    <a:pt x="5391" y="16135"/>
                    <a:pt x="5459" y="16166"/>
                    <a:pt x="5528" y="16166"/>
                  </a:cubicBezTo>
                  <a:cubicBezTo>
                    <a:pt x="5585" y="16166"/>
                    <a:pt x="5644" y="16145"/>
                    <a:pt x="5692" y="16101"/>
                  </a:cubicBezTo>
                  <a:cubicBezTo>
                    <a:pt x="5825" y="15987"/>
                    <a:pt x="5955" y="15883"/>
                    <a:pt x="6081" y="15789"/>
                  </a:cubicBezTo>
                  <a:lnTo>
                    <a:pt x="6081" y="15789"/>
                  </a:lnTo>
                  <a:cubicBezTo>
                    <a:pt x="6085" y="15834"/>
                    <a:pt x="6100" y="15879"/>
                    <a:pt x="6129" y="15918"/>
                  </a:cubicBezTo>
                  <a:cubicBezTo>
                    <a:pt x="6266" y="16101"/>
                    <a:pt x="6413" y="16279"/>
                    <a:pt x="6574" y="16451"/>
                  </a:cubicBezTo>
                  <a:cubicBezTo>
                    <a:pt x="6622" y="16499"/>
                    <a:pt x="6687" y="16524"/>
                    <a:pt x="6752" y="16524"/>
                  </a:cubicBezTo>
                  <a:cubicBezTo>
                    <a:pt x="6813" y="16524"/>
                    <a:pt x="6874" y="16502"/>
                    <a:pt x="6922" y="16456"/>
                  </a:cubicBezTo>
                  <a:cubicBezTo>
                    <a:pt x="7022" y="16361"/>
                    <a:pt x="7022" y="16208"/>
                    <a:pt x="6934" y="16107"/>
                  </a:cubicBezTo>
                  <a:cubicBezTo>
                    <a:pt x="6787" y="15954"/>
                    <a:pt x="6651" y="15793"/>
                    <a:pt x="6526" y="15622"/>
                  </a:cubicBezTo>
                  <a:cubicBezTo>
                    <a:pt x="6476" y="15557"/>
                    <a:pt x="6401" y="15524"/>
                    <a:pt x="6324" y="15524"/>
                  </a:cubicBezTo>
                  <a:cubicBezTo>
                    <a:pt x="6315" y="15524"/>
                    <a:pt x="6305" y="15524"/>
                    <a:pt x="6296" y="15525"/>
                  </a:cubicBezTo>
                  <a:lnTo>
                    <a:pt x="6296" y="15525"/>
                  </a:lnTo>
                  <a:cubicBezTo>
                    <a:pt x="6301" y="15470"/>
                    <a:pt x="6288" y="15414"/>
                    <a:pt x="6254" y="15367"/>
                  </a:cubicBezTo>
                  <a:cubicBezTo>
                    <a:pt x="6202" y="15297"/>
                    <a:pt x="6123" y="15260"/>
                    <a:pt x="6043" y="15260"/>
                  </a:cubicBezTo>
                  <a:close/>
                  <a:moveTo>
                    <a:pt x="10596" y="16014"/>
                  </a:moveTo>
                  <a:cubicBezTo>
                    <a:pt x="10559" y="16014"/>
                    <a:pt x="10520" y="16023"/>
                    <a:pt x="10484" y="16042"/>
                  </a:cubicBezTo>
                  <a:cubicBezTo>
                    <a:pt x="10365" y="16107"/>
                    <a:pt x="10318" y="16255"/>
                    <a:pt x="10377" y="16374"/>
                  </a:cubicBezTo>
                  <a:cubicBezTo>
                    <a:pt x="10478" y="16569"/>
                    <a:pt x="10536" y="16757"/>
                    <a:pt x="10566" y="16923"/>
                  </a:cubicBezTo>
                  <a:cubicBezTo>
                    <a:pt x="10583" y="17046"/>
                    <a:pt x="10688" y="17135"/>
                    <a:pt x="10804" y="17135"/>
                  </a:cubicBezTo>
                  <a:cubicBezTo>
                    <a:pt x="10817" y="17135"/>
                    <a:pt x="10831" y="17133"/>
                    <a:pt x="10845" y="17131"/>
                  </a:cubicBezTo>
                  <a:cubicBezTo>
                    <a:pt x="10981" y="17112"/>
                    <a:pt x="11075" y="16989"/>
                    <a:pt x="11052" y="16852"/>
                  </a:cubicBezTo>
                  <a:cubicBezTo>
                    <a:pt x="11016" y="16622"/>
                    <a:pt x="10940" y="16385"/>
                    <a:pt x="10820" y="16148"/>
                  </a:cubicBezTo>
                  <a:cubicBezTo>
                    <a:pt x="10774" y="16065"/>
                    <a:pt x="10687" y="16014"/>
                    <a:pt x="10596" y="16014"/>
                  </a:cubicBezTo>
                  <a:close/>
                  <a:moveTo>
                    <a:pt x="4602" y="16616"/>
                  </a:moveTo>
                  <a:cubicBezTo>
                    <a:pt x="4532" y="16616"/>
                    <a:pt x="4463" y="16644"/>
                    <a:pt x="4414" y="16699"/>
                  </a:cubicBezTo>
                  <a:cubicBezTo>
                    <a:pt x="4278" y="16864"/>
                    <a:pt x="4136" y="17041"/>
                    <a:pt x="3994" y="17232"/>
                  </a:cubicBezTo>
                  <a:cubicBezTo>
                    <a:pt x="3912" y="17338"/>
                    <a:pt x="3934" y="17491"/>
                    <a:pt x="4041" y="17574"/>
                  </a:cubicBezTo>
                  <a:cubicBezTo>
                    <a:pt x="4088" y="17609"/>
                    <a:pt x="4142" y="17626"/>
                    <a:pt x="4195" y="17626"/>
                  </a:cubicBezTo>
                  <a:cubicBezTo>
                    <a:pt x="4270" y="17626"/>
                    <a:pt x="4342" y="17592"/>
                    <a:pt x="4390" y="17527"/>
                  </a:cubicBezTo>
                  <a:cubicBezTo>
                    <a:pt x="4527" y="17349"/>
                    <a:pt x="4663" y="17178"/>
                    <a:pt x="4792" y="17024"/>
                  </a:cubicBezTo>
                  <a:cubicBezTo>
                    <a:pt x="4881" y="16918"/>
                    <a:pt x="4870" y="16764"/>
                    <a:pt x="4764" y="16675"/>
                  </a:cubicBezTo>
                  <a:cubicBezTo>
                    <a:pt x="4718" y="16635"/>
                    <a:pt x="4660" y="16616"/>
                    <a:pt x="4602" y="16616"/>
                  </a:cubicBezTo>
                  <a:close/>
                  <a:moveTo>
                    <a:pt x="7765" y="16874"/>
                  </a:moveTo>
                  <a:cubicBezTo>
                    <a:pt x="7684" y="16874"/>
                    <a:pt x="7604" y="16912"/>
                    <a:pt x="7555" y="16983"/>
                  </a:cubicBezTo>
                  <a:cubicBezTo>
                    <a:pt x="7484" y="17101"/>
                    <a:pt x="7514" y="17254"/>
                    <a:pt x="7626" y="17332"/>
                  </a:cubicBezTo>
                  <a:cubicBezTo>
                    <a:pt x="7816" y="17450"/>
                    <a:pt x="8016" y="17568"/>
                    <a:pt x="8224" y="17675"/>
                  </a:cubicBezTo>
                  <a:cubicBezTo>
                    <a:pt x="8260" y="17694"/>
                    <a:pt x="8299" y="17704"/>
                    <a:pt x="8338" y="17704"/>
                  </a:cubicBezTo>
                  <a:cubicBezTo>
                    <a:pt x="8427" y="17704"/>
                    <a:pt x="8514" y="17655"/>
                    <a:pt x="8554" y="17568"/>
                  </a:cubicBezTo>
                  <a:cubicBezTo>
                    <a:pt x="8620" y="17450"/>
                    <a:pt x="8573" y="17297"/>
                    <a:pt x="8448" y="17237"/>
                  </a:cubicBezTo>
                  <a:cubicBezTo>
                    <a:pt x="8259" y="17136"/>
                    <a:pt x="8076" y="17030"/>
                    <a:pt x="7898" y="16912"/>
                  </a:cubicBezTo>
                  <a:cubicBezTo>
                    <a:pt x="7858" y="16886"/>
                    <a:pt x="7811" y="16874"/>
                    <a:pt x="7765" y="16874"/>
                  </a:cubicBezTo>
                  <a:close/>
                  <a:moveTo>
                    <a:pt x="9573" y="17671"/>
                  </a:moveTo>
                  <a:cubicBezTo>
                    <a:pt x="9458" y="17671"/>
                    <a:pt x="9351" y="17754"/>
                    <a:pt x="9324" y="17876"/>
                  </a:cubicBezTo>
                  <a:cubicBezTo>
                    <a:pt x="9300" y="18007"/>
                    <a:pt x="9389" y="18136"/>
                    <a:pt x="9526" y="18160"/>
                  </a:cubicBezTo>
                  <a:cubicBezTo>
                    <a:pt x="9673" y="18190"/>
                    <a:pt x="9810" y="18201"/>
                    <a:pt x="9933" y="18201"/>
                  </a:cubicBezTo>
                  <a:cubicBezTo>
                    <a:pt x="10058" y="18201"/>
                    <a:pt x="10176" y="18190"/>
                    <a:pt x="10288" y="18166"/>
                  </a:cubicBezTo>
                  <a:cubicBezTo>
                    <a:pt x="10419" y="18130"/>
                    <a:pt x="10501" y="18000"/>
                    <a:pt x="10471" y="17865"/>
                  </a:cubicBezTo>
                  <a:cubicBezTo>
                    <a:pt x="10440" y="17752"/>
                    <a:pt x="10335" y="17675"/>
                    <a:pt x="10222" y="17675"/>
                  </a:cubicBezTo>
                  <a:cubicBezTo>
                    <a:pt x="10205" y="17675"/>
                    <a:pt x="10188" y="17676"/>
                    <a:pt x="10170" y="17680"/>
                  </a:cubicBezTo>
                  <a:cubicBezTo>
                    <a:pt x="10105" y="17699"/>
                    <a:pt x="10028" y="17704"/>
                    <a:pt x="9933" y="17704"/>
                  </a:cubicBezTo>
                  <a:cubicBezTo>
                    <a:pt x="9845" y="17704"/>
                    <a:pt x="9739" y="17699"/>
                    <a:pt x="9614" y="17675"/>
                  </a:cubicBezTo>
                  <a:cubicBezTo>
                    <a:pt x="9600" y="17672"/>
                    <a:pt x="9586" y="17671"/>
                    <a:pt x="9573" y="17671"/>
                  </a:cubicBezTo>
                  <a:close/>
                  <a:moveTo>
                    <a:pt x="3442" y="18223"/>
                  </a:moveTo>
                  <a:cubicBezTo>
                    <a:pt x="3362" y="18223"/>
                    <a:pt x="3283" y="18262"/>
                    <a:pt x="3237" y="18338"/>
                  </a:cubicBezTo>
                  <a:cubicBezTo>
                    <a:pt x="3118" y="18521"/>
                    <a:pt x="3006" y="18710"/>
                    <a:pt x="2888" y="18911"/>
                  </a:cubicBezTo>
                  <a:cubicBezTo>
                    <a:pt x="2817" y="19029"/>
                    <a:pt x="2858" y="19184"/>
                    <a:pt x="2976" y="19249"/>
                  </a:cubicBezTo>
                  <a:cubicBezTo>
                    <a:pt x="3016" y="19273"/>
                    <a:pt x="3059" y="19284"/>
                    <a:pt x="3102" y="19284"/>
                  </a:cubicBezTo>
                  <a:cubicBezTo>
                    <a:pt x="3188" y="19284"/>
                    <a:pt x="3272" y="19238"/>
                    <a:pt x="3320" y="19160"/>
                  </a:cubicBezTo>
                  <a:cubicBezTo>
                    <a:pt x="3432" y="18965"/>
                    <a:pt x="3544" y="18781"/>
                    <a:pt x="3656" y="18603"/>
                  </a:cubicBezTo>
                  <a:cubicBezTo>
                    <a:pt x="3727" y="18485"/>
                    <a:pt x="3692" y="18332"/>
                    <a:pt x="3574" y="18261"/>
                  </a:cubicBezTo>
                  <a:cubicBezTo>
                    <a:pt x="3533" y="18235"/>
                    <a:pt x="3488" y="18223"/>
                    <a:pt x="3442" y="18223"/>
                  </a:cubicBezTo>
                  <a:close/>
                  <a:moveTo>
                    <a:pt x="2475" y="19951"/>
                  </a:moveTo>
                  <a:cubicBezTo>
                    <a:pt x="2384" y="19951"/>
                    <a:pt x="2296" y="20000"/>
                    <a:pt x="2249" y="20088"/>
                  </a:cubicBezTo>
                  <a:cubicBezTo>
                    <a:pt x="2148" y="20290"/>
                    <a:pt x="2048" y="20484"/>
                    <a:pt x="1952" y="20686"/>
                  </a:cubicBezTo>
                  <a:cubicBezTo>
                    <a:pt x="1894" y="20811"/>
                    <a:pt x="1947" y="20958"/>
                    <a:pt x="2072" y="21017"/>
                  </a:cubicBezTo>
                  <a:cubicBezTo>
                    <a:pt x="2106" y="21033"/>
                    <a:pt x="2143" y="21041"/>
                    <a:pt x="2179" y="21041"/>
                  </a:cubicBezTo>
                  <a:cubicBezTo>
                    <a:pt x="2271" y="21041"/>
                    <a:pt x="2360" y="20989"/>
                    <a:pt x="2403" y="20899"/>
                  </a:cubicBezTo>
                  <a:cubicBezTo>
                    <a:pt x="2498" y="20704"/>
                    <a:pt x="2591" y="20508"/>
                    <a:pt x="2692" y="20314"/>
                  </a:cubicBezTo>
                  <a:cubicBezTo>
                    <a:pt x="2752" y="20189"/>
                    <a:pt x="2705" y="20041"/>
                    <a:pt x="2586" y="19976"/>
                  </a:cubicBezTo>
                  <a:cubicBezTo>
                    <a:pt x="2550" y="19959"/>
                    <a:pt x="2512" y="19951"/>
                    <a:pt x="2475" y="19951"/>
                  </a:cubicBezTo>
                  <a:close/>
                  <a:moveTo>
                    <a:pt x="1645" y="21756"/>
                  </a:moveTo>
                  <a:cubicBezTo>
                    <a:pt x="1547" y="21756"/>
                    <a:pt x="1455" y="21816"/>
                    <a:pt x="1414" y="21911"/>
                  </a:cubicBezTo>
                  <a:cubicBezTo>
                    <a:pt x="1332" y="22117"/>
                    <a:pt x="1250" y="22330"/>
                    <a:pt x="1172" y="22537"/>
                  </a:cubicBezTo>
                  <a:cubicBezTo>
                    <a:pt x="1125" y="22662"/>
                    <a:pt x="1190" y="22810"/>
                    <a:pt x="1321" y="22857"/>
                  </a:cubicBezTo>
                  <a:cubicBezTo>
                    <a:pt x="1348" y="22867"/>
                    <a:pt x="1377" y="22872"/>
                    <a:pt x="1405" y="22872"/>
                  </a:cubicBezTo>
                  <a:cubicBezTo>
                    <a:pt x="1507" y="22872"/>
                    <a:pt x="1602" y="22807"/>
                    <a:pt x="1640" y="22709"/>
                  </a:cubicBezTo>
                  <a:cubicBezTo>
                    <a:pt x="1717" y="22502"/>
                    <a:pt x="1793" y="22302"/>
                    <a:pt x="1876" y="22100"/>
                  </a:cubicBezTo>
                  <a:cubicBezTo>
                    <a:pt x="1930" y="21969"/>
                    <a:pt x="1864" y="21827"/>
                    <a:pt x="1740" y="21775"/>
                  </a:cubicBezTo>
                  <a:cubicBezTo>
                    <a:pt x="1708" y="21762"/>
                    <a:pt x="1677" y="21756"/>
                    <a:pt x="1645" y="21756"/>
                  </a:cubicBezTo>
                  <a:close/>
                  <a:moveTo>
                    <a:pt x="992" y="23629"/>
                  </a:moveTo>
                  <a:cubicBezTo>
                    <a:pt x="886" y="23629"/>
                    <a:pt x="787" y="23697"/>
                    <a:pt x="753" y="23809"/>
                  </a:cubicBezTo>
                  <a:cubicBezTo>
                    <a:pt x="687" y="24022"/>
                    <a:pt x="628" y="24241"/>
                    <a:pt x="575" y="24454"/>
                  </a:cubicBezTo>
                  <a:cubicBezTo>
                    <a:pt x="540" y="24585"/>
                    <a:pt x="616" y="24721"/>
                    <a:pt x="753" y="24756"/>
                  </a:cubicBezTo>
                  <a:cubicBezTo>
                    <a:pt x="773" y="24762"/>
                    <a:pt x="793" y="24765"/>
                    <a:pt x="813" y="24765"/>
                  </a:cubicBezTo>
                  <a:cubicBezTo>
                    <a:pt x="922" y="24765"/>
                    <a:pt x="1024" y="24688"/>
                    <a:pt x="1054" y="24579"/>
                  </a:cubicBezTo>
                  <a:cubicBezTo>
                    <a:pt x="1108" y="24366"/>
                    <a:pt x="1166" y="24159"/>
                    <a:pt x="1231" y="23946"/>
                  </a:cubicBezTo>
                  <a:cubicBezTo>
                    <a:pt x="1267" y="23815"/>
                    <a:pt x="1190" y="23679"/>
                    <a:pt x="1059" y="23638"/>
                  </a:cubicBezTo>
                  <a:cubicBezTo>
                    <a:pt x="1037" y="23631"/>
                    <a:pt x="1015" y="23629"/>
                    <a:pt x="992" y="23629"/>
                  </a:cubicBezTo>
                  <a:close/>
                  <a:moveTo>
                    <a:pt x="532" y="25556"/>
                  </a:moveTo>
                  <a:cubicBezTo>
                    <a:pt x="413" y="25556"/>
                    <a:pt x="306" y="25640"/>
                    <a:pt x="284" y="25762"/>
                  </a:cubicBezTo>
                  <a:cubicBezTo>
                    <a:pt x="243" y="25986"/>
                    <a:pt x="208" y="26206"/>
                    <a:pt x="178" y="26425"/>
                  </a:cubicBezTo>
                  <a:cubicBezTo>
                    <a:pt x="155" y="26561"/>
                    <a:pt x="249" y="26684"/>
                    <a:pt x="385" y="26709"/>
                  </a:cubicBezTo>
                  <a:cubicBezTo>
                    <a:pt x="396" y="26710"/>
                    <a:pt x="406" y="26711"/>
                    <a:pt x="417" y="26711"/>
                  </a:cubicBezTo>
                  <a:cubicBezTo>
                    <a:pt x="540" y="26711"/>
                    <a:pt x="648" y="26621"/>
                    <a:pt x="669" y="26496"/>
                  </a:cubicBezTo>
                  <a:cubicBezTo>
                    <a:pt x="699" y="26283"/>
                    <a:pt x="734" y="26070"/>
                    <a:pt x="770" y="25851"/>
                  </a:cubicBezTo>
                  <a:cubicBezTo>
                    <a:pt x="800" y="25715"/>
                    <a:pt x="710" y="25590"/>
                    <a:pt x="575" y="25560"/>
                  </a:cubicBezTo>
                  <a:cubicBezTo>
                    <a:pt x="561" y="25558"/>
                    <a:pt x="547" y="25556"/>
                    <a:pt x="532" y="25556"/>
                  </a:cubicBezTo>
                  <a:close/>
                  <a:moveTo>
                    <a:pt x="282" y="27530"/>
                  </a:moveTo>
                  <a:cubicBezTo>
                    <a:pt x="150" y="27530"/>
                    <a:pt x="48" y="27632"/>
                    <a:pt x="36" y="27761"/>
                  </a:cubicBezTo>
                  <a:cubicBezTo>
                    <a:pt x="24" y="27986"/>
                    <a:pt x="13" y="28211"/>
                    <a:pt x="7" y="28429"/>
                  </a:cubicBezTo>
                  <a:cubicBezTo>
                    <a:pt x="0" y="28566"/>
                    <a:pt x="114" y="28683"/>
                    <a:pt x="249" y="28683"/>
                  </a:cubicBezTo>
                  <a:cubicBezTo>
                    <a:pt x="253" y="28684"/>
                    <a:pt x="257" y="28684"/>
                    <a:pt x="261" y="28684"/>
                  </a:cubicBezTo>
                  <a:cubicBezTo>
                    <a:pt x="392" y="28684"/>
                    <a:pt x="497" y="28573"/>
                    <a:pt x="504" y="28442"/>
                  </a:cubicBezTo>
                  <a:cubicBezTo>
                    <a:pt x="510" y="28229"/>
                    <a:pt x="516" y="28009"/>
                    <a:pt x="533" y="27790"/>
                  </a:cubicBezTo>
                  <a:cubicBezTo>
                    <a:pt x="540" y="27654"/>
                    <a:pt x="439" y="27536"/>
                    <a:pt x="303" y="27531"/>
                  </a:cubicBezTo>
                  <a:cubicBezTo>
                    <a:pt x="296" y="27530"/>
                    <a:pt x="289" y="27530"/>
                    <a:pt x="282" y="27530"/>
                  </a:cubicBezTo>
                  <a:close/>
                  <a:moveTo>
                    <a:pt x="273" y="29512"/>
                  </a:moveTo>
                  <a:cubicBezTo>
                    <a:pt x="269" y="29512"/>
                    <a:pt x="265" y="29512"/>
                    <a:pt x="262" y="29513"/>
                  </a:cubicBezTo>
                  <a:cubicBezTo>
                    <a:pt x="125" y="29518"/>
                    <a:pt x="24" y="29636"/>
                    <a:pt x="30" y="29772"/>
                  </a:cubicBezTo>
                  <a:cubicBezTo>
                    <a:pt x="43" y="30004"/>
                    <a:pt x="60" y="30223"/>
                    <a:pt x="84" y="30447"/>
                  </a:cubicBezTo>
                  <a:cubicBezTo>
                    <a:pt x="100" y="30575"/>
                    <a:pt x="206" y="30667"/>
                    <a:pt x="331" y="30667"/>
                  </a:cubicBezTo>
                  <a:cubicBezTo>
                    <a:pt x="339" y="30667"/>
                    <a:pt x="347" y="30666"/>
                    <a:pt x="355" y="30665"/>
                  </a:cubicBezTo>
                  <a:cubicBezTo>
                    <a:pt x="492" y="30654"/>
                    <a:pt x="592" y="30529"/>
                    <a:pt x="581" y="30394"/>
                  </a:cubicBezTo>
                  <a:cubicBezTo>
                    <a:pt x="557" y="30181"/>
                    <a:pt x="540" y="29961"/>
                    <a:pt x="527" y="29743"/>
                  </a:cubicBezTo>
                  <a:cubicBezTo>
                    <a:pt x="516" y="29610"/>
                    <a:pt x="404" y="29512"/>
                    <a:pt x="273" y="29512"/>
                  </a:cubicBezTo>
                  <a:close/>
                  <a:moveTo>
                    <a:pt x="522" y="31478"/>
                  </a:moveTo>
                  <a:cubicBezTo>
                    <a:pt x="508" y="31478"/>
                    <a:pt x="494" y="31479"/>
                    <a:pt x="480" y="31482"/>
                  </a:cubicBezTo>
                  <a:cubicBezTo>
                    <a:pt x="344" y="31512"/>
                    <a:pt x="256" y="31642"/>
                    <a:pt x="284" y="31779"/>
                  </a:cubicBezTo>
                  <a:cubicBezTo>
                    <a:pt x="327" y="31997"/>
                    <a:pt x="374" y="32216"/>
                    <a:pt x="426" y="32435"/>
                  </a:cubicBezTo>
                  <a:cubicBezTo>
                    <a:pt x="452" y="32547"/>
                    <a:pt x="557" y="32624"/>
                    <a:pt x="669" y="32624"/>
                  </a:cubicBezTo>
                  <a:cubicBezTo>
                    <a:pt x="687" y="32624"/>
                    <a:pt x="705" y="32622"/>
                    <a:pt x="723" y="32618"/>
                  </a:cubicBezTo>
                  <a:cubicBezTo>
                    <a:pt x="859" y="32582"/>
                    <a:pt x="942" y="32453"/>
                    <a:pt x="906" y="32317"/>
                  </a:cubicBezTo>
                  <a:cubicBezTo>
                    <a:pt x="859" y="32109"/>
                    <a:pt x="811" y="31896"/>
                    <a:pt x="770" y="31683"/>
                  </a:cubicBezTo>
                  <a:cubicBezTo>
                    <a:pt x="748" y="31562"/>
                    <a:pt x="638" y="31478"/>
                    <a:pt x="522" y="31478"/>
                  </a:cubicBezTo>
                  <a:close/>
                  <a:moveTo>
                    <a:pt x="1037" y="33396"/>
                  </a:moveTo>
                  <a:cubicBezTo>
                    <a:pt x="1009" y="33396"/>
                    <a:pt x="981" y="33401"/>
                    <a:pt x="953" y="33411"/>
                  </a:cubicBezTo>
                  <a:cubicBezTo>
                    <a:pt x="824" y="33453"/>
                    <a:pt x="758" y="33594"/>
                    <a:pt x="800" y="33724"/>
                  </a:cubicBezTo>
                  <a:cubicBezTo>
                    <a:pt x="876" y="33937"/>
                    <a:pt x="953" y="34150"/>
                    <a:pt x="1037" y="34357"/>
                  </a:cubicBezTo>
                  <a:cubicBezTo>
                    <a:pt x="1073" y="34457"/>
                    <a:pt x="1165" y="34516"/>
                    <a:pt x="1264" y="34516"/>
                  </a:cubicBezTo>
                  <a:cubicBezTo>
                    <a:pt x="1295" y="34516"/>
                    <a:pt x="1326" y="34510"/>
                    <a:pt x="1356" y="34499"/>
                  </a:cubicBezTo>
                  <a:cubicBezTo>
                    <a:pt x="1485" y="34446"/>
                    <a:pt x="1545" y="34304"/>
                    <a:pt x="1498" y="34174"/>
                  </a:cubicBezTo>
                  <a:cubicBezTo>
                    <a:pt x="1414" y="33972"/>
                    <a:pt x="1343" y="33772"/>
                    <a:pt x="1272" y="33565"/>
                  </a:cubicBezTo>
                  <a:cubicBezTo>
                    <a:pt x="1236" y="33462"/>
                    <a:pt x="1140" y="33396"/>
                    <a:pt x="1037" y="33396"/>
                  </a:cubicBezTo>
                  <a:close/>
                  <a:moveTo>
                    <a:pt x="1808" y="35222"/>
                  </a:moveTo>
                  <a:cubicBezTo>
                    <a:pt x="1771" y="35222"/>
                    <a:pt x="1733" y="35231"/>
                    <a:pt x="1698" y="35250"/>
                  </a:cubicBezTo>
                  <a:cubicBezTo>
                    <a:pt x="1575" y="35315"/>
                    <a:pt x="1527" y="35463"/>
                    <a:pt x="1586" y="35582"/>
                  </a:cubicBezTo>
                  <a:cubicBezTo>
                    <a:pt x="1693" y="35789"/>
                    <a:pt x="1799" y="35984"/>
                    <a:pt x="1911" y="36180"/>
                  </a:cubicBezTo>
                  <a:cubicBezTo>
                    <a:pt x="1955" y="36258"/>
                    <a:pt x="2037" y="36303"/>
                    <a:pt x="2123" y="36303"/>
                  </a:cubicBezTo>
                  <a:cubicBezTo>
                    <a:pt x="2166" y="36303"/>
                    <a:pt x="2209" y="36292"/>
                    <a:pt x="2249" y="36268"/>
                  </a:cubicBezTo>
                  <a:cubicBezTo>
                    <a:pt x="2367" y="36203"/>
                    <a:pt x="2408" y="36049"/>
                    <a:pt x="2337" y="35931"/>
                  </a:cubicBezTo>
                  <a:cubicBezTo>
                    <a:pt x="2231" y="35741"/>
                    <a:pt x="2130" y="35552"/>
                    <a:pt x="2031" y="35356"/>
                  </a:cubicBezTo>
                  <a:cubicBezTo>
                    <a:pt x="1984" y="35273"/>
                    <a:pt x="1897" y="35222"/>
                    <a:pt x="1808" y="35222"/>
                  </a:cubicBezTo>
                  <a:close/>
                  <a:moveTo>
                    <a:pt x="2840" y="36918"/>
                  </a:moveTo>
                  <a:cubicBezTo>
                    <a:pt x="2790" y="36918"/>
                    <a:pt x="2740" y="36933"/>
                    <a:pt x="2698" y="36966"/>
                  </a:cubicBezTo>
                  <a:cubicBezTo>
                    <a:pt x="2586" y="37043"/>
                    <a:pt x="2556" y="37196"/>
                    <a:pt x="2640" y="37309"/>
                  </a:cubicBezTo>
                  <a:cubicBezTo>
                    <a:pt x="2769" y="37493"/>
                    <a:pt x="2905" y="37676"/>
                    <a:pt x="3047" y="37848"/>
                  </a:cubicBezTo>
                  <a:cubicBezTo>
                    <a:pt x="3095" y="37910"/>
                    <a:pt x="3169" y="37941"/>
                    <a:pt x="3243" y="37941"/>
                  </a:cubicBezTo>
                  <a:cubicBezTo>
                    <a:pt x="3297" y="37941"/>
                    <a:pt x="3351" y="37924"/>
                    <a:pt x="3396" y="37889"/>
                  </a:cubicBezTo>
                  <a:cubicBezTo>
                    <a:pt x="3503" y="37800"/>
                    <a:pt x="3521" y="37647"/>
                    <a:pt x="3432" y="37540"/>
                  </a:cubicBezTo>
                  <a:cubicBezTo>
                    <a:pt x="3301" y="37368"/>
                    <a:pt x="3172" y="37196"/>
                    <a:pt x="3041" y="37019"/>
                  </a:cubicBezTo>
                  <a:cubicBezTo>
                    <a:pt x="2995" y="36954"/>
                    <a:pt x="2918" y="36918"/>
                    <a:pt x="2840" y="36918"/>
                  </a:cubicBezTo>
                  <a:close/>
                  <a:moveTo>
                    <a:pt x="4118" y="38433"/>
                  </a:moveTo>
                  <a:cubicBezTo>
                    <a:pt x="4056" y="38433"/>
                    <a:pt x="3993" y="38457"/>
                    <a:pt x="3947" y="38504"/>
                  </a:cubicBezTo>
                  <a:cubicBezTo>
                    <a:pt x="3846" y="38605"/>
                    <a:pt x="3846" y="38758"/>
                    <a:pt x="3940" y="38859"/>
                  </a:cubicBezTo>
                  <a:cubicBezTo>
                    <a:pt x="4101" y="39019"/>
                    <a:pt x="4267" y="39173"/>
                    <a:pt x="4431" y="39320"/>
                  </a:cubicBezTo>
                  <a:cubicBezTo>
                    <a:pt x="4479" y="39365"/>
                    <a:pt x="4540" y="39388"/>
                    <a:pt x="4600" y="39388"/>
                  </a:cubicBezTo>
                  <a:cubicBezTo>
                    <a:pt x="4667" y="39388"/>
                    <a:pt x="4734" y="39360"/>
                    <a:pt x="4781" y="39303"/>
                  </a:cubicBezTo>
                  <a:cubicBezTo>
                    <a:pt x="4876" y="39203"/>
                    <a:pt x="4863" y="39048"/>
                    <a:pt x="4764" y="38954"/>
                  </a:cubicBezTo>
                  <a:cubicBezTo>
                    <a:pt x="4603" y="38812"/>
                    <a:pt x="4450" y="38664"/>
                    <a:pt x="4295" y="38510"/>
                  </a:cubicBezTo>
                  <a:cubicBezTo>
                    <a:pt x="4248" y="38459"/>
                    <a:pt x="4183" y="38433"/>
                    <a:pt x="4118" y="38433"/>
                  </a:cubicBezTo>
                  <a:close/>
                  <a:moveTo>
                    <a:pt x="5632" y="39717"/>
                  </a:moveTo>
                  <a:cubicBezTo>
                    <a:pt x="5554" y="39717"/>
                    <a:pt x="5479" y="39755"/>
                    <a:pt x="5431" y="39823"/>
                  </a:cubicBezTo>
                  <a:cubicBezTo>
                    <a:pt x="5349" y="39935"/>
                    <a:pt x="5378" y="40090"/>
                    <a:pt x="5491" y="40167"/>
                  </a:cubicBezTo>
                  <a:cubicBezTo>
                    <a:pt x="5674" y="40297"/>
                    <a:pt x="5864" y="40421"/>
                    <a:pt x="6053" y="40539"/>
                  </a:cubicBezTo>
                  <a:cubicBezTo>
                    <a:pt x="6094" y="40563"/>
                    <a:pt x="6139" y="40575"/>
                    <a:pt x="6184" y="40575"/>
                  </a:cubicBezTo>
                  <a:cubicBezTo>
                    <a:pt x="6268" y="40575"/>
                    <a:pt x="6350" y="40533"/>
                    <a:pt x="6396" y="40456"/>
                  </a:cubicBezTo>
                  <a:cubicBezTo>
                    <a:pt x="6467" y="40338"/>
                    <a:pt x="6432" y="40184"/>
                    <a:pt x="6313" y="40113"/>
                  </a:cubicBezTo>
                  <a:cubicBezTo>
                    <a:pt x="6129" y="40006"/>
                    <a:pt x="5952" y="39888"/>
                    <a:pt x="5775" y="39765"/>
                  </a:cubicBezTo>
                  <a:cubicBezTo>
                    <a:pt x="5731" y="39732"/>
                    <a:pt x="5681" y="39717"/>
                    <a:pt x="5632" y="39717"/>
                  </a:cubicBezTo>
                  <a:close/>
                  <a:moveTo>
                    <a:pt x="7354" y="40705"/>
                  </a:moveTo>
                  <a:cubicBezTo>
                    <a:pt x="7261" y="40705"/>
                    <a:pt x="7172" y="40757"/>
                    <a:pt x="7129" y="40847"/>
                  </a:cubicBezTo>
                  <a:cubicBezTo>
                    <a:pt x="7071" y="40965"/>
                    <a:pt x="7118" y="41114"/>
                    <a:pt x="7241" y="41177"/>
                  </a:cubicBezTo>
                  <a:cubicBezTo>
                    <a:pt x="7448" y="41278"/>
                    <a:pt x="7650" y="41373"/>
                    <a:pt x="7852" y="41461"/>
                  </a:cubicBezTo>
                  <a:cubicBezTo>
                    <a:pt x="7883" y="41475"/>
                    <a:pt x="7915" y="41481"/>
                    <a:pt x="7947" y="41481"/>
                  </a:cubicBezTo>
                  <a:cubicBezTo>
                    <a:pt x="8043" y="41481"/>
                    <a:pt x="8136" y="41425"/>
                    <a:pt x="8177" y="41332"/>
                  </a:cubicBezTo>
                  <a:cubicBezTo>
                    <a:pt x="8235" y="41207"/>
                    <a:pt x="8177" y="41060"/>
                    <a:pt x="8052" y="41007"/>
                  </a:cubicBezTo>
                  <a:cubicBezTo>
                    <a:pt x="7857" y="40918"/>
                    <a:pt x="7661" y="40830"/>
                    <a:pt x="7461" y="40729"/>
                  </a:cubicBezTo>
                  <a:cubicBezTo>
                    <a:pt x="7427" y="40712"/>
                    <a:pt x="7390" y="40705"/>
                    <a:pt x="7354" y="40705"/>
                  </a:cubicBezTo>
                  <a:close/>
                  <a:moveTo>
                    <a:pt x="9179" y="41477"/>
                  </a:moveTo>
                  <a:cubicBezTo>
                    <a:pt x="9079" y="41477"/>
                    <a:pt x="8983" y="41541"/>
                    <a:pt x="8945" y="41639"/>
                  </a:cubicBezTo>
                  <a:cubicBezTo>
                    <a:pt x="8898" y="41770"/>
                    <a:pt x="8963" y="41912"/>
                    <a:pt x="9094" y="41958"/>
                  </a:cubicBezTo>
                  <a:cubicBezTo>
                    <a:pt x="9313" y="42036"/>
                    <a:pt x="9526" y="42107"/>
                    <a:pt x="9733" y="42171"/>
                  </a:cubicBezTo>
                  <a:cubicBezTo>
                    <a:pt x="9758" y="42180"/>
                    <a:pt x="9784" y="42184"/>
                    <a:pt x="9809" y="42184"/>
                  </a:cubicBezTo>
                  <a:cubicBezTo>
                    <a:pt x="9914" y="42184"/>
                    <a:pt x="10011" y="42116"/>
                    <a:pt x="10040" y="42007"/>
                  </a:cubicBezTo>
                  <a:cubicBezTo>
                    <a:pt x="10081" y="41876"/>
                    <a:pt x="10010" y="41740"/>
                    <a:pt x="9881" y="41699"/>
                  </a:cubicBezTo>
                  <a:cubicBezTo>
                    <a:pt x="9679" y="41633"/>
                    <a:pt x="9472" y="41568"/>
                    <a:pt x="9259" y="41491"/>
                  </a:cubicBezTo>
                  <a:cubicBezTo>
                    <a:pt x="9233" y="41481"/>
                    <a:pt x="9206" y="41477"/>
                    <a:pt x="9179" y="41477"/>
                  </a:cubicBezTo>
                  <a:close/>
                  <a:moveTo>
                    <a:pt x="15138" y="42026"/>
                  </a:moveTo>
                  <a:cubicBezTo>
                    <a:pt x="15109" y="42026"/>
                    <a:pt x="15079" y="42031"/>
                    <a:pt x="15050" y="42042"/>
                  </a:cubicBezTo>
                  <a:cubicBezTo>
                    <a:pt x="15050" y="42042"/>
                    <a:pt x="15014" y="42053"/>
                    <a:pt x="14956" y="42072"/>
                  </a:cubicBezTo>
                  <a:cubicBezTo>
                    <a:pt x="14826" y="42113"/>
                    <a:pt x="14749" y="42249"/>
                    <a:pt x="14784" y="42379"/>
                  </a:cubicBezTo>
                  <a:cubicBezTo>
                    <a:pt x="14814" y="42488"/>
                    <a:pt x="14914" y="42559"/>
                    <a:pt x="15025" y="42559"/>
                  </a:cubicBezTo>
                  <a:cubicBezTo>
                    <a:pt x="15047" y="42559"/>
                    <a:pt x="15070" y="42556"/>
                    <a:pt x="15093" y="42550"/>
                  </a:cubicBezTo>
                  <a:cubicBezTo>
                    <a:pt x="15175" y="42526"/>
                    <a:pt x="15216" y="42509"/>
                    <a:pt x="15222" y="42509"/>
                  </a:cubicBezTo>
                  <a:cubicBezTo>
                    <a:pt x="15352" y="42462"/>
                    <a:pt x="15418" y="42320"/>
                    <a:pt x="15369" y="42190"/>
                  </a:cubicBezTo>
                  <a:cubicBezTo>
                    <a:pt x="15333" y="42088"/>
                    <a:pt x="15239" y="42026"/>
                    <a:pt x="15138" y="42026"/>
                  </a:cubicBezTo>
                  <a:close/>
                  <a:moveTo>
                    <a:pt x="11091" y="42020"/>
                  </a:moveTo>
                  <a:cubicBezTo>
                    <a:pt x="10975" y="42020"/>
                    <a:pt x="10866" y="42098"/>
                    <a:pt x="10845" y="42220"/>
                  </a:cubicBezTo>
                  <a:cubicBezTo>
                    <a:pt x="10815" y="42349"/>
                    <a:pt x="10904" y="42485"/>
                    <a:pt x="11033" y="42509"/>
                  </a:cubicBezTo>
                  <a:cubicBezTo>
                    <a:pt x="11265" y="42562"/>
                    <a:pt x="11489" y="42597"/>
                    <a:pt x="11702" y="42633"/>
                  </a:cubicBezTo>
                  <a:cubicBezTo>
                    <a:pt x="11714" y="42634"/>
                    <a:pt x="11725" y="42635"/>
                    <a:pt x="11736" y="42635"/>
                  </a:cubicBezTo>
                  <a:cubicBezTo>
                    <a:pt x="11855" y="42635"/>
                    <a:pt x="11964" y="42550"/>
                    <a:pt x="11980" y="42427"/>
                  </a:cubicBezTo>
                  <a:cubicBezTo>
                    <a:pt x="12004" y="42291"/>
                    <a:pt x="11909" y="42160"/>
                    <a:pt x="11773" y="42143"/>
                  </a:cubicBezTo>
                  <a:cubicBezTo>
                    <a:pt x="11571" y="42113"/>
                    <a:pt x="11358" y="42072"/>
                    <a:pt x="11134" y="42024"/>
                  </a:cubicBezTo>
                  <a:cubicBezTo>
                    <a:pt x="11120" y="42021"/>
                    <a:pt x="11105" y="42020"/>
                    <a:pt x="11091" y="42020"/>
                  </a:cubicBezTo>
                  <a:close/>
                  <a:moveTo>
                    <a:pt x="13712" y="42255"/>
                  </a:moveTo>
                  <a:cubicBezTo>
                    <a:pt x="13708" y="42255"/>
                    <a:pt x="13705" y="42255"/>
                    <a:pt x="13701" y="42255"/>
                  </a:cubicBezTo>
                  <a:cubicBezTo>
                    <a:pt x="13578" y="42261"/>
                    <a:pt x="13447" y="42266"/>
                    <a:pt x="13305" y="42266"/>
                  </a:cubicBezTo>
                  <a:cubicBezTo>
                    <a:pt x="13228" y="42266"/>
                    <a:pt x="13146" y="42261"/>
                    <a:pt x="13062" y="42261"/>
                  </a:cubicBezTo>
                  <a:cubicBezTo>
                    <a:pt x="13059" y="42261"/>
                    <a:pt x="13055" y="42261"/>
                    <a:pt x="13052" y="42261"/>
                  </a:cubicBezTo>
                  <a:cubicBezTo>
                    <a:pt x="12915" y="42261"/>
                    <a:pt x="12808" y="42371"/>
                    <a:pt x="12808" y="42504"/>
                  </a:cubicBezTo>
                  <a:cubicBezTo>
                    <a:pt x="12802" y="42640"/>
                    <a:pt x="12909" y="42752"/>
                    <a:pt x="13045" y="42758"/>
                  </a:cubicBezTo>
                  <a:lnTo>
                    <a:pt x="13305" y="42758"/>
                  </a:lnTo>
                  <a:cubicBezTo>
                    <a:pt x="13453" y="42758"/>
                    <a:pt x="13595" y="42758"/>
                    <a:pt x="13725" y="42752"/>
                  </a:cubicBezTo>
                  <a:cubicBezTo>
                    <a:pt x="13867" y="42746"/>
                    <a:pt x="13968" y="42627"/>
                    <a:pt x="13962" y="42491"/>
                  </a:cubicBezTo>
                  <a:cubicBezTo>
                    <a:pt x="13957" y="42359"/>
                    <a:pt x="13843" y="42255"/>
                    <a:pt x="13712" y="42255"/>
                  </a:cubicBezTo>
                  <a:close/>
                </a:path>
              </a:pathLst>
            </a:custGeom>
            <a:solidFill>
              <a:srgbClr val="1E1936"/>
            </a:solidFill>
            <a:ln>
              <a:solidFill>
                <a:schemeClr val="tx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0066"/>
                </a:solidFill>
                <a:effectLst/>
                <a:uLnTx/>
                <a:uFillTx/>
                <a:latin typeface="Arial"/>
                <a:cs typeface="Arial"/>
                <a:sym typeface="Arial"/>
              </a:endParaRPr>
            </a:p>
          </p:txBody>
        </p:sp>
        <p:grpSp>
          <p:nvGrpSpPr>
            <p:cNvPr id="90" name="Google Shape;4716;p79"/>
            <p:cNvGrpSpPr/>
            <p:nvPr/>
          </p:nvGrpSpPr>
          <p:grpSpPr>
            <a:xfrm rot="3530764">
              <a:off x="252923" y="3052492"/>
              <a:ext cx="603575" cy="520900"/>
              <a:chOff x="3450350" y="2886200"/>
              <a:chExt cx="603575" cy="520900"/>
            </a:xfrm>
          </p:grpSpPr>
          <p:sp>
            <p:nvSpPr>
              <p:cNvPr id="91" name="Google Shape;4717;p79"/>
              <p:cNvSpPr/>
              <p:nvPr/>
            </p:nvSpPr>
            <p:spPr>
              <a:xfrm>
                <a:off x="3450350" y="2886200"/>
                <a:ext cx="603575" cy="520900"/>
              </a:xfrm>
              <a:custGeom>
                <a:avLst/>
                <a:gdLst/>
                <a:ahLst/>
                <a:cxnLst/>
                <a:rect l="l" t="t" r="r" b="b"/>
                <a:pathLst>
                  <a:path w="24143" h="20836" extrusionOk="0">
                    <a:moveTo>
                      <a:pt x="23735" y="36"/>
                    </a:moveTo>
                    <a:cubicBezTo>
                      <a:pt x="23717" y="1"/>
                      <a:pt x="23676" y="1"/>
                      <a:pt x="23610" y="42"/>
                    </a:cubicBezTo>
                    <a:cubicBezTo>
                      <a:pt x="22971" y="468"/>
                      <a:pt x="197" y="8619"/>
                      <a:pt x="131" y="8643"/>
                    </a:cubicBezTo>
                    <a:cubicBezTo>
                      <a:pt x="25" y="8678"/>
                      <a:pt x="1" y="8809"/>
                      <a:pt x="72" y="8932"/>
                    </a:cubicBezTo>
                    <a:cubicBezTo>
                      <a:pt x="119" y="9009"/>
                      <a:pt x="190" y="9063"/>
                      <a:pt x="268" y="9087"/>
                    </a:cubicBezTo>
                    <a:cubicBezTo>
                      <a:pt x="557" y="9194"/>
                      <a:pt x="4107" y="10500"/>
                      <a:pt x="5680" y="11441"/>
                    </a:cubicBezTo>
                    <a:cubicBezTo>
                      <a:pt x="5828" y="13014"/>
                      <a:pt x="6136" y="20203"/>
                      <a:pt x="6136" y="20220"/>
                    </a:cubicBezTo>
                    <a:cubicBezTo>
                      <a:pt x="6136" y="20350"/>
                      <a:pt x="6248" y="20474"/>
                      <a:pt x="6373" y="20509"/>
                    </a:cubicBezTo>
                    <a:cubicBezTo>
                      <a:pt x="6384" y="20509"/>
                      <a:pt x="6390" y="20516"/>
                      <a:pt x="6401" y="20516"/>
                    </a:cubicBezTo>
                    <a:cubicBezTo>
                      <a:pt x="6401" y="20522"/>
                      <a:pt x="6408" y="20522"/>
                      <a:pt x="6414" y="20528"/>
                    </a:cubicBezTo>
                    <a:cubicBezTo>
                      <a:pt x="6520" y="20629"/>
                      <a:pt x="6662" y="20640"/>
                      <a:pt x="6733" y="20563"/>
                    </a:cubicBezTo>
                    <a:lnTo>
                      <a:pt x="10051" y="16711"/>
                    </a:lnTo>
                    <a:cubicBezTo>
                      <a:pt x="10318" y="17044"/>
                      <a:pt x="10597" y="17386"/>
                      <a:pt x="10873" y="17729"/>
                    </a:cubicBezTo>
                    <a:cubicBezTo>
                      <a:pt x="11820" y="18901"/>
                      <a:pt x="12762" y="20072"/>
                      <a:pt x="13382" y="20705"/>
                    </a:cubicBezTo>
                    <a:cubicBezTo>
                      <a:pt x="13483" y="20812"/>
                      <a:pt x="13631" y="20836"/>
                      <a:pt x="13707" y="20758"/>
                    </a:cubicBezTo>
                    <a:cubicBezTo>
                      <a:pt x="13720" y="20752"/>
                      <a:pt x="13726" y="20741"/>
                      <a:pt x="13737" y="20722"/>
                    </a:cubicBezTo>
                    <a:cubicBezTo>
                      <a:pt x="13756" y="20687"/>
                      <a:pt x="18393" y="11867"/>
                      <a:pt x="21344" y="5751"/>
                    </a:cubicBezTo>
                    <a:lnTo>
                      <a:pt x="24090" y="408"/>
                    </a:lnTo>
                    <a:cubicBezTo>
                      <a:pt x="24143" y="313"/>
                      <a:pt x="24085" y="165"/>
                      <a:pt x="23971" y="83"/>
                    </a:cubicBezTo>
                    <a:cubicBezTo>
                      <a:pt x="23889" y="23"/>
                      <a:pt x="23801" y="12"/>
                      <a:pt x="23735" y="36"/>
                    </a:cubicBezTo>
                    <a:close/>
                    <a:moveTo>
                      <a:pt x="13885" y="8312"/>
                    </a:moveTo>
                    <a:cubicBezTo>
                      <a:pt x="13898" y="8323"/>
                      <a:pt x="13891" y="8312"/>
                      <a:pt x="13868" y="8288"/>
                    </a:cubicBezTo>
                    <a:cubicBezTo>
                      <a:pt x="13868" y="8276"/>
                      <a:pt x="13862" y="8258"/>
                      <a:pt x="13855" y="8247"/>
                    </a:cubicBezTo>
                    <a:cubicBezTo>
                      <a:pt x="13855" y="8235"/>
                      <a:pt x="13855" y="8217"/>
                      <a:pt x="13849" y="8205"/>
                    </a:cubicBezTo>
                    <a:cubicBezTo>
                      <a:pt x="13849" y="8129"/>
                      <a:pt x="13862" y="8063"/>
                      <a:pt x="13903" y="7993"/>
                    </a:cubicBezTo>
                    <a:cubicBezTo>
                      <a:pt x="13991" y="7845"/>
                      <a:pt x="14223" y="8004"/>
                      <a:pt x="14122" y="8146"/>
                    </a:cubicBezTo>
                    <a:cubicBezTo>
                      <a:pt x="14122" y="8146"/>
                      <a:pt x="14116" y="8164"/>
                      <a:pt x="14111" y="8164"/>
                    </a:cubicBezTo>
                    <a:lnTo>
                      <a:pt x="14111" y="8176"/>
                    </a:lnTo>
                    <a:cubicBezTo>
                      <a:pt x="14111" y="8181"/>
                      <a:pt x="14103" y="8187"/>
                      <a:pt x="14103" y="8193"/>
                    </a:cubicBezTo>
                    <a:lnTo>
                      <a:pt x="14103" y="8200"/>
                    </a:lnTo>
                    <a:cubicBezTo>
                      <a:pt x="14111" y="8264"/>
                      <a:pt x="14103" y="8329"/>
                      <a:pt x="14045" y="8383"/>
                    </a:cubicBezTo>
                    <a:cubicBezTo>
                      <a:pt x="14027" y="8400"/>
                      <a:pt x="13997" y="8413"/>
                      <a:pt x="13974" y="8400"/>
                    </a:cubicBezTo>
                    <a:cubicBezTo>
                      <a:pt x="13926" y="8377"/>
                      <a:pt x="13903" y="8353"/>
                      <a:pt x="13885" y="8312"/>
                    </a:cubicBezTo>
                    <a:close/>
                    <a:moveTo>
                      <a:pt x="13524" y="8927"/>
                    </a:moveTo>
                    <a:cubicBezTo>
                      <a:pt x="13530" y="9045"/>
                      <a:pt x="13335" y="9080"/>
                      <a:pt x="13300" y="8968"/>
                    </a:cubicBezTo>
                    <a:cubicBezTo>
                      <a:pt x="13264" y="8867"/>
                      <a:pt x="13246" y="8761"/>
                      <a:pt x="13229" y="8661"/>
                    </a:cubicBezTo>
                    <a:cubicBezTo>
                      <a:pt x="13199" y="8495"/>
                      <a:pt x="13453" y="8448"/>
                      <a:pt x="13483" y="8613"/>
                    </a:cubicBezTo>
                    <a:cubicBezTo>
                      <a:pt x="13500" y="8714"/>
                      <a:pt x="13524" y="8820"/>
                      <a:pt x="13524" y="8927"/>
                    </a:cubicBezTo>
                    <a:close/>
                    <a:moveTo>
                      <a:pt x="12803" y="9364"/>
                    </a:moveTo>
                    <a:cubicBezTo>
                      <a:pt x="12648" y="9287"/>
                      <a:pt x="12678" y="9033"/>
                      <a:pt x="12667" y="8886"/>
                    </a:cubicBezTo>
                    <a:cubicBezTo>
                      <a:pt x="12661" y="8761"/>
                      <a:pt x="12820" y="8738"/>
                      <a:pt x="12855" y="8856"/>
                    </a:cubicBezTo>
                    <a:cubicBezTo>
                      <a:pt x="12897" y="8992"/>
                      <a:pt x="13010" y="9222"/>
                      <a:pt x="12897" y="9353"/>
                    </a:cubicBezTo>
                    <a:cubicBezTo>
                      <a:pt x="12880" y="9371"/>
                      <a:pt x="12833" y="9382"/>
                      <a:pt x="12803" y="9364"/>
                    </a:cubicBezTo>
                    <a:close/>
                    <a:moveTo>
                      <a:pt x="4804" y="17357"/>
                    </a:moveTo>
                    <a:cubicBezTo>
                      <a:pt x="4864" y="17257"/>
                      <a:pt x="5017" y="17238"/>
                      <a:pt x="5106" y="17303"/>
                    </a:cubicBezTo>
                    <a:cubicBezTo>
                      <a:pt x="5194" y="17363"/>
                      <a:pt x="5237" y="17499"/>
                      <a:pt x="5172" y="17593"/>
                    </a:cubicBezTo>
                    <a:cubicBezTo>
                      <a:pt x="5172" y="17694"/>
                      <a:pt x="5082" y="17795"/>
                      <a:pt x="4970" y="17776"/>
                    </a:cubicBezTo>
                    <a:cubicBezTo>
                      <a:pt x="4882" y="17771"/>
                      <a:pt x="4798" y="17729"/>
                      <a:pt x="4757" y="17641"/>
                    </a:cubicBezTo>
                    <a:cubicBezTo>
                      <a:pt x="4710" y="17540"/>
                      <a:pt x="4751" y="17451"/>
                      <a:pt x="4804" y="17357"/>
                    </a:cubicBezTo>
                    <a:close/>
                    <a:moveTo>
                      <a:pt x="4727" y="14316"/>
                    </a:moveTo>
                    <a:cubicBezTo>
                      <a:pt x="4746" y="14150"/>
                      <a:pt x="4981" y="14174"/>
                      <a:pt x="4976" y="14340"/>
                    </a:cubicBezTo>
                    <a:cubicBezTo>
                      <a:pt x="4964" y="14736"/>
                      <a:pt x="5017" y="15121"/>
                      <a:pt x="5077" y="15512"/>
                    </a:cubicBezTo>
                    <a:cubicBezTo>
                      <a:pt x="5123" y="15824"/>
                      <a:pt x="5207" y="16151"/>
                      <a:pt x="5148" y="16463"/>
                    </a:cubicBezTo>
                    <a:cubicBezTo>
                      <a:pt x="5130" y="16564"/>
                      <a:pt x="5011" y="16582"/>
                      <a:pt x="4959" y="16498"/>
                    </a:cubicBezTo>
                    <a:cubicBezTo>
                      <a:pt x="4604" y="15908"/>
                      <a:pt x="4651" y="14979"/>
                      <a:pt x="4727" y="14316"/>
                    </a:cubicBezTo>
                    <a:close/>
                    <a:moveTo>
                      <a:pt x="18127" y="14204"/>
                    </a:moveTo>
                    <a:cubicBezTo>
                      <a:pt x="18251" y="14180"/>
                      <a:pt x="18376" y="14269"/>
                      <a:pt x="18398" y="14393"/>
                    </a:cubicBezTo>
                    <a:cubicBezTo>
                      <a:pt x="18422" y="14518"/>
                      <a:pt x="18334" y="14641"/>
                      <a:pt x="18209" y="14665"/>
                    </a:cubicBezTo>
                    <a:lnTo>
                      <a:pt x="18157" y="14671"/>
                    </a:lnTo>
                    <a:cubicBezTo>
                      <a:pt x="18086" y="14688"/>
                      <a:pt x="18021" y="14665"/>
                      <a:pt x="17967" y="14617"/>
                    </a:cubicBezTo>
                    <a:cubicBezTo>
                      <a:pt x="17926" y="14582"/>
                      <a:pt x="17896" y="14541"/>
                      <a:pt x="17890" y="14488"/>
                    </a:cubicBezTo>
                    <a:cubicBezTo>
                      <a:pt x="17879" y="14434"/>
                      <a:pt x="17890" y="14381"/>
                      <a:pt x="17914" y="14333"/>
                    </a:cubicBezTo>
                    <a:cubicBezTo>
                      <a:pt x="17950" y="14275"/>
                      <a:pt x="18002" y="14227"/>
                      <a:pt x="18073" y="14215"/>
                    </a:cubicBezTo>
                    <a:close/>
                    <a:moveTo>
                      <a:pt x="19435" y="11299"/>
                    </a:moveTo>
                    <a:cubicBezTo>
                      <a:pt x="19463" y="11217"/>
                      <a:pt x="19599" y="11245"/>
                      <a:pt x="19588" y="11335"/>
                    </a:cubicBezTo>
                    <a:cubicBezTo>
                      <a:pt x="19517" y="11761"/>
                      <a:pt x="19405" y="12151"/>
                      <a:pt x="19227" y="12547"/>
                    </a:cubicBezTo>
                    <a:cubicBezTo>
                      <a:pt x="19080" y="12885"/>
                      <a:pt x="18938" y="13369"/>
                      <a:pt x="18647" y="13618"/>
                    </a:cubicBezTo>
                    <a:cubicBezTo>
                      <a:pt x="18589" y="13666"/>
                      <a:pt x="18476" y="13636"/>
                      <a:pt x="18469" y="13552"/>
                    </a:cubicBezTo>
                    <a:cubicBezTo>
                      <a:pt x="18447" y="13180"/>
                      <a:pt x="18712" y="12807"/>
                      <a:pt x="18884" y="12488"/>
                    </a:cubicBezTo>
                    <a:cubicBezTo>
                      <a:pt x="19091" y="12104"/>
                      <a:pt x="19310" y="11714"/>
                      <a:pt x="19435" y="11299"/>
                    </a:cubicBezTo>
                    <a:close/>
                    <a:moveTo>
                      <a:pt x="11938" y="2650"/>
                    </a:moveTo>
                    <a:cubicBezTo>
                      <a:pt x="12022" y="2627"/>
                      <a:pt x="12110" y="2680"/>
                      <a:pt x="12151" y="2751"/>
                    </a:cubicBezTo>
                    <a:cubicBezTo>
                      <a:pt x="12164" y="2769"/>
                      <a:pt x="12170" y="2786"/>
                      <a:pt x="12175" y="2805"/>
                    </a:cubicBezTo>
                    <a:cubicBezTo>
                      <a:pt x="12175" y="2827"/>
                      <a:pt x="12175" y="2846"/>
                      <a:pt x="12170" y="2869"/>
                    </a:cubicBezTo>
                    <a:cubicBezTo>
                      <a:pt x="12158" y="2952"/>
                      <a:pt x="12099" y="3029"/>
                      <a:pt x="12009" y="3040"/>
                    </a:cubicBezTo>
                    <a:lnTo>
                      <a:pt x="11957" y="3040"/>
                    </a:lnTo>
                    <a:cubicBezTo>
                      <a:pt x="11910" y="3059"/>
                      <a:pt x="11856" y="3040"/>
                      <a:pt x="11815" y="3011"/>
                    </a:cubicBezTo>
                    <a:lnTo>
                      <a:pt x="11815" y="3011"/>
                    </a:lnTo>
                    <a:cubicBezTo>
                      <a:pt x="11774" y="2982"/>
                      <a:pt x="11744" y="2940"/>
                      <a:pt x="11732" y="2887"/>
                    </a:cubicBezTo>
                    <a:cubicBezTo>
                      <a:pt x="11725" y="2840"/>
                      <a:pt x="11732" y="2786"/>
                      <a:pt x="11761" y="2745"/>
                    </a:cubicBezTo>
                    <a:lnTo>
                      <a:pt x="11768" y="2739"/>
                    </a:lnTo>
                    <a:cubicBezTo>
                      <a:pt x="11796" y="2698"/>
                      <a:pt x="11839" y="2668"/>
                      <a:pt x="11886" y="2663"/>
                    </a:cubicBezTo>
                    <a:cubicBezTo>
                      <a:pt x="11903" y="2656"/>
                      <a:pt x="11921" y="2650"/>
                      <a:pt x="11938" y="2650"/>
                    </a:cubicBezTo>
                    <a:close/>
                    <a:moveTo>
                      <a:pt x="10720" y="3485"/>
                    </a:moveTo>
                    <a:cubicBezTo>
                      <a:pt x="10909" y="3414"/>
                      <a:pt x="11140" y="3294"/>
                      <a:pt x="11342" y="3348"/>
                    </a:cubicBezTo>
                    <a:cubicBezTo>
                      <a:pt x="11378" y="3354"/>
                      <a:pt x="11395" y="3414"/>
                      <a:pt x="11370" y="3449"/>
                    </a:cubicBezTo>
                    <a:cubicBezTo>
                      <a:pt x="11241" y="3608"/>
                      <a:pt x="10980" y="3644"/>
                      <a:pt x="10791" y="3698"/>
                    </a:cubicBezTo>
                    <a:cubicBezTo>
                      <a:pt x="10472" y="3786"/>
                      <a:pt x="10164" y="3898"/>
                      <a:pt x="9857" y="4017"/>
                    </a:cubicBezTo>
                    <a:cubicBezTo>
                      <a:pt x="9342" y="4212"/>
                      <a:pt x="8792" y="4430"/>
                      <a:pt x="8342" y="4763"/>
                    </a:cubicBezTo>
                    <a:cubicBezTo>
                      <a:pt x="8295" y="4804"/>
                      <a:pt x="8230" y="4727"/>
                      <a:pt x="8277" y="4686"/>
                    </a:cubicBezTo>
                    <a:cubicBezTo>
                      <a:pt x="8703" y="4288"/>
                      <a:pt x="9235" y="4053"/>
                      <a:pt x="9767" y="3840"/>
                    </a:cubicBezTo>
                    <a:cubicBezTo>
                      <a:pt x="10081" y="3715"/>
                      <a:pt x="10406" y="3608"/>
                      <a:pt x="10720" y="3485"/>
                    </a:cubicBezTo>
                    <a:close/>
                    <a:moveTo>
                      <a:pt x="5556" y="9028"/>
                    </a:moveTo>
                    <a:cubicBezTo>
                      <a:pt x="5514" y="9216"/>
                      <a:pt x="5355" y="9341"/>
                      <a:pt x="5237" y="9483"/>
                    </a:cubicBezTo>
                    <a:cubicBezTo>
                      <a:pt x="5095" y="9655"/>
                      <a:pt x="4828" y="9483"/>
                      <a:pt x="4946" y="9282"/>
                    </a:cubicBezTo>
                    <a:cubicBezTo>
                      <a:pt x="5059" y="9099"/>
                      <a:pt x="5243" y="8891"/>
                      <a:pt x="5473" y="8903"/>
                    </a:cubicBezTo>
                    <a:cubicBezTo>
                      <a:pt x="5544" y="8903"/>
                      <a:pt x="5573" y="8974"/>
                      <a:pt x="5556" y="9028"/>
                    </a:cubicBezTo>
                    <a:close/>
                    <a:moveTo>
                      <a:pt x="5663" y="9992"/>
                    </a:moveTo>
                    <a:cubicBezTo>
                      <a:pt x="5639" y="9939"/>
                      <a:pt x="5644" y="9874"/>
                      <a:pt x="5674" y="9825"/>
                    </a:cubicBezTo>
                    <a:cubicBezTo>
                      <a:pt x="5762" y="9696"/>
                      <a:pt x="5876" y="9584"/>
                      <a:pt x="5982" y="9465"/>
                    </a:cubicBezTo>
                    <a:cubicBezTo>
                      <a:pt x="6076" y="9358"/>
                      <a:pt x="6218" y="9170"/>
                      <a:pt x="6373" y="9158"/>
                    </a:cubicBezTo>
                    <a:cubicBezTo>
                      <a:pt x="6455" y="9151"/>
                      <a:pt x="6526" y="9205"/>
                      <a:pt x="6520" y="9293"/>
                    </a:cubicBezTo>
                    <a:cubicBezTo>
                      <a:pt x="6508" y="9448"/>
                      <a:pt x="6349" y="9601"/>
                      <a:pt x="6248" y="9708"/>
                    </a:cubicBezTo>
                    <a:cubicBezTo>
                      <a:pt x="6141" y="9820"/>
                      <a:pt x="6041" y="9945"/>
                      <a:pt x="5917" y="10046"/>
                    </a:cubicBezTo>
                    <a:cubicBezTo>
                      <a:pt x="5876" y="10081"/>
                      <a:pt x="5811" y="10098"/>
                      <a:pt x="5757" y="10074"/>
                    </a:cubicBezTo>
                    <a:cubicBezTo>
                      <a:pt x="5745" y="10074"/>
                      <a:pt x="5740" y="10068"/>
                      <a:pt x="5734" y="10068"/>
                    </a:cubicBezTo>
                    <a:lnTo>
                      <a:pt x="5734" y="10068"/>
                    </a:lnTo>
                    <a:cubicBezTo>
                      <a:pt x="5698" y="10051"/>
                      <a:pt x="5674" y="10027"/>
                      <a:pt x="5663" y="9992"/>
                    </a:cubicBezTo>
                    <a:close/>
                    <a:moveTo>
                      <a:pt x="12506" y="17854"/>
                    </a:moveTo>
                    <a:cubicBezTo>
                      <a:pt x="12506" y="17847"/>
                      <a:pt x="12501" y="17841"/>
                      <a:pt x="12489" y="17836"/>
                    </a:cubicBezTo>
                    <a:cubicBezTo>
                      <a:pt x="12465" y="17806"/>
                      <a:pt x="12459" y="17765"/>
                      <a:pt x="12454" y="17724"/>
                    </a:cubicBezTo>
                    <a:cubicBezTo>
                      <a:pt x="12448" y="17653"/>
                      <a:pt x="12454" y="17576"/>
                      <a:pt x="12484" y="17505"/>
                    </a:cubicBezTo>
                    <a:cubicBezTo>
                      <a:pt x="12542" y="17339"/>
                      <a:pt x="12625" y="17167"/>
                      <a:pt x="12809" y="17115"/>
                    </a:cubicBezTo>
                    <a:cubicBezTo>
                      <a:pt x="12850" y="17102"/>
                      <a:pt x="12897" y="17137"/>
                      <a:pt x="12904" y="17180"/>
                    </a:cubicBezTo>
                    <a:cubicBezTo>
                      <a:pt x="12915" y="17315"/>
                      <a:pt x="12850" y="17421"/>
                      <a:pt x="12797" y="17546"/>
                    </a:cubicBezTo>
                    <a:cubicBezTo>
                      <a:pt x="12773" y="17593"/>
                      <a:pt x="12749" y="17641"/>
                      <a:pt x="12732" y="17694"/>
                    </a:cubicBezTo>
                    <a:cubicBezTo>
                      <a:pt x="12726" y="17718"/>
                      <a:pt x="12726" y="17735"/>
                      <a:pt x="12726" y="17759"/>
                    </a:cubicBezTo>
                    <a:cubicBezTo>
                      <a:pt x="12726" y="17765"/>
                      <a:pt x="12719" y="17771"/>
                      <a:pt x="12719" y="17771"/>
                    </a:cubicBezTo>
                    <a:cubicBezTo>
                      <a:pt x="12749" y="17883"/>
                      <a:pt x="12607" y="17972"/>
                      <a:pt x="12530" y="17877"/>
                    </a:cubicBezTo>
                    <a:cubicBezTo>
                      <a:pt x="12519" y="17871"/>
                      <a:pt x="12513" y="17860"/>
                      <a:pt x="12506" y="17854"/>
                    </a:cubicBezTo>
                    <a:close/>
                    <a:moveTo>
                      <a:pt x="13022" y="18600"/>
                    </a:moveTo>
                    <a:cubicBezTo>
                      <a:pt x="12939" y="18428"/>
                      <a:pt x="13039" y="18174"/>
                      <a:pt x="13110" y="18008"/>
                    </a:cubicBezTo>
                    <a:cubicBezTo>
                      <a:pt x="13205" y="17812"/>
                      <a:pt x="13287" y="17593"/>
                      <a:pt x="13483" y="17487"/>
                    </a:cubicBezTo>
                    <a:cubicBezTo>
                      <a:pt x="13548" y="17451"/>
                      <a:pt x="13631" y="17511"/>
                      <a:pt x="13625" y="17582"/>
                    </a:cubicBezTo>
                    <a:cubicBezTo>
                      <a:pt x="13601" y="17776"/>
                      <a:pt x="13477" y="17937"/>
                      <a:pt x="13394" y="18108"/>
                    </a:cubicBezTo>
                    <a:cubicBezTo>
                      <a:pt x="13323" y="18273"/>
                      <a:pt x="13276" y="18422"/>
                      <a:pt x="13235" y="18593"/>
                    </a:cubicBezTo>
                    <a:cubicBezTo>
                      <a:pt x="13210" y="18693"/>
                      <a:pt x="13057" y="18688"/>
                      <a:pt x="13022" y="18600"/>
                    </a:cubicBezTo>
                    <a:close/>
                    <a:moveTo>
                      <a:pt x="935" y="8891"/>
                    </a:moveTo>
                    <a:lnTo>
                      <a:pt x="935" y="8891"/>
                    </a:lnTo>
                    <a:cubicBezTo>
                      <a:pt x="3616" y="7933"/>
                      <a:pt x="15648" y="3614"/>
                      <a:pt x="21174" y="1550"/>
                    </a:cubicBezTo>
                    <a:lnTo>
                      <a:pt x="5745" y="10985"/>
                    </a:lnTo>
                    <a:cubicBezTo>
                      <a:pt x="5740" y="10991"/>
                      <a:pt x="5727" y="10997"/>
                      <a:pt x="5721" y="11004"/>
                    </a:cubicBezTo>
                    <a:cubicBezTo>
                      <a:pt x="4432" y="10258"/>
                      <a:pt x="2078" y="9329"/>
                      <a:pt x="935" y="8891"/>
                    </a:cubicBezTo>
                    <a:close/>
                    <a:moveTo>
                      <a:pt x="6130" y="11406"/>
                    </a:moveTo>
                    <a:lnTo>
                      <a:pt x="6130" y="11406"/>
                    </a:lnTo>
                    <a:cubicBezTo>
                      <a:pt x="6130" y="11394"/>
                      <a:pt x="6130" y="11382"/>
                      <a:pt x="6124" y="11364"/>
                    </a:cubicBezTo>
                    <a:lnTo>
                      <a:pt x="22019" y="1645"/>
                    </a:lnTo>
                    <a:lnTo>
                      <a:pt x="8467" y="14440"/>
                    </a:lnTo>
                    <a:cubicBezTo>
                      <a:pt x="8407" y="14440"/>
                      <a:pt x="8353" y="14475"/>
                      <a:pt x="8336" y="14529"/>
                    </a:cubicBezTo>
                    <a:cubicBezTo>
                      <a:pt x="8028" y="15256"/>
                      <a:pt x="7473" y="16635"/>
                      <a:pt x="6976" y="17912"/>
                    </a:cubicBezTo>
                    <a:cubicBezTo>
                      <a:pt x="6821" y="18303"/>
                      <a:pt x="6674" y="18688"/>
                      <a:pt x="6543" y="19043"/>
                    </a:cubicBezTo>
                    <a:cubicBezTo>
                      <a:pt x="6444" y="16801"/>
                      <a:pt x="6236" y="12364"/>
                      <a:pt x="6130" y="11406"/>
                    </a:cubicBezTo>
                    <a:close/>
                    <a:moveTo>
                      <a:pt x="6887" y="19569"/>
                    </a:moveTo>
                    <a:lnTo>
                      <a:pt x="6887" y="19569"/>
                    </a:lnTo>
                    <a:cubicBezTo>
                      <a:pt x="7047" y="19149"/>
                      <a:pt x="7225" y="18676"/>
                      <a:pt x="7413" y="18185"/>
                    </a:cubicBezTo>
                    <a:cubicBezTo>
                      <a:pt x="7864" y="17038"/>
                      <a:pt x="8348" y="15831"/>
                      <a:pt x="8661" y="15067"/>
                    </a:cubicBezTo>
                    <a:cubicBezTo>
                      <a:pt x="8964" y="15398"/>
                      <a:pt x="9325" y="15824"/>
                      <a:pt x="9709" y="16293"/>
                    </a:cubicBezTo>
                    <a:close/>
                    <a:moveTo>
                      <a:pt x="13524" y="19842"/>
                    </a:moveTo>
                    <a:lnTo>
                      <a:pt x="13524" y="19842"/>
                    </a:lnTo>
                    <a:cubicBezTo>
                      <a:pt x="13500" y="19889"/>
                      <a:pt x="13500" y="19954"/>
                      <a:pt x="13524" y="20012"/>
                    </a:cubicBezTo>
                    <a:cubicBezTo>
                      <a:pt x="13489" y="20083"/>
                      <a:pt x="13459" y="20143"/>
                      <a:pt x="13429" y="20190"/>
                    </a:cubicBezTo>
                    <a:cubicBezTo>
                      <a:pt x="12844" y="19551"/>
                      <a:pt x="12022" y="18529"/>
                      <a:pt x="11200" y="17511"/>
                    </a:cubicBezTo>
                    <a:cubicBezTo>
                      <a:pt x="10851" y="17079"/>
                      <a:pt x="10507" y="16653"/>
                      <a:pt x="10176" y="16250"/>
                    </a:cubicBezTo>
                    <a:cubicBezTo>
                      <a:pt x="10171" y="16244"/>
                      <a:pt x="10171" y="16244"/>
                      <a:pt x="10171" y="16239"/>
                    </a:cubicBezTo>
                    <a:cubicBezTo>
                      <a:pt x="9696" y="15665"/>
                      <a:pt x="9259" y="15144"/>
                      <a:pt x="8899" y="14753"/>
                    </a:cubicBezTo>
                    <a:lnTo>
                      <a:pt x="22949" y="1497"/>
                    </a:lnTo>
                    <a:close/>
                  </a:path>
                </a:pathLst>
              </a:custGeom>
              <a:solidFill>
                <a:srgbClr val="1E19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2" name="Google Shape;4718;p79"/>
              <p:cNvSpPr/>
              <p:nvPr/>
            </p:nvSpPr>
            <p:spPr>
              <a:xfrm>
                <a:off x="3672800" y="2923625"/>
                <a:ext cx="351275" cy="467325"/>
              </a:xfrm>
              <a:custGeom>
                <a:avLst/>
                <a:gdLst/>
                <a:ahLst/>
                <a:cxnLst/>
                <a:rect l="l" t="t" r="r" b="b"/>
                <a:pathLst>
                  <a:path w="14051" h="18693" extrusionOk="0">
                    <a:moveTo>
                      <a:pt x="14051" y="0"/>
                    </a:moveTo>
                    <a:lnTo>
                      <a:pt x="1" y="13256"/>
                    </a:lnTo>
                    <a:cubicBezTo>
                      <a:pt x="361" y="13647"/>
                      <a:pt x="798" y="14168"/>
                      <a:pt x="1273" y="14742"/>
                    </a:cubicBezTo>
                    <a:cubicBezTo>
                      <a:pt x="1273" y="14747"/>
                      <a:pt x="1273" y="14747"/>
                      <a:pt x="1278" y="14753"/>
                    </a:cubicBezTo>
                    <a:cubicBezTo>
                      <a:pt x="1609" y="15156"/>
                      <a:pt x="1953" y="15582"/>
                      <a:pt x="2302" y="16014"/>
                    </a:cubicBezTo>
                    <a:cubicBezTo>
                      <a:pt x="3124" y="17032"/>
                      <a:pt x="3946" y="18054"/>
                      <a:pt x="4531" y="18693"/>
                    </a:cubicBezTo>
                    <a:cubicBezTo>
                      <a:pt x="4561" y="18646"/>
                      <a:pt x="4591" y="18586"/>
                      <a:pt x="4626" y="18515"/>
                    </a:cubicBezTo>
                    <a:cubicBezTo>
                      <a:pt x="4602" y="18457"/>
                      <a:pt x="4602" y="18392"/>
                      <a:pt x="4626" y="18345"/>
                    </a:cubicBezTo>
                    <a:close/>
                    <a:moveTo>
                      <a:pt x="4006" y="15683"/>
                    </a:moveTo>
                    <a:cubicBezTo>
                      <a:pt x="4017" y="15818"/>
                      <a:pt x="3952" y="15924"/>
                      <a:pt x="3899" y="16049"/>
                    </a:cubicBezTo>
                    <a:cubicBezTo>
                      <a:pt x="3875" y="16096"/>
                      <a:pt x="3851" y="16144"/>
                      <a:pt x="3834" y="16197"/>
                    </a:cubicBezTo>
                    <a:cubicBezTo>
                      <a:pt x="3828" y="16221"/>
                      <a:pt x="3828" y="16238"/>
                      <a:pt x="3828" y="16262"/>
                    </a:cubicBezTo>
                    <a:cubicBezTo>
                      <a:pt x="3828" y="16268"/>
                      <a:pt x="3821" y="16274"/>
                      <a:pt x="3821" y="16274"/>
                    </a:cubicBezTo>
                    <a:cubicBezTo>
                      <a:pt x="3851" y="16386"/>
                      <a:pt x="3709" y="16475"/>
                      <a:pt x="3632" y="16380"/>
                    </a:cubicBezTo>
                    <a:cubicBezTo>
                      <a:pt x="3621" y="16374"/>
                      <a:pt x="3615" y="16363"/>
                      <a:pt x="3608" y="16357"/>
                    </a:cubicBezTo>
                    <a:cubicBezTo>
                      <a:pt x="3608" y="16350"/>
                      <a:pt x="3603" y="16344"/>
                      <a:pt x="3591" y="16339"/>
                    </a:cubicBezTo>
                    <a:cubicBezTo>
                      <a:pt x="3567" y="16309"/>
                      <a:pt x="3561" y="16268"/>
                      <a:pt x="3556" y="16227"/>
                    </a:cubicBezTo>
                    <a:cubicBezTo>
                      <a:pt x="3550" y="16156"/>
                      <a:pt x="3556" y="16079"/>
                      <a:pt x="3586" y="16008"/>
                    </a:cubicBezTo>
                    <a:cubicBezTo>
                      <a:pt x="3644" y="15842"/>
                      <a:pt x="3727" y="15670"/>
                      <a:pt x="3911" y="15618"/>
                    </a:cubicBezTo>
                    <a:cubicBezTo>
                      <a:pt x="3952" y="15605"/>
                      <a:pt x="3999" y="15640"/>
                      <a:pt x="4006" y="15683"/>
                    </a:cubicBezTo>
                    <a:close/>
                    <a:moveTo>
                      <a:pt x="4585" y="15990"/>
                    </a:moveTo>
                    <a:cubicBezTo>
                      <a:pt x="4650" y="15954"/>
                      <a:pt x="4733" y="16014"/>
                      <a:pt x="4727" y="16085"/>
                    </a:cubicBezTo>
                    <a:cubicBezTo>
                      <a:pt x="4703" y="16279"/>
                      <a:pt x="4579" y="16440"/>
                      <a:pt x="4496" y="16611"/>
                    </a:cubicBezTo>
                    <a:cubicBezTo>
                      <a:pt x="4425" y="16776"/>
                      <a:pt x="4378" y="16925"/>
                      <a:pt x="4337" y="17096"/>
                    </a:cubicBezTo>
                    <a:cubicBezTo>
                      <a:pt x="4312" y="17196"/>
                      <a:pt x="4159" y="17191"/>
                      <a:pt x="4124" y="17103"/>
                    </a:cubicBezTo>
                    <a:cubicBezTo>
                      <a:pt x="4041" y="16931"/>
                      <a:pt x="4141" y="16677"/>
                      <a:pt x="4212" y="16511"/>
                    </a:cubicBezTo>
                    <a:cubicBezTo>
                      <a:pt x="4307" y="16315"/>
                      <a:pt x="4389" y="16096"/>
                      <a:pt x="4585" y="15990"/>
                    </a:cubicBezTo>
                    <a:close/>
                  </a:path>
                </a:pathLst>
              </a:custGeom>
              <a:solidFill>
                <a:srgbClr val="FAB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3" name="Google Shape;4719;p79"/>
              <p:cNvSpPr/>
              <p:nvPr/>
            </p:nvSpPr>
            <p:spPr>
              <a:xfrm>
                <a:off x="3603450" y="2927300"/>
                <a:ext cx="397375" cy="434975"/>
              </a:xfrm>
              <a:custGeom>
                <a:avLst/>
                <a:gdLst/>
                <a:ahLst/>
                <a:cxnLst/>
                <a:rect l="l" t="t" r="r" b="b"/>
                <a:pathLst>
                  <a:path w="15895" h="17399" extrusionOk="0">
                    <a:moveTo>
                      <a:pt x="2343" y="12796"/>
                    </a:moveTo>
                    <a:lnTo>
                      <a:pt x="15895" y="1"/>
                    </a:lnTo>
                    <a:lnTo>
                      <a:pt x="0" y="9720"/>
                    </a:lnTo>
                    <a:cubicBezTo>
                      <a:pt x="6" y="9738"/>
                      <a:pt x="6" y="9750"/>
                      <a:pt x="6" y="9762"/>
                    </a:cubicBezTo>
                    <a:cubicBezTo>
                      <a:pt x="112" y="10720"/>
                      <a:pt x="320" y="15157"/>
                      <a:pt x="419" y="17399"/>
                    </a:cubicBezTo>
                    <a:cubicBezTo>
                      <a:pt x="550" y="17044"/>
                      <a:pt x="697" y="16659"/>
                      <a:pt x="852" y="16268"/>
                    </a:cubicBezTo>
                    <a:cubicBezTo>
                      <a:pt x="1349" y="14991"/>
                      <a:pt x="1904" y="13612"/>
                      <a:pt x="2212" y="12885"/>
                    </a:cubicBezTo>
                    <a:cubicBezTo>
                      <a:pt x="2229" y="12831"/>
                      <a:pt x="2283" y="12796"/>
                      <a:pt x="2343" y="12796"/>
                    </a:cubicBezTo>
                    <a:close/>
                    <a:moveTo>
                      <a:pt x="6679" y="7720"/>
                    </a:moveTo>
                    <a:cubicBezTo>
                      <a:pt x="6524" y="7643"/>
                      <a:pt x="6554" y="7389"/>
                      <a:pt x="6543" y="7242"/>
                    </a:cubicBezTo>
                    <a:cubicBezTo>
                      <a:pt x="6537" y="7117"/>
                      <a:pt x="6696" y="7094"/>
                      <a:pt x="6731" y="7212"/>
                    </a:cubicBezTo>
                    <a:cubicBezTo>
                      <a:pt x="6773" y="7348"/>
                      <a:pt x="6886" y="7578"/>
                      <a:pt x="6773" y="7709"/>
                    </a:cubicBezTo>
                    <a:cubicBezTo>
                      <a:pt x="6756" y="7727"/>
                      <a:pt x="6709" y="7738"/>
                      <a:pt x="6679" y="7720"/>
                    </a:cubicBezTo>
                    <a:close/>
                    <a:moveTo>
                      <a:pt x="7176" y="7324"/>
                    </a:moveTo>
                    <a:cubicBezTo>
                      <a:pt x="7140" y="7223"/>
                      <a:pt x="7122" y="7117"/>
                      <a:pt x="7105" y="7017"/>
                    </a:cubicBezTo>
                    <a:cubicBezTo>
                      <a:pt x="7075" y="6851"/>
                      <a:pt x="7329" y="6804"/>
                      <a:pt x="7359" y="6969"/>
                    </a:cubicBezTo>
                    <a:cubicBezTo>
                      <a:pt x="7376" y="7070"/>
                      <a:pt x="7400" y="7176"/>
                      <a:pt x="7400" y="7283"/>
                    </a:cubicBezTo>
                    <a:cubicBezTo>
                      <a:pt x="7406" y="7401"/>
                      <a:pt x="7211" y="7436"/>
                      <a:pt x="7176" y="7324"/>
                    </a:cubicBezTo>
                    <a:close/>
                    <a:moveTo>
                      <a:pt x="7850" y="6756"/>
                    </a:moveTo>
                    <a:cubicBezTo>
                      <a:pt x="7802" y="6733"/>
                      <a:pt x="7779" y="6709"/>
                      <a:pt x="7761" y="6668"/>
                    </a:cubicBezTo>
                    <a:cubicBezTo>
                      <a:pt x="7774" y="6679"/>
                      <a:pt x="7767" y="6668"/>
                      <a:pt x="7744" y="6644"/>
                    </a:cubicBezTo>
                    <a:cubicBezTo>
                      <a:pt x="7744" y="6632"/>
                      <a:pt x="7738" y="6614"/>
                      <a:pt x="7731" y="6603"/>
                    </a:cubicBezTo>
                    <a:cubicBezTo>
                      <a:pt x="7731" y="6591"/>
                      <a:pt x="7731" y="6573"/>
                      <a:pt x="7725" y="6561"/>
                    </a:cubicBezTo>
                    <a:cubicBezTo>
                      <a:pt x="7725" y="6485"/>
                      <a:pt x="7738" y="6419"/>
                      <a:pt x="7779" y="6349"/>
                    </a:cubicBezTo>
                    <a:cubicBezTo>
                      <a:pt x="7867" y="6201"/>
                      <a:pt x="8099" y="6360"/>
                      <a:pt x="7998" y="6502"/>
                    </a:cubicBezTo>
                    <a:cubicBezTo>
                      <a:pt x="7998" y="6502"/>
                      <a:pt x="7992" y="6520"/>
                      <a:pt x="7987" y="6520"/>
                    </a:cubicBezTo>
                    <a:lnTo>
                      <a:pt x="7987" y="6532"/>
                    </a:lnTo>
                    <a:cubicBezTo>
                      <a:pt x="7987" y="6537"/>
                      <a:pt x="7979" y="6543"/>
                      <a:pt x="7979" y="6549"/>
                    </a:cubicBezTo>
                    <a:lnTo>
                      <a:pt x="7979" y="6556"/>
                    </a:lnTo>
                    <a:cubicBezTo>
                      <a:pt x="7987" y="6620"/>
                      <a:pt x="7979" y="6685"/>
                      <a:pt x="7921" y="6739"/>
                    </a:cubicBezTo>
                    <a:cubicBezTo>
                      <a:pt x="7903" y="6756"/>
                      <a:pt x="7873" y="6769"/>
                      <a:pt x="7850" y="6756"/>
                    </a:cubicBezTo>
                    <a:close/>
                  </a:path>
                </a:pathLst>
              </a:custGeom>
              <a:solidFill>
                <a:srgbClr val="358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4" name="Google Shape;4720;p79"/>
              <p:cNvSpPr/>
              <p:nvPr/>
            </p:nvSpPr>
            <p:spPr>
              <a:xfrm>
                <a:off x="3473725" y="2924925"/>
                <a:ext cx="505975" cy="236375"/>
              </a:xfrm>
              <a:custGeom>
                <a:avLst/>
                <a:gdLst/>
                <a:ahLst/>
                <a:cxnLst/>
                <a:rect l="l" t="t" r="r" b="b"/>
                <a:pathLst>
                  <a:path w="20239" h="9455" extrusionOk="0">
                    <a:moveTo>
                      <a:pt x="4810" y="9436"/>
                    </a:moveTo>
                    <a:lnTo>
                      <a:pt x="20239" y="1"/>
                    </a:lnTo>
                    <a:cubicBezTo>
                      <a:pt x="14713" y="2065"/>
                      <a:pt x="2681" y="6384"/>
                      <a:pt x="0" y="7342"/>
                    </a:cubicBezTo>
                    <a:cubicBezTo>
                      <a:pt x="1143" y="7780"/>
                      <a:pt x="3497" y="8709"/>
                      <a:pt x="4786" y="9455"/>
                    </a:cubicBezTo>
                    <a:cubicBezTo>
                      <a:pt x="4792" y="9448"/>
                      <a:pt x="4805" y="9442"/>
                      <a:pt x="4810" y="9436"/>
                    </a:cubicBezTo>
                    <a:close/>
                    <a:moveTo>
                      <a:pt x="4538" y="7354"/>
                    </a:moveTo>
                    <a:cubicBezTo>
                      <a:pt x="4609" y="7354"/>
                      <a:pt x="4638" y="7425"/>
                      <a:pt x="4621" y="7479"/>
                    </a:cubicBezTo>
                    <a:cubicBezTo>
                      <a:pt x="4579" y="7667"/>
                      <a:pt x="4420" y="7792"/>
                      <a:pt x="4302" y="7934"/>
                    </a:cubicBezTo>
                    <a:cubicBezTo>
                      <a:pt x="4160" y="8106"/>
                      <a:pt x="3893" y="7934"/>
                      <a:pt x="4011" y="7733"/>
                    </a:cubicBezTo>
                    <a:cubicBezTo>
                      <a:pt x="4124" y="7550"/>
                      <a:pt x="4308" y="7342"/>
                      <a:pt x="4538" y="7354"/>
                    </a:cubicBezTo>
                    <a:close/>
                    <a:moveTo>
                      <a:pt x="5585" y="7744"/>
                    </a:moveTo>
                    <a:cubicBezTo>
                      <a:pt x="5573" y="7899"/>
                      <a:pt x="5414" y="8052"/>
                      <a:pt x="5313" y="8159"/>
                    </a:cubicBezTo>
                    <a:cubicBezTo>
                      <a:pt x="5206" y="8271"/>
                      <a:pt x="5106" y="8396"/>
                      <a:pt x="4982" y="8497"/>
                    </a:cubicBezTo>
                    <a:cubicBezTo>
                      <a:pt x="4941" y="8532"/>
                      <a:pt x="4876" y="8549"/>
                      <a:pt x="4822" y="8525"/>
                    </a:cubicBezTo>
                    <a:cubicBezTo>
                      <a:pt x="4810" y="8525"/>
                      <a:pt x="4805" y="8519"/>
                      <a:pt x="4799" y="8519"/>
                    </a:cubicBezTo>
                    <a:lnTo>
                      <a:pt x="4799" y="8519"/>
                    </a:lnTo>
                    <a:cubicBezTo>
                      <a:pt x="4763" y="8502"/>
                      <a:pt x="4739" y="8478"/>
                      <a:pt x="4728" y="8443"/>
                    </a:cubicBezTo>
                    <a:cubicBezTo>
                      <a:pt x="4704" y="8390"/>
                      <a:pt x="4709" y="8325"/>
                      <a:pt x="4739" y="8276"/>
                    </a:cubicBezTo>
                    <a:cubicBezTo>
                      <a:pt x="4827" y="8147"/>
                      <a:pt x="4941" y="8035"/>
                      <a:pt x="5047" y="7916"/>
                    </a:cubicBezTo>
                    <a:cubicBezTo>
                      <a:pt x="5141" y="7809"/>
                      <a:pt x="5283" y="7621"/>
                      <a:pt x="5438" y="7609"/>
                    </a:cubicBezTo>
                    <a:cubicBezTo>
                      <a:pt x="5520" y="7602"/>
                      <a:pt x="5591" y="7656"/>
                      <a:pt x="5585" y="7744"/>
                    </a:cubicBezTo>
                    <a:close/>
                  </a:path>
                </a:pathLst>
              </a:custGeom>
              <a:solidFill>
                <a:srgbClr val="FAB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5" name="Google Shape;4721;p79"/>
              <p:cNvSpPr/>
              <p:nvPr/>
            </p:nvSpPr>
            <p:spPr>
              <a:xfrm>
                <a:off x="3622500" y="3262875"/>
                <a:ext cx="70600" cy="112575"/>
              </a:xfrm>
              <a:custGeom>
                <a:avLst/>
                <a:gdLst/>
                <a:ahLst/>
                <a:cxnLst/>
                <a:rect l="l" t="t" r="r" b="b"/>
                <a:pathLst>
                  <a:path w="2824" h="4503" extrusionOk="0">
                    <a:moveTo>
                      <a:pt x="2823" y="1226"/>
                    </a:moveTo>
                    <a:cubicBezTo>
                      <a:pt x="2439" y="757"/>
                      <a:pt x="2078" y="331"/>
                      <a:pt x="1775" y="0"/>
                    </a:cubicBezTo>
                    <a:cubicBezTo>
                      <a:pt x="1462" y="764"/>
                      <a:pt x="978" y="1971"/>
                      <a:pt x="527" y="3118"/>
                    </a:cubicBezTo>
                    <a:cubicBezTo>
                      <a:pt x="339" y="3609"/>
                      <a:pt x="161" y="4082"/>
                      <a:pt x="1" y="4502"/>
                    </a:cubicBezTo>
                    <a:close/>
                  </a:path>
                </a:pathLst>
              </a:custGeom>
              <a:solidFill>
                <a:srgbClr val="358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grpSp>
      <p:grpSp>
        <p:nvGrpSpPr>
          <p:cNvPr id="2904" name="Google Shape;2904;p50"/>
          <p:cNvGrpSpPr/>
          <p:nvPr/>
        </p:nvGrpSpPr>
        <p:grpSpPr>
          <a:xfrm>
            <a:off x="7478263" y="4190125"/>
            <a:ext cx="868425" cy="514500"/>
            <a:chOff x="2575700" y="1885000"/>
            <a:chExt cx="868425" cy="514500"/>
          </a:xfrm>
        </p:grpSpPr>
        <p:sp>
          <p:nvSpPr>
            <p:cNvPr id="2905" name="Google Shape;2905;p50"/>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6" name="Google Shape;2906;p50"/>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7" name="Google Shape;2907;p50"/>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8" name="Google Shape;2908;p50"/>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5" name="Google Shape;1820;p57"/>
          <p:cNvGrpSpPr/>
          <p:nvPr/>
        </p:nvGrpSpPr>
        <p:grpSpPr>
          <a:xfrm>
            <a:off x="8062925" y="45419"/>
            <a:ext cx="1159009" cy="965117"/>
            <a:chOff x="7792794" y="4304513"/>
            <a:chExt cx="511980" cy="436830"/>
          </a:xfrm>
        </p:grpSpPr>
        <p:sp>
          <p:nvSpPr>
            <p:cNvPr id="66" name="Google Shape;1824;p57">
              <a:hlinkClick r:id="rId3" action="ppaction://hlinksldjump"/>
            </p:cNvPr>
            <p:cNvSpPr/>
            <p:nvPr/>
          </p:nvSpPr>
          <p:spPr>
            <a:xfrm>
              <a:off x="7853768" y="4304513"/>
              <a:ext cx="353939" cy="339286"/>
            </a:xfrm>
            <a:custGeom>
              <a:avLst/>
              <a:gdLst/>
              <a:ahLst/>
              <a:cxnLst/>
              <a:rect l="l" t="t" r="r" b="b"/>
              <a:pathLst>
                <a:path w="10652" h="10211" extrusionOk="0">
                  <a:moveTo>
                    <a:pt x="5274" y="0"/>
                  </a:moveTo>
                  <a:cubicBezTo>
                    <a:pt x="3749" y="0"/>
                    <a:pt x="2353" y="646"/>
                    <a:pt x="1397" y="1603"/>
                  </a:cubicBezTo>
                  <a:cubicBezTo>
                    <a:pt x="518" y="2585"/>
                    <a:pt x="1" y="3748"/>
                    <a:pt x="1" y="5041"/>
                  </a:cubicBezTo>
                  <a:cubicBezTo>
                    <a:pt x="1" y="7962"/>
                    <a:pt x="2353" y="10211"/>
                    <a:pt x="5274" y="10211"/>
                  </a:cubicBezTo>
                  <a:cubicBezTo>
                    <a:pt x="5921" y="10211"/>
                    <a:pt x="6464" y="10108"/>
                    <a:pt x="6981" y="10004"/>
                  </a:cubicBezTo>
                  <a:cubicBezTo>
                    <a:pt x="9152" y="9254"/>
                    <a:pt x="10651" y="7419"/>
                    <a:pt x="10651" y="5041"/>
                  </a:cubicBezTo>
                  <a:cubicBezTo>
                    <a:pt x="10651" y="4834"/>
                    <a:pt x="10651" y="4524"/>
                    <a:pt x="10548" y="4291"/>
                  </a:cubicBezTo>
                  <a:cubicBezTo>
                    <a:pt x="10212" y="2146"/>
                    <a:pt x="8506" y="414"/>
                    <a:pt x="6231" y="103"/>
                  </a:cubicBezTo>
                  <a:cubicBezTo>
                    <a:pt x="5921" y="0"/>
                    <a:pt x="5585" y="0"/>
                    <a:pt x="5274" y="0"/>
                  </a:cubicBezTo>
                  <a:close/>
                </a:path>
              </a:pathLst>
            </a:custGeom>
            <a:solidFill>
              <a:srgbClr val="B8E5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7" name="Google Shape;1825;p57"/>
            <p:cNvSpPr/>
            <p:nvPr/>
          </p:nvSpPr>
          <p:spPr>
            <a:xfrm>
              <a:off x="8004093" y="4307936"/>
              <a:ext cx="200162" cy="164077"/>
            </a:xfrm>
            <a:custGeom>
              <a:avLst/>
              <a:gdLst/>
              <a:ahLst/>
              <a:cxnLst/>
              <a:rect l="l" t="t" r="r" b="b"/>
              <a:pathLst>
                <a:path w="6024" h="4938" extrusionOk="0">
                  <a:moveTo>
                    <a:pt x="1707" y="0"/>
                  </a:moveTo>
                  <a:cubicBezTo>
                    <a:pt x="957" y="207"/>
                    <a:pt x="414" y="750"/>
                    <a:pt x="104" y="1396"/>
                  </a:cubicBezTo>
                  <a:cubicBezTo>
                    <a:pt x="1" y="1603"/>
                    <a:pt x="1" y="1939"/>
                    <a:pt x="1" y="2146"/>
                  </a:cubicBezTo>
                  <a:cubicBezTo>
                    <a:pt x="104" y="2353"/>
                    <a:pt x="208" y="2689"/>
                    <a:pt x="518" y="2689"/>
                  </a:cubicBezTo>
                  <a:cubicBezTo>
                    <a:pt x="518" y="2792"/>
                    <a:pt x="647" y="2792"/>
                    <a:pt x="750" y="2792"/>
                  </a:cubicBezTo>
                  <a:cubicBezTo>
                    <a:pt x="957" y="2896"/>
                    <a:pt x="957" y="3232"/>
                    <a:pt x="854" y="3439"/>
                  </a:cubicBezTo>
                  <a:cubicBezTo>
                    <a:pt x="854" y="3645"/>
                    <a:pt x="854" y="3878"/>
                    <a:pt x="957" y="4085"/>
                  </a:cubicBezTo>
                  <a:cubicBezTo>
                    <a:pt x="957" y="4292"/>
                    <a:pt x="1164" y="4524"/>
                    <a:pt x="1397" y="4628"/>
                  </a:cubicBezTo>
                  <a:cubicBezTo>
                    <a:pt x="1456" y="4647"/>
                    <a:pt x="1512" y="4656"/>
                    <a:pt x="1567" y="4656"/>
                  </a:cubicBezTo>
                  <a:cubicBezTo>
                    <a:pt x="1799" y="4656"/>
                    <a:pt x="1999" y="4505"/>
                    <a:pt x="2250" y="4421"/>
                  </a:cubicBezTo>
                  <a:cubicBezTo>
                    <a:pt x="2497" y="4249"/>
                    <a:pt x="2731" y="4148"/>
                    <a:pt x="2920" y="4148"/>
                  </a:cubicBezTo>
                  <a:cubicBezTo>
                    <a:pt x="2987" y="4148"/>
                    <a:pt x="3048" y="4161"/>
                    <a:pt x="3103" y="4188"/>
                  </a:cubicBezTo>
                  <a:cubicBezTo>
                    <a:pt x="3439" y="4421"/>
                    <a:pt x="3542" y="4834"/>
                    <a:pt x="3749" y="4938"/>
                  </a:cubicBezTo>
                  <a:cubicBezTo>
                    <a:pt x="4189" y="4938"/>
                    <a:pt x="4395" y="4292"/>
                    <a:pt x="4835" y="4292"/>
                  </a:cubicBezTo>
                  <a:cubicBezTo>
                    <a:pt x="5042" y="4292"/>
                    <a:pt x="5171" y="4421"/>
                    <a:pt x="5274" y="4421"/>
                  </a:cubicBezTo>
                  <a:cubicBezTo>
                    <a:pt x="5356" y="4448"/>
                    <a:pt x="5432" y="4461"/>
                    <a:pt x="5504" y="4461"/>
                  </a:cubicBezTo>
                  <a:cubicBezTo>
                    <a:pt x="5705" y="4461"/>
                    <a:pt x="5871" y="4360"/>
                    <a:pt x="6024" y="4188"/>
                  </a:cubicBezTo>
                  <a:cubicBezTo>
                    <a:pt x="5688" y="2043"/>
                    <a:pt x="3982" y="311"/>
                    <a:pt x="1707" y="0"/>
                  </a:cubicBezTo>
                  <a:close/>
                </a:path>
              </a:pathLst>
            </a:custGeom>
            <a:solidFill>
              <a:srgbClr val="98D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8" name="Google Shape;1826;p57"/>
            <p:cNvSpPr/>
            <p:nvPr/>
          </p:nvSpPr>
          <p:spPr>
            <a:xfrm>
              <a:off x="7853768" y="4357745"/>
              <a:ext cx="250004" cy="286056"/>
            </a:xfrm>
            <a:custGeom>
              <a:avLst/>
              <a:gdLst/>
              <a:ahLst/>
              <a:cxnLst/>
              <a:rect l="l" t="t" r="r" b="b"/>
              <a:pathLst>
                <a:path w="7524" h="8609" extrusionOk="0">
                  <a:moveTo>
                    <a:pt x="1397" y="1"/>
                  </a:moveTo>
                  <a:cubicBezTo>
                    <a:pt x="518" y="983"/>
                    <a:pt x="1" y="2146"/>
                    <a:pt x="1" y="3439"/>
                  </a:cubicBezTo>
                  <a:cubicBezTo>
                    <a:pt x="1" y="6360"/>
                    <a:pt x="2353" y="8609"/>
                    <a:pt x="5274" y="8609"/>
                  </a:cubicBezTo>
                  <a:cubicBezTo>
                    <a:pt x="5921" y="8609"/>
                    <a:pt x="6464" y="8506"/>
                    <a:pt x="6981" y="8402"/>
                  </a:cubicBezTo>
                  <a:cubicBezTo>
                    <a:pt x="7213" y="8092"/>
                    <a:pt x="7420" y="7756"/>
                    <a:pt x="7523" y="7316"/>
                  </a:cubicBezTo>
                  <a:lnTo>
                    <a:pt x="7523" y="6903"/>
                  </a:lnTo>
                  <a:cubicBezTo>
                    <a:pt x="7420" y="6799"/>
                    <a:pt x="7317" y="6670"/>
                    <a:pt x="7213" y="6670"/>
                  </a:cubicBezTo>
                  <a:cubicBezTo>
                    <a:pt x="6981" y="6670"/>
                    <a:pt x="6877" y="6799"/>
                    <a:pt x="6670" y="6799"/>
                  </a:cubicBezTo>
                  <a:cubicBezTo>
                    <a:pt x="6464" y="6670"/>
                    <a:pt x="6464" y="6463"/>
                    <a:pt x="6231" y="6360"/>
                  </a:cubicBezTo>
                  <a:cubicBezTo>
                    <a:pt x="6196" y="6325"/>
                    <a:pt x="6162" y="6314"/>
                    <a:pt x="6127" y="6314"/>
                  </a:cubicBezTo>
                  <a:cubicBezTo>
                    <a:pt x="6059" y="6314"/>
                    <a:pt x="5990" y="6360"/>
                    <a:pt x="5921" y="6360"/>
                  </a:cubicBezTo>
                  <a:cubicBezTo>
                    <a:pt x="5171" y="6567"/>
                    <a:pt x="4732" y="7446"/>
                    <a:pt x="4189" y="7859"/>
                  </a:cubicBezTo>
                  <a:cubicBezTo>
                    <a:pt x="3982" y="7963"/>
                    <a:pt x="3878" y="8092"/>
                    <a:pt x="3749" y="8092"/>
                  </a:cubicBezTo>
                  <a:cubicBezTo>
                    <a:pt x="3542" y="7963"/>
                    <a:pt x="3439" y="7756"/>
                    <a:pt x="3439" y="7549"/>
                  </a:cubicBezTo>
                  <a:cubicBezTo>
                    <a:pt x="3439" y="7316"/>
                    <a:pt x="3439" y="7110"/>
                    <a:pt x="3542" y="7006"/>
                  </a:cubicBezTo>
                  <a:cubicBezTo>
                    <a:pt x="3542" y="6799"/>
                    <a:pt x="3439" y="6463"/>
                    <a:pt x="3336" y="6360"/>
                  </a:cubicBezTo>
                  <a:cubicBezTo>
                    <a:pt x="3219" y="6308"/>
                    <a:pt x="3084" y="6308"/>
                    <a:pt x="2951" y="6308"/>
                  </a:cubicBezTo>
                  <a:cubicBezTo>
                    <a:pt x="2819" y="6308"/>
                    <a:pt x="2689" y="6308"/>
                    <a:pt x="2586" y="6257"/>
                  </a:cubicBezTo>
                  <a:cubicBezTo>
                    <a:pt x="2147" y="6153"/>
                    <a:pt x="2043" y="5610"/>
                    <a:pt x="2147" y="5171"/>
                  </a:cubicBezTo>
                  <a:cubicBezTo>
                    <a:pt x="2353" y="4731"/>
                    <a:pt x="2689" y="4421"/>
                    <a:pt x="3103" y="4214"/>
                  </a:cubicBezTo>
                  <a:cubicBezTo>
                    <a:pt x="3439" y="3982"/>
                    <a:pt x="3749" y="3775"/>
                    <a:pt x="4085" y="3568"/>
                  </a:cubicBezTo>
                  <a:cubicBezTo>
                    <a:pt x="4292" y="3335"/>
                    <a:pt x="4628" y="3025"/>
                    <a:pt x="4525" y="2689"/>
                  </a:cubicBezTo>
                  <a:cubicBezTo>
                    <a:pt x="4525" y="2520"/>
                    <a:pt x="4301" y="2351"/>
                    <a:pt x="4050" y="2351"/>
                  </a:cubicBezTo>
                  <a:cubicBezTo>
                    <a:pt x="3993" y="2351"/>
                    <a:pt x="3935" y="2360"/>
                    <a:pt x="3878" y="2379"/>
                  </a:cubicBezTo>
                  <a:cubicBezTo>
                    <a:pt x="3646" y="2379"/>
                    <a:pt x="3439" y="2586"/>
                    <a:pt x="3232" y="2793"/>
                  </a:cubicBezTo>
                  <a:cubicBezTo>
                    <a:pt x="3126" y="2983"/>
                    <a:pt x="2969" y="3156"/>
                    <a:pt x="2858" y="3156"/>
                  </a:cubicBezTo>
                  <a:cubicBezTo>
                    <a:pt x="2834" y="3156"/>
                    <a:pt x="2812" y="3147"/>
                    <a:pt x="2793" y="3129"/>
                  </a:cubicBezTo>
                  <a:cubicBezTo>
                    <a:pt x="2586" y="3129"/>
                    <a:pt x="2586" y="3025"/>
                    <a:pt x="2353" y="2922"/>
                  </a:cubicBezTo>
                  <a:cubicBezTo>
                    <a:pt x="2305" y="2885"/>
                    <a:pt x="2253" y="2871"/>
                    <a:pt x="2199" y="2871"/>
                  </a:cubicBezTo>
                  <a:cubicBezTo>
                    <a:pt x="1955" y="2871"/>
                    <a:pt x="1657" y="3170"/>
                    <a:pt x="1350" y="3170"/>
                  </a:cubicBezTo>
                  <a:cubicBezTo>
                    <a:pt x="1289" y="3170"/>
                    <a:pt x="1226" y="3158"/>
                    <a:pt x="1164" y="3129"/>
                  </a:cubicBezTo>
                  <a:cubicBezTo>
                    <a:pt x="1061" y="3025"/>
                    <a:pt x="957" y="2922"/>
                    <a:pt x="957" y="2793"/>
                  </a:cubicBezTo>
                  <a:cubicBezTo>
                    <a:pt x="854" y="2379"/>
                    <a:pt x="957" y="2043"/>
                    <a:pt x="1164" y="1629"/>
                  </a:cubicBezTo>
                  <a:cubicBezTo>
                    <a:pt x="1293" y="1293"/>
                    <a:pt x="1810" y="647"/>
                    <a:pt x="1604" y="337"/>
                  </a:cubicBezTo>
                  <a:cubicBezTo>
                    <a:pt x="1604" y="104"/>
                    <a:pt x="1500" y="104"/>
                    <a:pt x="1397" y="1"/>
                  </a:cubicBezTo>
                  <a:close/>
                </a:path>
              </a:pathLst>
            </a:custGeom>
            <a:solidFill>
              <a:srgbClr val="98D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9" name="Google Shape;1827;p57"/>
            <p:cNvSpPr/>
            <p:nvPr/>
          </p:nvSpPr>
          <p:spPr>
            <a:xfrm>
              <a:off x="8128666" y="4488466"/>
              <a:ext cx="57550" cy="63996"/>
            </a:xfrm>
            <a:custGeom>
              <a:avLst/>
              <a:gdLst/>
              <a:ahLst/>
              <a:cxnLst/>
              <a:rect l="l" t="t" r="r" b="b"/>
              <a:pathLst>
                <a:path w="1732" h="1926" extrusionOk="0">
                  <a:moveTo>
                    <a:pt x="1147" y="0"/>
                  </a:moveTo>
                  <a:cubicBezTo>
                    <a:pt x="785" y="0"/>
                    <a:pt x="348" y="248"/>
                    <a:pt x="129" y="591"/>
                  </a:cubicBezTo>
                  <a:cubicBezTo>
                    <a:pt x="129" y="694"/>
                    <a:pt x="0" y="694"/>
                    <a:pt x="0" y="797"/>
                  </a:cubicBezTo>
                  <a:cubicBezTo>
                    <a:pt x="0" y="927"/>
                    <a:pt x="0" y="927"/>
                    <a:pt x="129" y="1030"/>
                  </a:cubicBezTo>
                  <a:lnTo>
                    <a:pt x="440" y="1030"/>
                  </a:lnTo>
                  <a:cubicBezTo>
                    <a:pt x="543" y="1133"/>
                    <a:pt x="646" y="1340"/>
                    <a:pt x="646" y="1444"/>
                  </a:cubicBezTo>
                  <a:cubicBezTo>
                    <a:pt x="646" y="1676"/>
                    <a:pt x="776" y="1883"/>
                    <a:pt x="879" y="1883"/>
                  </a:cubicBezTo>
                  <a:cubicBezTo>
                    <a:pt x="909" y="1913"/>
                    <a:pt x="948" y="1926"/>
                    <a:pt x="991" y="1926"/>
                  </a:cubicBezTo>
                  <a:cubicBezTo>
                    <a:pt x="1095" y="1926"/>
                    <a:pt x="1219" y="1853"/>
                    <a:pt x="1293" y="1780"/>
                  </a:cubicBezTo>
                  <a:cubicBezTo>
                    <a:pt x="1525" y="1444"/>
                    <a:pt x="1732" y="1133"/>
                    <a:pt x="1732" y="694"/>
                  </a:cubicBezTo>
                  <a:cubicBezTo>
                    <a:pt x="1732" y="196"/>
                    <a:pt x="1469" y="0"/>
                    <a:pt x="1147" y="0"/>
                  </a:cubicBezTo>
                  <a:close/>
                </a:path>
              </a:pathLst>
            </a:custGeom>
            <a:solidFill>
              <a:srgbClr val="98D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0" name="Google Shape;1828;p57"/>
            <p:cNvSpPr/>
            <p:nvPr/>
          </p:nvSpPr>
          <p:spPr>
            <a:xfrm>
              <a:off x="7949997" y="4493484"/>
              <a:ext cx="28376" cy="29240"/>
            </a:xfrm>
            <a:custGeom>
              <a:avLst/>
              <a:gdLst/>
              <a:ahLst/>
              <a:cxnLst/>
              <a:rect l="l" t="t" r="r" b="b"/>
              <a:pathLst>
                <a:path w="854" h="880" extrusionOk="0">
                  <a:moveTo>
                    <a:pt x="440" y="0"/>
                  </a:moveTo>
                  <a:cubicBezTo>
                    <a:pt x="207" y="0"/>
                    <a:pt x="0" y="233"/>
                    <a:pt x="0" y="440"/>
                  </a:cubicBezTo>
                  <a:cubicBezTo>
                    <a:pt x="0" y="646"/>
                    <a:pt x="207" y="879"/>
                    <a:pt x="440" y="879"/>
                  </a:cubicBezTo>
                  <a:cubicBezTo>
                    <a:pt x="750" y="879"/>
                    <a:pt x="853" y="646"/>
                    <a:pt x="853" y="440"/>
                  </a:cubicBezTo>
                  <a:cubicBezTo>
                    <a:pt x="853" y="233"/>
                    <a:pt x="750" y="0"/>
                    <a:pt x="440"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1" name="Google Shape;1829;p57"/>
            <p:cNvSpPr/>
            <p:nvPr/>
          </p:nvSpPr>
          <p:spPr>
            <a:xfrm>
              <a:off x="8093444" y="4493484"/>
              <a:ext cx="28376" cy="29240"/>
            </a:xfrm>
            <a:custGeom>
              <a:avLst/>
              <a:gdLst/>
              <a:ahLst/>
              <a:cxnLst/>
              <a:rect l="l" t="t" r="r" b="b"/>
              <a:pathLst>
                <a:path w="854" h="880" extrusionOk="0">
                  <a:moveTo>
                    <a:pt x="414" y="0"/>
                  </a:moveTo>
                  <a:cubicBezTo>
                    <a:pt x="104" y="0"/>
                    <a:pt x="0" y="233"/>
                    <a:pt x="0" y="440"/>
                  </a:cubicBezTo>
                  <a:cubicBezTo>
                    <a:pt x="0" y="646"/>
                    <a:pt x="104" y="879"/>
                    <a:pt x="414" y="879"/>
                  </a:cubicBezTo>
                  <a:cubicBezTo>
                    <a:pt x="646" y="879"/>
                    <a:pt x="853" y="646"/>
                    <a:pt x="853" y="440"/>
                  </a:cubicBezTo>
                  <a:cubicBezTo>
                    <a:pt x="853" y="233"/>
                    <a:pt x="646" y="0"/>
                    <a:pt x="414"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2" name="Google Shape;1830;p57"/>
            <p:cNvSpPr/>
            <p:nvPr/>
          </p:nvSpPr>
          <p:spPr>
            <a:xfrm>
              <a:off x="8014394" y="4514949"/>
              <a:ext cx="49874" cy="21498"/>
            </a:xfrm>
            <a:custGeom>
              <a:avLst/>
              <a:gdLst/>
              <a:ahLst/>
              <a:cxnLst/>
              <a:rect l="l" t="t" r="r" b="b"/>
              <a:pathLst>
                <a:path w="1501" h="647" extrusionOk="0">
                  <a:moveTo>
                    <a:pt x="104" y="0"/>
                  </a:moveTo>
                  <a:lnTo>
                    <a:pt x="1" y="130"/>
                  </a:lnTo>
                  <a:cubicBezTo>
                    <a:pt x="104" y="440"/>
                    <a:pt x="440" y="647"/>
                    <a:pt x="751" y="647"/>
                  </a:cubicBezTo>
                  <a:cubicBezTo>
                    <a:pt x="1190" y="647"/>
                    <a:pt x="1500" y="336"/>
                    <a:pt x="1500" y="0"/>
                  </a:cubicBezTo>
                  <a:lnTo>
                    <a:pt x="1500" y="0"/>
                  </a:lnTo>
                  <a:cubicBezTo>
                    <a:pt x="1397" y="336"/>
                    <a:pt x="1087" y="543"/>
                    <a:pt x="751" y="543"/>
                  </a:cubicBezTo>
                  <a:cubicBezTo>
                    <a:pt x="544" y="543"/>
                    <a:pt x="208" y="336"/>
                    <a:pt x="104"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3" name="Google Shape;1835;p57"/>
            <p:cNvSpPr/>
            <p:nvPr/>
          </p:nvSpPr>
          <p:spPr>
            <a:xfrm>
              <a:off x="7792794" y="4562200"/>
              <a:ext cx="3456" cy="6878"/>
            </a:xfrm>
            <a:custGeom>
              <a:avLst/>
              <a:gdLst/>
              <a:ahLst/>
              <a:cxnLst/>
              <a:rect l="l" t="t" r="r" b="b"/>
              <a:pathLst>
                <a:path w="104" h="207" extrusionOk="0">
                  <a:moveTo>
                    <a:pt x="104" y="0"/>
                  </a:moveTo>
                  <a:cubicBezTo>
                    <a:pt x="1" y="0"/>
                    <a:pt x="1" y="104"/>
                    <a:pt x="1" y="104"/>
                  </a:cubicBezTo>
                  <a:lnTo>
                    <a:pt x="1" y="207"/>
                  </a:lnTo>
                  <a:cubicBezTo>
                    <a:pt x="104" y="104"/>
                    <a:pt x="104" y="0"/>
                    <a:pt x="104" y="0"/>
                  </a:cubicBezTo>
                  <a:close/>
                </a:path>
              </a:pathLst>
            </a:custGeom>
            <a:solidFill>
              <a:srgbClr val="5830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4" name="Google Shape;1837;p57"/>
            <p:cNvSpPr/>
            <p:nvPr/>
          </p:nvSpPr>
          <p:spPr>
            <a:xfrm>
              <a:off x="7992928" y="4643776"/>
              <a:ext cx="6911" cy="4353"/>
            </a:xfrm>
            <a:custGeom>
              <a:avLst/>
              <a:gdLst/>
              <a:ahLst/>
              <a:cxnLst/>
              <a:rect l="l" t="t" r="r" b="b"/>
              <a:pathLst>
                <a:path w="208" h="131" extrusionOk="0">
                  <a:moveTo>
                    <a:pt x="1" y="1"/>
                  </a:moveTo>
                  <a:cubicBezTo>
                    <a:pt x="104" y="1"/>
                    <a:pt x="104" y="1"/>
                    <a:pt x="207" y="130"/>
                  </a:cubicBezTo>
                  <a:lnTo>
                    <a:pt x="207" y="1"/>
                  </a:lnTo>
                  <a:close/>
                </a:path>
              </a:pathLst>
            </a:custGeom>
            <a:solidFill>
              <a:srgbClr val="5830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5" name="Google Shape;1838;p57"/>
            <p:cNvSpPr/>
            <p:nvPr/>
          </p:nvSpPr>
          <p:spPr>
            <a:xfrm>
              <a:off x="7799672" y="4304513"/>
              <a:ext cx="82471" cy="92771"/>
            </a:xfrm>
            <a:custGeom>
              <a:avLst/>
              <a:gdLst/>
              <a:ahLst/>
              <a:cxnLst/>
              <a:rect l="l" t="t" r="r" b="b"/>
              <a:pathLst>
                <a:path w="2482" h="2792" extrusionOk="0">
                  <a:moveTo>
                    <a:pt x="440" y="0"/>
                  </a:moveTo>
                  <a:lnTo>
                    <a:pt x="983" y="1163"/>
                  </a:lnTo>
                  <a:lnTo>
                    <a:pt x="0" y="1939"/>
                  </a:lnTo>
                  <a:lnTo>
                    <a:pt x="983" y="1706"/>
                  </a:lnTo>
                  <a:lnTo>
                    <a:pt x="1086" y="2792"/>
                  </a:lnTo>
                  <a:lnTo>
                    <a:pt x="1396" y="1603"/>
                  </a:lnTo>
                  <a:lnTo>
                    <a:pt x="2482" y="2042"/>
                  </a:lnTo>
                  <a:lnTo>
                    <a:pt x="2482" y="2042"/>
                  </a:lnTo>
                  <a:lnTo>
                    <a:pt x="1732" y="1163"/>
                  </a:lnTo>
                  <a:lnTo>
                    <a:pt x="2275" y="310"/>
                  </a:lnTo>
                  <a:lnTo>
                    <a:pt x="1396" y="956"/>
                  </a:lnTo>
                  <a:lnTo>
                    <a:pt x="440"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6" name="Google Shape;1839;p57"/>
            <p:cNvSpPr/>
            <p:nvPr/>
          </p:nvSpPr>
          <p:spPr>
            <a:xfrm>
              <a:off x="8211106" y="4465140"/>
              <a:ext cx="93668" cy="92771"/>
            </a:xfrm>
            <a:custGeom>
              <a:avLst/>
              <a:gdLst/>
              <a:ahLst/>
              <a:cxnLst/>
              <a:rect l="l" t="t" r="r" b="b"/>
              <a:pathLst>
                <a:path w="2819" h="2792" extrusionOk="0">
                  <a:moveTo>
                    <a:pt x="2172" y="0"/>
                  </a:moveTo>
                  <a:lnTo>
                    <a:pt x="1397" y="1086"/>
                  </a:lnTo>
                  <a:lnTo>
                    <a:pt x="337" y="543"/>
                  </a:lnTo>
                  <a:lnTo>
                    <a:pt x="983" y="1293"/>
                  </a:lnTo>
                  <a:lnTo>
                    <a:pt x="1" y="1835"/>
                  </a:lnTo>
                  <a:lnTo>
                    <a:pt x="1" y="1835"/>
                  </a:lnTo>
                  <a:lnTo>
                    <a:pt x="1293" y="1629"/>
                  </a:lnTo>
                  <a:lnTo>
                    <a:pt x="1397" y="2792"/>
                  </a:lnTo>
                  <a:lnTo>
                    <a:pt x="1733" y="1732"/>
                  </a:lnTo>
                  <a:lnTo>
                    <a:pt x="2818" y="1732"/>
                  </a:lnTo>
                  <a:lnTo>
                    <a:pt x="1836" y="1293"/>
                  </a:lnTo>
                  <a:lnTo>
                    <a:pt x="2172"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7" name="Google Shape;1840;p57"/>
            <p:cNvSpPr/>
            <p:nvPr/>
          </p:nvSpPr>
          <p:spPr>
            <a:xfrm>
              <a:off x="8050480" y="4648539"/>
              <a:ext cx="89382" cy="92804"/>
            </a:xfrm>
            <a:custGeom>
              <a:avLst/>
              <a:gdLst/>
              <a:ahLst/>
              <a:cxnLst/>
              <a:rect l="l" t="t" r="r" b="b"/>
              <a:pathLst>
                <a:path w="2690" h="2793" extrusionOk="0">
                  <a:moveTo>
                    <a:pt x="957" y="0"/>
                  </a:moveTo>
                  <a:lnTo>
                    <a:pt x="1190" y="1293"/>
                  </a:lnTo>
                  <a:lnTo>
                    <a:pt x="1" y="1603"/>
                  </a:lnTo>
                  <a:lnTo>
                    <a:pt x="1061" y="1732"/>
                  </a:lnTo>
                  <a:lnTo>
                    <a:pt x="750" y="2792"/>
                  </a:lnTo>
                  <a:lnTo>
                    <a:pt x="1500" y="1732"/>
                  </a:lnTo>
                  <a:lnTo>
                    <a:pt x="2353" y="2482"/>
                  </a:lnTo>
                  <a:lnTo>
                    <a:pt x="1939" y="1500"/>
                  </a:lnTo>
                  <a:lnTo>
                    <a:pt x="2689" y="853"/>
                  </a:lnTo>
                  <a:lnTo>
                    <a:pt x="1603" y="1189"/>
                  </a:lnTo>
                  <a:lnTo>
                    <a:pt x="957"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grpSp>
        <p:nvGrpSpPr>
          <p:cNvPr id="7" name="Group 6"/>
          <p:cNvGrpSpPr/>
          <p:nvPr/>
        </p:nvGrpSpPr>
        <p:grpSpPr>
          <a:xfrm>
            <a:off x="100980" y="358345"/>
            <a:ext cx="1051807" cy="567582"/>
            <a:chOff x="339056" y="264274"/>
            <a:chExt cx="849316" cy="567582"/>
          </a:xfrm>
        </p:grpSpPr>
        <p:sp>
          <p:nvSpPr>
            <p:cNvPr id="80" name="Flowchart: Connector 79"/>
            <p:cNvSpPr/>
            <p:nvPr/>
          </p:nvSpPr>
          <p:spPr>
            <a:xfrm>
              <a:off x="407178" y="265395"/>
              <a:ext cx="713072" cy="566461"/>
            </a:xfrm>
            <a:prstGeom prst="flowChartConnector">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003B58"/>
                </a:solidFill>
                <a:effectLst/>
                <a:uLnTx/>
                <a:uFillTx/>
                <a:latin typeface="Arial"/>
                <a:ea typeface="+mn-ea"/>
                <a:cs typeface="Arial"/>
                <a:sym typeface="Arial"/>
              </a:endParaRPr>
            </a:p>
          </p:txBody>
        </p:sp>
        <p:sp>
          <p:nvSpPr>
            <p:cNvPr id="81" name="Google Shape;632;p45"/>
            <p:cNvSpPr txBox="1">
              <a:spLocks/>
            </p:cNvSpPr>
            <p:nvPr/>
          </p:nvSpPr>
          <p:spPr>
            <a:xfrm>
              <a:off x="339056" y="264274"/>
              <a:ext cx="849316" cy="48453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5500"/>
                <a:buFont typeface="Sansita ExtraBold"/>
                <a:buNone/>
                <a:defRPr sz="4800" b="1" i="0" u="none" strike="noStrike" cap="none">
                  <a:solidFill>
                    <a:schemeClr val="accent2"/>
                  </a:solidFill>
                  <a:latin typeface="Sansita"/>
                  <a:ea typeface="Sansita"/>
                  <a:cs typeface="Sansita"/>
                  <a:sym typeface="Sansita"/>
                </a:defRPr>
              </a:lvl1pPr>
              <a:lvl2pPr marR="0" lvl="1"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2pPr>
              <a:lvl3pPr marR="0" lvl="2"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3pPr>
              <a:lvl4pPr marR="0" lvl="3"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4pPr>
              <a:lvl5pPr marR="0" lvl="4"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5pPr>
              <a:lvl6pPr marR="0" lvl="5"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6pPr>
              <a:lvl7pPr marR="0" lvl="6"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7pPr>
              <a:lvl8pPr marR="0" lvl="7"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8pPr>
              <a:lvl9pPr marR="0" lvl="8"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9pPr>
            </a:lstStyle>
            <a:p>
              <a:pPr marL="0" marR="0" lvl="0" indent="0" algn="ctr" defTabSz="914400" rtl="0" eaLnBrk="1" fontAlgn="auto" latinLnBrk="0" hangingPunct="1">
                <a:lnSpc>
                  <a:spcPct val="100000"/>
                </a:lnSpc>
                <a:spcBef>
                  <a:spcPts val="0"/>
                </a:spcBef>
                <a:spcAft>
                  <a:spcPts val="0"/>
                </a:spcAft>
                <a:buClr>
                  <a:srgbClr val="FFD92D"/>
                </a:buClr>
                <a:buSzPts val="5500"/>
                <a:buFont typeface="Sansita ExtraBold"/>
                <a:buNone/>
                <a:tabLst/>
                <a:defRPr/>
              </a:pPr>
              <a:r>
                <a:rPr kumimoji="0" lang="vi-VN" sz="5400" b="1" i="0" u="none" strike="noStrike" kern="0" cap="none" spc="0" normalizeH="0" baseline="0" noProof="0">
                  <a:ln>
                    <a:noFill/>
                  </a:ln>
                  <a:solidFill>
                    <a:srgbClr val="E87C84">
                      <a:lumMod val="75000"/>
                    </a:srgbClr>
                  </a:solidFill>
                  <a:effectLst/>
                  <a:uLnTx/>
                  <a:uFillTx/>
                  <a:latin typeface="Sansita"/>
                  <a:cs typeface="Sansita"/>
                  <a:sym typeface="Sansita"/>
                </a:rPr>
                <a:t>0</a:t>
              </a:r>
              <a:r>
                <a:rPr kumimoji="0" lang="en-US" sz="5400" b="1" i="0" u="none" strike="noStrike" kern="0" cap="none" spc="0" normalizeH="0" baseline="0" noProof="0">
                  <a:ln>
                    <a:noFill/>
                  </a:ln>
                  <a:solidFill>
                    <a:srgbClr val="E87C84">
                      <a:lumMod val="75000"/>
                    </a:srgbClr>
                  </a:solidFill>
                  <a:effectLst/>
                  <a:uLnTx/>
                  <a:uFillTx/>
                  <a:latin typeface="Sansita"/>
                  <a:cs typeface="Sansita"/>
                  <a:sym typeface="Sansita"/>
                </a:rPr>
                <a:t>2</a:t>
              </a:r>
              <a:endParaRPr kumimoji="0" lang="vi-VN" sz="5400" b="1" i="0" u="none" strike="noStrike" kern="0" cap="none" spc="0" normalizeH="0" baseline="0" noProof="0" dirty="0">
                <a:ln>
                  <a:noFill/>
                </a:ln>
                <a:solidFill>
                  <a:srgbClr val="E87C84">
                    <a:lumMod val="75000"/>
                  </a:srgbClr>
                </a:solidFill>
                <a:effectLst/>
                <a:uLnTx/>
                <a:uFillTx/>
                <a:latin typeface="Sansita"/>
                <a:cs typeface="Sansita"/>
                <a:sym typeface="Sansita"/>
              </a:endParaRPr>
            </a:p>
          </p:txBody>
        </p:sp>
      </p:grpSp>
      <p:sp>
        <p:nvSpPr>
          <p:cNvPr id="82" name="Google Shape;478;p45">
            <a:extLst>
              <a:ext uri="{FF2B5EF4-FFF2-40B4-BE49-F238E27FC236}">
                <a16:creationId xmlns:a16="http://schemas.microsoft.com/office/drawing/2014/main" xmlns="" id="{F26287F7-3FB0-4F76-B02E-8E4B2E29815B}"/>
              </a:ext>
            </a:extLst>
          </p:cNvPr>
          <p:cNvSpPr txBox="1">
            <a:spLocks/>
          </p:cNvSpPr>
          <p:nvPr/>
        </p:nvSpPr>
        <p:spPr>
          <a:xfrm>
            <a:off x="1276995" y="596806"/>
            <a:ext cx="6623954" cy="1602418"/>
          </a:xfrm>
          <a:prstGeom prst="doubleWave">
            <a:avLst>
              <a:gd name="adj1" fmla="val 6250"/>
              <a:gd name="adj2" fmla="val -95"/>
            </a:avLst>
          </a:prstGeom>
          <a:solidFill>
            <a:srgbClr val="FFD92D">
              <a:lumMod val="20000"/>
              <a:lumOff val="80000"/>
            </a:srgbClr>
          </a:solidFill>
          <a:ln w="28575">
            <a:solidFill>
              <a:srgbClr val="E87C84"/>
            </a:solidFill>
            <a:prstDash val="sysDash"/>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002060"/>
                </a:solidFill>
                <a:effectLst/>
                <a:uLnTx/>
                <a:uFillTx/>
                <a:latin typeface="Calibri" panose="020F0502020204030204" pitchFamily="34" charset="0"/>
                <a:cs typeface="Calibri" panose="020F0502020204030204" pitchFamily="34" charset="0"/>
                <a:sym typeface="Arial"/>
              </a:rPr>
              <a:t>Chiến dịch Hồ Chí Minh chính thức bắt đầu vào thời gian nào ?</a:t>
            </a:r>
            <a:endParaRPr kumimoji="0" lang="vi-VN" sz="32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sp>
        <p:nvSpPr>
          <p:cNvPr id="96" name="圆角矩形 7"/>
          <p:cNvSpPr/>
          <p:nvPr/>
        </p:nvSpPr>
        <p:spPr>
          <a:xfrm>
            <a:off x="2834035" y="3016863"/>
            <a:ext cx="5161090" cy="991027"/>
          </a:xfrm>
          <a:prstGeom prst="roundRect">
            <a:avLst>
              <a:gd name="adj" fmla="val 22936"/>
            </a:avLst>
          </a:prstGeom>
          <a:noFill/>
          <a:ln w="28575" cap="flat" cmpd="sng" algn="ctr">
            <a:solidFill>
              <a:schemeClr val="accent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a:ln>
                  <a:noFill/>
                </a:ln>
                <a:solidFill>
                  <a:srgbClr val="FF0000"/>
                </a:solidFill>
                <a:effectLst/>
                <a:uLnTx/>
                <a:uFillTx/>
                <a:latin typeface="Calibri" panose="020F0502020204030204" pitchFamily="34" charset="0"/>
                <a:cs typeface="Calibri" panose="020F0502020204030204" pitchFamily="34" charset="0"/>
                <a:sym typeface="Wingdings" panose="05000000000000000000" pitchFamily="2" charset="2"/>
              </a:rPr>
              <a:t>Ngày 26 – 4 – 1975</a:t>
            </a:r>
            <a:endParaRPr kumimoji="0" lang="en-US" sz="36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endParaRPr>
          </a:p>
        </p:txBody>
      </p:sp>
      <p:grpSp>
        <p:nvGrpSpPr>
          <p:cNvPr id="97" name="Google Shape;4067;p77"/>
          <p:cNvGrpSpPr/>
          <p:nvPr/>
        </p:nvGrpSpPr>
        <p:grpSpPr>
          <a:xfrm rot="-536064">
            <a:off x="-59575" y="3405658"/>
            <a:ext cx="1473885" cy="1662907"/>
            <a:chOff x="1917725" y="3910125"/>
            <a:chExt cx="1279950" cy="1444100"/>
          </a:xfrm>
        </p:grpSpPr>
        <p:sp>
          <p:nvSpPr>
            <p:cNvPr id="98" name="Google Shape;4068;p77"/>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4069;p77"/>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4070;p77"/>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4071;p77"/>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4072;p77"/>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4073;p77"/>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4074;p77"/>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4075;p77"/>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4076;p77"/>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4077;p77"/>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4078;p77"/>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4079;p77"/>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4080;p77"/>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4081;p77"/>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4082;p77"/>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4083;p77"/>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4084;p77"/>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4085;p77"/>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4086;p77"/>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4087;p77"/>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4088;p77"/>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4089;p77"/>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4090;p77"/>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4091;p77"/>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4092;p77"/>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4093;p77"/>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4094;p77"/>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4095;p77"/>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4096;p77"/>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4097;p77"/>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4098;p77"/>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4099;p77"/>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4100;p77"/>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4101;p77"/>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4102;p77"/>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4103;p77"/>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4104;p77"/>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4105;p77"/>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 name="Arrow: Left 1">
            <a:hlinkClick r:id="rId4" action="ppaction://hlinksldjump"/>
            <a:extLst>
              <a:ext uri="{FF2B5EF4-FFF2-40B4-BE49-F238E27FC236}">
                <a16:creationId xmlns:a16="http://schemas.microsoft.com/office/drawing/2014/main" xmlns="" id="{24E25655-C232-2187-EC8D-BF30E306C8AD}"/>
              </a:ext>
            </a:extLst>
          </p:cNvPr>
          <p:cNvSpPr/>
          <p:nvPr/>
        </p:nvSpPr>
        <p:spPr>
          <a:xfrm>
            <a:off x="8142938" y="4474606"/>
            <a:ext cx="704500" cy="52130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4686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82"/>
                                        </p:tgtEl>
                                        <p:attrNameLst>
                                          <p:attrName>style.visibility</p:attrName>
                                        </p:attrNameLst>
                                      </p:cBhvr>
                                      <p:to>
                                        <p:strVal val="visible"/>
                                      </p:to>
                                    </p:set>
                                    <p:animEffect transition="in" filter="barn(inVertical)">
                                      <p:cBhvr>
                                        <p:cTn id="11" dur="500"/>
                                        <p:tgtEl>
                                          <p:spTgt spid="82"/>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97"/>
                                        </p:tgtEl>
                                        <p:attrNameLst>
                                          <p:attrName>style.visibility</p:attrName>
                                        </p:attrNameLst>
                                      </p:cBhvr>
                                      <p:to>
                                        <p:strVal val="visible"/>
                                      </p:to>
                                    </p:set>
                                    <p:anim calcmode="lin" valueType="num">
                                      <p:cBhvr additive="base">
                                        <p:cTn id="16" dur="500" fill="hold"/>
                                        <p:tgtEl>
                                          <p:spTgt spid="97"/>
                                        </p:tgtEl>
                                        <p:attrNameLst>
                                          <p:attrName>ppt_x</p:attrName>
                                        </p:attrNameLst>
                                      </p:cBhvr>
                                      <p:tavLst>
                                        <p:tav tm="0">
                                          <p:val>
                                            <p:strVal val="0-#ppt_w/2"/>
                                          </p:val>
                                        </p:tav>
                                        <p:tav tm="100000">
                                          <p:val>
                                            <p:strVal val="#ppt_x"/>
                                          </p:val>
                                        </p:tav>
                                      </p:tavLst>
                                    </p:anim>
                                    <p:anim calcmode="lin" valueType="num">
                                      <p:cBhvr additive="base">
                                        <p:cTn id="17" dur="500" fill="hold"/>
                                        <p:tgtEl>
                                          <p:spTgt spid="97"/>
                                        </p:tgtEl>
                                        <p:attrNameLst>
                                          <p:attrName>ppt_y</p:attrName>
                                        </p:attrNameLst>
                                      </p:cBhvr>
                                      <p:tavLst>
                                        <p:tav tm="0">
                                          <p:val>
                                            <p:strVal val="#ppt_y"/>
                                          </p:val>
                                        </p:tav>
                                        <p:tav tm="100000">
                                          <p:val>
                                            <p:strVal val="#ppt_y"/>
                                          </p:val>
                                        </p:tav>
                                      </p:tavLst>
                                    </p:anim>
                                  </p:childTnLst>
                                </p:cTn>
                              </p:par>
                            </p:childTnLst>
                          </p:cTn>
                        </p:par>
                        <p:par>
                          <p:cTn id="18" fill="hold">
                            <p:stCondLst>
                              <p:cond delay="500"/>
                            </p:stCondLst>
                            <p:childTnLst>
                              <p:par>
                                <p:cTn id="19" presetID="2" presetClass="entr" presetSubtype="8" fill="hold" nodeType="afterEffect">
                                  <p:stCondLst>
                                    <p:cond delay="0"/>
                                  </p:stCondLst>
                                  <p:childTnLst>
                                    <p:set>
                                      <p:cBhvr>
                                        <p:cTn id="20" dur="1" fill="hold">
                                          <p:stCondLst>
                                            <p:cond delay="0"/>
                                          </p:stCondLst>
                                        </p:cTn>
                                        <p:tgtEl>
                                          <p:spTgt spid="88"/>
                                        </p:tgtEl>
                                        <p:attrNameLst>
                                          <p:attrName>style.visibility</p:attrName>
                                        </p:attrNameLst>
                                      </p:cBhvr>
                                      <p:to>
                                        <p:strVal val="visible"/>
                                      </p:to>
                                    </p:set>
                                    <p:anim calcmode="lin" valueType="num">
                                      <p:cBhvr additive="base">
                                        <p:cTn id="21" dur="500" fill="hold"/>
                                        <p:tgtEl>
                                          <p:spTgt spid="88"/>
                                        </p:tgtEl>
                                        <p:attrNameLst>
                                          <p:attrName>ppt_x</p:attrName>
                                        </p:attrNameLst>
                                      </p:cBhvr>
                                      <p:tavLst>
                                        <p:tav tm="0">
                                          <p:val>
                                            <p:strVal val="0-#ppt_w/2"/>
                                          </p:val>
                                        </p:tav>
                                        <p:tav tm="100000">
                                          <p:val>
                                            <p:strVal val="#ppt_x"/>
                                          </p:val>
                                        </p:tav>
                                      </p:tavLst>
                                    </p:anim>
                                    <p:anim calcmode="lin" valueType="num">
                                      <p:cBhvr additive="base">
                                        <p:cTn id="22" dur="500" fill="hold"/>
                                        <p:tgtEl>
                                          <p:spTgt spid="88"/>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96"/>
                                        </p:tgtEl>
                                        <p:attrNameLst>
                                          <p:attrName>style.visibility</p:attrName>
                                        </p:attrNameLst>
                                      </p:cBhvr>
                                      <p:to>
                                        <p:strVal val="visible"/>
                                      </p:to>
                                    </p:set>
                                    <p:animEffect transition="in" filter="randombar(horizontal)">
                                      <p:cBhvr>
                                        <p:cTn id="27"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9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63"/>
        <p:cNvGrpSpPr/>
        <p:nvPr/>
      </p:nvGrpSpPr>
      <p:grpSpPr>
        <a:xfrm>
          <a:off x="0" y="0"/>
          <a:ext cx="0" cy="0"/>
          <a:chOff x="0" y="0"/>
          <a:chExt cx="0" cy="0"/>
        </a:xfrm>
      </p:grpSpPr>
      <p:grpSp>
        <p:nvGrpSpPr>
          <p:cNvPr id="2904" name="Google Shape;2904;p50"/>
          <p:cNvGrpSpPr/>
          <p:nvPr/>
        </p:nvGrpSpPr>
        <p:grpSpPr>
          <a:xfrm>
            <a:off x="7478263" y="4190125"/>
            <a:ext cx="868425" cy="514500"/>
            <a:chOff x="2575700" y="1885000"/>
            <a:chExt cx="868425" cy="514500"/>
          </a:xfrm>
        </p:grpSpPr>
        <p:sp>
          <p:nvSpPr>
            <p:cNvPr id="2905" name="Google Shape;2905;p50"/>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6" name="Google Shape;2906;p50"/>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7" name="Google Shape;2907;p50"/>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8" name="Google Shape;2908;p50"/>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5" name="Google Shape;1820;p57"/>
          <p:cNvGrpSpPr/>
          <p:nvPr/>
        </p:nvGrpSpPr>
        <p:grpSpPr>
          <a:xfrm>
            <a:off x="8062925" y="45419"/>
            <a:ext cx="1159009" cy="965117"/>
            <a:chOff x="7792794" y="4304513"/>
            <a:chExt cx="511980" cy="436830"/>
          </a:xfrm>
        </p:grpSpPr>
        <p:sp>
          <p:nvSpPr>
            <p:cNvPr id="66" name="Google Shape;1824;p57">
              <a:hlinkClick r:id="rId3" action="ppaction://hlinksldjump"/>
            </p:cNvPr>
            <p:cNvSpPr/>
            <p:nvPr/>
          </p:nvSpPr>
          <p:spPr>
            <a:xfrm>
              <a:off x="7853768" y="4304513"/>
              <a:ext cx="353939" cy="339286"/>
            </a:xfrm>
            <a:custGeom>
              <a:avLst/>
              <a:gdLst/>
              <a:ahLst/>
              <a:cxnLst/>
              <a:rect l="l" t="t" r="r" b="b"/>
              <a:pathLst>
                <a:path w="10652" h="10211" extrusionOk="0">
                  <a:moveTo>
                    <a:pt x="5274" y="0"/>
                  </a:moveTo>
                  <a:cubicBezTo>
                    <a:pt x="3749" y="0"/>
                    <a:pt x="2353" y="646"/>
                    <a:pt x="1397" y="1603"/>
                  </a:cubicBezTo>
                  <a:cubicBezTo>
                    <a:pt x="518" y="2585"/>
                    <a:pt x="1" y="3748"/>
                    <a:pt x="1" y="5041"/>
                  </a:cubicBezTo>
                  <a:cubicBezTo>
                    <a:pt x="1" y="7962"/>
                    <a:pt x="2353" y="10211"/>
                    <a:pt x="5274" y="10211"/>
                  </a:cubicBezTo>
                  <a:cubicBezTo>
                    <a:pt x="5921" y="10211"/>
                    <a:pt x="6464" y="10108"/>
                    <a:pt x="6981" y="10004"/>
                  </a:cubicBezTo>
                  <a:cubicBezTo>
                    <a:pt x="9152" y="9254"/>
                    <a:pt x="10651" y="7419"/>
                    <a:pt x="10651" y="5041"/>
                  </a:cubicBezTo>
                  <a:cubicBezTo>
                    <a:pt x="10651" y="4834"/>
                    <a:pt x="10651" y="4524"/>
                    <a:pt x="10548" y="4291"/>
                  </a:cubicBezTo>
                  <a:cubicBezTo>
                    <a:pt x="10212" y="2146"/>
                    <a:pt x="8506" y="414"/>
                    <a:pt x="6231" y="103"/>
                  </a:cubicBezTo>
                  <a:cubicBezTo>
                    <a:pt x="5921" y="0"/>
                    <a:pt x="5585" y="0"/>
                    <a:pt x="5274" y="0"/>
                  </a:cubicBezTo>
                  <a:close/>
                </a:path>
              </a:pathLst>
            </a:custGeom>
            <a:solidFill>
              <a:srgbClr val="B8E5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7" name="Google Shape;1825;p57"/>
            <p:cNvSpPr/>
            <p:nvPr/>
          </p:nvSpPr>
          <p:spPr>
            <a:xfrm>
              <a:off x="8004093" y="4307936"/>
              <a:ext cx="200162" cy="164077"/>
            </a:xfrm>
            <a:custGeom>
              <a:avLst/>
              <a:gdLst/>
              <a:ahLst/>
              <a:cxnLst/>
              <a:rect l="l" t="t" r="r" b="b"/>
              <a:pathLst>
                <a:path w="6024" h="4938" extrusionOk="0">
                  <a:moveTo>
                    <a:pt x="1707" y="0"/>
                  </a:moveTo>
                  <a:cubicBezTo>
                    <a:pt x="957" y="207"/>
                    <a:pt x="414" y="750"/>
                    <a:pt x="104" y="1396"/>
                  </a:cubicBezTo>
                  <a:cubicBezTo>
                    <a:pt x="1" y="1603"/>
                    <a:pt x="1" y="1939"/>
                    <a:pt x="1" y="2146"/>
                  </a:cubicBezTo>
                  <a:cubicBezTo>
                    <a:pt x="104" y="2353"/>
                    <a:pt x="208" y="2689"/>
                    <a:pt x="518" y="2689"/>
                  </a:cubicBezTo>
                  <a:cubicBezTo>
                    <a:pt x="518" y="2792"/>
                    <a:pt x="647" y="2792"/>
                    <a:pt x="750" y="2792"/>
                  </a:cubicBezTo>
                  <a:cubicBezTo>
                    <a:pt x="957" y="2896"/>
                    <a:pt x="957" y="3232"/>
                    <a:pt x="854" y="3439"/>
                  </a:cubicBezTo>
                  <a:cubicBezTo>
                    <a:pt x="854" y="3645"/>
                    <a:pt x="854" y="3878"/>
                    <a:pt x="957" y="4085"/>
                  </a:cubicBezTo>
                  <a:cubicBezTo>
                    <a:pt x="957" y="4292"/>
                    <a:pt x="1164" y="4524"/>
                    <a:pt x="1397" y="4628"/>
                  </a:cubicBezTo>
                  <a:cubicBezTo>
                    <a:pt x="1456" y="4647"/>
                    <a:pt x="1512" y="4656"/>
                    <a:pt x="1567" y="4656"/>
                  </a:cubicBezTo>
                  <a:cubicBezTo>
                    <a:pt x="1799" y="4656"/>
                    <a:pt x="1999" y="4505"/>
                    <a:pt x="2250" y="4421"/>
                  </a:cubicBezTo>
                  <a:cubicBezTo>
                    <a:pt x="2497" y="4249"/>
                    <a:pt x="2731" y="4148"/>
                    <a:pt x="2920" y="4148"/>
                  </a:cubicBezTo>
                  <a:cubicBezTo>
                    <a:pt x="2987" y="4148"/>
                    <a:pt x="3048" y="4161"/>
                    <a:pt x="3103" y="4188"/>
                  </a:cubicBezTo>
                  <a:cubicBezTo>
                    <a:pt x="3439" y="4421"/>
                    <a:pt x="3542" y="4834"/>
                    <a:pt x="3749" y="4938"/>
                  </a:cubicBezTo>
                  <a:cubicBezTo>
                    <a:pt x="4189" y="4938"/>
                    <a:pt x="4395" y="4292"/>
                    <a:pt x="4835" y="4292"/>
                  </a:cubicBezTo>
                  <a:cubicBezTo>
                    <a:pt x="5042" y="4292"/>
                    <a:pt x="5171" y="4421"/>
                    <a:pt x="5274" y="4421"/>
                  </a:cubicBezTo>
                  <a:cubicBezTo>
                    <a:pt x="5356" y="4448"/>
                    <a:pt x="5432" y="4461"/>
                    <a:pt x="5504" y="4461"/>
                  </a:cubicBezTo>
                  <a:cubicBezTo>
                    <a:pt x="5705" y="4461"/>
                    <a:pt x="5871" y="4360"/>
                    <a:pt x="6024" y="4188"/>
                  </a:cubicBezTo>
                  <a:cubicBezTo>
                    <a:pt x="5688" y="2043"/>
                    <a:pt x="3982" y="311"/>
                    <a:pt x="1707" y="0"/>
                  </a:cubicBezTo>
                  <a:close/>
                </a:path>
              </a:pathLst>
            </a:custGeom>
            <a:solidFill>
              <a:srgbClr val="98D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8" name="Google Shape;1826;p57"/>
            <p:cNvSpPr/>
            <p:nvPr/>
          </p:nvSpPr>
          <p:spPr>
            <a:xfrm>
              <a:off x="7853768" y="4357745"/>
              <a:ext cx="250004" cy="286056"/>
            </a:xfrm>
            <a:custGeom>
              <a:avLst/>
              <a:gdLst/>
              <a:ahLst/>
              <a:cxnLst/>
              <a:rect l="l" t="t" r="r" b="b"/>
              <a:pathLst>
                <a:path w="7524" h="8609" extrusionOk="0">
                  <a:moveTo>
                    <a:pt x="1397" y="1"/>
                  </a:moveTo>
                  <a:cubicBezTo>
                    <a:pt x="518" y="983"/>
                    <a:pt x="1" y="2146"/>
                    <a:pt x="1" y="3439"/>
                  </a:cubicBezTo>
                  <a:cubicBezTo>
                    <a:pt x="1" y="6360"/>
                    <a:pt x="2353" y="8609"/>
                    <a:pt x="5274" y="8609"/>
                  </a:cubicBezTo>
                  <a:cubicBezTo>
                    <a:pt x="5921" y="8609"/>
                    <a:pt x="6464" y="8506"/>
                    <a:pt x="6981" y="8402"/>
                  </a:cubicBezTo>
                  <a:cubicBezTo>
                    <a:pt x="7213" y="8092"/>
                    <a:pt x="7420" y="7756"/>
                    <a:pt x="7523" y="7316"/>
                  </a:cubicBezTo>
                  <a:lnTo>
                    <a:pt x="7523" y="6903"/>
                  </a:lnTo>
                  <a:cubicBezTo>
                    <a:pt x="7420" y="6799"/>
                    <a:pt x="7317" y="6670"/>
                    <a:pt x="7213" y="6670"/>
                  </a:cubicBezTo>
                  <a:cubicBezTo>
                    <a:pt x="6981" y="6670"/>
                    <a:pt x="6877" y="6799"/>
                    <a:pt x="6670" y="6799"/>
                  </a:cubicBezTo>
                  <a:cubicBezTo>
                    <a:pt x="6464" y="6670"/>
                    <a:pt x="6464" y="6463"/>
                    <a:pt x="6231" y="6360"/>
                  </a:cubicBezTo>
                  <a:cubicBezTo>
                    <a:pt x="6196" y="6325"/>
                    <a:pt x="6162" y="6314"/>
                    <a:pt x="6127" y="6314"/>
                  </a:cubicBezTo>
                  <a:cubicBezTo>
                    <a:pt x="6059" y="6314"/>
                    <a:pt x="5990" y="6360"/>
                    <a:pt x="5921" y="6360"/>
                  </a:cubicBezTo>
                  <a:cubicBezTo>
                    <a:pt x="5171" y="6567"/>
                    <a:pt x="4732" y="7446"/>
                    <a:pt x="4189" y="7859"/>
                  </a:cubicBezTo>
                  <a:cubicBezTo>
                    <a:pt x="3982" y="7963"/>
                    <a:pt x="3878" y="8092"/>
                    <a:pt x="3749" y="8092"/>
                  </a:cubicBezTo>
                  <a:cubicBezTo>
                    <a:pt x="3542" y="7963"/>
                    <a:pt x="3439" y="7756"/>
                    <a:pt x="3439" y="7549"/>
                  </a:cubicBezTo>
                  <a:cubicBezTo>
                    <a:pt x="3439" y="7316"/>
                    <a:pt x="3439" y="7110"/>
                    <a:pt x="3542" y="7006"/>
                  </a:cubicBezTo>
                  <a:cubicBezTo>
                    <a:pt x="3542" y="6799"/>
                    <a:pt x="3439" y="6463"/>
                    <a:pt x="3336" y="6360"/>
                  </a:cubicBezTo>
                  <a:cubicBezTo>
                    <a:pt x="3219" y="6308"/>
                    <a:pt x="3084" y="6308"/>
                    <a:pt x="2951" y="6308"/>
                  </a:cubicBezTo>
                  <a:cubicBezTo>
                    <a:pt x="2819" y="6308"/>
                    <a:pt x="2689" y="6308"/>
                    <a:pt x="2586" y="6257"/>
                  </a:cubicBezTo>
                  <a:cubicBezTo>
                    <a:pt x="2147" y="6153"/>
                    <a:pt x="2043" y="5610"/>
                    <a:pt x="2147" y="5171"/>
                  </a:cubicBezTo>
                  <a:cubicBezTo>
                    <a:pt x="2353" y="4731"/>
                    <a:pt x="2689" y="4421"/>
                    <a:pt x="3103" y="4214"/>
                  </a:cubicBezTo>
                  <a:cubicBezTo>
                    <a:pt x="3439" y="3982"/>
                    <a:pt x="3749" y="3775"/>
                    <a:pt x="4085" y="3568"/>
                  </a:cubicBezTo>
                  <a:cubicBezTo>
                    <a:pt x="4292" y="3335"/>
                    <a:pt x="4628" y="3025"/>
                    <a:pt x="4525" y="2689"/>
                  </a:cubicBezTo>
                  <a:cubicBezTo>
                    <a:pt x="4525" y="2520"/>
                    <a:pt x="4301" y="2351"/>
                    <a:pt x="4050" y="2351"/>
                  </a:cubicBezTo>
                  <a:cubicBezTo>
                    <a:pt x="3993" y="2351"/>
                    <a:pt x="3935" y="2360"/>
                    <a:pt x="3878" y="2379"/>
                  </a:cubicBezTo>
                  <a:cubicBezTo>
                    <a:pt x="3646" y="2379"/>
                    <a:pt x="3439" y="2586"/>
                    <a:pt x="3232" y="2793"/>
                  </a:cubicBezTo>
                  <a:cubicBezTo>
                    <a:pt x="3126" y="2983"/>
                    <a:pt x="2969" y="3156"/>
                    <a:pt x="2858" y="3156"/>
                  </a:cubicBezTo>
                  <a:cubicBezTo>
                    <a:pt x="2834" y="3156"/>
                    <a:pt x="2812" y="3147"/>
                    <a:pt x="2793" y="3129"/>
                  </a:cubicBezTo>
                  <a:cubicBezTo>
                    <a:pt x="2586" y="3129"/>
                    <a:pt x="2586" y="3025"/>
                    <a:pt x="2353" y="2922"/>
                  </a:cubicBezTo>
                  <a:cubicBezTo>
                    <a:pt x="2305" y="2885"/>
                    <a:pt x="2253" y="2871"/>
                    <a:pt x="2199" y="2871"/>
                  </a:cubicBezTo>
                  <a:cubicBezTo>
                    <a:pt x="1955" y="2871"/>
                    <a:pt x="1657" y="3170"/>
                    <a:pt x="1350" y="3170"/>
                  </a:cubicBezTo>
                  <a:cubicBezTo>
                    <a:pt x="1289" y="3170"/>
                    <a:pt x="1226" y="3158"/>
                    <a:pt x="1164" y="3129"/>
                  </a:cubicBezTo>
                  <a:cubicBezTo>
                    <a:pt x="1061" y="3025"/>
                    <a:pt x="957" y="2922"/>
                    <a:pt x="957" y="2793"/>
                  </a:cubicBezTo>
                  <a:cubicBezTo>
                    <a:pt x="854" y="2379"/>
                    <a:pt x="957" y="2043"/>
                    <a:pt x="1164" y="1629"/>
                  </a:cubicBezTo>
                  <a:cubicBezTo>
                    <a:pt x="1293" y="1293"/>
                    <a:pt x="1810" y="647"/>
                    <a:pt x="1604" y="337"/>
                  </a:cubicBezTo>
                  <a:cubicBezTo>
                    <a:pt x="1604" y="104"/>
                    <a:pt x="1500" y="104"/>
                    <a:pt x="1397" y="1"/>
                  </a:cubicBezTo>
                  <a:close/>
                </a:path>
              </a:pathLst>
            </a:custGeom>
            <a:solidFill>
              <a:srgbClr val="98D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9" name="Google Shape;1827;p57"/>
            <p:cNvSpPr/>
            <p:nvPr/>
          </p:nvSpPr>
          <p:spPr>
            <a:xfrm>
              <a:off x="8128666" y="4488466"/>
              <a:ext cx="57550" cy="63996"/>
            </a:xfrm>
            <a:custGeom>
              <a:avLst/>
              <a:gdLst/>
              <a:ahLst/>
              <a:cxnLst/>
              <a:rect l="l" t="t" r="r" b="b"/>
              <a:pathLst>
                <a:path w="1732" h="1926" extrusionOk="0">
                  <a:moveTo>
                    <a:pt x="1147" y="0"/>
                  </a:moveTo>
                  <a:cubicBezTo>
                    <a:pt x="785" y="0"/>
                    <a:pt x="348" y="248"/>
                    <a:pt x="129" y="591"/>
                  </a:cubicBezTo>
                  <a:cubicBezTo>
                    <a:pt x="129" y="694"/>
                    <a:pt x="0" y="694"/>
                    <a:pt x="0" y="797"/>
                  </a:cubicBezTo>
                  <a:cubicBezTo>
                    <a:pt x="0" y="927"/>
                    <a:pt x="0" y="927"/>
                    <a:pt x="129" y="1030"/>
                  </a:cubicBezTo>
                  <a:lnTo>
                    <a:pt x="440" y="1030"/>
                  </a:lnTo>
                  <a:cubicBezTo>
                    <a:pt x="543" y="1133"/>
                    <a:pt x="646" y="1340"/>
                    <a:pt x="646" y="1444"/>
                  </a:cubicBezTo>
                  <a:cubicBezTo>
                    <a:pt x="646" y="1676"/>
                    <a:pt x="776" y="1883"/>
                    <a:pt x="879" y="1883"/>
                  </a:cubicBezTo>
                  <a:cubicBezTo>
                    <a:pt x="909" y="1913"/>
                    <a:pt x="948" y="1926"/>
                    <a:pt x="991" y="1926"/>
                  </a:cubicBezTo>
                  <a:cubicBezTo>
                    <a:pt x="1095" y="1926"/>
                    <a:pt x="1219" y="1853"/>
                    <a:pt x="1293" y="1780"/>
                  </a:cubicBezTo>
                  <a:cubicBezTo>
                    <a:pt x="1525" y="1444"/>
                    <a:pt x="1732" y="1133"/>
                    <a:pt x="1732" y="694"/>
                  </a:cubicBezTo>
                  <a:cubicBezTo>
                    <a:pt x="1732" y="196"/>
                    <a:pt x="1469" y="0"/>
                    <a:pt x="1147" y="0"/>
                  </a:cubicBezTo>
                  <a:close/>
                </a:path>
              </a:pathLst>
            </a:custGeom>
            <a:solidFill>
              <a:srgbClr val="98D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0" name="Google Shape;1828;p57"/>
            <p:cNvSpPr/>
            <p:nvPr/>
          </p:nvSpPr>
          <p:spPr>
            <a:xfrm>
              <a:off x="7949997" y="4493484"/>
              <a:ext cx="28376" cy="29240"/>
            </a:xfrm>
            <a:custGeom>
              <a:avLst/>
              <a:gdLst/>
              <a:ahLst/>
              <a:cxnLst/>
              <a:rect l="l" t="t" r="r" b="b"/>
              <a:pathLst>
                <a:path w="854" h="880" extrusionOk="0">
                  <a:moveTo>
                    <a:pt x="440" y="0"/>
                  </a:moveTo>
                  <a:cubicBezTo>
                    <a:pt x="207" y="0"/>
                    <a:pt x="0" y="233"/>
                    <a:pt x="0" y="440"/>
                  </a:cubicBezTo>
                  <a:cubicBezTo>
                    <a:pt x="0" y="646"/>
                    <a:pt x="207" y="879"/>
                    <a:pt x="440" y="879"/>
                  </a:cubicBezTo>
                  <a:cubicBezTo>
                    <a:pt x="750" y="879"/>
                    <a:pt x="853" y="646"/>
                    <a:pt x="853" y="440"/>
                  </a:cubicBezTo>
                  <a:cubicBezTo>
                    <a:pt x="853" y="233"/>
                    <a:pt x="750" y="0"/>
                    <a:pt x="440"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1" name="Google Shape;1829;p57"/>
            <p:cNvSpPr/>
            <p:nvPr/>
          </p:nvSpPr>
          <p:spPr>
            <a:xfrm>
              <a:off x="8093444" y="4493484"/>
              <a:ext cx="28376" cy="29240"/>
            </a:xfrm>
            <a:custGeom>
              <a:avLst/>
              <a:gdLst/>
              <a:ahLst/>
              <a:cxnLst/>
              <a:rect l="l" t="t" r="r" b="b"/>
              <a:pathLst>
                <a:path w="854" h="880" extrusionOk="0">
                  <a:moveTo>
                    <a:pt x="414" y="0"/>
                  </a:moveTo>
                  <a:cubicBezTo>
                    <a:pt x="104" y="0"/>
                    <a:pt x="0" y="233"/>
                    <a:pt x="0" y="440"/>
                  </a:cubicBezTo>
                  <a:cubicBezTo>
                    <a:pt x="0" y="646"/>
                    <a:pt x="104" y="879"/>
                    <a:pt x="414" y="879"/>
                  </a:cubicBezTo>
                  <a:cubicBezTo>
                    <a:pt x="646" y="879"/>
                    <a:pt x="853" y="646"/>
                    <a:pt x="853" y="440"/>
                  </a:cubicBezTo>
                  <a:cubicBezTo>
                    <a:pt x="853" y="233"/>
                    <a:pt x="646" y="0"/>
                    <a:pt x="414"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2" name="Google Shape;1830;p57"/>
            <p:cNvSpPr/>
            <p:nvPr/>
          </p:nvSpPr>
          <p:spPr>
            <a:xfrm>
              <a:off x="8014394" y="4514949"/>
              <a:ext cx="49874" cy="21498"/>
            </a:xfrm>
            <a:custGeom>
              <a:avLst/>
              <a:gdLst/>
              <a:ahLst/>
              <a:cxnLst/>
              <a:rect l="l" t="t" r="r" b="b"/>
              <a:pathLst>
                <a:path w="1501" h="647" extrusionOk="0">
                  <a:moveTo>
                    <a:pt x="104" y="0"/>
                  </a:moveTo>
                  <a:lnTo>
                    <a:pt x="1" y="130"/>
                  </a:lnTo>
                  <a:cubicBezTo>
                    <a:pt x="104" y="440"/>
                    <a:pt x="440" y="647"/>
                    <a:pt x="751" y="647"/>
                  </a:cubicBezTo>
                  <a:cubicBezTo>
                    <a:pt x="1190" y="647"/>
                    <a:pt x="1500" y="336"/>
                    <a:pt x="1500" y="0"/>
                  </a:cubicBezTo>
                  <a:lnTo>
                    <a:pt x="1500" y="0"/>
                  </a:lnTo>
                  <a:cubicBezTo>
                    <a:pt x="1397" y="336"/>
                    <a:pt x="1087" y="543"/>
                    <a:pt x="751" y="543"/>
                  </a:cubicBezTo>
                  <a:cubicBezTo>
                    <a:pt x="544" y="543"/>
                    <a:pt x="208" y="336"/>
                    <a:pt x="104"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3" name="Google Shape;1835;p57"/>
            <p:cNvSpPr/>
            <p:nvPr/>
          </p:nvSpPr>
          <p:spPr>
            <a:xfrm>
              <a:off x="7792794" y="4562200"/>
              <a:ext cx="3456" cy="6878"/>
            </a:xfrm>
            <a:custGeom>
              <a:avLst/>
              <a:gdLst/>
              <a:ahLst/>
              <a:cxnLst/>
              <a:rect l="l" t="t" r="r" b="b"/>
              <a:pathLst>
                <a:path w="104" h="207" extrusionOk="0">
                  <a:moveTo>
                    <a:pt x="104" y="0"/>
                  </a:moveTo>
                  <a:cubicBezTo>
                    <a:pt x="1" y="0"/>
                    <a:pt x="1" y="104"/>
                    <a:pt x="1" y="104"/>
                  </a:cubicBezTo>
                  <a:lnTo>
                    <a:pt x="1" y="207"/>
                  </a:lnTo>
                  <a:cubicBezTo>
                    <a:pt x="104" y="104"/>
                    <a:pt x="104" y="0"/>
                    <a:pt x="104" y="0"/>
                  </a:cubicBezTo>
                  <a:close/>
                </a:path>
              </a:pathLst>
            </a:custGeom>
            <a:solidFill>
              <a:srgbClr val="5830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4" name="Google Shape;1837;p57"/>
            <p:cNvSpPr/>
            <p:nvPr/>
          </p:nvSpPr>
          <p:spPr>
            <a:xfrm>
              <a:off x="7992928" y="4643776"/>
              <a:ext cx="6911" cy="4353"/>
            </a:xfrm>
            <a:custGeom>
              <a:avLst/>
              <a:gdLst/>
              <a:ahLst/>
              <a:cxnLst/>
              <a:rect l="l" t="t" r="r" b="b"/>
              <a:pathLst>
                <a:path w="208" h="131" extrusionOk="0">
                  <a:moveTo>
                    <a:pt x="1" y="1"/>
                  </a:moveTo>
                  <a:cubicBezTo>
                    <a:pt x="104" y="1"/>
                    <a:pt x="104" y="1"/>
                    <a:pt x="207" y="130"/>
                  </a:cubicBezTo>
                  <a:lnTo>
                    <a:pt x="207" y="1"/>
                  </a:lnTo>
                  <a:close/>
                </a:path>
              </a:pathLst>
            </a:custGeom>
            <a:solidFill>
              <a:srgbClr val="5830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5" name="Google Shape;1838;p57"/>
            <p:cNvSpPr/>
            <p:nvPr/>
          </p:nvSpPr>
          <p:spPr>
            <a:xfrm>
              <a:off x="7799672" y="4304513"/>
              <a:ext cx="82471" cy="92771"/>
            </a:xfrm>
            <a:custGeom>
              <a:avLst/>
              <a:gdLst/>
              <a:ahLst/>
              <a:cxnLst/>
              <a:rect l="l" t="t" r="r" b="b"/>
              <a:pathLst>
                <a:path w="2482" h="2792" extrusionOk="0">
                  <a:moveTo>
                    <a:pt x="440" y="0"/>
                  </a:moveTo>
                  <a:lnTo>
                    <a:pt x="983" y="1163"/>
                  </a:lnTo>
                  <a:lnTo>
                    <a:pt x="0" y="1939"/>
                  </a:lnTo>
                  <a:lnTo>
                    <a:pt x="983" y="1706"/>
                  </a:lnTo>
                  <a:lnTo>
                    <a:pt x="1086" y="2792"/>
                  </a:lnTo>
                  <a:lnTo>
                    <a:pt x="1396" y="1603"/>
                  </a:lnTo>
                  <a:lnTo>
                    <a:pt x="2482" y="2042"/>
                  </a:lnTo>
                  <a:lnTo>
                    <a:pt x="2482" y="2042"/>
                  </a:lnTo>
                  <a:lnTo>
                    <a:pt x="1732" y="1163"/>
                  </a:lnTo>
                  <a:lnTo>
                    <a:pt x="2275" y="310"/>
                  </a:lnTo>
                  <a:lnTo>
                    <a:pt x="1396" y="956"/>
                  </a:lnTo>
                  <a:lnTo>
                    <a:pt x="440"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6" name="Google Shape;1839;p57"/>
            <p:cNvSpPr/>
            <p:nvPr/>
          </p:nvSpPr>
          <p:spPr>
            <a:xfrm>
              <a:off x="8211106" y="4465140"/>
              <a:ext cx="93668" cy="92771"/>
            </a:xfrm>
            <a:custGeom>
              <a:avLst/>
              <a:gdLst/>
              <a:ahLst/>
              <a:cxnLst/>
              <a:rect l="l" t="t" r="r" b="b"/>
              <a:pathLst>
                <a:path w="2819" h="2792" extrusionOk="0">
                  <a:moveTo>
                    <a:pt x="2172" y="0"/>
                  </a:moveTo>
                  <a:lnTo>
                    <a:pt x="1397" y="1086"/>
                  </a:lnTo>
                  <a:lnTo>
                    <a:pt x="337" y="543"/>
                  </a:lnTo>
                  <a:lnTo>
                    <a:pt x="983" y="1293"/>
                  </a:lnTo>
                  <a:lnTo>
                    <a:pt x="1" y="1835"/>
                  </a:lnTo>
                  <a:lnTo>
                    <a:pt x="1" y="1835"/>
                  </a:lnTo>
                  <a:lnTo>
                    <a:pt x="1293" y="1629"/>
                  </a:lnTo>
                  <a:lnTo>
                    <a:pt x="1397" y="2792"/>
                  </a:lnTo>
                  <a:lnTo>
                    <a:pt x="1733" y="1732"/>
                  </a:lnTo>
                  <a:lnTo>
                    <a:pt x="2818" y="1732"/>
                  </a:lnTo>
                  <a:lnTo>
                    <a:pt x="1836" y="1293"/>
                  </a:lnTo>
                  <a:lnTo>
                    <a:pt x="2172"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7" name="Google Shape;1840;p57"/>
            <p:cNvSpPr/>
            <p:nvPr/>
          </p:nvSpPr>
          <p:spPr>
            <a:xfrm>
              <a:off x="8050480" y="4648539"/>
              <a:ext cx="89382" cy="92804"/>
            </a:xfrm>
            <a:custGeom>
              <a:avLst/>
              <a:gdLst/>
              <a:ahLst/>
              <a:cxnLst/>
              <a:rect l="l" t="t" r="r" b="b"/>
              <a:pathLst>
                <a:path w="2690" h="2793" extrusionOk="0">
                  <a:moveTo>
                    <a:pt x="957" y="0"/>
                  </a:moveTo>
                  <a:lnTo>
                    <a:pt x="1190" y="1293"/>
                  </a:lnTo>
                  <a:lnTo>
                    <a:pt x="1" y="1603"/>
                  </a:lnTo>
                  <a:lnTo>
                    <a:pt x="1061" y="1732"/>
                  </a:lnTo>
                  <a:lnTo>
                    <a:pt x="750" y="2792"/>
                  </a:lnTo>
                  <a:lnTo>
                    <a:pt x="1500" y="1732"/>
                  </a:lnTo>
                  <a:lnTo>
                    <a:pt x="2353" y="2482"/>
                  </a:lnTo>
                  <a:lnTo>
                    <a:pt x="1939" y="1500"/>
                  </a:lnTo>
                  <a:lnTo>
                    <a:pt x="2689" y="853"/>
                  </a:lnTo>
                  <a:lnTo>
                    <a:pt x="1603" y="1189"/>
                  </a:lnTo>
                  <a:lnTo>
                    <a:pt x="957"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grpSp>
        <p:nvGrpSpPr>
          <p:cNvPr id="7" name="Group 6"/>
          <p:cNvGrpSpPr/>
          <p:nvPr/>
        </p:nvGrpSpPr>
        <p:grpSpPr>
          <a:xfrm>
            <a:off x="100980" y="358345"/>
            <a:ext cx="1051807" cy="567582"/>
            <a:chOff x="339056" y="264274"/>
            <a:chExt cx="849316" cy="567582"/>
          </a:xfrm>
        </p:grpSpPr>
        <p:sp>
          <p:nvSpPr>
            <p:cNvPr id="80" name="Flowchart: Connector 79"/>
            <p:cNvSpPr/>
            <p:nvPr/>
          </p:nvSpPr>
          <p:spPr>
            <a:xfrm>
              <a:off x="407178" y="265395"/>
              <a:ext cx="713072" cy="566461"/>
            </a:xfrm>
            <a:prstGeom prst="flowChartConnector">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003B58"/>
                </a:solidFill>
                <a:effectLst/>
                <a:uLnTx/>
                <a:uFillTx/>
                <a:latin typeface="Arial"/>
                <a:ea typeface="+mn-ea"/>
                <a:cs typeface="Arial"/>
                <a:sym typeface="Arial"/>
              </a:endParaRPr>
            </a:p>
          </p:txBody>
        </p:sp>
        <p:sp>
          <p:nvSpPr>
            <p:cNvPr id="81" name="Google Shape;632;p45"/>
            <p:cNvSpPr txBox="1">
              <a:spLocks/>
            </p:cNvSpPr>
            <p:nvPr/>
          </p:nvSpPr>
          <p:spPr>
            <a:xfrm>
              <a:off x="339056" y="264274"/>
              <a:ext cx="849316" cy="48453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5500"/>
                <a:buFont typeface="Sansita ExtraBold"/>
                <a:buNone/>
                <a:defRPr sz="4800" b="1" i="0" u="none" strike="noStrike" cap="none">
                  <a:solidFill>
                    <a:schemeClr val="accent2"/>
                  </a:solidFill>
                  <a:latin typeface="Sansita"/>
                  <a:ea typeface="Sansita"/>
                  <a:cs typeface="Sansita"/>
                  <a:sym typeface="Sansita"/>
                </a:defRPr>
              </a:lvl1pPr>
              <a:lvl2pPr marR="0" lvl="1"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2pPr>
              <a:lvl3pPr marR="0" lvl="2"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3pPr>
              <a:lvl4pPr marR="0" lvl="3"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4pPr>
              <a:lvl5pPr marR="0" lvl="4"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5pPr>
              <a:lvl6pPr marR="0" lvl="5"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6pPr>
              <a:lvl7pPr marR="0" lvl="6"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7pPr>
              <a:lvl8pPr marR="0" lvl="7"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8pPr>
              <a:lvl9pPr marR="0" lvl="8"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9pPr>
            </a:lstStyle>
            <a:p>
              <a:pPr marL="0" marR="0" lvl="0" indent="0" algn="ctr" defTabSz="914400" rtl="0" eaLnBrk="1" fontAlgn="auto" latinLnBrk="0" hangingPunct="1">
                <a:lnSpc>
                  <a:spcPct val="100000"/>
                </a:lnSpc>
                <a:spcBef>
                  <a:spcPts val="0"/>
                </a:spcBef>
                <a:spcAft>
                  <a:spcPts val="0"/>
                </a:spcAft>
                <a:buClr>
                  <a:srgbClr val="FFD92D"/>
                </a:buClr>
                <a:buSzPts val="5500"/>
                <a:buFont typeface="Sansita ExtraBold"/>
                <a:buNone/>
                <a:tabLst/>
                <a:defRPr/>
              </a:pPr>
              <a:r>
                <a:rPr kumimoji="0" lang="vi-VN" sz="5400" b="1" i="0" u="none" strike="noStrike" kern="0" cap="none" spc="0" normalizeH="0" baseline="0" noProof="0">
                  <a:ln>
                    <a:noFill/>
                  </a:ln>
                  <a:solidFill>
                    <a:srgbClr val="E87C84">
                      <a:lumMod val="75000"/>
                    </a:srgbClr>
                  </a:solidFill>
                  <a:effectLst/>
                  <a:uLnTx/>
                  <a:uFillTx/>
                  <a:latin typeface="Sansita"/>
                  <a:cs typeface="Sansita"/>
                  <a:sym typeface="Sansita"/>
                </a:rPr>
                <a:t>0</a:t>
              </a:r>
              <a:r>
                <a:rPr kumimoji="0" lang="en-US" sz="5400" b="1" i="0" u="none" strike="noStrike" kern="0" cap="none" spc="0" normalizeH="0" baseline="0" noProof="0">
                  <a:ln>
                    <a:noFill/>
                  </a:ln>
                  <a:solidFill>
                    <a:srgbClr val="E87C84">
                      <a:lumMod val="75000"/>
                    </a:srgbClr>
                  </a:solidFill>
                  <a:effectLst/>
                  <a:uLnTx/>
                  <a:uFillTx/>
                  <a:latin typeface="Sansita"/>
                  <a:cs typeface="Sansita"/>
                  <a:sym typeface="Sansita"/>
                </a:rPr>
                <a:t>3</a:t>
              </a:r>
              <a:endParaRPr kumimoji="0" lang="vi-VN" sz="5400" b="1" i="0" u="none" strike="noStrike" kern="0" cap="none" spc="0" normalizeH="0" baseline="0" noProof="0" dirty="0">
                <a:ln>
                  <a:noFill/>
                </a:ln>
                <a:solidFill>
                  <a:srgbClr val="E87C84">
                    <a:lumMod val="75000"/>
                  </a:srgbClr>
                </a:solidFill>
                <a:effectLst/>
                <a:uLnTx/>
                <a:uFillTx/>
                <a:latin typeface="Sansita"/>
                <a:cs typeface="Sansita"/>
                <a:sym typeface="Sansita"/>
              </a:endParaRPr>
            </a:p>
          </p:txBody>
        </p:sp>
      </p:grpSp>
      <p:grpSp>
        <p:nvGrpSpPr>
          <p:cNvPr id="97" name="Google Shape;4067;p77"/>
          <p:cNvGrpSpPr/>
          <p:nvPr/>
        </p:nvGrpSpPr>
        <p:grpSpPr>
          <a:xfrm rot="-536064">
            <a:off x="-59575" y="3405658"/>
            <a:ext cx="1473885" cy="1662907"/>
            <a:chOff x="1917725" y="3910125"/>
            <a:chExt cx="1279950" cy="1444100"/>
          </a:xfrm>
        </p:grpSpPr>
        <p:sp>
          <p:nvSpPr>
            <p:cNvPr id="98" name="Google Shape;4068;p77"/>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4069;p77"/>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4070;p77"/>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4071;p77"/>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4072;p77"/>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4073;p77"/>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4074;p77"/>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4075;p77"/>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4076;p77"/>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4077;p77"/>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4078;p77"/>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4079;p77"/>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4080;p77"/>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4081;p77"/>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4082;p77"/>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4083;p77"/>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4084;p77"/>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4085;p77"/>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4086;p77"/>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4087;p77"/>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4088;p77"/>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4089;p77"/>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4090;p77"/>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4091;p77"/>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4092;p77"/>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4093;p77"/>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4094;p77"/>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4095;p77"/>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4096;p77"/>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4097;p77"/>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4098;p77"/>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4099;p77"/>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4100;p77"/>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4101;p77"/>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4102;p77"/>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4103;p77"/>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4104;p77"/>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4105;p77"/>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 name="Arrow: Left 1">
            <a:hlinkClick r:id="rId4" action="ppaction://hlinksldjump"/>
            <a:extLst>
              <a:ext uri="{FF2B5EF4-FFF2-40B4-BE49-F238E27FC236}">
                <a16:creationId xmlns:a16="http://schemas.microsoft.com/office/drawing/2014/main" xmlns="" id="{DB5A7B1D-D3DB-A4BF-B3E6-C3F3F333A4D1}"/>
              </a:ext>
            </a:extLst>
          </p:cNvPr>
          <p:cNvSpPr/>
          <p:nvPr/>
        </p:nvSpPr>
        <p:spPr>
          <a:xfrm>
            <a:off x="8142938" y="4474606"/>
            <a:ext cx="704500" cy="52130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xmlns="" id="{12583EC0-0075-11A6-A9AC-6418CA4FDFF3}"/>
              </a:ext>
            </a:extLst>
          </p:cNvPr>
          <p:cNvGrpSpPr/>
          <p:nvPr/>
        </p:nvGrpSpPr>
        <p:grpSpPr>
          <a:xfrm rot="20509557">
            <a:off x="1592110" y="2506790"/>
            <a:ext cx="937931" cy="1471085"/>
            <a:chOff x="134279" y="1803002"/>
            <a:chExt cx="680882" cy="1811727"/>
          </a:xfrm>
        </p:grpSpPr>
        <p:sp>
          <p:nvSpPr>
            <p:cNvPr id="4" name="Google Shape;4756;p79">
              <a:extLst>
                <a:ext uri="{FF2B5EF4-FFF2-40B4-BE49-F238E27FC236}">
                  <a16:creationId xmlns:a16="http://schemas.microsoft.com/office/drawing/2014/main" xmlns="" id="{CBFD81A6-0E52-0E26-ABA1-ED26883E7DED}"/>
                </a:ext>
              </a:extLst>
            </p:cNvPr>
            <p:cNvSpPr/>
            <p:nvPr/>
          </p:nvSpPr>
          <p:spPr>
            <a:xfrm rot="1263172">
              <a:off x="134279" y="1803002"/>
              <a:ext cx="402430" cy="1469645"/>
            </a:xfrm>
            <a:custGeom>
              <a:avLst/>
              <a:gdLst/>
              <a:ahLst/>
              <a:cxnLst/>
              <a:rect l="l" t="t" r="r" b="b"/>
              <a:pathLst>
                <a:path w="15418" h="42758" extrusionOk="0">
                  <a:moveTo>
                    <a:pt x="6207" y="1"/>
                  </a:moveTo>
                  <a:cubicBezTo>
                    <a:pt x="6087" y="1"/>
                    <a:pt x="5979" y="88"/>
                    <a:pt x="5958" y="206"/>
                  </a:cubicBezTo>
                  <a:cubicBezTo>
                    <a:pt x="5922" y="424"/>
                    <a:pt x="5881" y="643"/>
                    <a:pt x="5845" y="863"/>
                  </a:cubicBezTo>
                  <a:cubicBezTo>
                    <a:pt x="5821" y="998"/>
                    <a:pt x="5911" y="1123"/>
                    <a:pt x="6047" y="1147"/>
                  </a:cubicBezTo>
                  <a:cubicBezTo>
                    <a:pt x="6062" y="1149"/>
                    <a:pt x="6076" y="1151"/>
                    <a:pt x="6090" y="1151"/>
                  </a:cubicBezTo>
                  <a:cubicBezTo>
                    <a:pt x="6210" y="1151"/>
                    <a:pt x="6315" y="1067"/>
                    <a:pt x="6337" y="945"/>
                  </a:cubicBezTo>
                  <a:cubicBezTo>
                    <a:pt x="6372" y="732"/>
                    <a:pt x="6408" y="514"/>
                    <a:pt x="6449" y="295"/>
                  </a:cubicBezTo>
                  <a:cubicBezTo>
                    <a:pt x="6473" y="159"/>
                    <a:pt x="6378" y="28"/>
                    <a:pt x="6247" y="4"/>
                  </a:cubicBezTo>
                  <a:cubicBezTo>
                    <a:pt x="6234" y="2"/>
                    <a:pt x="6220" y="1"/>
                    <a:pt x="6207" y="1"/>
                  </a:cubicBezTo>
                  <a:close/>
                  <a:moveTo>
                    <a:pt x="5864" y="1960"/>
                  </a:moveTo>
                  <a:cubicBezTo>
                    <a:pt x="5748" y="1960"/>
                    <a:pt x="5642" y="2048"/>
                    <a:pt x="5621" y="2164"/>
                  </a:cubicBezTo>
                  <a:cubicBezTo>
                    <a:pt x="5586" y="2382"/>
                    <a:pt x="5550" y="2602"/>
                    <a:pt x="5509" y="2821"/>
                  </a:cubicBezTo>
                  <a:cubicBezTo>
                    <a:pt x="5491" y="2957"/>
                    <a:pt x="5580" y="3081"/>
                    <a:pt x="5715" y="3105"/>
                  </a:cubicBezTo>
                  <a:cubicBezTo>
                    <a:pt x="5729" y="3107"/>
                    <a:pt x="5742" y="3108"/>
                    <a:pt x="5756" y="3108"/>
                  </a:cubicBezTo>
                  <a:cubicBezTo>
                    <a:pt x="5875" y="3108"/>
                    <a:pt x="5978" y="3021"/>
                    <a:pt x="5999" y="2903"/>
                  </a:cubicBezTo>
                  <a:cubicBezTo>
                    <a:pt x="6034" y="2685"/>
                    <a:pt x="6070" y="2466"/>
                    <a:pt x="6112" y="2247"/>
                  </a:cubicBezTo>
                  <a:cubicBezTo>
                    <a:pt x="6135" y="2117"/>
                    <a:pt x="6041" y="1986"/>
                    <a:pt x="5905" y="1963"/>
                  </a:cubicBezTo>
                  <a:cubicBezTo>
                    <a:pt x="5891" y="1961"/>
                    <a:pt x="5878" y="1960"/>
                    <a:pt x="5864" y="1960"/>
                  </a:cubicBezTo>
                  <a:close/>
                  <a:moveTo>
                    <a:pt x="5550" y="3919"/>
                  </a:moveTo>
                  <a:cubicBezTo>
                    <a:pt x="5427" y="3919"/>
                    <a:pt x="5317" y="4004"/>
                    <a:pt x="5302" y="4128"/>
                  </a:cubicBezTo>
                  <a:cubicBezTo>
                    <a:pt x="5266" y="4347"/>
                    <a:pt x="5231" y="4566"/>
                    <a:pt x="5201" y="4784"/>
                  </a:cubicBezTo>
                  <a:cubicBezTo>
                    <a:pt x="5177" y="4921"/>
                    <a:pt x="5272" y="5044"/>
                    <a:pt x="5408" y="5068"/>
                  </a:cubicBezTo>
                  <a:cubicBezTo>
                    <a:pt x="5420" y="5070"/>
                    <a:pt x="5431" y="5071"/>
                    <a:pt x="5442" y="5071"/>
                  </a:cubicBezTo>
                  <a:cubicBezTo>
                    <a:pt x="5564" y="5071"/>
                    <a:pt x="5670" y="4980"/>
                    <a:pt x="5692" y="4855"/>
                  </a:cubicBezTo>
                  <a:cubicBezTo>
                    <a:pt x="5722" y="4642"/>
                    <a:pt x="5757" y="4424"/>
                    <a:pt x="5786" y="4205"/>
                  </a:cubicBezTo>
                  <a:cubicBezTo>
                    <a:pt x="5810" y="4069"/>
                    <a:pt x="5715" y="3944"/>
                    <a:pt x="5586" y="3921"/>
                  </a:cubicBezTo>
                  <a:cubicBezTo>
                    <a:pt x="5574" y="3920"/>
                    <a:pt x="5562" y="3919"/>
                    <a:pt x="5550" y="3919"/>
                  </a:cubicBezTo>
                  <a:close/>
                  <a:moveTo>
                    <a:pt x="5257" y="5883"/>
                  </a:moveTo>
                  <a:cubicBezTo>
                    <a:pt x="5135" y="5883"/>
                    <a:pt x="5028" y="5972"/>
                    <a:pt x="5012" y="6098"/>
                  </a:cubicBezTo>
                  <a:cubicBezTo>
                    <a:pt x="4982" y="6322"/>
                    <a:pt x="4958" y="6542"/>
                    <a:pt x="4928" y="6761"/>
                  </a:cubicBezTo>
                  <a:cubicBezTo>
                    <a:pt x="4917" y="6897"/>
                    <a:pt x="5012" y="7021"/>
                    <a:pt x="5147" y="7032"/>
                  </a:cubicBezTo>
                  <a:cubicBezTo>
                    <a:pt x="5158" y="7033"/>
                    <a:pt x="5170" y="7034"/>
                    <a:pt x="5181" y="7034"/>
                  </a:cubicBezTo>
                  <a:cubicBezTo>
                    <a:pt x="5303" y="7034"/>
                    <a:pt x="5410" y="6944"/>
                    <a:pt x="5425" y="6819"/>
                  </a:cubicBezTo>
                  <a:cubicBezTo>
                    <a:pt x="5449" y="6600"/>
                    <a:pt x="5474" y="6382"/>
                    <a:pt x="5502" y="6163"/>
                  </a:cubicBezTo>
                  <a:cubicBezTo>
                    <a:pt x="5520" y="6027"/>
                    <a:pt x="5425" y="5903"/>
                    <a:pt x="5289" y="5885"/>
                  </a:cubicBezTo>
                  <a:cubicBezTo>
                    <a:pt x="5278" y="5883"/>
                    <a:pt x="5268" y="5883"/>
                    <a:pt x="5257" y="5883"/>
                  </a:cubicBezTo>
                  <a:close/>
                  <a:moveTo>
                    <a:pt x="5040" y="7860"/>
                  </a:moveTo>
                  <a:cubicBezTo>
                    <a:pt x="4909" y="7860"/>
                    <a:pt x="4804" y="7957"/>
                    <a:pt x="4792" y="8085"/>
                  </a:cubicBezTo>
                  <a:cubicBezTo>
                    <a:pt x="4775" y="8310"/>
                    <a:pt x="4757" y="8530"/>
                    <a:pt x="4745" y="8748"/>
                  </a:cubicBezTo>
                  <a:cubicBezTo>
                    <a:pt x="4734" y="8885"/>
                    <a:pt x="4840" y="9003"/>
                    <a:pt x="4977" y="9014"/>
                  </a:cubicBezTo>
                  <a:cubicBezTo>
                    <a:pt x="4980" y="9014"/>
                    <a:pt x="4984" y="9014"/>
                    <a:pt x="4988" y="9014"/>
                  </a:cubicBezTo>
                  <a:cubicBezTo>
                    <a:pt x="5118" y="9014"/>
                    <a:pt x="5231" y="8917"/>
                    <a:pt x="5236" y="8784"/>
                  </a:cubicBezTo>
                  <a:cubicBezTo>
                    <a:pt x="5253" y="8565"/>
                    <a:pt x="5272" y="8345"/>
                    <a:pt x="5289" y="8127"/>
                  </a:cubicBezTo>
                  <a:cubicBezTo>
                    <a:pt x="5302" y="7990"/>
                    <a:pt x="5201" y="7867"/>
                    <a:pt x="5065" y="7861"/>
                  </a:cubicBezTo>
                  <a:cubicBezTo>
                    <a:pt x="5056" y="7860"/>
                    <a:pt x="5048" y="7860"/>
                    <a:pt x="5040" y="7860"/>
                  </a:cubicBezTo>
                  <a:close/>
                  <a:moveTo>
                    <a:pt x="4941" y="9836"/>
                  </a:moveTo>
                  <a:cubicBezTo>
                    <a:pt x="4805" y="9836"/>
                    <a:pt x="4693" y="9950"/>
                    <a:pt x="4693" y="10084"/>
                  </a:cubicBezTo>
                  <a:cubicBezTo>
                    <a:pt x="4686" y="10168"/>
                    <a:pt x="4686" y="10251"/>
                    <a:pt x="4686" y="10333"/>
                  </a:cubicBezTo>
                  <a:cubicBezTo>
                    <a:pt x="4686" y="10475"/>
                    <a:pt x="4693" y="10617"/>
                    <a:pt x="4693" y="10753"/>
                  </a:cubicBezTo>
                  <a:cubicBezTo>
                    <a:pt x="4698" y="10886"/>
                    <a:pt x="4805" y="10996"/>
                    <a:pt x="4937" y="10996"/>
                  </a:cubicBezTo>
                  <a:cubicBezTo>
                    <a:pt x="4940" y="10996"/>
                    <a:pt x="4943" y="10996"/>
                    <a:pt x="4947" y="10996"/>
                  </a:cubicBezTo>
                  <a:cubicBezTo>
                    <a:pt x="5083" y="10996"/>
                    <a:pt x="5190" y="10878"/>
                    <a:pt x="5190" y="10742"/>
                  </a:cubicBezTo>
                  <a:cubicBezTo>
                    <a:pt x="5182" y="10605"/>
                    <a:pt x="5182" y="10469"/>
                    <a:pt x="5182" y="10333"/>
                  </a:cubicBezTo>
                  <a:lnTo>
                    <a:pt x="5182" y="10092"/>
                  </a:lnTo>
                  <a:cubicBezTo>
                    <a:pt x="5190" y="9955"/>
                    <a:pt x="5076" y="9843"/>
                    <a:pt x="4941" y="9836"/>
                  </a:cubicBezTo>
                  <a:close/>
                  <a:moveTo>
                    <a:pt x="5029" y="11822"/>
                  </a:moveTo>
                  <a:cubicBezTo>
                    <a:pt x="5019" y="11822"/>
                    <a:pt x="5009" y="11822"/>
                    <a:pt x="4999" y="11824"/>
                  </a:cubicBezTo>
                  <a:cubicBezTo>
                    <a:pt x="4863" y="11836"/>
                    <a:pt x="4764" y="11960"/>
                    <a:pt x="4781" y="12096"/>
                  </a:cubicBezTo>
                  <a:cubicBezTo>
                    <a:pt x="4805" y="12328"/>
                    <a:pt x="4835" y="12546"/>
                    <a:pt x="4876" y="12765"/>
                  </a:cubicBezTo>
                  <a:cubicBezTo>
                    <a:pt x="4897" y="12890"/>
                    <a:pt x="5003" y="12974"/>
                    <a:pt x="5126" y="12974"/>
                  </a:cubicBezTo>
                  <a:cubicBezTo>
                    <a:pt x="5137" y="12974"/>
                    <a:pt x="5148" y="12974"/>
                    <a:pt x="5160" y="12972"/>
                  </a:cubicBezTo>
                  <a:cubicBezTo>
                    <a:pt x="5296" y="12948"/>
                    <a:pt x="5384" y="12818"/>
                    <a:pt x="5360" y="12683"/>
                  </a:cubicBezTo>
                  <a:cubicBezTo>
                    <a:pt x="5324" y="12475"/>
                    <a:pt x="5296" y="12262"/>
                    <a:pt x="5272" y="12044"/>
                  </a:cubicBezTo>
                  <a:cubicBezTo>
                    <a:pt x="5261" y="11918"/>
                    <a:pt x="5154" y="11822"/>
                    <a:pt x="5029" y="11822"/>
                  </a:cubicBezTo>
                  <a:close/>
                  <a:moveTo>
                    <a:pt x="5430" y="13758"/>
                  </a:moveTo>
                  <a:cubicBezTo>
                    <a:pt x="5405" y="13758"/>
                    <a:pt x="5379" y="13762"/>
                    <a:pt x="5354" y="13770"/>
                  </a:cubicBezTo>
                  <a:cubicBezTo>
                    <a:pt x="5225" y="13818"/>
                    <a:pt x="5154" y="13953"/>
                    <a:pt x="5195" y="14084"/>
                  </a:cubicBezTo>
                  <a:cubicBezTo>
                    <a:pt x="5272" y="14308"/>
                    <a:pt x="5349" y="14521"/>
                    <a:pt x="5444" y="14729"/>
                  </a:cubicBezTo>
                  <a:cubicBezTo>
                    <a:pt x="5483" y="14821"/>
                    <a:pt x="5573" y="14874"/>
                    <a:pt x="5669" y="14874"/>
                  </a:cubicBezTo>
                  <a:cubicBezTo>
                    <a:pt x="5702" y="14874"/>
                    <a:pt x="5736" y="14867"/>
                    <a:pt x="5769" y="14853"/>
                  </a:cubicBezTo>
                  <a:cubicBezTo>
                    <a:pt x="5892" y="14800"/>
                    <a:pt x="5952" y="14652"/>
                    <a:pt x="5899" y="14528"/>
                  </a:cubicBezTo>
                  <a:cubicBezTo>
                    <a:pt x="5810" y="14332"/>
                    <a:pt x="5739" y="14138"/>
                    <a:pt x="5668" y="13931"/>
                  </a:cubicBezTo>
                  <a:cubicBezTo>
                    <a:pt x="5635" y="13825"/>
                    <a:pt x="5536" y="13758"/>
                    <a:pt x="5430" y="13758"/>
                  </a:cubicBezTo>
                  <a:close/>
                  <a:moveTo>
                    <a:pt x="7860" y="14520"/>
                  </a:moveTo>
                  <a:cubicBezTo>
                    <a:pt x="7853" y="14520"/>
                    <a:pt x="7846" y="14521"/>
                    <a:pt x="7839" y="14521"/>
                  </a:cubicBezTo>
                  <a:cubicBezTo>
                    <a:pt x="7615" y="14545"/>
                    <a:pt x="7383" y="14592"/>
                    <a:pt x="7147" y="14670"/>
                  </a:cubicBezTo>
                  <a:cubicBezTo>
                    <a:pt x="7017" y="14711"/>
                    <a:pt x="6946" y="14853"/>
                    <a:pt x="6987" y="14983"/>
                  </a:cubicBezTo>
                  <a:cubicBezTo>
                    <a:pt x="7020" y="15088"/>
                    <a:pt x="7116" y="15155"/>
                    <a:pt x="7220" y="15155"/>
                  </a:cubicBezTo>
                  <a:cubicBezTo>
                    <a:pt x="7245" y="15155"/>
                    <a:pt x="7270" y="15151"/>
                    <a:pt x="7295" y="15143"/>
                  </a:cubicBezTo>
                  <a:cubicBezTo>
                    <a:pt x="7502" y="15078"/>
                    <a:pt x="7703" y="15037"/>
                    <a:pt x="7893" y="15018"/>
                  </a:cubicBezTo>
                  <a:cubicBezTo>
                    <a:pt x="8029" y="15001"/>
                    <a:pt x="8128" y="14883"/>
                    <a:pt x="8111" y="14747"/>
                  </a:cubicBezTo>
                  <a:cubicBezTo>
                    <a:pt x="8101" y="14618"/>
                    <a:pt x="7988" y="14520"/>
                    <a:pt x="7860" y="14520"/>
                  </a:cubicBezTo>
                  <a:close/>
                  <a:moveTo>
                    <a:pt x="9168" y="14701"/>
                  </a:moveTo>
                  <a:cubicBezTo>
                    <a:pt x="9068" y="14701"/>
                    <a:pt x="8975" y="14759"/>
                    <a:pt x="8934" y="14859"/>
                  </a:cubicBezTo>
                  <a:cubicBezTo>
                    <a:pt x="8881" y="14983"/>
                    <a:pt x="8945" y="15132"/>
                    <a:pt x="9070" y="15179"/>
                  </a:cubicBezTo>
                  <a:cubicBezTo>
                    <a:pt x="9259" y="15255"/>
                    <a:pt x="9436" y="15356"/>
                    <a:pt x="9597" y="15474"/>
                  </a:cubicBezTo>
                  <a:cubicBezTo>
                    <a:pt x="9641" y="15504"/>
                    <a:pt x="9691" y="15519"/>
                    <a:pt x="9741" y="15519"/>
                  </a:cubicBezTo>
                  <a:cubicBezTo>
                    <a:pt x="9819" y="15519"/>
                    <a:pt x="9895" y="15484"/>
                    <a:pt x="9946" y="15416"/>
                  </a:cubicBezTo>
                  <a:cubicBezTo>
                    <a:pt x="10022" y="15302"/>
                    <a:pt x="9998" y="15149"/>
                    <a:pt x="9886" y="15072"/>
                  </a:cubicBezTo>
                  <a:cubicBezTo>
                    <a:pt x="9697" y="14930"/>
                    <a:pt x="9490" y="14812"/>
                    <a:pt x="9259" y="14717"/>
                  </a:cubicBezTo>
                  <a:cubicBezTo>
                    <a:pt x="9229" y="14706"/>
                    <a:pt x="9198" y="14701"/>
                    <a:pt x="9168" y="14701"/>
                  </a:cubicBezTo>
                  <a:close/>
                  <a:moveTo>
                    <a:pt x="6043" y="15260"/>
                  </a:moveTo>
                  <a:cubicBezTo>
                    <a:pt x="5995" y="15260"/>
                    <a:pt x="5947" y="15273"/>
                    <a:pt x="5905" y="15302"/>
                  </a:cubicBezTo>
                  <a:cubicBezTo>
                    <a:pt x="5728" y="15427"/>
                    <a:pt x="5550" y="15569"/>
                    <a:pt x="5367" y="15728"/>
                  </a:cubicBezTo>
                  <a:cubicBezTo>
                    <a:pt x="5261" y="15817"/>
                    <a:pt x="5253" y="15976"/>
                    <a:pt x="5343" y="16077"/>
                  </a:cubicBezTo>
                  <a:cubicBezTo>
                    <a:pt x="5391" y="16135"/>
                    <a:pt x="5459" y="16166"/>
                    <a:pt x="5528" y="16166"/>
                  </a:cubicBezTo>
                  <a:cubicBezTo>
                    <a:pt x="5585" y="16166"/>
                    <a:pt x="5644" y="16145"/>
                    <a:pt x="5692" y="16101"/>
                  </a:cubicBezTo>
                  <a:cubicBezTo>
                    <a:pt x="5825" y="15987"/>
                    <a:pt x="5955" y="15883"/>
                    <a:pt x="6081" y="15789"/>
                  </a:cubicBezTo>
                  <a:lnTo>
                    <a:pt x="6081" y="15789"/>
                  </a:lnTo>
                  <a:cubicBezTo>
                    <a:pt x="6085" y="15834"/>
                    <a:pt x="6100" y="15879"/>
                    <a:pt x="6129" y="15918"/>
                  </a:cubicBezTo>
                  <a:cubicBezTo>
                    <a:pt x="6266" y="16101"/>
                    <a:pt x="6413" y="16279"/>
                    <a:pt x="6574" y="16451"/>
                  </a:cubicBezTo>
                  <a:cubicBezTo>
                    <a:pt x="6622" y="16499"/>
                    <a:pt x="6687" y="16524"/>
                    <a:pt x="6752" y="16524"/>
                  </a:cubicBezTo>
                  <a:cubicBezTo>
                    <a:pt x="6813" y="16524"/>
                    <a:pt x="6874" y="16502"/>
                    <a:pt x="6922" y="16456"/>
                  </a:cubicBezTo>
                  <a:cubicBezTo>
                    <a:pt x="7022" y="16361"/>
                    <a:pt x="7022" y="16208"/>
                    <a:pt x="6934" y="16107"/>
                  </a:cubicBezTo>
                  <a:cubicBezTo>
                    <a:pt x="6787" y="15954"/>
                    <a:pt x="6651" y="15793"/>
                    <a:pt x="6526" y="15622"/>
                  </a:cubicBezTo>
                  <a:cubicBezTo>
                    <a:pt x="6476" y="15557"/>
                    <a:pt x="6401" y="15524"/>
                    <a:pt x="6324" y="15524"/>
                  </a:cubicBezTo>
                  <a:cubicBezTo>
                    <a:pt x="6315" y="15524"/>
                    <a:pt x="6305" y="15524"/>
                    <a:pt x="6296" y="15525"/>
                  </a:cubicBezTo>
                  <a:lnTo>
                    <a:pt x="6296" y="15525"/>
                  </a:lnTo>
                  <a:cubicBezTo>
                    <a:pt x="6301" y="15470"/>
                    <a:pt x="6288" y="15414"/>
                    <a:pt x="6254" y="15367"/>
                  </a:cubicBezTo>
                  <a:cubicBezTo>
                    <a:pt x="6202" y="15297"/>
                    <a:pt x="6123" y="15260"/>
                    <a:pt x="6043" y="15260"/>
                  </a:cubicBezTo>
                  <a:close/>
                  <a:moveTo>
                    <a:pt x="10596" y="16014"/>
                  </a:moveTo>
                  <a:cubicBezTo>
                    <a:pt x="10559" y="16014"/>
                    <a:pt x="10520" y="16023"/>
                    <a:pt x="10484" y="16042"/>
                  </a:cubicBezTo>
                  <a:cubicBezTo>
                    <a:pt x="10365" y="16107"/>
                    <a:pt x="10318" y="16255"/>
                    <a:pt x="10377" y="16374"/>
                  </a:cubicBezTo>
                  <a:cubicBezTo>
                    <a:pt x="10478" y="16569"/>
                    <a:pt x="10536" y="16757"/>
                    <a:pt x="10566" y="16923"/>
                  </a:cubicBezTo>
                  <a:cubicBezTo>
                    <a:pt x="10583" y="17046"/>
                    <a:pt x="10688" y="17135"/>
                    <a:pt x="10804" y="17135"/>
                  </a:cubicBezTo>
                  <a:cubicBezTo>
                    <a:pt x="10817" y="17135"/>
                    <a:pt x="10831" y="17133"/>
                    <a:pt x="10845" y="17131"/>
                  </a:cubicBezTo>
                  <a:cubicBezTo>
                    <a:pt x="10981" y="17112"/>
                    <a:pt x="11075" y="16989"/>
                    <a:pt x="11052" y="16852"/>
                  </a:cubicBezTo>
                  <a:cubicBezTo>
                    <a:pt x="11016" y="16622"/>
                    <a:pt x="10940" y="16385"/>
                    <a:pt x="10820" y="16148"/>
                  </a:cubicBezTo>
                  <a:cubicBezTo>
                    <a:pt x="10774" y="16065"/>
                    <a:pt x="10687" y="16014"/>
                    <a:pt x="10596" y="16014"/>
                  </a:cubicBezTo>
                  <a:close/>
                  <a:moveTo>
                    <a:pt x="4602" y="16616"/>
                  </a:moveTo>
                  <a:cubicBezTo>
                    <a:pt x="4532" y="16616"/>
                    <a:pt x="4463" y="16644"/>
                    <a:pt x="4414" y="16699"/>
                  </a:cubicBezTo>
                  <a:cubicBezTo>
                    <a:pt x="4278" y="16864"/>
                    <a:pt x="4136" y="17041"/>
                    <a:pt x="3994" y="17232"/>
                  </a:cubicBezTo>
                  <a:cubicBezTo>
                    <a:pt x="3912" y="17338"/>
                    <a:pt x="3934" y="17491"/>
                    <a:pt x="4041" y="17574"/>
                  </a:cubicBezTo>
                  <a:cubicBezTo>
                    <a:pt x="4088" y="17609"/>
                    <a:pt x="4142" y="17626"/>
                    <a:pt x="4195" y="17626"/>
                  </a:cubicBezTo>
                  <a:cubicBezTo>
                    <a:pt x="4270" y="17626"/>
                    <a:pt x="4342" y="17592"/>
                    <a:pt x="4390" y="17527"/>
                  </a:cubicBezTo>
                  <a:cubicBezTo>
                    <a:pt x="4527" y="17349"/>
                    <a:pt x="4663" y="17178"/>
                    <a:pt x="4792" y="17024"/>
                  </a:cubicBezTo>
                  <a:cubicBezTo>
                    <a:pt x="4881" y="16918"/>
                    <a:pt x="4870" y="16764"/>
                    <a:pt x="4764" y="16675"/>
                  </a:cubicBezTo>
                  <a:cubicBezTo>
                    <a:pt x="4718" y="16635"/>
                    <a:pt x="4660" y="16616"/>
                    <a:pt x="4602" y="16616"/>
                  </a:cubicBezTo>
                  <a:close/>
                  <a:moveTo>
                    <a:pt x="7765" y="16874"/>
                  </a:moveTo>
                  <a:cubicBezTo>
                    <a:pt x="7684" y="16874"/>
                    <a:pt x="7604" y="16912"/>
                    <a:pt x="7555" y="16983"/>
                  </a:cubicBezTo>
                  <a:cubicBezTo>
                    <a:pt x="7484" y="17101"/>
                    <a:pt x="7514" y="17254"/>
                    <a:pt x="7626" y="17332"/>
                  </a:cubicBezTo>
                  <a:cubicBezTo>
                    <a:pt x="7816" y="17450"/>
                    <a:pt x="8016" y="17568"/>
                    <a:pt x="8224" y="17675"/>
                  </a:cubicBezTo>
                  <a:cubicBezTo>
                    <a:pt x="8260" y="17694"/>
                    <a:pt x="8299" y="17704"/>
                    <a:pt x="8338" y="17704"/>
                  </a:cubicBezTo>
                  <a:cubicBezTo>
                    <a:pt x="8427" y="17704"/>
                    <a:pt x="8514" y="17655"/>
                    <a:pt x="8554" y="17568"/>
                  </a:cubicBezTo>
                  <a:cubicBezTo>
                    <a:pt x="8620" y="17450"/>
                    <a:pt x="8573" y="17297"/>
                    <a:pt x="8448" y="17237"/>
                  </a:cubicBezTo>
                  <a:cubicBezTo>
                    <a:pt x="8259" y="17136"/>
                    <a:pt x="8076" y="17030"/>
                    <a:pt x="7898" y="16912"/>
                  </a:cubicBezTo>
                  <a:cubicBezTo>
                    <a:pt x="7858" y="16886"/>
                    <a:pt x="7811" y="16874"/>
                    <a:pt x="7765" y="16874"/>
                  </a:cubicBezTo>
                  <a:close/>
                  <a:moveTo>
                    <a:pt x="9573" y="17671"/>
                  </a:moveTo>
                  <a:cubicBezTo>
                    <a:pt x="9458" y="17671"/>
                    <a:pt x="9351" y="17754"/>
                    <a:pt x="9324" y="17876"/>
                  </a:cubicBezTo>
                  <a:cubicBezTo>
                    <a:pt x="9300" y="18007"/>
                    <a:pt x="9389" y="18136"/>
                    <a:pt x="9526" y="18160"/>
                  </a:cubicBezTo>
                  <a:cubicBezTo>
                    <a:pt x="9673" y="18190"/>
                    <a:pt x="9810" y="18201"/>
                    <a:pt x="9933" y="18201"/>
                  </a:cubicBezTo>
                  <a:cubicBezTo>
                    <a:pt x="10058" y="18201"/>
                    <a:pt x="10176" y="18190"/>
                    <a:pt x="10288" y="18166"/>
                  </a:cubicBezTo>
                  <a:cubicBezTo>
                    <a:pt x="10419" y="18130"/>
                    <a:pt x="10501" y="18000"/>
                    <a:pt x="10471" y="17865"/>
                  </a:cubicBezTo>
                  <a:cubicBezTo>
                    <a:pt x="10440" y="17752"/>
                    <a:pt x="10335" y="17675"/>
                    <a:pt x="10222" y="17675"/>
                  </a:cubicBezTo>
                  <a:cubicBezTo>
                    <a:pt x="10205" y="17675"/>
                    <a:pt x="10188" y="17676"/>
                    <a:pt x="10170" y="17680"/>
                  </a:cubicBezTo>
                  <a:cubicBezTo>
                    <a:pt x="10105" y="17699"/>
                    <a:pt x="10028" y="17704"/>
                    <a:pt x="9933" y="17704"/>
                  </a:cubicBezTo>
                  <a:cubicBezTo>
                    <a:pt x="9845" y="17704"/>
                    <a:pt x="9739" y="17699"/>
                    <a:pt x="9614" y="17675"/>
                  </a:cubicBezTo>
                  <a:cubicBezTo>
                    <a:pt x="9600" y="17672"/>
                    <a:pt x="9586" y="17671"/>
                    <a:pt x="9573" y="17671"/>
                  </a:cubicBezTo>
                  <a:close/>
                  <a:moveTo>
                    <a:pt x="3442" y="18223"/>
                  </a:moveTo>
                  <a:cubicBezTo>
                    <a:pt x="3362" y="18223"/>
                    <a:pt x="3283" y="18262"/>
                    <a:pt x="3237" y="18338"/>
                  </a:cubicBezTo>
                  <a:cubicBezTo>
                    <a:pt x="3118" y="18521"/>
                    <a:pt x="3006" y="18710"/>
                    <a:pt x="2888" y="18911"/>
                  </a:cubicBezTo>
                  <a:cubicBezTo>
                    <a:pt x="2817" y="19029"/>
                    <a:pt x="2858" y="19184"/>
                    <a:pt x="2976" y="19249"/>
                  </a:cubicBezTo>
                  <a:cubicBezTo>
                    <a:pt x="3016" y="19273"/>
                    <a:pt x="3059" y="19284"/>
                    <a:pt x="3102" y="19284"/>
                  </a:cubicBezTo>
                  <a:cubicBezTo>
                    <a:pt x="3188" y="19284"/>
                    <a:pt x="3272" y="19238"/>
                    <a:pt x="3320" y="19160"/>
                  </a:cubicBezTo>
                  <a:cubicBezTo>
                    <a:pt x="3432" y="18965"/>
                    <a:pt x="3544" y="18781"/>
                    <a:pt x="3656" y="18603"/>
                  </a:cubicBezTo>
                  <a:cubicBezTo>
                    <a:pt x="3727" y="18485"/>
                    <a:pt x="3692" y="18332"/>
                    <a:pt x="3574" y="18261"/>
                  </a:cubicBezTo>
                  <a:cubicBezTo>
                    <a:pt x="3533" y="18235"/>
                    <a:pt x="3488" y="18223"/>
                    <a:pt x="3442" y="18223"/>
                  </a:cubicBezTo>
                  <a:close/>
                  <a:moveTo>
                    <a:pt x="2475" y="19951"/>
                  </a:moveTo>
                  <a:cubicBezTo>
                    <a:pt x="2384" y="19951"/>
                    <a:pt x="2296" y="20000"/>
                    <a:pt x="2249" y="20088"/>
                  </a:cubicBezTo>
                  <a:cubicBezTo>
                    <a:pt x="2148" y="20290"/>
                    <a:pt x="2048" y="20484"/>
                    <a:pt x="1952" y="20686"/>
                  </a:cubicBezTo>
                  <a:cubicBezTo>
                    <a:pt x="1894" y="20811"/>
                    <a:pt x="1947" y="20958"/>
                    <a:pt x="2072" y="21017"/>
                  </a:cubicBezTo>
                  <a:cubicBezTo>
                    <a:pt x="2106" y="21033"/>
                    <a:pt x="2143" y="21041"/>
                    <a:pt x="2179" y="21041"/>
                  </a:cubicBezTo>
                  <a:cubicBezTo>
                    <a:pt x="2271" y="21041"/>
                    <a:pt x="2360" y="20989"/>
                    <a:pt x="2403" y="20899"/>
                  </a:cubicBezTo>
                  <a:cubicBezTo>
                    <a:pt x="2498" y="20704"/>
                    <a:pt x="2591" y="20508"/>
                    <a:pt x="2692" y="20314"/>
                  </a:cubicBezTo>
                  <a:cubicBezTo>
                    <a:pt x="2752" y="20189"/>
                    <a:pt x="2705" y="20041"/>
                    <a:pt x="2586" y="19976"/>
                  </a:cubicBezTo>
                  <a:cubicBezTo>
                    <a:pt x="2550" y="19959"/>
                    <a:pt x="2512" y="19951"/>
                    <a:pt x="2475" y="19951"/>
                  </a:cubicBezTo>
                  <a:close/>
                  <a:moveTo>
                    <a:pt x="1645" y="21756"/>
                  </a:moveTo>
                  <a:cubicBezTo>
                    <a:pt x="1547" y="21756"/>
                    <a:pt x="1455" y="21816"/>
                    <a:pt x="1414" y="21911"/>
                  </a:cubicBezTo>
                  <a:cubicBezTo>
                    <a:pt x="1332" y="22117"/>
                    <a:pt x="1250" y="22330"/>
                    <a:pt x="1172" y="22537"/>
                  </a:cubicBezTo>
                  <a:cubicBezTo>
                    <a:pt x="1125" y="22662"/>
                    <a:pt x="1190" y="22810"/>
                    <a:pt x="1321" y="22857"/>
                  </a:cubicBezTo>
                  <a:cubicBezTo>
                    <a:pt x="1348" y="22867"/>
                    <a:pt x="1377" y="22872"/>
                    <a:pt x="1405" y="22872"/>
                  </a:cubicBezTo>
                  <a:cubicBezTo>
                    <a:pt x="1507" y="22872"/>
                    <a:pt x="1602" y="22807"/>
                    <a:pt x="1640" y="22709"/>
                  </a:cubicBezTo>
                  <a:cubicBezTo>
                    <a:pt x="1717" y="22502"/>
                    <a:pt x="1793" y="22302"/>
                    <a:pt x="1876" y="22100"/>
                  </a:cubicBezTo>
                  <a:cubicBezTo>
                    <a:pt x="1930" y="21969"/>
                    <a:pt x="1864" y="21827"/>
                    <a:pt x="1740" y="21775"/>
                  </a:cubicBezTo>
                  <a:cubicBezTo>
                    <a:pt x="1708" y="21762"/>
                    <a:pt x="1677" y="21756"/>
                    <a:pt x="1645" y="21756"/>
                  </a:cubicBezTo>
                  <a:close/>
                  <a:moveTo>
                    <a:pt x="992" y="23629"/>
                  </a:moveTo>
                  <a:cubicBezTo>
                    <a:pt x="886" y="23629"/>
                    <a:pt x="787" y="23697"/>
                    <a:pt x="753" y="23809"/>
                  </a:cubicBezTo>
                  <a:cubicBezTo>
                    <a:pt x="687" y="24022"/>
                    <a:pt x="628" y="24241"/>
                    <a:pt x="575" y="24454"/>
                  </a:cubicBezTo>
                  <a:cubicBezTo>
                    <a:pt x="540" y="24585"/>
                    <a:pt x="616" y="24721"/>
                    <a:pt x="753" y="24756"/>
                  </a:cubicBezTo>
                  <a:cubicBezTo>
                    <a:pt x="773" y="24762"/>
                    <a:pt x="793" y="24765"/>
                    <a:pt x="813" y="24765"/>
                  </a:cubicBezTo>
                  <a:cubicBezTo>
                    <a:pt x="922" y="24765"/>
                    <a:pt x="1024" y="24688"/>
                    <a:pt x="1054" y="24579"/>
                  </a:cubicBezTo>
                  <a:cubicBezTo>
                    <a:pt x="1108" y="24366"/>
                    <a:pt x="1166" y="24159"/>
                    <a:pt x="1231" y="23946"/>
                  </a:cubicBezTo>
                  <a:cubicBezTo>
                    <a:pt x="1267" y="23815"/>
                    <a:pt x="1190" y="23679"/>
                    <a:pt x="1059" y="23638"/>
                  </a:cubicBezTo>
                  <a:cubicBezTo>
                    <a:pt x="1037" y="23631"/>
                    <a:pt x="1015" y="23629"/>
                    <a:pt x="992" y="23629"/>
                  </a:cubicBezTo>
                  <a:close/>
                  <a:moveTo>
                    <a:pt x="532" y="25556"/>
                  </a:moveTo>
                  <a:cubicBezTo>
                    <a:pt x="413" y="25556"/>
                    <a:pt x="306" y="25640"/>
                    <a:pt x="284" y="25762"/>
                  </a:cubicBezTo>
                  <a:cubicBezTo>
                    <a:pt x="243" y="25986"/>
                    <a:pt x="208" y="26206"/>
                    <a:pt x="178" y="26425"/>
                  </a:cubicBezTo>
                  <a:cubicBezTo>
                    <a:pt x="155" y="26561"/>
                    <a:pt x="249" y="26684"/>
                    <a:pt x="385" y="26709"/>
                  </a:cubicBezTo>
                  <a:cubicBezTo>
                    <a:pt x="396" y="26710"/>
                    <a:pt x="406" y="26711"/>
                    <a:pt x="417" y="26711"/>
                  </a:cubicBezTo>
                  <a:cubicBezTo>
                    <a:pt x="540" y="26711"/>
                    <a:pt x="648" y="26621"/>
                    <a:pt x="669" y="26496"/>
                  </a:cubicBezTo>
                  <a:cubicBezTo>
                    <a:pt x="699" y="26283"/>
                    <a:pt x="734" y="26070"/>
                    <a:pt x="770" y="25851"/>
                  </a:cubicBezTo>
                  <a:cubicBezTo>
                    <a:pt x="800" y="25715"/>
                    <a:pt x="710" y="25590"/>
                    <a:pt x="575" y="25560"/>
                  </a:cubicBezTo>
                  <a:cubicBezTo>
                    <a:pt x="561" y="25558"/>
                    <a:pt x="547" y="25556"/>
                    <a:pt x="532" y="25556"/>
                  </a:cubicBezTo>
                  <a:close/>
                  <a:moveTo>
                    <a:pt x="282" y="27530"/>
                  </a:moveTo>
                  <a:cubicBezTo>
                    <a:pt x="150" y="27530"/>
                    <a:pt x="48" y="27632"/>
                    <a:pt x="36" y="27761"/>
                  </a:cubicBezTo>
                  <a:cubicBezTo>
                    <a:pt x="24" y="27986"/>
                    <a:pt x="13" y="28211"/>
                    <a:pt x="7" y="28429"/>
                  </a:cubicBezTo>
                  <a:cubicBezTo>
                    <a:pt x="0" y="28566"/>
                    <a:pt x="114" y="28683"/>
                    <a:pt x="249" y="28683"/>
                  </a:cubicBezTo>
                  <a:cubicBezTo>
                    <a:pt x="253" y="28684"/>
                    <a:pt x="257" y="28684"/>
                    <a:pt x="261" y="28684"/>
                  </a:cubicBezTo>
                  <a:cubicBezTo>
                    <a:pt x="392" y="28684"/>
                    <a:pt x="497" y="28573"/>
                    <a:pt x="504" y="28442"/>
                  </a:cubicBezTo>
                  <a:cubicBezTo>
                    <a:pt x="510" y="28229"/>
                    <a:pt x="516" y="28009"/>
                    <a:pt x="533" y="27790"/>
                  </a:cubicBezTo>
                  <a:cubicBezTo>
                    <a:pt x="540" y="27654"/>
                    <a:pt x="439" y="27536"/>
                    <a:pt x="303" y="27531"/>
                  </a:cubicBezTo>
                  <a:cubicBezTo>
                    <a:pt x="296" y="27530"/>
                    <a:pt x="289" y="27530"/>
                    <a:pt x="282" y="27530"/>
                  </a:cubicBezTo>
                  <a:close/>
                  <a:moveTo>
                    <a:pt x="273" y="29512"/>
                  </a:moveTo>
                  <a:cubicBezTo>
                    <a:pt x="269" y="29512"/>
                    <a:pt x="265" y="29512"/>
                    <a:pt x="262" y="29513"/>
                  </a:cubicBezTo>
                  <a:cubicBezTo>
                    <a:pt x="125" y="29518"/>
                    <a:pt x="24" y="29636"/>
                    <a:pt x="30" y="29772"/>
                  </a:cubicBezTo>
                  <a:cubicBezTo>
                    <a:pt x="43" y="30004"/>
                    <a:pt x="60" y="30223"/>
                    <a:pt x="84" y="30447"/>
                  </a:cubicBezTo>
                  <a:cubicBezTo>
                    <a:pt x="100" y="30575"/>
                    <a:pt x="206" y="30667"/>
                    <a:pt x="331" y="30667"/>
                  </a:cubicBezTo>
                  <a:cubicBezTo>
                    <a:pt x="339" y="30667"/>
                    <a:pt x="347" y="30666"/>
                    <a:pt x="355" y="30665"/>
                  </a:cubicBezTo>
                  <a:cubicBezTo>
                    <a:pt x="492" y="30654"/>
                    <a:pt x="592" y="30529"/>
                    <a:pt x="581" y="30394"/>
                  </a:cubicBezTo>
                  <a:cubicBezTo>
                    <a:pt x="557" y="30181"/>
                    <a:pt x="540" y="29961"/>
                    <a:pt x="527" y="29743"/>
                  </a:cubicBezTo>
                  <a:cubicBezTo>
                    <a:pt x="516" y="29610"/>
                    <a:pt x="404" y="29512"/>
                    <a:pt x="273" y="29512"/>
                  </a:cubicBezTo>
                  <a:close/>
                  <a:moveTo>
                    <a:pt x="522" y="31478"/>
                  </a:moveTo>
                  <a:cubicBezTo>
                    <a:pt x="508" y="31478"/>
                    <a:pt x="494" y="31479"/>
                    <a:pt x="480" y="31482"/>
                  </a:cubicBezTo>
                  <a:cubicBezTo>
                    <a:pt x="344" y="31512"/>
                    <a:pt x="256" y="31642"/>
                    <a:pt x="284" y="31779"/>
                  </a:cubicBezTo>
                  <a:cubicBezTo>
                    <a:pt x="327" y="31997"/>
                    <a:pt x="374" y="32216"/>
                    <a:pt x="426" y="32435"/>
                  </a:cubicBezTo>
                  <a:cubicBezTo>
                    <a:pt x="452" y="32547"/>
                    <a:pt x="557" y="32624"/>
                    <a:pt x="669" y="32624"/>
                  </a:cubicBezTo>
                  <a:cubicBezTo>
                    <a:pt x="687" y="32624"/>
                    <a:pt x="705" y="32622"/>
                    <a:pt x="723" y="32618"/>
                  </a:cubicBezTo>
                  <a:cubicBezTo>
                    <a:pt x="859" y="32582"/>
                    <a:pt x="942" y="32453"/>
                    <a:pt x="906" y="32317"/>
                  </a:cubicBezTo>
                  <a:cubicBezTo>
                    <a:pt x="859" y="32109"/>
                    <a:pt x="811" y="31896"/>
                    <a:pt x="770" y="31683"/>
                  </a:cubicBezTo>
                  <a:cubicBezTo>
                    <a:pt x="748" y="31562"/>
                    <a:pt x="638" y="31478"/>
                    <a:pt x="522" y="31478"/>
                  </a:cubicBezTo>
                  <a:close/>
                  <a:moveTo>
                    <a:pt x="1037" y="33396"/>
                  </a:moveTo>
                  <a:cubicBezTo>
                    <a:pt x="1009" y="33396"/>
                    <a:pt x="981" y="33401"/>
                    <a:pt x="953" y="33411"/>
                  </a:cubicBezTo>
                  <a:cubicBezTo>
                    <a:pt x="824" y="33453"/>
                    <a:pt x="758" y="33594"/>
                    <a:pt x="800" y="33724"/>
                  </a:cubicBezTo>
                  <a:cubicBezTo>
                    <a:pt x="876" y="33937"/>
                    <a:pt x="953" y="34150"/>
                    <a:pt x="1037" y="34357"/>
                  </a:cubicBezTo>
                  <a:cubicBezTo>
                    <a:pt x="1073" y="34457"/>
                    <a:pt x="1165" y="34516"/>
                    <a:pt x="1264" y="34516"/>
                  </a:cubicBezTo>
                  <a:cubicBezTo>
                    <a:pt x="1295" y="34516"/>
                    <a:pt x="1326" y="34510"/>
                    <a:pt x="1356" y="34499"/>
                  </a:cubicBezTo>
                  <a:cubicBezTo>
                    <a:pt x="1485" y="34446"/>
                    <a:pt x="1545" y="34304"/>
                    <a:pt x="1498" y="34174"/>
                  </a:cubicBezTo>
                  <a:cubicBezTo>
                    <a:pt x="1414" y="33972"/>
                    <a:pt x="1343" y="33772"/>
                    <a:pt x="1272" y="33565"/>
                  </a:cubicBezTo>
                  <a:cubicBezTo>
                    <a:pt x="1236" y="33462"/>
                    <a:pt x="1140" y="33396"/>
                    <a:pt x="1037" y="33396"/>
                  </a:cubicBezTo>
                  <a:close/>
                  <a:moveTo>
                    <a:pt x="1808" y="35222"/>
                  </a:moveTo>
                  <a:cubicBezTo>
                    <a:pt x="1771" y="35222"/>
                    <a:pt x="1733" y="35231"/>
                    <a:pt x="1698" y="35250"/>
                  </a:cubicBezTo>
                  <a:cubicBezTo>
                    <a:pt x="1575" y="35315"/>
                    <a:pt x="1527" y="35463"/>
                    <a:pt x="1586" y="35582"/>
                  </a:cubicBezTo>
                  <a:cubicBezTo>
                    <a:pt x="1693" y="35789"/>
                    <a:pt x="1799" y="35984"/>
                    <a:pt x="1911" y="36180"/>
                  </a:cubicBezTo>
                  <a:cubicBezTo>
                    <a:pt x="1955" y="36258"/>
                    <a:pt x="2037" y="36303"/>
                    <a:pt x="2123" y="36303"/>
                  </a:cubicBezTo>
                  <a:cubicBezTo>
                    <a:pt x="2166" y="36303"/>
                    <a:pt x="2209" y="36292"/>
                    <a:pt x="2249" y="36268"/>
                  </a:cubicBezTo>
                  <a:cubicBezTo>
                    <a:pt x="2367" y="36203"/>
                    <a:pt x="2408" y="36049"/>
                    <a:pt x="2337" y="35931"/>
                  </a:cubicBezTo>
                  <a:cubicBezTo>
                    <a:pt x="2231" y="35741"/>
                    <a:pt x="2130" y="35552"/>
                    <a:pt x="2031" y="35356"/>
                  </a:cubicBezTo>
                  <a:cubicBezTo>
                    <a:pt x="1984" y="35273"/>
                    <a:pt x="1897" y="35222"/>
                    <a:pt x="1808" y="35222"/>
                  </a:cubicBezTo>
                  <a:close/>
                  <a:moveTo>
                    <a:pt x="2840" y="36918"/>
                  </a:moveTo>
                  <a:cubicBezTo>
                    <a:pt x="2790" y="36918"/>
                    <a:pt x="2740" y="36933"/>
                    <a:pt x="2698" y="36966"/>
                  </a:cubicBezTo>
                  <a:cubicBezTo>
                    <a:pt x="2586" y="37043"/>
                    <a:pt x="2556" y="37196"/>
                    <a:pt x="2640" y="37309"/>
                  </a:cubicBezTo>
                  <a:cubicBezTo>
                    <a:pt x="2769" y="37493"/>
                    <a:pt x="2905" y="37676"/>
                    <a:pt x="3047" y="37848"/>
                  </a:cubicBezTo>
                  <a:cubicBezTo>
                    <a:pt x="3095" y="37910"/>
                    <a:pt x="3169" y="37941"/>
                    <a:pt x="3243" y="37941"/>
                  </a:cubicBezTo>
                  <a:cubicBezTo>
                    <a:pt x="3297" y="37941"/>
                    <a:pt x="3351" y="37924"/>
                    <a:pt x="3396" y="37889"/>
                  </a:cubicBezTo>
                  <a:cubicBezTo>
                    <a:pt x="3503" y="37800"/>
                    <a:pt x="3521" y="37647"/>
                    <a:pt x="3432" y="37540"/>
                  </a:cubicBezTo>
                  <a:cubicBezTo>
                    <a:pt x="3301" y="37368"/>
                    <a:pt x="3172" y="37196"/>
                    <a:pt x="3041" y="37019"/>
                  </a:cubicBezTo>
                  <a:cubicBezTo>
                    <a:pt x="2995" y="36954"/>
                    <a:pt x="2918" y="36918"/>
                    <a:pt x="2840" y="36918"/>
                  </a:cubicBezTo>
                  <a:close/>
                  <a:moveTo>
                    <a:pt x="4118" y="38433"/>
                  </a:moveTo>
                  <a:cubicBezTo>
                    <a:pt x="4056" y="38433"/>
                    <a:pt x="3993" y="38457"/>
                    <a:pt x="3947" y="38504"/>
                  </a:cubicBezTo>
                  <a:cubicBezTo>
                    <a:pt x="3846" y="38605"/>
                    <a:pt x="3846" y="38758"/>
                    <a:pt x="3940" y="38859"/>
                  </a:cubicBezTo>
                  <a:cubicBezTo>
                    <a:pt x="4101" y="39019"/>
                    <a:pt x="4267" y="39173"/>
                    <a:pt x="4431" y="39320"/>
                  </a:cubicBezTo>
                  <a:cubicBezTo>
                    <a:pt x="4479" y="39365"/>
                    <a:pt x="4540" y="39388"/>
                    <a:pt x="4600" y="39388"/>
                  </a:cubicBezTo>
                  <a:cubicBezTo>
                    <a:pt x="4667" y="39388"/>
                    <a:pt x="4734" y="39360"/>
                    <a:pt x="4781" y="39303"/>
                  </a:cubicBezTo>
                  <a:cubicBezTo>
                    <a:pt x="4876" y="39203"/>
                    <a:pt x="4863" y="39048"/>
                    <a:pt x="4764" y="38954"/>
                  </a:cubicBezTo>
                  <a:cubicBezTo>
                    <a:pt x="4603" y="38812"/>
                    <a:pt x="4450" y="38664"/>
                    <a:pt x="4295" y="38510"/>
                  </a:cubicBezTo>
                  <a:cubicBezTo>
                    <a:pt x="4248" y="38459"/>
                    <a:pt x="4183" y="38433"/>
                    <a:pt x="4118" y="38433"/>
                  </a:cubicBezTo>
                  <a:close/>
                  <a:moveTo>
                    <a:pt x="5632" y="39717"/>
                  </a:moveTo>
                  <a:cubicBezTo>
                    <a:pt x="5554" y="39717"/>
                    <a:pt x="5479" y="39755"/>
                    <a:pt x="5431" y="39823"/>
                  </a:cubicBezTo>
                  <a:cubicBezTo>
                    <a:pt x="5349" y="39935"/>
                    <a:pt x="5378" y="40090"/>
                    <a:pt x="5491" y="40167"/>
                  </a:cubicBezTo>
                  <a:cubicBezTo>
                    <a:pt x="5674" y="40297"/>
                    <a:pt x="5864" y="40421"/>
                    <a:pt x="6053" y="40539"/>
                  </a:cubicBezTo>
                  <a:cubicBezTo>
                    <a:pt x="6094" y="40563"/>
                    <a:pt x="6139" y="40575"/>
                    <a:pt x="6184" y="40575"/>
                  </a:cubicBezTo>
                  <a:cubicBezTo>
                    <a:pt x="6268" y="40575"/>
                    <a:pt x="6350" y="40533"/>
                    <a:pt x="6396" y="40456"/>
                  </a:cubicBezTo>
                  <a:cubicBezTo>
                    <a:pt x="6467" y="40338"/>
                    <a:pt x="6432" y="40184"/>
                    <a:pt x="6313" y="40113"/>
                  </a:cubicBezTo>
                  <a:cubicBezTo>
                    <a:pt x="6129" y="40006"/>
                    <a:pt x="5952" y="39888"/>
                    <a:pt x="5775" y="39765"/>
                  </a:cubicBezTo>
                  <a:cubicBezTo>
                    <a:pt x="5731" y="39732"/>
                    <a:pt x="5681" y="39717"/>
                    <a:pt x="5632" y="39717"/>
                  </a:cubicBezTo>
                  <a:close/>
                  <a:moveTo>
                    <a:pt x="7354" y="40705"/>
                  </a:moveTo>
                  <a:cubicBezTo>
                    <a:pt x="7261" y="40705"/>
                    <a:pt x="7172" y="40757"/>
                    <a:pt x="7129" y="40847"/>
                  </a:cubicBezTo>
                  <a:cubicBezTo>
                    <a:pt x="7071" y="40965"/>
                    <a:pt x="7118" y="41114"/>
                    <a:pt x="7241" y="41177"/>
                  </a:cubicBezTo>
                  <a:cubicBezTo>
                    <a:pt x="7448" y="41278"/>
                    <a:pt x="7650" y="41373"/>
                    <a:pt x="7852" y="41461"/>
                  </a:cubicBezTo>
                  <a:cubicBezTo>
                    <a:pt x="7883" y="41475"/>
                    <a:pt x="7915" y="41481"/>
                    <a:pt x="7947" y="41481"/>
                  </a:cubicBezTo>
                  <a:cubicBezTo>
                    <a:pt x="8043" y="41481"/>
                    <a:pt x="8136" y="41425"/>
                    <a:pt x="8177" y="41332"/>
                  </a:cubicBezTo>
                  <a:cubicBezTo>
                    <a:pt x="8235" y="41207"/>
                    <a:pt x="8177" y="41060"/>
                    <a:pt x="8052" y="41007"/>
                  </a:cubicBezTo>
                  <a:cubicBezTo>
                    <a:pt x="7857" y="40918"/>
                    <a:pt x="7661" y="40830"/>
                    <a:pt x="7461" y="40729"/>
                  </a:cubicBezTo>
                  <a:cubicBezTo>
                    <a:pt x="7427" y="40712"/>
                    <a:pt x="7390" y="40705"/>
                    <a:pt x="7354" y="40705"/>
                  </a:cubicBezTo>
                  <a:close/>
                  <a:moveTo>
                    <a:pt x="9179" y="41477"/>
                  </a:moveTo>
                  <a:cubicBezTo>
                    <a:pt x="9079" y="41477"/>
                    <a:pt x="8983" y="41541"/>
                    <a:pt x="8945" y="41639"/>
                  </a:cubicBezTo>
                  <a:cubicBezTo>
                    <a:pt x="8898" y="41770"/>
                    <a:pt x="8963" y="41912"/>
                    <a:pt x="9094" y="41958"/>
                  </a:cubicBezTo>
                  <a:cubicBezTo>
                    <a:pt x="9313" y="42036"/>
                    <a:pt x="9526" y="42107"/>
                    <a:pt x="9733" y="42171"/>
                  </a:cubicBezTo>
                  <a:cubicBezTo>
                    <a:pt x="9758" y="42180"/>
                    <a:pt x="9784" y="42184"/>
                    <a:pt x="9809" y="42184"/>
                  </a:cubicBezTo>
                  <a:cubicBezTo>
                    <a:pt x="9914" y="42184"/>
                    <a:pt x="10011" y="42116"/>
                    <a:pt x="10040" y="42007"/>
                  </a:cubicBezTo>
                  <a:cubicBezTo>
                    <a:pt x="10081" y="41876"/>
                    <a:pt x="10010" y="41740"/>
                    <a:pt x="9881" y="41699"/>
                  </a:cubicBezTo>
                  <a:cubicBezTo>
                    <a:pt x="9679" y="41633"/>
                    <a:pt x="9472" y="41568"/>
                    <a:pt x="9259" y="41491"/>
                  </a:cubicBezTo>
                  <a:cubicBezTo>
                    <a:pt x="9233" y="41481"/>
                    <a:pt x="9206" y="41477"/>
                    <a:pt x="9179" y="41477"/>
                  </a:cubicBezTo>
                  <a:close/>
                  <a:moveTo>
                    <a:pt x="15138" y="42026"/>
                  </a:moveTo>
                  <a:cubicBezTo>
                    <a:pt x="15109" y="42026"/>
                    <a:pt x="15079" y="42031"/>
                    <a:pt x="15050" y="42042"/>
                  </a:cubicBezTo>
                  <a:cubicBezTo>
                    <a:pt x="15050" y="42042"/>
                    <a:pt x="15014" y="42053"/>
                    <a:pt x="14956" y="42072"/>
                  </a:cubicBezTo>
                  <a:cubicBezTo>
                    <a:pt x="14826" y="42113"/>
                    <a:pt x="14749" y="42249"/>
                    <a:pt x="14784" y="42379"/>
                  </a:cubicBezTo>
                  <a:cubicBezTo>
                    <a:pt x="14814" y="42488"/>
                    <a:pt x="14914" y="42559"/>
                    <a:pt x="15025" y="42559"/>
                  </a:cubicBezTo>
                  <a:cubicBezTo>
                    <a:pt x="15047" y="42559"/>
                    <a:pt x="15070" y="42556"/>
                    <a:pt x="15093" y="42550"/>
                  </a:cubicBezTo>
                  <a:cubicBezTo>
                    <a:pt x="15175" y="42526"/>
                    <a:pt x="15216" y="42509"/>
                    <a:pt x="15222" y="42509"/>
                  </a:cubicBezTo>
                  <a:cubicBezTo>
                    <a:pt x="15352" y="42462"/>
                    <a:pt x="15418" y="42320"/>
                    <a:pt x="15369" y="42190"/>
                  </a:cubicBezTo>
                  <a:cubicBezTo>
                    <a:pt x="15333" y="42088"/>
                    <a:pt x="15239" y="42026"/>
                    <a:pt x="15138" y="42026"/>
                  </a:cubicBezTo>
                  <a:close/>
                  <a:moveTo>
                    <a:pt x="11091" y="42020"/>
                  </a:moveTo>
                  <a:cubicBezTo>
                    <a:pt x="10975" y="42020"/>
                    <a:pt x="10866" y="42098"/>
                    <a:pt x="10845" y="42220"/>
                  </a:cubicBezTo>
                  <a:cubicBezTo>
                    <a:pt x="10815" y="42349"/>
                    <a:pt x="10904" y="42485"/>
                    <a:pt x="11033" y="42509"/>
                  </a:cubicBezTo>
                  <a:cubicBezTo>
                    <a:pt x="11265" y="42562"/>
                    <a:pt x="11489" y="42597"/>
                    <a:pt x="11702" y="42633"/>
                  </a:cubicBezTo>
                  <a:cubicBezTo>
                    <a:pt x="11714" y="42634"/>
                    <a:pt x="11725" y="42635"/>
                    <a:pt x="11736" y="42635"/>
                  </a:cubicBezTo>
                  <a:cubicBezTo>
                    <a:pt x="11855" y="42635"/>
                    <a:pt x="11964" y="42550"/>
                    <a:pt x="11980" y="42427"/>
                  </a:cubicBezTo>
                  <a:cubicBezTo>
                    <a:pt x="12004" y="42291"/>
                    <a:pt x="11909" y="42160"/>
                    <a:pt x="11773" y="42143"/>
                  </a:cubicBezTo>
                  <a:cubicBezTo>
                    <a:pt x="11571" y="42113"/>
                    <a:pt x="11358" y="42072"/>
                    <a:pt x="11134" y="42024"/>
                  </a:cubicBezTo>
                  <a:cubicBezTo>
                    <a:pt x="11120" y="42021"/>
                    <a:pt x="11105" y="42020"/>
                    <a:pt x="11091" y="42020"/>
                  </a:cubicBezTo>
                  <a:close/>
                  <a:moveTo>
                    <a:pt x="13712" y="42255"/>
                  </a:moveTo>
                  <a:cubicBezTo>
                    <a:pt x="13708" y="42255"/>
                    <a:pt x="13705" y="42255"/>
                    <a:pt x="13701" y="42255"/>
                  </a:cubicBezTo>
                  <a:cubicBezTo>
                    <a:pt x="13578" y="42261"/>
                    <a:pt x="13447" y="42266"/>
                    <a:pt x="13305" y="42266"/>
                  </a:cubicBezTo>
                  <a:cubicBezTo>
                    <a:pt x="13228" y="42266"/>
                    <a:pt x="13146" y="42261"/>
                    <a:pt x="13062" y="42261"/>
                  </a:cubicBezTo>
                  <a:cubicBezTo>
                    <a:pt x="13059" y="42261"/>
                    <a:pt x="13055" y="42261"/>
                    <a:pt x="13052" y="42261"/>
                  </a:cubicBezTo>
                  <a:cubicBezTo>
                    <a:pt x="12915" y="42261"/>
                    <a:pt x="12808" y="42371"/>
                    <a:pt x="12808" y="42504"/>
                  </a:cubicBezTo>
                  <a:cubicBezTo>
                    <a:pt x="12802" y="42640"/>
                    <a:pt x="12909" y="42752"/>
                    <a:pt x="13045" y="42758"/>
                  </a:cubicBezTo>
                  <a:lnTo>
                    <a:pt x="13305" y="42758"/>
                  </a:lnTo>
                  <a:cubicBezTo>
                    <a:pt x="13453" y="42758"/>
                    <a:pt x="13595" y="42758"/>
                    <a:pt x="13725" y="42752"/>
                  </a:cubicBezTo>
                  <a:cubicBezTo>
                    <a:pt x="13867" y="42746"/>
                    <a:pt x="13968" y="42627"/>
                    <a:pt x="13962" y="42491"/>
                  </a:cubicBezTo>
                  <a:cubicBezTo>
                    <a:pt x="13957" y="42359"/>
                    <a:pt x="13843" y="42255"/>
                    <a:pt x="13712" y="42255"/>
                  </a:cubicBezTo>
                  <a:close/>
                </a:path>
              </a:pathLst>
            </a:custGeom>
            <a:solidFill>
              <a:srgbClr val="1E1936"/>
            </a:solidFill>
            <a:ln>
              <a:solidFill>
                <a:schemeClr val="tx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0066"/>
                </a:solidFill>
                <a:effectLst/>
                <a:uLnTx/>
                <a:uFillTx/>
                <a:latin typeface="Arial"/>
                <a:cs typeface="Arial"/>
                <a:sym typeface="Arial"/>
              </a:endParaRPr>
            </a:p>
          </p:txBody>
        </p:sp>
        <p:grpSp>
          <p:nvGrpSpPr>
            <p:cNvPr id="5" name="Google Shape;4716;p79">
              <a:extLst>
                <a:ext uri="{FF2B5EF4-FFF2-40B4-BE49-F238E27FC236}">
                  <a16:creationId xmlns:a16="http://schemas.microsoft.com/office/drawing/2014/main" xmlns="" id="{9EC65B76-F9A3-BDBA-D2D4-D9E47D1F34CC}"/>
                </a:ext>
              </a:extLst>
            </p:cNvPr>
            <p:cNvGrpSpPr/>
            <p:nvPr/>
          </p:nvGrpSpPr>
          <p:grpSpPr>
            <a:xfrm rot="3530764">
              <a:off x="252923" y="3052492"/>
              <a:ext cx="603575" cy="520900"/>
              <a:chOff x="3450350" y="2886200"/>
              <a:chExt cx="603575" cy="520900"/>
            </a:xfrm>
          </p:grpSpPr>
          <p:sp>
            <p:nvSpPr>
              <p:cNvPr id="6" name="Google Shape;4717;p79">
                <a:extLst>
                  <a:ext uri="{FF2B5EF4-FFF2-40B4-BE49-F238E27FC236}">
                    <a16:creationId xmlns:a16="http://schemas.microsoft.com/office/drawing/2014/main" xmlns="" id="{DCF95DC1-2FC2-F8D8-DAF1-5C2F82EB900F}"/>
                  </a:ext>
                </a:extLst>
              </p:cNvPr>
              <p:cNvSpPr/>
              <p:nvPr/>
            </p:nvSpPr>
            <p:spPr>
              <a:xfrm>
                <a:off x="3450350" y="2886200"/>
                <a:ext cx="603575" cy="520900"/>
              </a:xfrm>
              <a:custGeom>
                <a:avLst/>
                <a:gdLst/>
                <a:ahLst/>
                <a:cxnLst/>
                <a:rect l="l" t="t" r="r" b="b"/>
                <a:pathLst>
                  <a:path w="24143" h="20836" extrusionOk="0">
                    <a:moveTo>
                      <a:pt x="23735" y="36"/>
                    </a:moveTo>
                    <a:cubicBezTo>
                      <a:pt x="23717" y="1"/>
                      <a:pt x="23676" y="1"/>
                      <a:pt x="23610" y="42"/>
                    </a:cubicBezTo>
                    <a:cubicBezTo>
                      <a:pt x="22971" y="468"/>
                      <a:pt x="197" y="8619"/>
                      <a:pt x="131" y="8643"/>
                    </a:cubicBezTo>
                    <a:cubicBezTo>
                      <a:pt x="25" y="8678"/>
                      <a:pt x="1" y="8809"/>
                      <a:pt x="72" y="8932"/>
                    </a:cubicBezTo>
                    <a:cubicBezTo>
                      <a:pt x="119" y="9009"/>
                      <a:pt x="190" y="9063"/>
                      <a:pt x="268" y="9087"/>
                    </a:cubicBezTo>
                    <a:cubicBezTo>
                      <a:pt x="557" y="9194"/>
                      <a:pt x="4107" y="10500"/>
                      <a:pt x="5680" y="11441"/>
                    </a:cubicBezTo>
                    <a:cubicBezTo>
                      <a:pt x="5828" y="13014"/>
                      <a:pt x="6136" y="20203"/>
                      <a:pt x="6136" y="20220"/>
                    </a:cubicBezTo>
                    <a:cubicBezTo>
                      <a:pt x="6136" y="20350"/>
                      <a:pt x="6248" y="20474"/>
                      <a:pt x="6373" y="20509"/>
                    </a:cubicBezTo>
                    <a:cubicBezTo>
                      <a:pt x="6384" y="20509"/>
                      <a:pt x="6390" y="20516"/>
                      <a:pt x="6401" y="20516"/>
                    </a:cubicBezTo>
                    <a:cubicBezTo>
                      <a:pt x="6401" y="20522"/>
                      <a:pt x="6408" y="20522"/>
                      <a:pt x="6414" y="20528"/>
                    </a:cubicBezTo>
                    <a:cubicBezTo>
                      <a:pt x="6520" y="20629"/>
                      <a:pt x="6662" y="20640"/>
                      <a:pt x="6733" y="20563"/>
                    </a:cubicBezTo>
                    <a:lnTo>
                      <a:pt x="10051" y="16711"/>
                    </a:lnTo>
                    <a:cubicBezTo>
                      <a:pt x="10318" y="17044"/>
                      <a:pt x="10597" y="17386"/>
                      <a:pt x="10873" y="17729"/>
                    </a:cubicBezTo>
                    <a:cubicBezTo>
                      <a:pt x="11820" y="18901"/>
                      <a:pt x="12762" y="20072"/>
                      <a:pt x="13382" y="20705"/>
                    </a:cubicBezTo>
                    <a:cubicBezTo>
                      <a:pt x="13483" y="20812"/>
                      <a:pt x="13631" y="20836"/>
                      <a:pt x="13707" y="20758"/>
                    </a:cubicBezTo>
                    <a:cubicBezTo>
                      <a:pt x="13720" y="20752"/>
                      <a:pt x="13726" y="20741"/>
                      <a:pt x="13737" y="20722"/>
                    </a:cubicBezTo>
                    <a:cubicBezTo>
                      <a:pt x="13756" y="20687"/>
                      <a:pt x="18393" y="11867"/>
                      <a:pt x="21344" y="5751"/>
                    </a:cubicBezTo>
                    <a:lnTo>
                      <a:pt x="24090" y="408"/>
                    </a:lnTo>
                    <a:cubicBezTo>
                      <a:pt x="24143" y="313"/>
                      <a:pt x="24085" y="165"/>
                      <a:pt x="23971" y="83"/>
                    </a:cubicBezTo>
                    <a:cubicBezTo>
                      <a:pt x="23889" y="23"/>
                      <a:pt x="23801" y="12"/>
                      <a:pt x="23735" y="36"/>
                    </a:cubicBezTo>
                    <a:close/>
                    <a:moveTo>
                      <a:pt x="13885" y="8312"/>
                    </a:moveTo>
                    <a:cubicBezTo>
                      <a:pt x="13898" y="8323"/>
                      <a:pt x="13891" y="8312"/>
                      <a:pt x="13868" y="8288"/>
                    </a:cubicBezTo>
                    <a:cubicBezTo>
                      <a:pt x="13868" y="8276"/>
                      <a:pt x="13862" y="8258"/>
                      <a:pt x="13855" y="8247"/>
                    </a:cubicBezTo>
                    <a:cubicBezTo>
                      <a:pt x="13855" y="8235"/>
                      <a:pt x="13855" y="8217"/>
                      <a:pt x="13849" y="8205"/>
                    </a:cubicBezTo>
                    <a:cubicBezTo>
                      <a:pt x="13849" y="8129"/>
                      <a:pt x="13862" y="8063"/>
                      <a:pt x="13903" y="7993"/>
                    </a:cubicBezTo>
                    <a:cubicBezTo>
                      <a:pt x="13991" y="7845"/>
                      <a:pt x="14223" y="8004"/>
                      <a:pt x="14122" y="8146"/>
                    </a:cubicBezTo>
                    <a:cubicBezTo>
                      <a:pt x="14122" y="8146"/>
                      <a:pt x="14116" y="8164"/>
                      <a:pt x="14111" y="8164"/>
                    </a:cubicBezTo>
                    <a:lnTo>
                      <a:pt x="14111" y="8176"/>
                    </a:lnTo>
                    <a:cubicBezTo>
                      <a:pt x="14111" y="8181"/>
                      <a:pt x="14103" y="8187"/>
                      <a:pt x="14103" y="8193"/>
                    </a:cubicBezTo>
                    <a:lnTo>
                      <a:pt x="14103" y="8200"/>
                    </a:lnTo>
                    <a:cubicBezTo>
                      <a:pt x="14111" y="8264"/>
                      <a:pt x="14103" y="8329"/>
                      <a:pt x="14045" y="8383"/>
                    </a:cubicBezTo>
                    <a:cubicBezTo>
                      <a:pt x="14027" y="8400"/>
                      <a:pt x="13997" y="8413"/>
                      <a:pt x="13974" y="8400"/>
                    </a:cubicBezTo>
                    <a:cubicBezTo>
                      <a:pt x="13926" y="8377"/>
                      <a:pt x="13903" y="8353"/>
                      <a:pt x="13885" y="8312"/>
                    </a:cubicBezTo>
                    <a:close/>
                    <a:moveTo>
                      <a:pt x="13524" y="8927"/>
                    </a:moveTo>
                    <a:cubicBezTo>
                      <a:pt x="13530" y="9045"/>
                      <a:pt x="13335" y="9080"/>
                      <a:pt x="13300" y="8968"/>
                    </a:cubicBezTo>
                    <a:cubicBezTo>
                      <a:pt x="13264" y="8867"/>
                      <a:pt x="13246" y="8761"/>
                      <a:pt x="13229" y="8661"/>
                    </a:cubicBezTo>
                    <a:cubicBezTo>
                      <a:pt x="13199" y="8495"/>
                      <a:pt x="13453" y="8448"/>
                      <a:pt x="13483" y="8613"/>
                    </a:cubicBezTo>
                    <a:cubicBezTo>
                      <a:pt x="13500" y="8714"/>
                      <a:pt x="13524" y="8820"/>
                      <a:pt x="13524" y="8927"/>
                    </a:cubicBezTo>
                    <a:close/>
                    <a:moveTo>
                      <a:pt x="12803" y="9364"/>
                    </a:moveTo>
                    <a:cubicBezTo>
                      <a:pt x="12648" y="9287"/>
                      <a:pt x="12678" y="9033"/>
                      <a:pt x="12667" y="8886"/>
                    </a:cubicBezTo>
                    <a:cubicBezTo>
                      <a:pt x="12661" y="8761"/>
                      <a:pt x="12820" y="8738"/>
                      <a:pt x="12855" y="8856"/>
                    </a:cubicBezTo>
                    <a:cubicBezTo>
                      <a:pt x="12897" y="8992"/>
                      <a:pt x="13010" y="9222"/>
                      <a:pt x="12897" y="9353"/>
                    </a:cubicBezTo>
                    <a:cubicBezTo>
                      <a:pt x="12880" y="9371"/>
                      <a:pt x="12833" y="9382"/>
                      <a:pt x="12803" y="9364"/>
                    </a:cubicBezTo>
                    <a:close/>
                    <a:moveTo>
                      <a:pt x="4804" y="17357"/>
                    </a:moveTo>
                    <a:cubicBezTo>
                      <a:pt x="4864" y="17257"/>
                      <a:pt x="5017" y="17238"/>
                      <a:pt x="5106" y="17303"/>
                    </a:cubicBezTo>
                    <a:cubicBezTo>
                      <a:pt x="5194" y="17363"/>
                      <a:pt x="5237" y="17499"/>
                      <a:pt x="5172" y="17593"/>
                    </a:cubicBezTo>
                    <a:cubicBezTo>
                      <a:pt x="5172" y="17694"/>
                      <a:pt x="5082" y="17795"/>
                      <a:pt x="4970" y="17776"/>
                    </a:cubicBezTo>
                    <a:cubicBezTo>
                      <a:pt x="4882" y="17771"/>
                      <a:pt x="4798" y="17729"/>
                      <a:pt x="4757" y="17641"/>
                    </a:cubicBezTo>
                    <a:cubicBezTo>
                      <a:pt x="4710" y="17540"/>
                      <a:pt x="4751" y="17451"/>
                      <a:pt x="4804" y="17357"/>
                    </a:cubicBezTo>
                    <a:close/>
                    <a:moveTo>
                      <a:pt x="4727" y="14316"/>
                    </a:moveTo>
                    <a:cubicBezTo>
                      <a:pt x="4746" y="14150"/>
                      <a:pt x="4981" y="14174"/>
                      <a:pt x="4976" y="14340"/>
                    </a:cubicBezTo>
                    <a:cubicBezTo>
                      <a:pt x="4964" y="14736"/>
                      <a:pt x="5017" y="15121"/>
                      <a:pt x="5077" y="15512"/>
                    </a:cubicBezTo>
                    <a:cubicBezTo>
                      <a:pt x="5123" y="15824"/>
                      <a:pt x="5207" y="16151"/>
                      <a:pt x="5148" y="16463"/>
                    </a:cubicBezTo>
                    <a:cubicBezTo>
                      <a:pt x="5130" y="16564"/>
                      <a:pt x="5011" y="16582"/>
                      <a:pt x="4959" y="16498"/>
                    </a:cubicBezTo>
                    <a:cubicBezTo>
                      <a:pt x="4604" y="15908"/>
                      <a:pt x="4651" y="14979"/>
                      <a:pt x="4727" y="14316"/>
                    </a:cubicBezTo>
                    <a:close/>
                    <a:moveTo>
                      <a:pt x="18127" y="14204"/>
                    </a:moveTo>
                    <a:cubicBezTo>
                      <a:pt x="18251" y="14180"/>
                      <a:pt x="18376" y="14269"/>
                      <a:pt x="18398" y="14393"/>
                    </a:cubicBezTo>
                    <a:cubicBezTo>
                      <a:pt x="18422" y="14518"/>
                      <a:pt x="18334" y="14641"/>
                      <a:pt x="18209" y="14665"/>
                    </a:cubicBezTo>
                    <a:lnTo>
                      <a:pt x="18157" y="14671"/>
                    </a:lnTo>
                    <a:cubicBezTo>
                      <a:pt x="18086" y="14688"/>
                      <a:pt x="18021" y="14665"/>
                      <a:pt x="17967" y="14617"/>
                    </a:cubicBezTo>
                    <a:cubicBezTo>
                      <a:pt x="17926" y="14582"/>
                      <a:pt x="17896" y="14541"/>
                      <a:pt x="17890" y="14488"/>
                    </a:cubicBezTo>
                    <a:cubicBezTo>
                      <a:pt x="17879" y="14434"/>
                      <a:pt x="17890" y="14381"/>
                      <a:pt x="17914" y="14333"/>
                    </a:cubicBezTo>
                    <a:cubicBezTo>
                      <a:pt x="17950" y="14275"/>
                      <a:pt x="18002" y="14227"/>
                      <a:pt x="18073" y="14215"/>
                    </a:cubicBezTo>
                    <a:close/>
                    <a:moveTo>
                      <a:pt x="19435" y="11299"/>
                    </a:moveTo>
                    <a:cubicBezTo>
                      <a:pt x="19463" y="11217"/>
                      <a:pt x="19599" y="11245"/>
                      <a:pt x="19588" y="11335"/>
                    </a:cubicBezTo>
                    <a:cubicBezTo>
                      <a:pt x="19517" y="11761"/>
                      <a:pt x="19405" y="12151"/>
                      <a:pt x="19227" y="12547"/>
                    </a:cubicBezTo>
                    <a:cubicBezTo>
                      <a:pt x="19080" y="12885"/>
                      <a:pt x="18938" y="13369"/>
                      <a:pt x="18647" y="13618"/>
                    </a:cubicBezTo>
                    <a:cubicBezTo>
                      <a:pt x="18589" y="13666"/>
                      <a:pt x="18476" y="13636"/>
                      <a:pt x="18469" y="13552"/>
                    </a:cubicBezTo>
                    <a:cubicBezTo>
                      <a:pt x="18447" y="13180"/>
                      <a:pt x="18712" y="12807"/>
                      <a:pt x="18884" y="12488"/>
                    </a:cubicBezTo>
                    <a:cubicBezTo>
                      <a:pt x="19091" y="12104"/>
                      <a:pt x="19310" y="11714"/>
                      <a:pt x="19435" y="11299"/>
                    </a:cubicBezTo>
                    <a:close/>
                    <a:moveTo>
                      <a:pt x="11938" y="2650"/>
                    </a:moveTo>
                    <a:cubicBezTo>
                      <a:pt x="12022" y="2627"/>
                      <a:pt x="12110" y="2680"/>
                      <a:pt x="12151" y="2751"/>
                    </a:cubicBezTo>
                    <a:cubicBezTo>
                      <a:pt x="12164" y="2769"/>
                      <a:pt x="12170" y="2786"/>
                      <a:pt x="12175" y="2805"/>
                    </a:cubicBezTo>
                    <a:cubicBezTo>
                      <a:pt x="12175" y="2827"/>
                      <a:pt x="12175" y="2846"/>
                      <a:pt x="12170" y="2869"/>
                    </a:cubicBezTo>
                    <a:cubicBezTo>
                      <a:pt x="12158" y="2952"/>
                      <a:pt x="12099" y="3029"/>
                      <a:pt x="12009" y="3040"/>
                    </a:cubicBezTo>
                    <a:lnTo>
                      <a:pt x="11957" y="3040"/>
                    </a:lnTo>
                    <a:cubicBezTo>
                      <a:pt x="11910" y="3059"/>
                      <a:pt x="11856" y="3040"/>
                      <a:pt x="11815" y="3011"/>
                    </a:cubicBezTo>
                    <a:lnTo>
                      <a:pt x="11815" y="3011"/>
                    </a:lnTo>
                    <a:cubicBezTo>
                      <a:pt x="11774" y="2982"/>
                      <a:pt x="11744" y="2940"/>
                      <a:pt x="11732" y="2887"/>
                    </a:cubicBezTo>
                    <a:cubicBezTo>
                      <a:pt x="11725" y="2840"/>
                      <a:pt x="11732" y="2786"/>
                      <a:pt x="11761" y="2745"/>
                    </a:cubicBezTo>
                    <a:lnTo>
                      <a:pt x="11768" y="2739"/>
                    </a:lnTo>
                    <a:cubicBezTo>
                      <a:pt x="11796" y="2698"/>
                      <a:pt x="11839" y="2668"/>
                      <a:pt x="11886" y="2663"/>
                    </a:cubicBezTo>
                    <a:cubicBezTo>
                      <a:pt x="11903" y="2656"/>
                      <a:pt x="11921" y="2650"/>
                      <a:pt x="11938" y="2650"/>
                    </a:cubicBezTo>
                    <a:close/>
                    <a:moveTo>
                      <a:pt x="10720" y="3485"/>
                    </a:moveTo>
                    <a:cubicBezTo>
                      <a:pt x="10909" y="3414"/>
                      <a:pt x="11140" y="3294"/>
                      <a:pt x="11342" y="3348"/>
                    </a:cubicBezTo>
                    <a:cubicBezTo>
                      <a:pt x="11378" y="3354"/>
                      <a:pt x="11395" y="3414"/>
                      <a:pt x="11370" y="3449"/>
                    </a:cubicBezTo>
                    <a:cubicBezTo>
                      <a:pt x="11241" y="3608"/>
                      <a:pt x="10980" y="3644"/>
                      <a:pt x="10791" y="3698"/>
                    </a:cubicBezTo>
                    <a:cubicBezTo>
                      <a:pt x="10472" y="3786"/>
                      <a:pt x="10164" y="3898"/>
                      <a:pt x="9857" y="4017"/>
                    </a:cubicBezTo>
                    <a:cubicBezTo>
                      <a:pt x="9342" y="4212"/>
                      <a:pt x="8792" y="4430"/>
                      <a:pt x="8342" y="4763"/>
                    </a:cubicBezTo>
                    <a:cubicBezTo>
                      <a:pt x="8295" y="4804"/>
                      <a:pt x="8230" y="4727"/>
                      <a:pt x="8277" y="4686"/>
                    </a:cubicBezTo>
                    <a:cubicBezTo>
                      <a:pt x="8703" y="4288"/>
                      <a:pt x="9235" y="4053"/>
                      <a:pt x="9767" y="3840"/>
                    </a:cubicBezTo>
                    <a:cubicBezTo>
                      <a:pt x="10081" y="3715"/>
                      <a:pt x="10406" y="3608"/>
                      <a:pt x="10720" y="3485"/>
                    </a:cubicBezTo>
                    <a:close/>
                    <a:moveTo>
                      <a:pt x="5556" y="9028"/>
                    </a:moveTo>
                    <a:cubicBezTo>
                      <a:pt x="5514" y="9216"/>
                      <a:pt x="5355" y="9341"/>
                      <a:pt x="5237" y="9483"/>
                    </a:cubicBezTo>
                    <a:cubicBezTo>
                      <a:pt x="5095" y="9655"/>
                      <a:pt x="4828" y="9483"/>
                      <a:pt x="4946" y="9282"/>
                    </a:cubicBezTo>
                    <a:cubicBezTo>
                      <a:pt x="5059" y="9099"/>
                      <a:pt x="5243" y="8891"/>
                      <a:pt x="5473" y="8903"/>
                    </a:cubicBezTo>
                    <a:cubicBezTo>
                      <a:pt x="5544" y="8903"/>
                      <a:pt x="5573" y="8974"/>
                      <a:pt x="5556" y="9028"/>
                    </a:cubicBezTo>
                    <a:close/>
                    <a:moveTo>
                      <a:pt x="5663" y="9992"/>
                    </a:moveTo>
                    <a:cubicBezTo>
                      <a:pt x="5639" y="9939"/>
                      <a:pt x="5644" y="9874"/>
                      <a:pt x="5674" y="9825"/>
                    </a:cubicBezTo>
                    <a:cubicBezTo>
                      <a:pt x="5762" y="9696"/>
                      <a:pt x="5876" y="9584"/>
                      <a:pt x="5982" y="9465"/>
                    </a:cubicBezTo>
                    <a:cubicBezTo>
                      <a:pt x="6076" y="9358"/>
                      <a:pt x="6218" y="9170"/>
                      <a:pt x="6373" y="9158"/>
                    </a:cubicBezTo>
                    <a:cubicBezTo>
                      <a:pt x="6455" y="9151"/>
                      <a:pt x="6526" y="9205"/>
                      <a:pt x="6520" y="9293"/>
                    </a:cubicBezTo>
                    <a:cubicBezTo>
                      <a:pt x="6508" y="9448"/>
                      <a:pt x="6349" y="9601"/>
                      <a:pt x="6248" y="9708"/>
                    </a:cubicBezTo>
                    <a:cubicBezTo>
                      <a:pt x="6141" y="9820"/>
                      <a:pt x="6041" y="9945"/>
                      <a:pt x="5917" y="10046"/>
                    </a:cubicBezTo>
                    <a:cubicBezTo>
                      <a:pt x="5876" y="10081"/>
                      <a:pt x="5811" y="10098"/>
                      <a:pt x="5757" y="10074"/>
                    </a:cubicBezTo>
                    <a:cubicBezTo>
                      <a:pt x="5745" y="10074"/>
                      <a:pt x="5740" y="10068"/>
                      <a:pt x="5734" y="10068"/>
                    </a:cubicBezTo>
                    <a:lnTo>
                      <a:pt x="5734" y="10068"/>
                    </a:lnTo>
                    <a:cubicBezTo>
                      <a:pt x="5698" y="10051"/>
                      <a:pt x="5674" y="10027"/>
                      <a:pt x="5663" y="9992"/>
                    </a:cubicBezTo>
                    <a:close/>
                    <a:moveTo>
                      <a:pt x="12506" y="17854"/>
                    </a:moveTo>
                    <a:cubicBezTo>
                      <a:pt x="12506" y="17847"/>
                      <a:pt x="12501" y="17841"/>
                      <a:pt x="12489" y="17836"/>
                    </a:cubicBezTo>
                    <a:cubicBezTo>
                      <a:pt x="12465" y="17806"/>
                      <a:pt x="12459" y="17765"/>
                      <a:pt x="12454" y="17724"/>
                    </a:cubicBezTo>
                    <a:cubicBezTo>
                      <a:pt x="12448" y="17653"/>
                      <a:pt x="12454" y="17576"/>
                      <a:pt x="12484" y="17505"/>
                    </a:cubicBezTo>
                    <a:cubicBezTo>
                      <a:pt x="12542" y="17339"/>
                      <a:pt x="12625" y="17167"/>
                      <a:pt x="12809" y="17115"/>
                    </a:cubicBezTo>
                    <a:cubicBezTo>
                      <a:pt x="12850" y="17102"/>
                      <a:pt x="12897" y="17137"/>
                      <a:pt x="12904" y="17180"/>
                    </a:cubicBezTo>
                    <a:cubicBezTo>
                      <a:pt x="12915" y="17315"/>
                      <a:pt x="12850" y="17421"/>
                      <a:pt x="12797" y="17546"/>
                    </a:cubicBezTo>
                    <a:cubicBezTo>
                      <a:pt x="12773" y="17593"/>
                      <a:pt x="12749" y="17641"/>
                      <a:pt x="12732" y="17694"/>
                    </a:cubicBezTo>
                    <a:cubicBezTo>
                      <a:pt x="12726" y="17718"/>
                      <a:pt x="12726" y="17735"/>
                      <a:pt x="12726" y="17759"/>
                    </a:cubicBezTo>
                    <a:cubicBezTo>
                      <a:pt x="12726" y="17765"/>
                      <a:pt x="12719" y="17771"/>
                      <a:pt x="12719" y="17771"/>
                    </a:cubicBezTo>
                    <a:cubicBezTo>
                      <a:pt x="12749" y="17883"/>
                      <a:pt x="12607" y="17972"/>
                      <a:pt x="12530" y="17877"/>
                    </a:cubicBezTo>
                    <a:cubicBezTo>
                      <a:pt x="12519" y="17871"/>
                      <a:pt x="12513" y="17860"/>
                      <a:pt x="12506" y="17854"/>
                    </a:cubicBezTo>
                    <a:close/>
                    <a:moveTo>
                      <a:pt x="13022" y="18600"/>
                    </a:moveTo>
                    <a:cubicBezTo>
                      <a:pt x="12939" y="18428"/>
                      <a:pt x="13039" y="18174"/>
                      <a:pt x="13110" y="18008"/>
                    </a:cubicBezTo>
                    <a:cubicBezTo>
                      <a:pt x="13205" y="17812"/>
                      <a:pt x="13287" y="17593"/>
                      <a:pt x="13483" y="17487"/>
                    </a:cubicBezTo>
                    <a:cubicBezTo>
                      <a:pt x="13548" y="17451"/>
                      <a:pt x="13631" y="17511"/>
                      <a:pt x="13625" y="17582"/>
                    </a:cubicBezTo>
                    <a:cubicBezTo>
                      <a:pt x="13601" y="17776"/>
                      <a:pt x="13477" y="17937"/>
                      <a:pt x="13394" y="18108"/>
                    </a:cubicBezTo>
                    <a:cubicBezTo>
                      <a:pt x="13323" y="18273"/>
                      <a:pt x="13276" y="18422"/>
                      <a:pt x="13235" y="18593"/>
                    </a:cubicBezTo>
                    <a:cubicBezTo>
                      <a:pt x="13210" y="18693"/>
                      <a:pt x="13057" y="18688"/>
                      <a:pt x="13022" y="18600"/>
                    </a:cubicBezTo>
                    <a:close/>
                    <a:moveTo>
                      <a:pt x="935" y="8891"/>
                    </a:moveTo>
                    <a:lnTo>
                      <a:pt x="935" y="8891"/>
                    </a:lnTo>
                    <a:cubicBezTo>
                      <a:pt x="3616" y="7933"/>
                      <a:pt x="15648" y="3614"/>
                      <a:pt x="21174" y="1550"/>
                    </a:cubicBezTo>
                    <a:lnTo>
                      <a:pt x="5745" y="10985"/>
                    </a:lnTo>
                    <a:cubicBezTo>
                      <a:pt x="5740" y="10991"/>
                      <a:pt x="5727" y="10997"/>
                      <a:pt x="5721" y="11004"/>
                    </a:cubicBezTo>
                    <a:cubicBezTo>
                      <a:pt x="4432" y="10258"/>
                      <a:pt x="2078" y="9329"/>
                      <a:pt x="935" y="8891"/>
                    </a:cubicBezTo>
                    <a:close/>
                    <a:moveTo>
                      <a:pt x="6130" y="11406"/>
                    </a:moveTo>
                    <a:lnTo>
                      <a:pt x="6130" y="11406"/>
                    </a:lnTo>
                    <a:cubicBezTo>
                      <a:pt x="6130" y="11394"/>
                      <a:pt x="6130" y="11382"/>
                      <a:pt x="6124" y="11364"/>
                    </a:cubicBezTo>
                    <a:lnTo>
                      <a:pt x="22019" y="1645"/>
                    </a:lnTo>
                    <a:lnTo>
                      <a:pt x="8467" y="14440"/>
                    </a:lnTo>
                    <a:cubicBezTo>
                      <a:pt x="8407" y="14440"/>
                      <a:pt x="8353" y="14475"/>
                      <a:pt x="8336" y="14529"/>
                    </a:cubicBezTo>
                    <a:cubicBezTo>
                      <a:pt x="8028" y="15256"/>
                      <a:pt x="7473" y="16635"/>
                      <a:pt x="6976" y="17912"/>
                    </a:cubicBezTo>
                    <a:cubicBezTo>
                      <a:pt x="6821" y="18303"/>
                      <a:pt x="6674" y="18688"/>
                      <a:pt x="6543" y="19043"/>
                    </a:cubicBezTo>
                    <a:cubicBezTo>
                      <a:pt x="6444" y="16801"/>
                      <a:pt x="6236" y="12364"/>
                      <a:pt x="6130" y="11406"/>
                    </a:cubicBezTo>
                    <a:close/>
                    <a:moveTo>
                      <a:pt x="6887" y="19569"/>
                    </a:moveTo>
                    <a:lnTo>
                      <a:pt x="6887" y="19569"/>
                    </a:lnTo>
                    <a:cubicBezTo>
                      <a:pt x="7047" y="19149"/>
                      <a:pt x="7225" y="18676"/>
                      <a:pt x="7413" y="18185"/>
                    </a:cubicBezTo>
                    <a:cubicBezTo>
                      <a:pt x="7864" y="17038"/>
                      <a:pt x="8348" y="15831"/>
                      <a:pt x="8661" y="15067"/>
                    </a:cubicBezTo>
                    <a:cubicBezTo>
                      <a:pt x="8964" y="15398"/>
                      <a:pt x="9325" y="15824"/>
                      <a:pt x="9709" y="16293"/>
                    </a:cubicBezTo>
                    <a:close/>
                    <a:moveTo>
                      <a:pt x="13524" y="19842"/>
                    </a:moveTo>
                    <a:lnTo>
                      <a:pt x="13524" y="19842"/>
                    </a:lnTo>
                    <a:cubicBezTo>
                      <a:pt x="13500" y="19889"/>
                      <a:pt x="13500" y="19954"/>
                      <a:pt x="13524" y="20012"/>
                    </a:cubicBezTo>
                    <a:cubicBezTo>
                      <a:pt x="13489" y="20083"/>
                      <a:pt x="13459" y="20143"/>
                      <a:pt x="13429" y="20190"/>
                    </a:cubicBezTo>
                    <a:cubicBezTo>
                      <a:pt x="12844" y="19551"/>
                      <a:pt x="12022" y="18529"/>
                      <a:pt x="11200" y="17511"/>
                    </a:cubicBezTo>
                    <a:cubicBezTo>
                      <a:pt x="10851" y="17079"/>
                      <a:pt x="10507" y="16653"/>
                      <a:pt x="10176" y="16250"/>
                    </a:cubicBezTo>
                    <a:cubicBezTo>
                      <a:pt x="10171" y="16244"/>
                      <a:pt x="10171" y="16244"/>
                      <a:pt x="10171" y="16239"/>
                    </a:cubicBezTo>
                    <a:cubicBezTo>
                      <a:pt x="9696" y="15665"/>
                      <a:pt x="9259" y="15144"/>
                      <a:pt x="8899" y="14753"/>
                    </a:cubicBezTo>
                    <a:lnTo>
                      <a:pt x="22949" y="1497"/>
                    </a:lnTo>
                    <a:close/>
                  </a:path>
                </a:pathLst>
              </a:custGeom>
              <a:solidFill>
                <a:srgbClr val="1E19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 name="Google Shape;4718;p79">
                <a:extLst>
                  <a:ext uri="{FF2B5EF4-FFF2-40B4-BE49-F238E27FC236}">
                    <a16:creationId xmlns:a16="http://schemas.microsoft.com/office/drawing/2014/main" xmlns="" id="{E5FC14E9-6979-4DD4-C234-DABE9E52D043}"/>
                  </a:ext>
                </a:extLst>
              </p:cNvPr>
              <p:cNvSpPr/>
              <p:nvPr/>
            </p:nvSpPr>
            <p:spPr>
              <a:xfrm>
                <a:off x="3672800" y="2923625"/>
                <a:ext cx="351275" cy="467325"/>
              </a:xfrm>
              <a:custGeom>
                <a:avLst/>
                <a:gdLst/>
                <a:ahLst/>
                <a:cxnLst/>
                <a:rect l="l" t="t" r="r" b="b"/>
                <a:pathLst>
                  <a:path w="14051" h="18693" extrusionOk="0">
                    <a:moveTo>
                      <a:pt x="14051" y="0"/>
                    </a:moveTo>
                    <a:lnTo>
                      <a:pt x="1" y="13256"/>
                    </a:lnTo>
                    <a:cubicBezTo>
                      <a:pt x="361" y="13647"/>
                      <a:pt x="798" y="14168"/>
                      <a:pt x="1273" y="14742"/>
                    </a:cubicBezTo>
                    <a:cubicBezTo>
                      <a:pt x="1273" y="14747"/>
                      <a:pt x="1273" y="14747"/>
                      <a:pt x="1278" y="14753"/>
                    </a:cubicBezTo>
                    <a:cubicBezTo>
                      <a:pt x="1609" y="15156"/>
                      <a:pt x="1953" y="15582"/>
                      <a:pt x="2302" y="16014"/>
                    </a:cubicBezTo>
                    <a:cubicBezTo>
                      <a:pt x="3124" y="17032"/>
                      <a:pt x="3946" y="18054"/>
                      <a:pt x="4531" y="18693"/>
                    </a:cubicBezTo>
                    <a:cubicBezTo>
                      <a:pt x="4561" y="18646"/>
                      <a:pt x="4591" y="18586"/>
                      <a:pt x="4626" y="18515"/>
                    </a:cubicBezTo>
                    <a:cubicBezTo>
                      <a:pt x="4602" y="18457"/>
                      <a:pt x="4602" y="18392"/>
                      <a:pt x="4626" y="18345"/>
                    </a:cubicBezTo>
                    <a:close/>
                    <a:moveTo>
                      <a:pt x="4006" y="15683"/>
                    </a:moveTo>
                    <a:cubicBezTo>
                      <a:pt x="4017" y="15818"/>
                      <a:pt x="3952" y="15924"/>
                      <a:pt x="3899" y="16049"/>
                    </a:cubicBezTo>
                    <a:cubicBezTo>
                      <a:pt x="3875" y="16096"/>
                      <a:pt x="3851" y="16144"/>
                      <a:pt x="3834" y="16197"/>
                    </a:cubicBezTo>
                    <a:cubicBezTo>
                      <a:pt x="3828" y="16221"/>
                      <a:pt x="3828" y="16238"/>
                      <a:pt x="3828" y="16262"/>
                    </a:cubicBezTo>
                    <a:cubicBezTo>
                      <a:pt x="3828" y="16268"/>
                      <a:pt x="3821" y="16274"/>
                      <a:pt x="3821" y="16274"/>
                    </a:cubicBezTo>
                    <a:cubicBezTo>
                      <a:pt x="3851" y="16386"/>
                      <a:pt x="3709" y="16475"/>
                      <a:pt x="3632" y="16380"/>
                    </a:cubicBezTo>
                    <a:cubicBezTo>
                      <a:pt x="3621" y="16374"/>
                      <a:pt x="3615" y="16363"/>
                      <a:pt x="3608" y="16357"/>
                    </a:cubicBezTo>
                    <a:cubicBezTo>
                      <a:pt x="3608" y="16350"/>
                      <a:pt x="3603" y="16344"/>
                      <a:pt x="3591" y="16339"/>
                    </a:cubicBezTo>
                    <a:cubicBezTo>
                      <a:pt x="3567" y="16309"/>
                      <a:pt x="3561" y="16268"/>
                      <a:pt x="3556" y="16227"/>
                    </a:cubicBezTo>
                    <a:cubicBezTo>
                      <a:pt x="3550" y="16156"/>
                      <a:pt x="3556" y="16079"/>
                      <a:pt x="3586" y="16008"/>
                    </a:cubicBezTo>
                    <a:cubicBezTo>
                      <a:pt x="3644" y="15842"/>
                      <a:pt x="3727" y="15670"/>
                      <a:pt x="3911" y="15618"/>
                    </a:cubicBezTo>
                    <a:cubicBezTo>
                      <a:pt x="3952" y="15605"/>
                      <a:pt x="3999" y="15640"/>
                      <a:pt x="4006" y="15683"/>
                    </a:cubicBezTo>
                    <a:close/>
                    <a:moveTo>
                      <a:pt x="4585" y="15990"/>
                    </a:moveTo>
                    <a:cubicBezTo>
                      <a:pt x="4650" y="15954"/>
                      <a:pt x="4733" y="16014"/>
                      <a:pt x="4727" y="16085"/>
                    </a:cubicBezTo>
                    <a:cubicBezTo>
                      <a:pt x="4703" y="16279"/>
                      <a:pt x="4579" y="16440"/>
                      <a:pt x="4496" y="16611"/>
                    </a:cubicBezTo>
                    <a:cubicBezTo>
                      <a:pt x="4425" y="16776"/>
                      <a:pt x="4378" y="16925"/>
                      <a:pt x="4337" y="17096"/>
                    </a:cubicBezTo>
                    <a:cubicBezTo>
                      <a:pt x="4312" y="17196"/>
                      <a:pt x="4159" y="17191"/>
                      <a:pt x="4124" y="17103"/>
                    </a:cubicBezTo>
                    <a:cubicBezTo>
                      <a:pt x="4041" y="16931"/>
                      <a:pt x="4141" y="16677"/>
                      <a:pt x="4212" y="16511"/>
                    </a:cubicBezTo>
                    <a:cubicBezTo>
                      <a:pt x="4307" y="16315"/>
                      <a:pt x="4389" y="16096"/>
                      <a:pt x="4585" y="15990"/>
                    </a:cubicBezTo>
                    <a:close/>
                  </a:path>
                </a:pathLst>
              </a:custGeom>
              <a:solidFill>
                <a:srgbClr val="FAB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 name="Google Shape;4719;p79">
                <a:extLst>
                  <a:ext uri="{FF2B5EF4-FFF2-40B4-BE49-F238E27FC236}">
                    <a16:creationId xmlns:a16="http://schemas.microsoft.com/office/drawing/2014/main" xmlns="" id="{EDBDE5A3-F7AF-15F5-23B1-238372C6F2FC}"/>
                  </a:ext>
                </a:extLst>
              </p:cNvPr>
              <p:cNvSpPr/>
              <p:nvPr/>
            </p:nvSpPr>
            <p:spPr>
              <a:xfrm>
                <a:off x="3603450" y="2927300"/>
                <a:ext cx="397375" cy="434975"/>
              </a:xfrm>
              <a:custGeom>
                <a:avLst/>
                <a:gdLst/>
                <a:ahLst/>
                <a:cxnLst/>
                <a:rect l="l" t="t" r="r" b="b"/>
                <a:pathLst>
                  <a:path w="15895" h="17399" extrusionOk="0">
                    <a:moveTo>
                      <a:pt x="2343" y="12796"/>
                    </a:moveTo>
                    <a:lnTo>
                      <a:pt x="15895" y="1"/>
                    </a:lnTo>
                    <a:lnTo>
                      <a:pt x="0" y="9720"/>
                    </a:lnTo>
                    <a:cubicBezTo>
                      <a:pt x="6" y="9738"/>
                      <a:pt x="6" y="9750"/>
                      <a:pt x="6" y="9762"/>
                    </a:cubicBezTo>
                    <a:cubicBezTo>
                      <a:pt x="112" y="10720"/>
                      <a:pt x="320" y="15157"/>
                      <a:pt x="419" y="17399"/>
                    </a:cubicBezTo>
                    <a:cubicBezTo>
                      <a:pt x="550" y="17044"/>
                      <a:pt x="697" y="16659"/>
                      <a:pt x="852" y="16268"/>
                    </a:cubicBezTo>
                    <a:cubicBezTo>
                      <a:pt x="1349" y="14991"/>
                      <a:pt x="1904" y="13612"/>
                      <a:pt x="2212" y="12885"/>
                    </a:cubicBezTo>
                    <a:cubicBezTo>
                      <a:pt x="2229" y="12831"/>
                      <a:pt x="2283" y="12796"/>
                      <a:pt x="2343" y="12796"/>
                    </a:cubicBezTo>
                    <a:close/>
                    <a:moveTo>
                      <a:pt x="6679" y="7720"/>
                    </a:moveTo>
                    <a:cubicBezTo>
                      <a:pt x="6524" y="7643"/>
                      <a:pt x="6554" y="7389"/>
                      <a:pt x="6543" y="7242"/>
                    </a:cubicBezTo>
                    <a:cubicBezTo>
                      <a:pt x="6537" y="7117"/>
                      <a:pt x="6696" y="7094"/>
                      <a:pt x="6731" y="7212"/>
                    </a:cubicBezTo>
                    <a:cubicBezTo>
                      <a:pt x="6773" y="7348"/>
                      <a:pt x="6886" y="7578"/>
                      <a:pt x="6773" y="7709"/>
                    </a:cubicBezTo>
                    <a:cubicBezTo>
                      <a:pt x="6756" y="7727"/>
                      <a:pt x="6709" y="7738"/>
                      <a:pt x="6679" y="7720"/>
                    </a:cubicBezTo>
                    <a:close/>
                    <a:moveTo>
                      <a:pt x="7176" y="7324"/>
                    </a:moveTo>
                    <a:cubicBezTo>
                      <a:pt x="7140" y="7223"/>
                      <a:pt x="7122" y="7117"/>
                      <a:pt x="7105" y="7017"/>
                    </a:cubicBezTo>
                    <a:cubicBezTo>
                      <a:pt x="7075" y="6851"/>
                      <a:pt x="7329" y="6804"/>
                      <a:pt x="7359" y="6969"/>
                    </a:cubicBezTo>
                    <a:cubicBezTo>
                      <a:pt x="7376" y="7070"/>
                      <a:pt x="7400" y="7176"/>
                      <a:pt x="7400" y="7283"/>
                    </a:cubicBezTo>
                    <a:cubicBezTo>
                      <a:pt x="7406" y="7401"/>
                      <a:pt x="7211" y="7436"/>
                      <a:pt x="7176" y="7324"/>
                    </a:cubicBezTo>
                    <a:close/>
                    <a:moveTo>
                      <a:pt x="7850" y="6756"/>
                    </a:moveTo>
                    <a:cubicBezTo>
                      <a:pt x="7802" y="6733"/>
                      <a:pt x="7779" y="6709"/>
                      <a:pt x="7761" y="6668"/>
                    </a:cubicBezTo>
                    <a:cubicBezTo>
                      <a:pt x="7774" y="6679"/>
                      <a:pt x="7767" y="6668"/>
                      <a:pt x="7744" y="6644"/>
                    </a:cubicBezTo>
                    <a:cubicBezTo>
                      <a:pt x="7744" y="6632"/>
                      <a:pt x="7738" y="6614"/>
                      <a:pt x="7731" y="6603"/>
                    </a:cubicBezTo>
                    <a:cubicBezTo>
                      <a:pt x="7731" y="6591"/>
                      <a:pt x="7731" y="6573"/>
                      <a:pt x="7725" y="6561"/>
                    </a:cubicBezTo>
                    <a:cubicBezTo>
                      <a:pt x="7725" y="6485"/>
                      <a:pt x="7738" y="6419"/>
                      <a:pt x="7779" y="6349"/>
                    </a:cubicBezTo>
                    <a:cubicBezTo>
                      <a:pt x="7867" y="6201"/>
                      <a:pt x="8099" y="6360"/>
                      <a:pt x="7998" y="6502"/>
                    </a:cubicBezTo>
                    <a:cubicBezTo>
                      <a:pt x="7998" y="6502"/>
                      <a:pt x="7992" y="6520"/>
                      <a:pt x="7987" y="6520"/>
                    </a:cubicBezTo>
                    <a:lnTo>
                      <a:pt x="7987" y="6532"/>
                    </a:lnTo>
                    <a:cubicBezTo>
                      <a:pt x="7987" y="6537"/>
                      <a:pt x="7979" y="6543"/>
                      <a:pt x="7979" y="6549"/>
                    </a:cubicBezTo>
                    <a:lnTo>
                      <a:pt x="7979" y="6556"/>
                    </a:lnTo>
                    <a:cubicBezTo>
                      <a:pt x="7987" y="6620"/>
                      <a:pt x="7979" y="6685"/>
                      <a:pt x="7921" y="6739"/>
                    </a:cubicBezTo>
                    <a:cubicBezTo>
                      <a:pt x="7903" y="6756"/>
                      <a:pt x="7873" y="6769"/>
                      <a:pt x="7850" y="6756"/>
                    </a:cubicBezTo>
                    <a:close/>
                  </a:path>
                </a:pathLst>
              </a:custGeom>
              <a:solidFill>
                <a:srgbClr val="358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 name="Google Shape;4720;p79">
                <a:extLst>
                  <a:ext uri="{FF2B5EF4-FFF2-40B4-BE49-F238E27FC236}">
                    <a16:creationId xmlns:a16="http://schemas.microsoft.com/office/drawing/2014/main" xmlns="" id="{4EEBEB2D-A0D7-761D-B767-BFE504FF2B61}"/>
                  </a:ext>
                </a:extLst>
              </p:cNvPr>
              <p:cNvSpPr/>
              <p:nvPr/>
            </p:nvSpPr>
            <p:spPr>
              <a:xfrm>
                <a:off x="3473725" y="2924925"/>
                <a:ext cx="505975" cy="236375"/>
              </a:xfrm>
              <a:custGeom>
                <a:avLst/>
                <a:gdLst/>
                <a:ahLst/>
                <a:cxnLst/>
                <a:rect l="l" t="t" r="r" b="b"/>
                <a:pathLst>
                  <a:path w="20239" h="9455" extrusionOk="0">
                    <a:moveTo>
                      <a:pt x="4810" y="9436"/>
                    </a:moveTo>
                    <a:lnTo>
                      <a:pt x="20239" y="1"/>
                    </a:lnTo>
                    <a:cubicBezTo>
                      <a:pt x="14713" y="2065"/>
                      <a:pt x="2681" y="6384"/>
                      <a:pt x="0" y="7342"/>
                    </a:cubicBezTo>
                    <a:cubicBezTo>
                      <a:pt x="1143" y="7780"/>
                      <a:pt x="3497" y="8709"/>
                      <a:pt x="4786" y="9455"/>
                    </a:cubicBezTo>
                    <a:cubicBezTo>
                      <a:pt x="4792" y="9448"/>
                      <a:pt x="4805" y="9442"/>
                      <a:pt x="4810" y="9436"/>
                    </a:cubicBezTo>
                    <a:close/>
                    <a:moveTo>
                      <a:pt x="4538" y="7354"/>
                    </a:moveTo>
                    <a:cubicBezTo>
                      <a:pt x="4609" y="7354"/>
                      <a:pt x="4638" y="7425"/>
                      <a:pt x="4621" y="7479"/>
                    </a:cubicBezTo>
                    <a:cubicBezTo>
                      <a:pt x="4579" y="7667"/>
                      <a:pt x="4420" y="7792"/>
                      <a:pt x="4302" y="7934"/>
                    </a:cubicBezTo>
                    <a:cubicBezTo>
                      <a:pt x="4160" y="8106"/>
                      <a:pt x="3893" y="7934"/>
                      <a:pt x="4011" y="7733"/>
                    </a:cubicBezTo>
                    <a:cubicBezTo>
                      <a:pt x="4124" y="7550"/>
                      <a:pt x="4308" y="7342"/>
                      <a:pt x="4538" y="7354"/>
                    </a:cubicBezTo>
                    <a:close/>
                    <a:moveTo>
                      <a:pt x="5585" y="7744"/>
                    </a:moveTo>
                    <a:cubicBezTo>
                      <a:pt x="5573" y="7899"/>
                      <a:pt x="5414" y="8052"/>
                      <a:pt x="5313" y="8159"/>
                    </a:cubicBezTo>
                    <a:cubicBezTo>
                      <a:pt x="5206" y="8271"/>
                      <a:pt x="5106" y="8396"/>
                      <a:pt x="4982" y="8497"/>
                    </a:cubicBezTo>
                    <a:cubicBezTo>
                      <a:pt x="4941" y="8532"/>
                      <a:pt x="4876" y="8549"/>
                      <a:pt x="4822" y="8525"/>
                    </a:cubicBezTo>
                    <a:cubicBezTo>
                      <a:pt x="4810" y="8525"/>
                      <a:pt x="4805" y="8519"/>
                      <a:pt x="4799" y="8519"/>
                    </a:cubicBezTo>
                    <a:lnTo>
                      <a:pt x="4799" y="8519"/>
                    </a:lnTo>
                    <a:cubicBezTo>
                      <a:pt x="4763" y="8502"/>
                      <a:pt x="4739" y="8478"/>
                      <a:pt x="4728" y="8443"/>
                    </a:cubicBezTo>
                    <a:cubicBezTo>
                      <a:pt x="4704" y="8390"/>
                      <a:pt x="4709" y="8325"/>
                      <a:pt x="4739" y="8276"/>
                    </a:cubicBezTo>
                    <a:cubicBezTo>
                      <a:pt x="4827" y="8147"/>
                      <a:pt x="4941" y="8035"/>
                      <a:pt x="5047" y="7916"/>
                    </a:cubicBezTo>
                    <a:cubicBezTo>
                      <a:pt x="5141" y="7809"/>
                      <a:pt x="5283" y="7621"/>
                      <a:pt x="5438" y="7609"/>
                    </a:cubicBezTo>
                    <a:cubicBezTo>
                      <a:pt x="5520" y="7602"/>
                      <a:pt x="5591" y="7656"/>
                      <a:pt x="5585" y="7744"/>
                    </a:cubicBezTo>
                    <a:close/>
                  </a:path>
                </a:pathLst>
              </a:custGeom>
              <a:solidFill>
                <a:srgbClr val="FAB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1" name="Google Shape;4721;p79">
                <a:extLst>
                  <a:ext uri="{FF2B5EF4-FFF2-40B4-BE49-F238E27FC236}">
                    <a16:creationId xmlns:a16="http://schemas.microsoft.com/office/drawing/2014/main" xmlns="" id="{2565FA1A-C8A4-1135-B64C-3AD348B7BF6A}"/>
                  </a:ext>
                </a:extLst>
              </p:cNvPr>
              <p:cNvSpPr/>
              <p:nvPr/>
            </p:nvSpPr>
            <p:spPr>
              <a:xfrm>
                <a:off x="3622500" y="3262875"/>
                <a:ext cx="70600" cy="112575"/>
              </a:xfrm>
              <a:custGeom>
                <a:avLst/>
                <a:gdLst/>
                <a:ahLst/>
                <a:cxnLst/>
                <a:rect l="l" t="t" r="r" b="b"/>
                <a:pathLst>
                  <a:path w="2824" h="4503" extrusionOk="0">
                    <a:moveTo>
                      <a:pt x="2823" y="1226"/>
                    </a:moveTo>
                    <a:cubicBezTo>
                      <a:pt x="2439" y="757"/>
                      <a:pt x="2078" y="331"/>
                      <a:pt x="1775" y="0"/>
                    </a:cubicBezTo>
                    <a:cubicBezTo>
                      <a:pt x="1462" y="764"/>
                      <a:pt x="978" y="1971"/>
                      <a:pt x="527" y="3118"/>
                    </a:cubicBezTo>
                    <a:cubicBezTo>
                      <a:pt x="339" y="3609"/>
                      <a:pt x="161" y="4082"/>
                      <a:pt x="1" y="4502"/>
                    </a:cubicBezTo>
                    <a:close/>
                  </a:path>
                </a:pathLst>
              </a:custGeom>
              <a:solidFill>
                <a:srgbClr val="358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grpSp>
      <p:sp>
        <p:nvSpPr>
          <p:cNvPr id="12" name="Google Shape;478;p45">
            <a:extLst>
              <a:ext uri="{FF2B5EF4-FFF2-40B4-BE49-F238E27FC236}">
                <a16:creationId xmlns:a16="http://schemas.microsoft.com/office/drawing/2014/main" xmlns="" id="{409B5629-C596-2B9B-C3EF-1E1856759D61}"/>
              </a:ext>
            </a:extLst>
          </p:cNvPr>
          <p:cNvSpPr txBox="1">
            <a:spLocks/>
          </p:cNvSpPr>
          <p:nvPr/>
        </p:nvSpPr>
        <p:spPr>
          <a:xfrm>
            <a:off x="1096627" y="753461"/>
            <a:ext cx="7649458" cy="1814319"/>
          </a:xfrm>
          <a:prstGeom prst="doubleWave">
            <a:avLst>
              <a:gd name="adj1" fmla="val 6250"/>
              <a:gd name="adj2" fmla="val -95"/>
            </a:avLst>
          </a:prstGeom>
          <a:solidFill>
            <a:srgbClr val="FFD92D">
              <a:lumMod val="20000"/>
              <a:lumOff val="80000"/>
            </a:srgbClr>
          </a:solidFill>
          <a:ln w="28575">
            <a:solidFill>
              <a:srgbClr val="E87C84"/>
            </a:solidFill>
            <a:prstDash val="sysDash"/>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002060"/>
                </a:solidFill>
                <a:effectLst/>
                <a:uLnTx/>
                <a:uFillTx/>
                <a:latin typeface="Calibri" panose="020F0502020204030204" pitchFamily="34" charset="0"/>
                <a:cs typeface="Calibri" panose="020F0502020204030204" pitchFamily="34" charset="0"/>
                <a:sym typeface="Arial"/>
              </a:rPr>
              <a:t>Đến 11 giờ 30 phút cùng ngày, lá cờ của Mặt trận Dân tộc Giải phóng miền Nam Việt Nam tung bay trên nóc Dinh Độc Lập, báo hiệu sự kiện nào ?</a:t>
            </a:r>
            <a:endParaRPr kumimoji="0" lang="vi-VN" sz="28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sp>
        <p:nvSpPr>
          <p:cNvPr id="13" name="圆角矩形 7">
            <a:extLst>
              <a:ext uri="{FF2B5EF4-FFF2-40B4-BE49-F238E27FC236}">
                <a16:creationId xmlns:a16="http://schemas.microsoft.com/office/drawing/2014/main" xmlns="" id="{60B3BE2A-B36B-FEB8-8748-0E74558010D4}"/>
              </a:ext>
            </a:extLst>
          </p:cNvPr>
          <p:cNvSpPr/>
          <p:nvPr/>
        </p:nvSpPr>
        <p:spPr>
          <a:xfrm>
            <a:off x="2860032" y="2930949"/>
            <a:ext cx="5153288" cy="1219657"/>
          </a:xfrm>
          <a:prstGeom prst="roundRect">
            <a:avLst>
              <a:gd name="adj" fmla="val 22936"/>
            </a:avLst>
          </a:prstGeom>
          <a:noFill/>
          <a:ln w="28575" cap="flat" cmpd="sng" algn="ctr">
            <a:solidFill>
              <a:schemeClr val="accent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FF0000"/>
                </a:solidFill>
                <a:effectLst/>
                <a:uLnTx/>
                <a:uFillTx/>
                <a:latin typeface="Calibri" panose="020F0502020204030204" pitchFamily="34" charset="0"/>
                <a:cs typeface="Calibri" panose="020F0502020204030204" pitchFamily="34" charset="0"/>
                <a:sym typeface="Wingdings" panose="05000000000000000000" pitchFamily="2" charset="2"/>
              </a:rPr>
              <a:t>S</a:t>
            </a:r>
            <a:r>
              <a:rPr kumimoji="0" lang="vi-VN" sz="3600" b="1" i="0" u="none" strike="noStrike" kern="0" cap="none" spc="0" normalizeH="0" baseline="0" noProof="0">
                <a:ln>
                  <a:noFill/>
                </a:ln>
                <a:solidFill>
                  <a:srgbClr val="FF0000"/>
                </a:solidFill>
                <a:effectLst/>
                <a:uLnTx/>
                <a:uFillTx/>
                <a:latin typeface="Calibri" panose="020F0502020204030204" pitchFamily="34" charset="0"/>
                <a:cs typeface="Calibri" panose="020F0502020204030204" pitchFamily="34" charset="0"/>
                <a:sym typeface="Wingdings" panose="05000000000000000000" pitchFamily="2" charset="2"/>
              </a:rPr>
              <a:t>ự toàn thắng của Chiến dịch Hồ Chí Minh</a:t>
            </a:r>
            <a:endParaRPr kumimoji="0" lang="en-US" sz="36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8881715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97"/>
                                        </p:tgtEl>
                                        <p:attrNameLst>
                                          <p:attrName>style.visibility</p:attrName>
                                        </p:attrNameLst>
                                      </p:cBhvr>
                                      <p:to>
                                        <p:strVal val="visible"/>
                                      </p:to>
                                    </p:set>
                                    <p:anim calcmode="lin" valueType="num">
                                      <p:cBhvr additive="base">
                                        <p:cTn id="12" dur="500" fill="hold"/>
                                        <p:tgtEl>
                                          <p:spTgt spid="97"/>
                                        </p:tgtEl>
                                        <p:attrNameLst>
                                          <p:attrName>ppt_x</p:attrName>
                                        </p:attrNameLst>
                                      </p:cBhvr>
                                      <p:tavLst>
                                        <p:tav tm="0">
                                          <p:val>
                                            <p:strVal val="0-#ppt_w/2"/>
                                          </p:val>
                                        </p:tav>
                                        <p:tav tm="100000">
                                          <p:val>
                                            <p:strVal val="#ppt_x"/>
                                          </p:val>
                                        </p:tav>
                                      </p:tavLst>
                                    </p:anim>
                                    <p:anim calcmode="lin" valueType="num">
                                      <p:cBhvr additive="base">
                                        <p:cTn id="13" dur="500" fill="hold"/>
                                        <p:tgtEl>
                                          <p:spTgt spid="97"/>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6" presetClass="entr" presetSubtype="21"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par>
                          <p:cTn id="18" fill="hold">
                            <p:stCondLst>
                              <p:cond delay="1000"/>
                            </p:stCondLst>
                            <p:childTnLst>
                              <p:par>
                                <p:cTn id="19" presetID="2" presetClass="entr" presetSubtype="8"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0-#ppt_w/2"/>
                                          </p:val>
                                        </p:tav>
                                        <p:tav tm="100000">
                                          <p:val>
                                            <p:strVal val="#ppt_x"/>
                                          </p:val>
                                        </p:tav>
                                      </p:tavLst>
                                    </p:anim>
                                    <p:anim calcmode="lin" valueType="num">
                                      <p:cBhvr additive="base">
                                        <p:cTn id="2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randombar(horizontal)">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圆角矩形 7">
            <a:extLst>
              <a:ext uri="{FF2B5EF4-FFF2-40B4-BE49-F238E27FC236}">
                <a16:creationId xmlns:a16="http://schemas.microsoft.com/office/drawing/2014/main" xmlns="" id="{D3915B55-82B5-4938-A8B9-8683E72514AD}"/>
              </a:ext>
            </a:extLst>
          </p:cNvPr>
          <p:cNvSpPr/>
          <p:nvPr/>
        </p:nvSpPr>
        <p:spPr>
          <a:xfrm>
            <a:off x="1286539" y="1073888"/>
            <a:ext cx="7038753" cy="3338624"/>
          </a:xfrm>
          <a:prstGeom prst="roundRect">
            <a:avLst>
              <a:gd name="adj" fmla="val 22936"/>
            </a:avLst>
          </a:prstGeom>
          <a:no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altLang="zh-CN" sz="9600" b="1" i="0" u="none" strike="noStrike" kern="1200" cap="none" spc="0" normalizeH="0" baseline="0" noProof="0" dirty="0" err="1">
                <a:ln>
                  <a:noFill/>
                </a:ln>
                <a:solidFill>
                  <a:srgbClr val="FF0000"/>
                </a:solidFill>
                <a:effectLst/>
                <a:uLnTx/>
                <a:uFillTx/>
                <a:latin typeface="Times New Roman" pitchFamily="18" charset="0"/>
                <a:ea typeface="黑体" panose="02010609060101010101" pitchFamily="49" charset="-122"/>
                <a:cs typeface="Times New Roman" pitchFamily="18" charset="0"/>
                <a:sym typeface="Arial"/>
              </a:rPr>
              <a:t>Khám</a:t>
            </a:r>
            <a:r>
              <a:rPr kumimoji="0" lang="en-US" altLang="zh-CN" sz="9600" b="1" i="0" u="none" strike="noStrike" kern="1200" cap="none" spc="0" normalizeH="0" baseline="0" noProof="0" dirty="0">
                <a:ln>
                  <a:noFill/>
                </a:ln>
                <a:solidFill>
                  <a:srgbClr val="FF0000"/>
                </a:solidFill>
                <a:effectLst/>
                <a:uLnTx/>
                <a:uFillTx/>
                <a:latin typeface="Times New Roman" pitchFamily="18" charset="0"/>
                <a:ea typeface="黑体" panose="02010609060101010101" pitchFamily="49" charset="-122"/>
                <a:cs typeface="Times New Roman" pitchFamily="18" charset="0"/>
                <a:sym typeface="Arial"/>
              </a:rPr>
              <a:t> </a:t>
            </a:r>
            <a:r>
              <a:rPr kumimoji="0" lang="en-US" altLang="zh-CN" sz="9600" b="1" i="0" u="none" strike="noStrike" kern="1200" cap="none" spc="0" normalizeH="0" baseline="0" noProof="0" dirty="0" err="1">
                <a:ln>
                  <a:noFill/>
                </a:ln>
                <a:solidFill>
                  <a:srgbClr val="FF0000"/>
                </a:solidFill>
                <a:effectLst/>
                <a:uLnTx/>
                <a:uFillTx/>
                <a:latin typeface="Times New Roman" pitchFamily="18" charset="0"/>
                <a:ea typeface="黑体" panose="02010609060101010101" pitchFamily="49" charset="-122"/>
                <a:cs typeface="Times New Roman" pitchFamily="18" charset="0"/>
                <a:sym typeface="Arial"/>
              </a:rPr>
              <a:t>Phá</a:t>
            </a:r>
            <a:endParaRPr kumimoji="0" lang="zh-CN" altLang="en-US" sz="9600" b="1" i="0" u="none" strike="noStrike" kern="1200" cap="none" spc="0" normalizeH="0" baseline="0" noProof="0" dirty="0">
              <a:ln>
                <a:noFill/>
              </a:ln>
              <a:solidFill>
                <a:srgbClr val="FF0000"/>
              </a:solidFill>
              <a:effectLst/>
              <a:uLnTx/>
              <a:uFillTx/>
              <a:latin typeface="Times New Roman" pitchFamily="18" charset="0"/>
              <a:ea typeface="黑体" panose="02010609060101010101" pitchFamily="49" charset="-122"/>
              <a:cs typeface="Times New Roman" pitchFamily="18" charset="0"/>
              <a:sym typeface="Arial"/>
            </a:endParaRPr>
          </a:p>
        </p:txBody>
      </p:sp>
    </p:spTree>
    <p:extLst>
      <p:ext uri="{BB962C8B-B14F-4D97-AF65-F5344CB8AC3E}">
        <p14:creationId xmlns:p14="http://schemas.microsoft.com/office/powerpoint/2010/main" val="4038591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52"/>
                                        </p:tgtEl>
                                        <p:attrNameLst>
                                          <p:attrName>style.visibility</p:attrName>
                                        </p:attrNameLst>
                                      </p:cBhvr>
                                      <p:to>
                                        <p:strVal val="visible"/>
                                      </p:to>
                                    </p:set>
                                    <p:animEffect transition="in" filter="fade">
                                      <p:cBhvr>
                                        <p:cTn id="7" dur="500"/>
                                        <p:tgtEl>
                                          <p:spTgt spid="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78" name="Google Shape;7578;p75"/>
          <p:cNvGrpSpPr/>
          <p:nvPr/>
        </p:nvGrpSpPr>
        <p:grpSpPr>
          <a:xfrm>
            <a:off x="7810146" y="4175354"/>
            <a:ext cx="155400" cy="1554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81" name="Google Shape;7581;p75"/>
          <p:cNvGrpSpPr/>
          <p:nvPr/>
        </p:nvGrpSpPr>
        <p:grpSpPr>
          <a:xfrm rot="5741575">
            <a:off x="300720" y="4612218"/>
            <a:ext cx="450624" cy="494107"/>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9" name="Google Shape;4349;p63"/>
          <p:cNvSpPr txBox="1">
            <a:spLocks noGrp="1"/>
          </p:cNvSpPr>
          <p:nvPr>
            <p:ph type="title"/>
          </p:nvPr>
        </p:nvSpPr>
        <p:spPr>
          <a:xfrm>
            <a:off x="3725852" y="479426"/>
            <a:ext cx="2043288" cy="365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3600" dirty="0">
                <a:solidFill>
                  <a:schemeClr val="bg2"/>
                </a:solidFill>
                <a:latin typeface="Pattaya" panose="00000500000000000000" pitchFamily="2" charset="-34"/>
                <a:cs typeface="Pattaya" panose="00000500000000000000" pitchFamily="2" charset="-34"/>
              </a:rPr>
              <a:t>Dặn dò</a:t>
            </a:r>
            <a:endParaRPr sz="3600" dirty="0">
              <a:solidFill>
                <a:schemeClr val="bg2"/>
              </a:solidFill>
              <a:latin typeface="Pattaya" panose="00000500000000000000" pitchFamily="2" charset="-34"/>
              <a:cs typeface="Pattaya" panose="00000500000000000000" pitchFamily="2" charset="-34"/>
            </a:endParaRPr>
          </a:p>
        </p:txBody>
      </p:sp>
      <p:sp>
        <p:nvSpPr>
          <p:cNvPr id="137" name="圆角矩形 7"/>
          <p:cNvSpPr/>
          <p:nvPr/>
        </p:nvSpPr>
        <p:spPr>
          <a:xfrm>
            <a:off x="1127052" y="1499192"/>
            <a:ext cx="7666074" cy="2371060"/>
          </a:xfrm>
          <a:prstGeom prst="roundRect">
            <a:avLst>
              <a:gd name="adj" fmla="val 22936"/>
            </a:avLst>
          </a:prstGeom>
          <a:no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Tx/>
              <a:defRPr/>
            </a:pPr>
            <a:r>
              <a:rPr lang="vi-VN" altLang="zh-CN" sz="3600" b="1" kern="1200" dirty="0">
                <a:solidFill>
                  <a:srgbClr val="002060"/>
                </a:solidFill>
                <a:latin typeface="Pattaya" panose="00000500000000000000" pitchFamily="2" charset="-34"/>
                <a:ea typeface="黑体" panose="02010609060101010101" pitchFamily="49" charset="-122"/>
                <a:cs typeface="Pattaya" panose="00000500000000000000" pitchFamily="2" charset="-34"/>
              </a:rPr>
              <a:t>Tìm hiểu và kể</a:t>
            </a:r>
            <a:endParaRPr lang="en-US" altLang="zh-CN" sz="3600" b="1" kern="1200" dirty="0">
              <a:solidFill>
                <a:srgbClr val="002060"/>
              </a:solidFill>
              <a:latin typeface="Pattaya" panose="00000500000000000000" pitchFamily="2" charset="-34"/>
              <a:ea typeface="黑体" panose="02010609060101010101" pitchFamily="49" charset="-122"/>
              <a:cs typeface="Pattaya" panose="00000500000000000000" pitchFamily="2" charset="-34"/>
            </a:endParaRPr>
          </a:p>
          <a:p>
            <a:pPr lvl="0" algn="ctr">
              <a:buClrTx/>
              <a:defRPr/>
            </a:pPr>
            <a:r>
              <a:rPr lang="vi-VN" altLang="zh-CN" sz="3600" b="1" kern="1200" dirty="0">
                <a:solidFill>
                  <a:srgbClr val="002060"/>
                </a:solidFill>
                <a:latin typeface="Pattaya" panose="00000500000000000000" pitchFamily="2" charset="-34"/>
                <a:ea typeface="黑体" panose="02010609060101010101" pitchFamily="49" charset="-122"/>
                <a:cs typeface="Pattaya" panose="00000500000000000000" pitchFamily="2" charset="-34"/>
              </a:rPr>
              <a:t>một số câu chuyện lịch sử về Chiến dịch Hồ Chí Minh năm 1975</a:t>
            </a:r>
            <a:endParaRPr kumimoji="0" lang="zh-CN" altLang="en-US" sz="3600" b="1"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endParaRPr>
          </a:p>
        </p:txBody>
      </p:sp>
      <p:sp>
        <p:nvSpPr>
          <p:cNvPr id="23" name="Google Shape;2714;p36">
            <a:extLst>
              <a:ext uri="{FF2B5EF4-FFF2-40B4-BE49-F238E27FC236}">
                <a16:creationId xmlns:a16="http://schemas.microsoft.com/office/drawing/2014/main" xmlns="" id="{DC90FA41-B820-49BE-AA2E-2F344186477E}"/>
              </a:ext>
            </a:extLst>
          </p:cNvPr>
          <p:cNvSpPr/>
          <p:nvPr/>
        </p:nvSpPr>
        <p:spPr>
          <a:xfrm>
            <a:off x="3725852" y="479426"/>
            <a:ext cx="4084294" cy="736561"/>
          </a:xfrm>
          <a:custGeom>
            <a:avLst/>
            <a:gdLst/>
            <a:ahLst/>
            <a:cxnLst/>
            <a:rect l="l" t="t" r="r" b="b"/>
            <a:pathLst>
              <a:path w="63821" h="8424" extrusionOk="0">
                <a:moveTo>
                  <a:pt x="0" y="0"/>
                </a:moveTo>
                <a:lnTo>
                  <a:pt x="2893" y="4212"/>
                </a:lnTo>
                <a:lnTo>
                  <a:pt x="0" y="8424"/>
                </a:lnTo>
                <a:lnTo>
                  <a:pt x="63820" y="8424"/>
                </a:lnTo>
                <a:lnTo>
                  <a:pt x="60928" y="4212"/>
                </a:lnTo>
                <a:lnTo>
                  <a:pt x="63820" y="0"/>
                </a:ln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24" name="Google Shape;2715;p36">
            <a:extLst>
              <a:ext uri="{FF2B5EF4-FFF2-40B4-BE49-F238E27FC236}">
                <a16:creationId xmlns:a16="http://schemas.microsoft.com/office/drawing/2014/main" xmlns="" id="{DA3E0E3F-4B0D-4C67-8AD7-0D8C4D24AD52}"/>
              </a:ext>
            </a:extLst>
          </p:cNvPr>
          <p:cNvSpPr txBox="1">
            <a:spLocks/>
          </p:cNvSpPr>
          <p:nvPr/>
        </p:nvSpPr>
        <p:spPr>
          <a:xfrm>
            <a:off x="3835942" y="641292"/>
            <a:ext cx="3695193" cy="457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200"/>
              <a:buFont typeface="Amatic SC"/>
              <a:buNone/>
              <a:defRPr sz="3500" b="1" i="0" u="none" strike="noStrike" cap="none">
                <a:solidFill>
                  <a:schemeClr val="accent1"/>
                </a:solidFill>
                <a:latin typeface="Amatic SC"/>
                <a:ea typeface="Amatic SC"/>
                <a:cs typeface="Amatic SC"/>
                <a:sym typeface="Amatic SC"/>
              </a:defRPr>
            </a:lvl1pPr>
            <a:lvl2pPr marR="0" lvl="1" algn="l" rtl="0">
              <a:lnSpc>
                <a:spcPct val="100000"/>
              </a:lnSpc>
              <a:spcBef>
                <a:spcPts val="0"/>
              </a:spcBef>
              <a:spcAft>
                <a:spcPts val="0"/>
              </a:spcAft>
              <a:buClr>
                <a:schemeClr val="dk1"/>
              </a:buClr>
              <a:buSzPts val="32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2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2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2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2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2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2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200"/>
              <a:buFont typeface="Bebas Neue"/>
              <a:buNone/>
              <a:defRPr sz="3500" b="0" i="0" u="none" strike="noStrike" cap="none">
                <a:solidFill>
                  <a:schemeClr val="dk1"/>
                </a:solidFill>
                <a:latin typeface="Bebas Neue"/>
                <a:ea typeface="Bebas Neue"/>
                <a:cs typeface="Bebas Neue"/>
                <a:sym typeface="Bebas Neue"/>
              </a:defRPr>
            </a:lvl9pPr>
          </a:lstStyle>
          <a:p>
            <a:r>
              <a:rPr lang="en-US" sz="4400" dirty="0" err="1">
                <a:solidFill>
                  <a:srgbClr val="FF0000"/>
                </a:solidFill>
                <a:latin typeface="Times New Roman" pitchFamily="18" charset="0"/>
                <a:cs typeface="Times New Roman" pitchFamily="18" charset="0"/>
              </a:rPr>
              <a:t>Hoạt</a:t>
            </a:r>
            <a:r>
              <a:rPr lang="en-US" sz="4400" dirty="0">
                <a:solidFill>
                  <a:srgbClr val="FF0000"/>
                </a:solidFill>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động</a:t>
            </a:r>
            <a:r>
              <a:rPr lang="en-US" sz="4400" dirty="0">
                <a:solidFill>
                  <a:srgbClr val="FF0000"/>
                </a:solidFill>
                <a:latin typeface="Times New Roman" pitchFamily="18" charset="0"/>
                <a:cs typeface="Times New Roman" pitchFamily="18" charset="0"/>
              </a:rPr>
              <a:t> 2</a:t>
            </a:r>
            <a:endParaRPr lang="vi-VN" sz="44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92920524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7"/>
                                        </p:tgtEl>
                                        <p:attrNameLst>
                                          <p:attrName>style.visibility</p:attrName>
                                        </p:attrNameLst>
                                      </p:cBhvr>
                                      <p:to>
                                        <p:strVal val="visible"/>
                                      </p:to>
                                    </p:set>
                                    <p:animEffect transition="in" filter="fade">
                                      <p:cBhvr>
                                        <p:cTn id="11" dur="500"/>
                                        <p:tgtEl>
                                          <p:spTgt spid="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37"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SHAPE_LOCKS" val="959"/>
</p:tagLst>
</file>

<file path=ppt/tags/tag7.xml><?xml version="1.0" encoding="utf-8"?>
<p:tagLst xmlns:a="http://schemas.openxmlformats.org/drawingml/2006/main" xmlns:r="http://schemas.openxmlformats.org/officeDocument/2006/relationships" xmlns:p="http://schemas.openxmlformats.org/presentationml/2006/main">
  <p:tag name="SHAPE_LOCKS" val="16"/>
</p:tagLst>
</file>

<file path=ppt/tags/tag8.xml><?xml version="1.0" encoding="utf-8"?>
<p:tagLst xmlns:a="http://schemas.openxmlformats.org/drawingml/2006/main" xmlns:r="http://schemas.openxmlformats.org/officeDocument/2006/relationships" xmlns:p="http://schemas.openxmlformats.org/presentationml/2006/main">
  <p:tag name="SHAPE_LOCKS" val="16"/>
</p:tagLst>
</file>

<file path=ppt/tags/tag9.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heme/theme1.xml><?xml version="1.0" encoding="utf-8"?>
<a:theme xmlns:a="http://schemas.openxmlformats.org/drawingml/2006/main" name="Art Subject for Elementary - 2nd Grade: Visual Arts by Slidesgo">
  <a:themeElements>
    <a:clrScheme name="Simple Light">
      <a:dk1>
        <a:srgbClr val="30333D"/>
      </a:dk1>
      <a:lt1>
        <a:srgbClr val="FFF4EC"/>
      </a:lt1>
      <a:dk2>
        <a:srgbClr val="4D5364"/>
      </a:dk2>
      <a:lt2>
        <a:srgbClr val="DA6743"/>
      </a:lt2>
      <a:accent1>
        <a:srgbClr val="F68A6E"/>
      </a:accent1>
      <a:accent2>
        <a:srgbClr val="CEB683"/>
      </a:accent2>
      <a:accent3>
        <a:srgbClr val="FFFFFF"/>
      </a:accent3>
      <a:accent4>
        <a:srgbClr val="FFFFFF"/>
      </a:accent4>
      <a:accent5>
        <a:srgbClr val="FFFFFF"/>
      </a:accent5>
      <a:accent6>
        <a:srgbClr val="FFFFFF"/>
      </a:accent6>
      <a:hlink>
        <a:srgbClr val="151F2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hildren's Day by Slidesgo">
  <a:themeElements>
    <a:clrScheme name="Simple Light">
      <a:dk1>
        <a:srgbClr val="413E3E"/>
      </a:dk1>
      <a:lt1>
        <a:srgbClr val="F7F2DD"/>
      </a:lt1>
      <a:dk2>
        <a:srgbClr val="FFFFFF"/>
      </a:dk2>
      <a:lt2>
        <a:srgbClr val="E63813"/>
      </a:lt2>
      <a:accent1>
        <a:srgbClr val="ED8C18"/>
      </a:accent1>
      <a:accent2>
        <a:srgbClr val="FAB919"/>
      </a:accent2>
      <a:accent3>
        <a:srgbClr val="F8CEBB"/>
      </a:accent3>
      <a:accent4>
        <a:srgbClr val="CAB8C5"/>
      </a:accent4>
      <a:accent5>
        <a:srgbClr val="85C5A7"/>
      </a:accent5>
      <a:accent6>
        <a:srgbClr val="4ABACD"/>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hildren's Day by Slidesgo">
  <a:themeElements>
    <a:clrScheme name="Simple Light">
      <a:dk1>
        <a:srgbClr val="413E3E"/>
      </a:dk1>
      <a:lt1>
        <a:srgbClr val="F7F2DD"/>
      </a:lt1>
      <a:dk2>
        <a:srgbClr val="FFFFFF"/>
      </a:dk2>
      <a:lt2>
        <a:srgbClr val="E63813"/>
      </a:lt2>
      <a:accent1>
        <a:srgbClr val="ED8C18"/>
      </a:accent1>
      <a:accent2>
        <a:srgbClr val="FAB919"/>
      </a:accent2>
      <a:accent3>
        <a:srgbClr val="F8CEBB"/>
      </a:accent3>
      <a:accent4>
        <a:srgbClr val="CAB8C5"/>
      </a:accent4>
      <a:accent5>
        <a:srgbClr val="85C5A7"/>
      </a:accent5>
      <a:accent6>
        <a:srgbClr val="4ABACD"/>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xmlns="" name="Blank.potx" id="{4C410E64-73D4-4894-A16A-B0A564A2C1B3}" vid="{BD11DD77-7AB8-40E7-98B4-F754939C4E0E}"/>
    </a:ext>
  </a:ext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466</TotalTime>
  <Words>647</Words>
  <Application>Microsoft Office PowerPoint</Application>
  <PresentationFormat>On-screen Show (16:9)</PresentationFormat>
  <Paragraphs>55</Paragraphs>
  <Slides>24</Slides>
  <Notes>16</Notes>
  <HiddenSlides>0</HiddenSlides>
  <MMClips>3</MMClips>
  <ScaleCrop>false</ScaleCrop>
  <HeadingPairs>
    <vt:vector size="4" baseType="variant">
      <vt:variant>
        <vt:lpstr>Theme</vt:lpstr>
      </vt:variant>
      <vt:variant>
        <vt:i4>7</vt:i4>
      </vt:variant>
      <vt:variant>
        <vt:lpstr>Slide Titles</vt:lpstr>
      </vt:variant>
      <vt:variant>
        <vt:i4>24</vt:i4>
      </vt:variant>
    </vt:vector>
  </HeadingPairs>
  <TitlesOfParts>
    <vt:vector size="31" baseType="lpstr">
      <vt:lpstr>Art Subject for Elementary - 2nd Grade: Visual Arts by Slidesgo</vt:lpstr>
      <vt:lpstr>Children's Day by Slidesgo</vt:lpstr>
      <vt:lpstr>1_Children's Day by Slidesgo</vt:lpstr>
      <vt:lpstr>6_Office Theme</vt:lpstr>
      <vt:lpstr>Office Theme</vt:lpstr>
      <vt:lpstr>7_Office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Dặn dò</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Cùng chia sẻ</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Windows User</cp:lastModifiedBy>
  <cp:revision>2</cp:revision>
  <dcterms:modified xsi:type="dcterms:W3CDTF">2025-02-06T02:05:36Z</dcterms:modified>
</cp:coreProperties>
</file>