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83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  <p:sldMasterId id="2147483759" r:id="rId2"/>
    <p:sldMasterId id="2147483771" r:id="rId3"/>
    <p:sldMasterId id="2147483796" r:id="rId4"/>
    <p:sldMasterId id="2147483808" r:id="rId5"/>
    <p:sldMasterId id="2147483820" r:id="rId6"/>
    <p:sldMasterId id="2147484033" r:id="rId7"/>
    <p:sldMasterId id="2147484046" r:id="rId8"/>
    <p:sldMasterId id="2147484058" r:id="rId9"/>
    <p:sldMasterId id="2147484071" r:id="rId10"/>
    <p:sldMasterId id="2147484083" r:id="rId11"/>
    <p:sldMasterId id="2147484099" r:id="rId12"/>
    <p:sldMasterId id="2147484112" r:id="rId13"/>
    <p:sldMasterId id="2147484125" r:id="rId14"/>
    <p:sldMasterId id="2147484151" r:id="rId15"/>
    <p:sldMasterId id="2147484164" r:id="rId16"/>
    <p:sldMasterId id="2147484188" r:id="rId17"/>
    <p:sldMasterId id="2147484201" r:id="rId18"/>
    <p:sldMasterId id="2147484226" r:id="rId19"/>
    <p:sldMasterId id="2147484238" r:id="rId20"/>
    <p:sldMasterId id="2147484250" r:id="rId21"/>
    <p:sldMasterId id="2147484262" r:id="rId22"/>
  </p:sldMasterIdLst>
  <p:notesMasterIdLst>
    <p:notesMasterId r:id="rId65"/>
  </p:notesMasterIdLst>
  <p:sldIdLst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61" r:id="rId35"/>
    <p:sldId id="351" r:id="rId36"/>
    <p:sldId id="352" r:id="rId37"/>
    <p:sldId id="353" r:id="rId38"/>
    <p:sldId id="354" r:id="rId39"/>
    <p:sldId id="355" r:id="rId40"/>
    <p:sldId id="359" r:id="rId41"/>
    <p:sldId id="282" r:id="rId42"/>
    <p:sldId id="284" r:id="rId43"/>
    <p:sldId id="285" r:id="rId44"/>
    <p:sldId id="367" r:id="rId45"/>
    <p:sldId id="368" r:id="rId46"/>
    <p:sldId id="369" r:id="rId47"/>
    <p:sldId id="310" r:id="rId48"/>
    <p:sldId id="287" r:id="rId49"/>
    <p:sldId id="288" r:id="rId50"/>
    <p:sldId id="360" r:id="rId51"/>
    <p:sldId id="290" r:id="rId52"/>
    <p:sldId id="377" r:id="rId53"/>
    <p:sldId id="371" r:id="rId54"/>
    <p:sldId id="372" r:id="rId55"/>
    <p:sldId id="373" r:id="rId56"/>
    <p:sldId id="374" r:id="rId57"/>
    <p:sldId id="375" r:id="rId58"/>
    <p:sldId id="376" r:id="rId59"/>
    <p:sldId id="378" r:id="rId60"/>
    <p:sldId id="363" r:id="rId61"/>
    <p:sldId id="364" r:id="rId62"/>
    <p:sldId id="365" r:id="rId63"/>
    <p:sldId id="366" r:id="rId64"/>
  </p:sldIdLst>
  <p:sldSz cx="12188825" cy="6858000"/>
  <p:notesSz cx="6858000" cy="9144000"/>
  <p:custDataLst>
    <p:tags r:id="rId6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h4ZjJx9Azazj4z21IgVtKdNOhg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852" y="-27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customschemas.google.com/relationships/presentationmetadata" Target="meta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604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CD5635AF-D9F1-4F18-80BE-461308D4472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289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56280">
              <a:defRPr/>
            </a:pPr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56280"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/>
              <a:t>Tuần tra: </a:t>
            </a:r>
            <a:r>
              <a:rPr lang="vi-VN" b="0" i="0"/>
              <a:t>Xem xét trong một khu vực nào đó để giữ gìn an ninh, trật tự.</a:t>
            </a:r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94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/>
              <a:t>Thuyền buồm: </a:t>
            </a:r>
            <a:r>
              <a:rPr lang="vi-VN" b="0" i="0"/>
              <a:t>Thuyền có gắn buồm, chạy bằng sức gió.</a:t>
            </a:r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8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/>
              <a:t>Xe buýt: </a:t>
            </a:r>
            <a:r>
              <a:rPr lang="vi-VN" b="0" i="0"/>
              <a:t>Phương tiện công cộng, chở được nhiều người.</a:t>
            </a:r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87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- Huân ch</a:t>
            </a:r>
            <a:r>
              <a:rPr lang="vi-VN" b="1"/>
              <a:t>ư</a:t>
            </a:r>
            <a:r>
              <a:rPr lang="en-US" b="1"/>
              <a:t>ơng: </a:t>
            </a:r>
            <a:r>
              <a:rPr lang="en-US" b="0"/>
              <a:t>Ban cho ng</a:t>
            </a:r>
            <a:r>
              <a:rPr lang="vi-VN" b="0"/>
              <a:t>ười có công với tổ quốc. </a:t>
            </a:r>
            <a:r>
              <a:rPr lang="vi-VN" b="1"/>
              <a:t>- Mâu thuẫn: </a:t>
            </a:r>
            <a:r>
              <a:rPr lang="vi-VN" b="0"/>
              <a:t>Xung đột, chống chọi nhau. </a:t>
            </a:r>
            <a:r>
              <a:rPr lang="vi-VN" b="1"/>
              <a:t>- Tuấn tú: </a:t>
            </a:r>
            <a:r>
              <a:rPr lang="vi-VN" b="0"/>
              <a:t>Có dáng vẻ đẹp đẽ hơn người. </a:t>
            </a:r>
            <a:r>
              <a:rPr lang="vi-VN" b="1"/>
              <a:t>- Khuân vác: </a:t>
            </a:r>
            <a:r>
              <a:rPr lang="vi-VN" b="0"/>
              <a:t>Mang vật nặng bằng hai tay, lưng hay vai.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0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1"/>
              <a:t>* Đọc câu, đặt câu: Một tuần lễ có bảy ngày. Mùa xuân hoa nở đẹp.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huân ch</a:t>
            </a:r>
            <a:r>
              <a:rPr lang="vi-VN" b="1"/>
              <a:t>ư</a:t>
            </a:r>
            <a:r>
              <a:rPr lang="en-US" b="1"/>
              <a:t>ơng, huấn luyện, huấn thị, tuân lệnh, tuân lời, tuấn tú, tuần lễ, mâu thuẫn, thuận hoà, thuận tiện, ngày xuân, hoa xuân, tuần lễ, khuân vác, chuẩn bị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85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- Huân ch</a:t>
            </a:r>
            <a:r>
              <a:rPr lang="vi-VN" b="1"/>
              <a:t>ư</a:t>
            </a:r>
            <a:r>
              <a:rPr lang="en-US" b="1"/>
              <a:t>ơng: </a:t>
            </a:r>
            <a:r>
              <a:rPr lang="en-US" b="0"/>
              <a:t>Ban cho ng</a:t>
            </a:r>
            <a:r>
              <a:rPr lang="vi-VN" b="0"/>
              <a:t>ười có công với tổ quốc. </a:t>
            </a:r>
            <a:r>
              <a:rPr lang="vi-VN" b="1"/>
              <a:t>- Mâu thuẫn: </a:t>
            </a:r>
            <a:r>
              <a:rPr lang="vi-VN" b="0"/>
              <a:t>Xung đột, chống chọi nhau. </a:t>
            </a:r>
            <a:r>
              <a:rPr lang="vi-VN" b="1"/>
              <a:t>- Tuấn tú: </a:t>
            </a:r>
            <a:r>
              <a:rPr lang="vi-VN" b="0"/>
              <a:t>Có dáng vẻ đẹp đẽ hơn người. </a:t>
            </a:r>
            <a:r>
              <a:rPr lang="vi-VN" b="1"/>
              <a:t>- Khuân vác: </a:t>
            </a:r>
            <a:r>
              <a:rPr lang="vi-VN" b="0"/>
              <a:t>Mang vật nặng bằng hai tay, lưng hay vai.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0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1"/>
              <a:t>* Đọc câu, đặt câu: Một tuần lễ có bảy ngày. Mùa xuân hoa nở đẹp.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huân ch</a:t>
            </a:r>
            <a:r>
              <a:rPr lang="vi-VN" b="1"/>
              <a:t>ư</a:t>
            </a:r>
            <a:r>
              <a:rPr lang="en-US" b="1"/>
              <a:t>ơng, huấn luyện, huấn thị, tuân lệnh, tuân lời, tuấn tú, tuần lễ, mâu thuẫn, thuận hoà, thuận tiện, ngày xuân, hoa xuân, tuần lễ, khuân vác, chuẩn bị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9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- Huân ch</a:t>
            </a:r>
            <a:r>
              <a:rPr lang="vi-VN" b="1"/>
              <a:t>ư</a:t>
            </a:r>
            <a:r>
              <a:rPr lang="en-US" b="1"/>
              <a:t>ơng: </a:t>
            </a:r>
            <a:r>
              <a:rPr lang="en-US" b="0"/>
              <a:t>Ban cho ng</a:t>
            </a:r>
            <a:r>
              <a:rPr lang="vi-VN" b="0"/>
              <a:t>ười có công với tổ quốc. </a:t>
            </a:r>
            <a:r>
              <a:rPr lang="vi-VN" b="1"/>
              <a:t>- Mâu thuẫn: </a:t>
            </a:r>
            <a:r>
              <a:rPr lang="vi-VN" b="0"/>
              <a:t>Xung đột, chống chọi nhau. </a:t>
            </a:r>
            <a:r>
              <a:rPr lang="vi-VN" b="1"/>
              <a:t>- Tuấn tú: </a:t>
            </a:r>
            <a:r>
              <a:rPr lang="vi-VN" b="0"/>
              <a:t>Có dáng vẻ đẹp đẽ hơn người. </a:t>
            </a:r>
            <a:r>
              <a:rPr lang="vi-VN" b="1"/>
              <a:t>- Khuân vác: </a:t>
            </a:r>
            <a:r>
              <a:rPr lang="vi-VN" b="0"/>
              <a:t>Mang vật nặng bằng hai tay, lưng hay vai.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0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1"/>
              <a:t>* Đọc câu, đặt câu: Một tuần lễ có bảy ngày. Mùa xuân hoa nở đẹp.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huân ch</a:t>
            </a:r>
            <a:r>
              <a:rPr lang="vi-VN" b="1"/>
              <a:t>ư</a:t>
            </a:r>
            <a:r>
              <a:rPr lang="en-US" b="1"/>
              <a:t>ơng, huấn luyện, huấn thị, tuân lệnh, tuân lời, tuấn tú, tuần lễ, mâu thuẫn, thuận hoà, thuận tiện, ngày xuân, hoa xuân, tuần lễ, khuân vác, chuẩn bị, đầu tuần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5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- Xuyên qua: </a:t>
            </a:r>
            <a:r>
              <a:rPr lang="en-US" b="0"/>
              <a:t>Xoi, đâm suốt qua. </a:t>
            </a:r>
            <a:r>
              <a:rPr lang="en-US" b="1"/>
              <a:t>- Thuyên giảm: </a:t>
            </a:r>
            <a:r>
              <a:rPr lang="en-US" b="0"/>
              <a:t>Giảm bớt. </a:t>
            </a:r>
            <a:r>
              <a:rPr lang="en-US" b="1"/>
              <a:t>- Luyến tiếc: </a:t>
            </a:r>
            <a:r>
              <a:rPr lang="en-US" b="0"/>
              <a:t>Cảm thấy day dứt trong long và nhớ mãi. </a:t>
            </a:r>
            <a:r>
              <a:rPr lang="en-US" b="1"/>
              <a:t>- Huấn luyện: </a:t>
            </a:r>
            <a:r>
              <a:rPr lang="en-US" b="0"/>
              <a:t>Giảng dạy và h</a:t>
            </a:r>
            <a:r>
              <a:rPr lang="vi-VN" b="0"/>
              <a:t>ướng dẫn luyện tập. </a:t>
            </a:r>
            <a:r>
              <a:rPr lang="vi-VN" b="1"/>
              <a:t>- Xao xuyến: </a:t>
            </a:r>
            <a:r>
              <a:rPr lang="vi-VN" b="0"/>
              <a:t>Lòng xúc động hay dao động. </a:t>
            </a:r>
            <a:r>
              <a:rPr lang="vi-VN" b="1"/>
              <a:t>- Chuyên cần: </a:t>
            </a:r>
            <a:r>
              <a:rPr lang="vi-VN" b="0"/>
              <a:t>Chăm chỉ, cố gắng.</a:t>
            </a:r>
            <a:endParaRPr lang="en-US" b="1"/>
          </a:p>
          <a:p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/>
              <a:t>*</a:t>
            </a:r>
            <a:r>
              <a:rPr lang="vi-VN" b="0" i="1"/>
              <a:t> Đọc câu, đặt câu: Em thích nghe kể chuyện cổ tích. Em luyến tiếc phải xa trường cũ. Ba khuyên em phải gắng học.</a:t>
            </a:r>
          </a:p>
          <a:p>
            <a:endParaRPr lang="en-US" b="1"/>
          </a:p>
          <a:p>
            <a:r>
              <a:rPr lang="en-US" b="1"/>
              <a:t>xuyên qua, đôi xuyến, kể chuyện, chuyến đi, thuyên giảm, chiếc thuyền, luyến tiếc, xao xuyến, huấn luyện, chuyên cần, chuyến đi, thuyền buồm, chuyên cần, truyện tranh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85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- Xuyên qua: </a:t>
            </a:r>
            <a:r>
              <a:rPr lang="en-US" b="0"/>
              <a:t>Xoi, đâm suốt qua. </a:t>
            </a:r>
            <a:r>
              <a:rPr lang="en-US" b="1"/>
              <a:t>- Thuyên giảm: </a:t>
            </a:r>
            <a:r>
              <a:rPr lang="en-US" b="0"/>
              <a:t>Giảm bớt. </a:t>
            </a:r>
            <a:r>
              <a:rPr lang="en-US" b="1"/>
              <a:t>- Luyến tiếc: </a:t>
            </a:r>
            <a:r>
              <a:rPr lang="en-US" b="0"/>
              <a:t>Cảm thấy day dứt trong long và nhớ mãi. </a:t>
            </a:r>
            <a:r>
              <a:rPr lang="en-US" b="1"/>
              <a:t>- Huấn luyện: </a:t>
            </a:r>
            <a:r>
              <a:rPr lang="en-US" b="0"/>
              <a:t>Giảng dạy và h</a:t>
            </a:r>
            <a:r>
              <a:rPr lang="vi-VN" b="0"/>
              <a:t>ướng dẫn luyện tập. </a:t>
            </a:r>
            <a:r>
              <a:rPr lang="vi-VN" b="1"/>
              <a:t>- Xao xuyến: </a:t>
            </a:r>
            <a:r>
              <a:rPr lang="vi-VN" b="0"/>
              <a:t>Lòng xúc động hay dao động. </a:t>
            </a:r>
            <a:r>
              <a:rPr lang="vi-VN" b="1"/>
              <a:t>- Chuyên cần: </a:t>
            </a:r>
            <a:r>
              <a:rPr lang="vi-VN" b="0"/>
              <a:t>Chăm chỉ, cố gắng.</a:t>
            </a:r>
            <a:endParaRPr lang="en-US" b="1"/>
          </a:p>
          <a:p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/>
              <a:t>*</a:t>
            </a:r>
            <a:r>
              <a:rPr lang="vi-VN" b="0" i="1"/>
              <a:t> Đọc câu, đặt câu: Em thích nghe kể chuyện cổ tích. Em luyến tiếc phải xa trường cũ. Ba khuyên em phải gắng học.</a:t>
            </a:r>
          </a:p>
          <a:p>
            <a:endParaRPr lang="en-US" b="1"/>
          </a:p>
          <a:p>
            <a:r>
              <a:rPr lang="en-US" b="1"/>
              <a:t>xuyên qua, đôi xuyến, kể chuyện, chuyến đi, thuyên giảm, chiếc thuyền, luyến tiếc, xao xuyến, huấn luyện, chuyên cần, chuyến đi, thuyền buồm, chuyên cần, truyện tranh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48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/>
              <a:t>- quấn quýt: </a:t>
            </a:r>
            <a:r>
              <a:rPr lang="en-US" b="0"/>
              <a:t>Đeo sát một bên. </a:t>
            </a:r>
            <a:r>
              <a:rPr lang="en-US" b="1"/>
              <a:t>- xuýt xoát: </a:t>
            </a:r>
            <a:r>
              <a:rPr lang="en-US" b="0"/>
              <a:t>Gần bằng nhau. </a:t>
            </a:r>
            <a:r>
              <a:rPr lang="en-US" b="1"/>
              <a:t>- Xuýt xoa: </a:t>
            </a:r>
            <a:r>
              <a:rPr lang="en-US" b="0"/>
              <a:t>Tiếng rên để tỏ thái độ đau đớn hoặc tiếc một điều gì. </a:t>
            </a:r>
            <a:r>
              <a:rPr lang="en-US" b="1"/>
              <a:t>- Ăn quỵt: </a:t>
            </a:r>
            <a:r>
              <a:rPr lang="en-US" b="0"/>
              <a:t>Ăn rồi chạy, không trả tiền. </a:t>
            </a:r>
            <a:r>
              <a:rPr lang="en-US" b="1"/>
              <a:t>- quỵt nợ: </a:t>
            </a:r>
            <a:r>
              <a:rPr lang="en-US" b="0"/>
              <a:t>Cố tình không chịu trả những gì vay m</a:t>
            </a:r>
            <a:r>
              <a:rPr lang="vi-VN" b="0"/>
              <a:t>ượn người khác.</a:t>
            </a:r>
            <a:endParaRPr lang="en-US" b="1"/>
          </a:p>
          <a:p>
            <a:pPr marL="0" indent="0">
              <a:buFontTx/>
              <a:buNone/>
            </a:pPr>
            <a:endParaRPr lang="vi-VN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/>
              <a:t>*</a:t>
            </a:r>
            <a:r>
              <a:rPr lang="vi-VN" b="0" i="1"/>
              <a:t> Đọc câu, đặt câu: Thầy Cô huýt còi ra hiệu. Ông Bảy xuýt xoa tiếc của.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quấn quýt, huýt sáo, huýt còi, xuýt xoát, xuýt xoa, trái quýt, ăn quỵt, xe buýt, tu huýt, quýt ngọt, quỵt nợ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1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2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4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6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7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5.emf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50" y="1214676"/>
            <a:ext cx="5906204" cy="8377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390" y="2214830"/>
            <a:ext cx="4863932" cy="998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9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9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9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9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8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43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50" y="273863"/>
            <a:ext cx="1971713" cy="4359024"/>
          </a:xfrm>
          <a:prstGeom prst="rect">
            <a:avLst/>
          </a:prstGeom>
        </p:spPr>
        <p:txBody>
          <a:bodyPr vert="eaVert"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5" y="273863"/>
            <a:ext cx="5800836" cy="4359024"/>
          </a:xfrm>
          <a:prstGeom prst="rect">
            <a:avLst/>
          </a:prstGeom>
        </p:spPr>
        <p:txBody>
          <a:bodyPr vert="eaVert"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84306"/>
      </p:ext>
    </p:extLst>
  </p:cSld>
  <p:clrMapOvr>
    <a:masterClrMapping/>
  </p:clrMapOvr>
  <p:transition advClick="0" advTm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3" y="1369292"/>
            <a:ext cx="3886274" cy="3263613"/>
          </a:xfr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8" y="1369433"/>
            <a:ext cx="3886274" cy="1574059"/>
          </a:xfr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8" y="3057629"/>
            <a:ext cx="3886274" cy="1575251"/>
          </a:xfr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4559"/>
      </p:ext>
    </p:extLst>
  </p:cSld>
  <p:clrMapOvr>
    <a:masterClrMapping/>
  </p:clrMapOvr>
  <p:transition advClick="0" advTm="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145" y="1214332"/>
            <a:ext cx="5906204" cy="8377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285" y="2214830"/>
            <a:ext cx="4863932" cy="998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0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1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2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3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24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93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5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91" y="2511460"/>
            <a:ext cx="5906204" cy="77622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891" y="1656501"/>
            <a:ext cx="5906204" cy="85493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05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1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17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22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28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33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8397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245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353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24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2141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985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38" y="874914"/>
            <a:ext cx="3070116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576" indent="0">
              <a:buNone/>
              <a:defRPr sz="1500" b="1"/>
            </a:lvl2pPr>
            <a:lvl3pPr marL="681150" indent="0">
              <a:buNone/>
              <a:defRPr sz="1500" b="1"/>
            </a:lvl3pPr>
            <a:lvl4pPr marL="1021724" indent="0">
              <a:buNone/>
              <a:defRPr sz="1200" b="1"/>
            </a:lvl4pPr>
            <a:lvl5pPr marL="1362298" indent="0">
              <a:buNone/>
              <a:defRPr sz="1200" b="1"/>
            </a:lvl5pPr>
            <a:lvl6pPr marL="1702825" indent="0">
              <a:buNone/>
              <a:defRPr sz="1200" b="1"/>
            </a:lvl6pPr>
            <a:lvl7pPr marL="2043394" indent="0">
              <a:buNone/>
              <a:defRPr sz="1200" b="1"/>
            </a:lvl7pPr>
            <a:lvl8pPr marL="2383977" indent="0">
              <a:buNone/>
              <a:defRPr sz="1200" b="1"/>
            </a:lvl8pPr>
            <a:lvl9pPr marL="27245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38" y="1239556"/>
            <a:ext cx="3070116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9739" y="874914"/>
            <a:ext cx="3071323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576" indent="0">
              <a:buNone/>
              <a:defRPr sz="1500" b="1"/>
            </a:lvl2pPr>
            <a:lvl3pPr marL="681150" indent="0">
              <a:buNone/>
              <a:defRPr sz="1500" b="1"/>
            </a:lvl3pPr>
            <a:lvl4pPr marL="1021724" indent="0">
              <a:buNone/>
              <a:defRPr sz="1200" b="1"/>
            </a:lvl4pPr>
            <a:lvl5pPr marL="1362298" indent="0">
              <a:buNone/>
              <a:defRPr sz="1200" b="1"/>
            </a:lvl5pPr>
            <a:lvl6pPr marL="1702825" indent="0">
              <a:buNone/>
              <a:defRPr sz="1200" b="1"/>
            </a:lvl6pPr>
            <a:lvl7pPr marL="2043394" indent="0">
              <a:buNone/>
              <a:defRPr sz="1200" b="1"/>
            </a:lvl7pPr>
            <a:lvl8pPr marL="2383977" indent="0">
              <a:buNone/>
              <a:defRPr sz="1200" b="1"/>
            </a:lvl8pPr>
            <a:lvl9pPr marL="27245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9739" y="1239556"/>
            <a:ext cx="3071323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419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09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07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93" y="155616"/>
            <a:ext cx="2286001" cy="6622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771" y="155619"/>
            <a:ext cx="3884391" cy="333561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493" y="817913"/>
            <a:ext cx="2286001" cy="2673379"/>
          </a:xfrm>
        </p:spPr>
        <p:txBody>
          <a:bodyPr/>
          <a:lstStyle>
            <a:lvl1pPr marL="0" indent="0">
              <a:buNone/>
              <a:defRPr sz="1100"/>
            </a:lvl1pPr>
            <a:lvl2pPr marL="340576" indent="0">
              <a:buNone/>
              <a:defRPr sz="900"/>
            </a:lvl2pPr>
            <a:lvl3pPr marL="681150" indent="0">
              <a:buNone/>
              <a:defRPr sz="800"/>
            </a:lvl3pPr>
            <a:lvl4pPr marL="1021724" indent="0">
              <a:buNone/>
              <a:defRPr sz="700"/>
            </a:lvl4pPr>
            <a:lvl5pPr marL="1362298" indent="0">
              <a:buNone/>
              <a:defRPr sz="700"/>
            </a:lvl5pPr>
            <a:lvl6pPr marL="1702825" indent="0">
              <a:buNone/>
              <a:defRPr sz="700"/>
            </a:lvl6pPr>
            <a:lvl7pPr marL="2043394" indent="0">
              <a:buNone/>
              <a:defRPr sz="700"/>
            </a:lvl7pPr>
            <a:lvl8pPr marL="2383977" indent="0">
              <a:buNone/>
              <a:defRPr sz="700"/>
            </a:lvl8pPr>
            <a:lvl9pPr marL="27245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3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7827" y="156964"/>
            <a:ext cx="1563407" cy="3334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702" y="156964"/>
            <a:ext cx="4574412" cy="3334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987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001" y="2735874"/>
            <a:ext cx="4169085" cy="3229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62001" y="349268"/>
            <a:ext cx="4169085" cy="2344973"/>
          </a:xfrm>
        </p:spPr>
        <p:txBody>
          <a:bodyPr/>
          <a:lstStyle>
            <a:lvl1pPr marL="0" indent="0">
              <a:buNone/>
              <a:defRPr sz="2400"/>
            </a:lvl1pPr>
            <a:lvl2pPr marL="340576" indent="0">
              <a:buNone/>
              <a:defRPr sz="2100"/>
            </a:lvl2pPr>
            <a:lvl3pPr marL="681150" indent="0">
              <a:buNone/>
              <a:defRPr sz="1900"/>
            </a:lvl3pPr>
            <a:lvl4pPr marL="1021724" indent="0">
              <a:buNone/>
              <a:defRPr sz="1500"/>
            </a:lvl4pPr>
            <a:lvl5pPr marL="1362298" indent="0">
              <a:buNone/>
              <a:defRPr sz="1500"/>
            </a:lvl5pPr>
            <a:lvl6pPr marL="1702825" indent="0">
              <a:buNone/>
              <a:defRPr sz="1500"/>
            </a:lvl6pPr>
            <a:lvl7pPr marL="2043394" indent="0">
              <a:buNone/>
              <a:defRPr sz="1500"/>
            </a:lvl7pPr>
            <a:lvl8pPr marL="2383977" indent="0">
              <a:buNone/>
              <a:defRPr sz="1500"/>
            </a:lvl8pPr>
            <a:lvl9pPr marL="27245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2001" y="3059054"/>
            <a:ext cx="4169085" cy="458681"/>
          </a:xfrm>
        </p:spPr>
        <p:txBody>
          <a:bodyPr/>
          <a:lstStyle>
            <a:lvl1pPr marL="0" indent="0">
              <a:buNone/>
              <a:defRPr sz="1100"/>
            </a:lvl1pPr>
            <a:lvl2pPr marL="340576" indent="0">
              <a:buNone/>
              <a:defRPr sz="900"/>
            </a:lvl2pPr>
            <a:lvl3pPr marL="681150" indent="0">
              <a:buNone/>
              <a:defRPr sz="800"/>
            </a:lvl3pPr>
            <a:lvl4pPr marL="1021724" indent="0">
              <a:buNone/>
              <a:defRPr sz="700"/>
            </a:lvl4pPr>
            <a:lvl5pPr marL="1362298" indent="0">
              <a:buNone/>
              <a:defRPr sz="700"/>
            </a:lvl5pPr>
            <a:lvl6pPr marL="1702825" indent="0">
              <a:buNone/>
              <a:defRPr sz="700"/>
            </a:lvl6pPr>
            <a:lvl7pPr marL="2043394" indent="0">
              <a:buNone/>
              <a:defRPr sz="700"/>
            </a:lvl7pPr>
            <a:lvl8pPr marL="2383977" indent="0">
              <a:buNone/>
              <a:defRPr sz="700"/>
            </a:lvl8pPr>
            <a:lvl9pPr marL="27245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545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20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7722" y="156664"/>
            <a:ext cx="1563407" cy="3334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498" y="156664"/>
            <a:ext cx="4574412" cy="3334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676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85" y="841775"/>
            <a:ext cx="6858002" cy="1790700"/>
          </a:xfrm>
          <a:prstGeom prst="rect">
            <a:avLst/>
          </a:prstGeom>
        </p:spPr>
        <p:txBody>
          <a:bodyPr lIns="68668" tIns="34341" rIns="68668" bIns="34341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85" y="2701648"/>
            <a:ext cx="6858002" cy="1241821"/>
          </a:xfrm>
          <a:prstGeom prst="rect">
            <a:avLst/>
          </a:prstGeom>
        </p:spPr>
        <p:txBody>
          <a:bodyPr lIns="68668" tIns="34341" rIns="68668" bIns="34341"/>
          <a:lstStyle>
            <a:lvl1pPr marL="0" indent="0" algn="ctr">
              <a:buNone/>
              <a:defRPr sz="1900"/>
            </a:lvl1pPr>
            <a:lvl2pPr marL="338887" indent="0" algn="ctr">
              <a:buNone/>
              <a:defRPr sz="1500"/>
            </a:lvl2pPr>
            <a:lvl3pPr marL="677757" indent="0" algn="ctr">
              <a:buNone/>
              <a:defRPr sz="1500"/>
            </a:lvl3pPr>
            <a:lvl4pPr marL="1016639" indent="0" algn="ctr">
              <a:buNone/>
              <a:defRPr sz="1200"/>
            </a:lvl4pPr>
            <a:lvl5pPr marL="1355504" indent="0" algn="ctr">
              <a:buNone/>
              <a:defRPr sz="1200"/>
            </a:lvl5pPr>
            <a:lvl6pPr marL="1694367" indent="0" algn="ctr">
              <a:buNone/>
              <a:defRPr sz="1200"/>
            </a:lvl6pPr>
            <a:lvl7pPr marL="2033271" indent="0" algn="ctr">
              <a:buNone/>
              <a:defRPr sz="1200"/>
            </a:lvl7pPr>
            <a:lvl8pPr marL="2372111" indent="0" algn="ctr">
              <a:buNone/>
              <a:defRPr sz="1200"/>
            </a:lvl8pPr>
            <a:lvl9pPr marL="271097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lIns="68668" tIns="34341" rIns="68668" bIns="34341"/>
          <a:lstStyle/>
          <a:p>
            <a:pPr defTabSz="67775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5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67775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1/18/2021</a:t>
            </a:fld>
            <a:endParaRPr lang="en-US" sz="15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lIns="68668" tIns="34341" rIns="68668" bIns="34341"/>
          <a:lstStyle/>
          <a:p>
            <a:pPr defTabSz="67775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5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65" y="4767267"/>
            <a:ext cx="2057400" cy="273844"/>
          </a:xfrm>
          <a:prstGeom prst="rect">
            <a:avLst/>
          </a:prstGeom>
        </p:spPr>
        <p:txBody>
          <a:bodyPr lIns="68668" tIns="34341" rIns="68668" bIns="34341"/>
          <a:lstStyle/>
          <a:p>
            <a:pPr defTabSz="67775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5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67775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5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" y="3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" y="-6812"/>
            <a:ext cx="9131896" cy="51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" y="0"/>
            <a:ext cx="9134908" cy="5148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33" y="4063982"/>
            <a:ext cx="2138218" cy="107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243291"/>
            <a:ext cx="2243138" cy="29053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2085" y="1457353"/>
            <a:ext cx="3311916" cy="36912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3" y="4"/>
            <a:ext cx="1120844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" y="25"/>
            <a:ext cx="9144001" cy="5172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1807492"/>
            <a:ext cx="3871911" cy="33360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" y="50"/>
            <a:ext cx="1870491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" y="3"/>
            <a:ext cx="9127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"/>
            <a:ext cx="9143999" cy="5121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3674029"/>
            <a:ext cx="2871788" cy="144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458935"/>
            <a:ext cx="2386012" cy="26629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9" y="1"/>
            <a:ext cx="1128713" cy="11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72" y="1598129"/>
            <a:ext cx="7772399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6" y="2914649"/>
            <a:ext cx="6400799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15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910713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01332"/>
            <a:ext cx="1828801" cy="1842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48" y="3824833"/>
            <a:ext cx="4143375" cy="13451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0" y="59"/>
            <a:ext cx="1187149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7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" y="15"/>
            <a:ext cx="9135672" cy="51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811" y="365152"/>
            <a:ext cx="2628215" cy="5811837"/>
          </a:xfrm>
          <a:prstGeom prst="rect">
            <a:avLst/>
          </a:prstGeom>
        </p:spPr>
        <p:txBody>
          <a:bodyPr vert="eaVert" lIns="68668" tIns="34341" rIns="68668" bIns="3434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4" y="365152"/>
            <a:ext cx="7732286" cy="5811837"/>
          </a:xfrm>
          <a:prstGeom prst="rect">
            <a:avLst/>
          </a:prstGeom>
        </p:spPr>
        <p:txBody>
          <a:bodyPr vert="eaVert" lIns="91529" tIns="45775" rIns="91529" bIns="4577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72"/>
            <a:ext cx="2742486" cy="365125"/>
          </a:xfrm>
          <a:prstGeom prst="rect">
            <a:avLst/>
          </a:prstGeom>
        </p:spPr>
        <p:txBody>
          <a:bodyPr lIns="91529" tIns="45775" rIns="91529" bIns="45775"/>
          <a:lstStyle/>
          <a:p>
            <a:pPr defTabSz="90353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353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1/18/2021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</p:spPr>
        <p:txBody>
          <a:bodyPr lIns="91529" tIns="45775" rIns="91529" bIns="45775"/>
          <a:lstStyle/>
          <a:p>
            <a:pPr defTabSz="90353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76" y="6356372"/>
            <a:ext cx="2742486" cy="365125"/>
          </a:xfrm>
          <a:prstGeom prst="rect">
            <a:avLst/>
          </a:prstGeom>
        </p:spPr>
        <p:txBody>
          <a:bodyPr lIns="91529" tIns="45775" rIns="91529" bIns="45775"/>
          <a:lstStyle/>
          <a:p>
            <a:pPr defTabSz="90353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353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29" tIns="45775" rIns="91529" bIns="45775" rtlCol="0" anchor="ctr"/>
          <a:lstStyle/>
          <a:p>
            <a:pPr algn="ctr" defTabSz="903537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CN" altLang="en-US" sz="1900" kern="12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1" y="246085"/>
            <a:ext cx="1483396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" y="-82512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2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2" y="1122400"/>
            <a:ext cx="9141792" cy="2387680"/>
          </a:xfrm>
          <a:prstGeom prst="rect">
            <a:avLst/>
          </a:prstGeom>
        </p:spPr>
        <p:txBody>
          <a:bodyPr lIns="91601" tIns="45813" rIns="91601" bIns="45813"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2" y="3602406"/>
            <a:ext cx="9141792" cy="1655817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 algn="ctr">
              <a:buNone/>
              <a:defRPr sz="2400"/>
            </a:lvl1pPr>
            <a:lvl2pPr marL="450449" indent="0" algn="ctr">
              <a:buNone/>
              <a:defRPr sz="2000"/>
            </a:lvl2pPr>
            <a:lvl3pPr marL="900885" indent="0" algn="ctr">
              <a:buNone/>
              <a:defRPr sz="1700"/>
            </a:lvl3pPr>
            <a:lvl4pPr marL="1351354" indent="0" algn="ctr">
              <a:buNone/>
              <a:defRPr sz="1600"/>
            </a:lvl4pPr>
            <a:lvl5pPr marL="1801227" indent="0" algn="ctr">
              <a:buNone/>
              <a:defRPr sz="1600"/>
            </a:lvl5pPr>
            <a:lvl6pPr marL="2251739" indent="0" algn="ctr">
              <a:buNone/>
              <a:defRPr sz="1600"/>
            </a:lvl6pPr>
            <a:lvl7pPr marL="2702206" indent="0" algn="ctr">
              <a:buNone/>
              <a:defRPr sz="1600"/>
            </a:lvl7pPr>
            <a:lvl8pPr marL="3152568" indent="0" algn="ctr">
              <a:buNone/>
              <a:defRPr sz="1600"/>
            </a:lvl8pPr>
            <a:lvl9pPr marL="360302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102496"/>
      </p:ext>
    </p:extLst>
  </p:cSld>
  <p:clrMapOvr>
    <a:masterClrMapping/>
  </p:clrMapOvr>
  <p:transition advClick="0" advTm="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51" y="1158339"/>
            <a:ext cx="5978509" cy="3275847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80695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11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84" y="1709807"/>
            <a:ext cx="10513060" cy="2852832"/>
          </a:xfrm>
          <a:prstGeom prst="rect">
            <a:avLst/>
          </a:prstGeom>
        </p:spPr>
        <p:txBody>
          <a:bodyPr lIns="91601" tIns="45813" rIns="91601" bIns="45813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84" y="4589623"/>
            <a:ext cx="10513060" cy="1500236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04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08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1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12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1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2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2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3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47586247"/>
      </p:ext>
    </p:extLst>
  </p:cSld>
  <p:clrMapOvr>
    <a:masterClrMapping/>
  </p:clrMapOvr>
  <p:transition advClick="0" advTm="0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22" y="1825695"/>
            <a:ext cx="5180349" cy="4351484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325964"/>
      </p:ext>
    </p:extLst>
  </p:cSld>
  <p:clrMapOvr>
    <a:masterClrMapping/>
  </p:clrMapOvr>
  <p:transition advClick="0" advTm="0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10" y="365137"/>
            <a:ext cx="10513060" cy="1325608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99" y="1778543"/>
            <a:ext cx="4872397" cy="823940"/>
          </a:xfrm>
          <a:prstGeom prst="rect">
            <a:avLst/>
          </a:prstGeom>
        </p:spPr>
        <p:txBody>
          <a:bodyPr lIns="91601" tIns="45813" rIns="91601" bIns="45813" anchor="ctr" anchorCtr="0"/>
          <a:lstStyle>
            <a:lvl1pPr marL="0" indent="0">
              <a:buNone/>
              <a:defRPr sz="2800"/>
            </a:lvl1pPr>
            <a:lvl2pPr marL="450449" indent="0">
              <a:buNone/>
              <a:defRPr sz="2400"/>
            </a:lvl2pPr>
            <a:lvl3pPr marL="900885" indent="0">
              <a:buNone/>
              <a:defRPr sz="2000"/>
            </a:lvl3pPr>
            <a:lvl4pPr marL="1351354" indent="0">
              <a:buNone/>
              <a:defRPr sz="1700"/>
            </a:lvl4pPr>
            <a:lvl5pPr marL="1801227" indent="0">
              <a:buNone/>
              <a:defRPr sz="1700"/>
            </a:lvl5pPr>
            <a:lvl6pPr marL="2251739" indent="0">
              <a:buNone/>
              <a:defRPr sz="1700"/>
            </a:lvl6pPr>
            <a:lvl7pPr marL="2702206" indent="0">
              <a:buNone/>
              <a:defRPr sz="1700"/>
            </a:lvl7pPr>
            <a:lvl8pPr marL="3152568" indent="0">
              <a:buNone/>
              <a:defRPr sz="1700"/>
            </a:lvl8pPr>
            <a:lvl9pPr marL="3603029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99" y="2665718"/>
            <a:ext cx="4872397" cy="3524401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543"/>
            <a:ext cx="4896394" cy="823940"/>
          </a:xfrm>
          <a:prstGeom prst="rect">
            <a:avLst/>
          </a:prstGeom>
        </p:spPr>
        <p:txBody>
          <a:bodyPr lIns="91601" tIns="45813" rIns="91601" bIns="45813" anchor="ctr" anchorCtr="0"/>
          <a:lstStyle>
            <a:lvl1pPr marL="0" indent="0">
              <a:buNone/>
              <a:defRPr sz="2800"/>
            </a:lvl1pPr>
            <a:lvl2pPr marL="450449" indent="0">
              <a:buNone/>
              <a:defRPr sz="2400"/>
            </a:lvl2pPr>
            <a:lvl3pPr marL="900885" indent="0">
              <a:buNone/>
              <a:defRPr sz="2000"/>
            </a:lvl3pPr>
            <a:lvl4pPr marL="1351354" indent="0">
              <a:buNone/>
              <a:defRPr sz="1700"/>
            </a:lvl4pPr>
            <a:lvl5pPr marL="1801227" indent="0">
              <a:buNone/>
              <a:defRPr sz="1700"/>
            </a:lvl5pPr>
            <a:lvl6pPr marL="2251739" indent="0">
              <a:buNone/>
              <a:defRPr sz="1700"/>
            </a:lvl6pPr>
            <a:lvl7pPr marL="2702206" indent="0">
              <a:buNone/>
              <a:defRPr sz="1700"/>
            </a:lvl7pPr>
            <a:lvl8pPr marL="3152568" indent="0">
              <a:buNone/>
              <a:defRPr sz="1700"/>
            </a:lvl8pPr>
            <a:lvl9pPr marL="3603029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718"/>
            <a:ext cx="4896394" cy="3524401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06327"/>
      </p:ext>
    </p:extLst>
  </p:cSld>
  <p:clrMapOvr>
    <a:masterClrMapping/>
  </p:clrMapOvr>
  <p:transition advClick="0" advTm="0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16681"/>
      </p:ext>
    </p:extLst>
  </p:cSld>
  <p:clrMapOvr>
    <a:masterClrMapping/>
  </p:clrMapOvr>
  <p:transition advClick="0" advTm="0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928884"/>
      </p:ext>
    </p:extLst>
  </p:cSld>
  <p:clrMapOvr>
    <a:masterClrMapping/>
  </p:clrMapOvr>
  <p:transition advClick="0" advTm="0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40" y="457248"/>
            <a:ext cx="3931287" cy="1600253"/>
          </a:xfrm>
          <a:prstGeom prst="rect">
            <a:avLst/>
          </a:prstGeom>
        </p:spPr>
        <p:txBody>
          <a:bodyPr lIns="91601" tIns="45813" rIns="91601" bIns="45813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51" y="987511"/>
            <a:ext cx="6170710" cy="4873788"/>
          </a:xfrm>
          <a:prstGeom prst="rect">
            <a:avLst/>
          </a:prstGeom>
        </p:spPr>
        <p:txBody>
          <a:bodyPr lIns="91601" tIns="45813" rIns="91601" bIns="458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40" y="2057476"/>
            <a:ext cx="3931287" cy="3811715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1600"/>
            </a:lvl1pPr>
            <a:lvl2pPr marL="450449" indent="0">
              <a:buNone/>
              <a:defRPr sz="1300"/>
            </a:lvl2pPr>
            <a:lvl3pPr marL="900885" indent="0">
              <a:buNone/>
              <a:defRPr sz="1200"/>
            </a:lvl3pPr>
            <a:lvl4pPr marL="1351354" indent="0">
              <a:buNone/>
              <a:defRPr sz="900"/>
            </a:lvl4pPr>
            <a:lvl5pPr marL="1801227" indent="0">
              <a:buNone/>
              <a:defRPr sz="900"/>
            </a:lvl5pPr>
            <a:lvl6pPr marL="2251739" indent="0">
              <a:buNone/>
              <a:defRPr sz="900"/>
            </a:lvl6pPr>
            <a:lvl7pPr marL="2702206" indent="0">
              <a:buNone/>
              <a:defRPr sz="900"/>
            </a:lvl7pPr>
            <a:lvl8pPr marL="3152568" indent="0">
              <a:buNone/>
              <a:defRPr sz="900"/>
            </a:lvl8pPr>
            <a:lvl9pPr marL="360302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5633136"/>
      </p:ext>
    </p:extLst>
  </p:cSld>
  <p:clrMapOvr>
    <a:masterClrMapping/>
  </p:clrMapOvr>
  <p:transition advClick="0" advTm="0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48"/>
            <a:ext cx="4164343" cy="1600253"/>
          </a:xfrm>
          <a:prstGeom prst="rect">
            <a:avLst/>
          </a:prstGeom>
        </p:spPr>
        <p:txBody>
          <a:bodyPr lIns="91601" tIns="45813" rIns="91601" bIns="45813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51" y="457414"/>
            <a:ext cx="6170710" cy="5404031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3200"/>
            </a:lvl1pPr>
            <a:lvl2pPr marL="450449" indent="0">
              <a:buNone/>
              <a:defRPr sz="2800"/>
            </a:lvl2pPr>
            <a:lvl3pPr marL="900885" indent="0">
              <a:buNone/>
              <a:defRPr sz="2400"/>
            </a:lvl3pPr>
            <a:lvl4pPr marL="1351354" indent="0">
              <a:buNone/>
              <a:defRPr sz="2000"/>
            </a:lvl4pPr>
            <a:lvl5pPr marL="1801227" indent="0">
              <a:buNone/>
              <a:defRPr sz="2000"/>
            </a:lvl5pPr>
            <a:lvl6pPr marL="2251739" indent="0">
              <a:buNone/>
              <a:defRPr sz="2000"/>
            </a:lvl6pPr>
            <a:lvl7pPr marL="2702206" indent="0">
              <a:buNone/>
              <a:defRPr sz="2000"/>
            </a:lvl7pPr>
            <a:lvl8pPr marL="3152568" indent="0">
              <a:buNone/>
              <a:defRPr sz="2000"/>
            </a:lvl8pPr>
            <a:lvl9pPr marL="360302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76"/>
            <a:ext cx="4164343" cy="3811715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2000"/>
            </a:lvl1pPr>
            <a:lvl2pPr marL="450449" indent="0">
              <a:buNone/>
              <a:defRPr sz="1700"/>
            </a:lvl2pPr>
            <a:lvl3pPr marL="900885" indent="0">
              <a:buNone/>
              <a:defRPr sz="1600"/>
            </a:lvl3pPr>
            <a:lvl4pPr marL="1351354" indent="0">
              <a:buNone/>
              <a:defRPr sz="1300"/>
            </a:lvl4pPr>
            <a:lvl5pPr marL="1801227" indent="0">
              <a:buNone/>
              <a:defRPr sz="1300"/>
            </a:lvl5pPr>
            <a:lvl6pPr marL="2251739" indent="0">
              <a:buNone/>
              <a:defRPr sz="1300"/>
            </a:lvl6pPr>
            <a:lvl7pPr marL="2702206" indent="0">
              <a:buNone/>
              <a:defRPr sz="1300"/>
            </a:lvl7pPr>
            <a:lvl8pPr marL="3152568" indent="0">
              <a:buNone/>
              <a:defRPr sz="1300"/>
            </a:lvl8pPr>
            <a:lvl9pPr marL="3603029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5798479"/>
      </p:ext>
    </p:extLst>
  </p:cSld>
  <p:clrMapOvr>
    <a:masterClrMapping/>
  </p:clrMapOvr>
  <p:transition advClick="0" advTm="0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51" y="1158339"/>
            <a:ext cx="5978509" cy="3275847"/>
          </a:xfrm>
          <a:prstGeom prst="rect">
            <a:avLst/>
          </a:prstGeom>
        </p:spPr>
        <p:txBody>
          <a:bodyPr vert="eaVert"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135058"/>
      </p:ext>
    </p:extLst>
  </p:cSld>
  <p:clrMapOvr>
    <a:masterClrMapping/>
  </p:clrMapOvr>
  <p:transition advClick="0" advTm="0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59" y="365151"/>
            <a:ext cx="2628266" cy="5812032"/>
          </a:xfrm>
          <a:prstGeom prst="rect">
            <a:avLst/>
          </a:prstGeom>
        </p:spPr>
        <p:txBody>
          <a:bodyPr vert="eaVert"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57" y="365151"/>
            <a:ext cx="7732432" cy="5812032"/>
          </a:xfrm>
          <a:prstGeom prst="rect">
            <a:avLst/>
          </a:prstGeom>
        </p:spPr>
        <p:txBody>
          <a:bodyPr vert="eaVert"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58300"/>
      </p:ext>
    </p:extLst>
  </p:cSld>
  <p:clrMapOvr>
    <a:masterClrMapping/>
  </p:clrMapOvr>
  <p:transition advClick="0" advTm="0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22" y="1825933"/>
            <a:ext cx="5180349" cy="2098745"/>
          </a:xfr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22" y="4076856"/>
            <a:ext cx="5180349" cy="2100333"/>
          </a:xfr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18818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323"/>
            <a:ext cx="7772399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399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7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9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91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39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8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35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82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21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26" y="2130661"/>
            <a:ext cx="10360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58" y="3886204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4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5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8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45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849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1" y="4406947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1" y="2906733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02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204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3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40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50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6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70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81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806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63" y="1600225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92" y="1600225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487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75" y="1535117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021" indent="0">
              <a:buNone/>
              <a:defRPr sz="2800" b="1"/>
            </a:lvl2pPr>
            <a:lvl3pPr marL="1282049" indent="0">
              <a:buNone/>
              <a:defRPr sz="2500" b="1"/>
            </a:lvl3pPr>
            <a:lvl4pPr marL="1923063" indent="0">
              <a:buNone/>
              <a:defRPr sz="2300" b="1"/>
            </a:lvl4pPr>
            <a:lvl5pPr marL="2564027" indent="0">
              <a:buNone/>
              <a:defRPr sz="2300" b="1"/>
            </a:lvl5pPr>
            <a:lvl6pPr marL="3205060" indent="0">
              <a:buNone/>
              <a:defRPr sz="2300" b="1"/>
            </a:lvl6pPr>
            <a:lvl7pPr marL="3846120" indent="0">
              <a:buNone/>
              <a:defRPr sz="2300" b="1"/>
            </a:lvl7pPr>
            <a:lvl8pPr marL="4487065" indent="0">
              <a:buNone/>
              <a:defRPr sz="2300" b="1"/>
            </a:lvl8pPr>
            <a:lvl9pPr marL="5128110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75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53" y="1535117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021" indent="0">
              <a:buNone/>
              <a:defRPr sz="2800" b="1"/>
            </a:lvl2pPr>
            <a:lvl3pPr marL="1282049" indent="0">
              <a:buNone/>
              <a:defRPr sz="2500" b="1"/>
            </a:lvl3pPr>
            <a:lvl4pPr marL="1923063" indent="0">
              <a:buNone/>
              <a:defRPr sz="2300" b="1"/>
            </a:lvl4pPr>
            <a:lvl5pPr marL="2564027" indent="0">
              <a:buNone/>
              <a:defRPr sz="2300" b="1"/>
            </a:lvl5pPr>
            <a:lvl6pPr marL="3205060" indent="0">
              <a:buNone/>
              <a:defRPr sz="2300" b="1"/>
            </a:lvl6pPr>
            <a:lvl7pPr marL="3846120" indent="0">
              <a:buNone/>
              <a:defRPr sz="2300" b="1"/>
            </a:lvl7pPr>
            <a:lvl8pPr marL="4487065" indent="0">
              <a:buNone/>
              <a:defRPr sz="2300" b="1"/>
            </a:lvl8pPr>
            <a:lvl9pPr marL="5128110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53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687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165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645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87" y="273240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7" y="273244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87" y="143521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1021" indent="0">
              <a:buNone/>
              <a:defRPr sz="1700"/>
            </a:lvl2pPr>
            <a:lvl3pPr marL="1282049" indent="0">
              <a:buNone/>
              <a:defRPr sz="1300"/>
            </a:lvl3pPr>
            <a:lvl4pPr marL="1923063" indent="0">
              <a:buNone/>
              <a:defRPr sz="1200"/>
            </a:lvl4pPr>
            <a:lvl5pPr marL="2564027" indent="0">
              <a:buNone/>
              <a:defRPr sz="1200"/>
            </a:lvl5pPr>
            <a:lvl6pPr marL="3205060" indent="0">
              <a:buNone/>
              <a:defRPr sz="1200"/>
            </a:lvl6pPr>
            <a:lvl7pPr marL="3846120" indent="0">
              <a:buNone/>
              <a:defRPr sz="1200"/>
            </a:lvl7pPr>
            <a:lvl8pPr marL="4487065" indent="0">
              <a:buNone/>
              <a:defRPr sz="1200"/>
            </a:lvl8pPr>
            <a:lvl9pPr marL="512811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22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9" y="4800836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9" y="612776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021" indent="0">
              <a:buNone/>
              <a:defRPr sz="3900"/>
            </a:lvl2pPr>
            <a:lvl3pPr marL="1282049" indent="0">
              <a:buNone/>
              <a:defRPr sz="3300"/>
            </a:lvl3pPr>
            <a:lvl4pPr marL="1923063" indent="0">
              <a:buNone/>
              <a:defRPr sz="2800"/>
            </a:lvl4pPr>
            <a:lvl5pPr marL="2564027" indent="0">
              <a:buNone/>
              <a:defRPr sz="2800"/>
            </a:lvl5pPr>
            <a:lvl6pPr marL="3205060" indent="0">
              <a:buNone/>
              <a:defRPr sz="2800"/>
            </a:lvl6pPr>
            <a:lvl7pPr marL="3846120" indent="0">
              <a:buNone/>
              <a:defRPr sz="2800"/>
            </a:lvl7pPr>
            <a:lvl8pPr marL="4487065" indent="0">
              <a:buNone/>
              <a:defRPr sz="2800"/>
            </a:lvl8pPr>
            <a:lvl9pPr marL="512811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9" y="5367372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021" indent="0">
              <a:buNone/>
              <a:defRPr sz="1700"/>
            </a:lvl2pPr>
            <a:lvl3pPr marL="1282049" indent="0">
              <a:buNone/>
              <a:defRPr sz="1300"/>
            </a:lvl3pPr>
            <a:lvl4pPr marL="1923063" indent="0">
              <a:buNone/>
              <a:defRPr sz="1200"/>
            </a:lvl4pPr>
            <a:lvl5pPr marL="2564027" indent="0">
              <a:buNone/>
              <a:defRPr sz="1200"/>
            </a:lvl5pPr>
            <a:lvl6pPr marL="3205060" indent="0">
              <a:buNone/>
              <a:defRPr sz="1200"/>
            </a:lvl6pPr>
            <a:lvl7pPr marL="3846120" indent="0">
              <a:buNone/>
              <a:defRPr sz="1200"/>
            </a:lvl7pPr>
            <a:lvl8pPr marL="4487065" indent="0">
              <a:buNone/>
              <a:defRPr sz="1200"/>
            </a:lvl8pPr>
            <a:lvl9pPr marL="512811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927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89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25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3" y="90025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147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136" y="274664"/>
            <a:ext cx="27424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2" y="274664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02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498" y="-46891"/>
            <a:ext cx="12282586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581" y="-50788"/>
            <a:ext cx="12204452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864" y="287875"/>
            <a:ext cx="1174867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55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91681" tIns="45851" rIns="91681" bIns="45851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69"/>
            <a:ext cx="9141619" cy="1655763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 algn="ctr">
              <a:buNone/>
              <a:defRPr sz="2400"/>
            </a:lvl1pPr>
            <a:lvl2pPr marL="452546" indent="0" algn="ctr">
              <a:buNone/>
              <a:defRPr sz="2000"/>
            </a:lvl2pPr>
            <a:lvl3pPr marL="905034" indent="0" algn="ctr">
              <a:buNone/>
              <a:defRPr sz="1900"/>
            </a:lvl3pPr>
            <a:lvl4pPr marL="1357613" indent="0" algn="ctr">
              <a:buNone/>
              <a:defRPr sz="1600"/>
            </a:lvl4pPr>
            <a:lvl5pPr marL="1810047" indent="0" algn="ctr">
              <a:buNone/>
              <a:defRPr sz="1600"/>
            </a:lvl5pPr>
            <a:lvl6pPr marL="2262585" indent="0" algn="ctr">
              <a:buNone/>
              <a:defRPr sz="1600"/>
            </a:lvl6pPr>
            <a:lvl7pPr marL="2715117" indent="0" algn="ctr">
              <a:buNone/>
              <a:defRPr sz="1600"/>
            </a:lvl7pPr>
            <a:lvl8pPr marL="3167655" indent="0" algn="ctr">
              <a:buNone/>
              <a:defRPr sz="1600"/>
            </a:lvl8pPr>
            <a:lvl9pPr marL="362011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9A850A86-CA9E-46F6-B3A2-4481A8696540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393C3D8-761E-488A-B4F5-65BC2510EB2C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171678F-C6DE-48B3-BCC2-D0E398061D4B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AA6C307-0E17-4CBE-903F-7DB4272E7770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40" y="1709970"/>
            <a:ext cx="10512862" cy="2852737"/>
          </a:xfrm>
          <a:prstGeom prst="rect">
            <a:avLst/>
          </a:prstGeom>
        </p:spPr>
        <p:txBody>
          <a:bodyPr lIns="91681" tIns="45851" rIns="91681" bIns="45851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40" y="4589485"/>
            <a:ext cx="10512862" cy="1500187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2400"/>
            </a:lvl1pPr>
            <a:lvl2pPr marL="452546" indent="0">
              <a:buNone/>
              <a:defRPr sz="2000"/>
            </a:lvl2pPr>
            <a:lvl3pPr marL="905034" indent="0">
              <a:buNone/>
              <a:defRPr sz="1900"/>
            </a:lvl3pPr>
            <a:lvl4pPr marL="1357613" indent="0">
              <a:buNone/>
              <a:defRPr sz="1600"/>
            </a:lvl4pPr>
            <a:lvl5pPr marL="1810047" indent="0">
              <a:buNone/>
              <a:defRPr sz="1600"/>
            </a:lvl5pPr>
            <a:lvl6pPr marL="2262585" indent="0">
              <a:buNone/>
              <a:defRPr sz="1600"/>
            </a:lvl6pPr>
            <a:lvl7pPr marL="2715117" indent="0">
              <a:buNone/>
              <a:defRPr sz="1600"/>
            </a:lvl7pPr>
            <a:lvl8pPr marL="3167655" indent="0">
              <a:buNone/>
              <a:defRPr sz="1600"/>
            </a:lvl8pPr>
            <a:lvl9pPr marL="3620113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C0957D9-C18E-49F2-8146-E0B1D203B0B4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A0B5119A-0FF1-4E4F-BDF5-1EB6DE19D800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0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5" y="1825625"/>
            <a:ext cx="5180251" cy="4351339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00F7E8E1-78CB-4EA2-AA74-6A5634F8F305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5C6A6918-70ED-4FED-B45C-AA376312B807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8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  <a:prstGeom prst="rect">
            <a:avLst/>
          </a:prstGeom>
        </p:spPr>
        <p:txBody>
          <a:bodyPr lIns="91681" tIns="45851" rIns="91681" bIns="45851" anchor="b"/>
          <a:lstStyle>
            <a:lvl1pPr marL="0" indent="0">
              <a:buNone/>
              <a:defRPr sz="2400" b="1"/>
            </a:lvl1pPr>
            <a:lvl2pPr marL="452546" indent="0">
              <a:buNone/>
              <a:defRPr sz="2000" b="1"/>
            </a:lvl2pPr>
            <a:lvl3pPr marL="905034" indent="0">
              <a:buNone/>
              <a:defRPr sz="1900" b="1"/>
            </a:lvl3pPr>
            <a:lvl4pPr marL="1357613" indent="0">
              <a:buNone/>
              <a:defRPr sz="1600" b="1"/>
            </a:lvl4pPr>
            <a:lvl5pPr marL="1810047" indent="0">
              <a:buNone/>
              <a:defRPr sz="1600" b="1"/>
            </a:lvl5pPr>
            <a:lvl6pPr marL="2262585" indent="0">
              <a:buNone/>
              <a:defRPr sz="1600" b="1"/>
            </a:lvl6pPr>
            <a:lvl7pPr marL="2715117" indent="0">
              <a:buNone/>
              <a:defRPr sz="1600" b="1"/>
            </a:lvl7pPr>
            <a:lvl8pPr marL="3167655" indent="0">
              <a:buNone/>
              <a:defRPr sz="1600" b="1"/>
            </a:lvl8pPr>
            <a:lvl9pPr marL="362011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83" y="2505119"/>
            <a:ext cx="5156443" cy="3684588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656" y="1681163"/>
            <a:ext cx="5181838" cy="823912"/>
          </a:xfrm>
          <a:prstGeom prst="rect">
            <a:avLst/>
          </a:prstGeom>
        </p:spPr>
        <p:txBody>
          <a:bodyPr lIns="91681" tIns="45851" rIns="91681" bIns="45851" anchor="b"/>
          <a:lstStyle>
            <a:lvl1pPr marL="0" indent="0">
              <a:buNone/>
              <a:defRPr sz="2400" b="1"/>
            </a:lvl1pPr>
            <a:lvl2pPr marL="452546" indent="0">
              <a:buNone/>
              <a:defRPr sz="2000" b="1"/>
            </a:lvl2pPr>
            <a:lvl3pPr marL="905034" indent="0">
              <a:buNone/>
              <a:defRPr sz="1900" b="1"/>
            </a:lvl3pPr>
            <a:lvl4pPr marL="1357613" indent="0">
              <a:buNone/>
              <a:defRPr sz="1600" b="1"/>
            </a:lvl4pPr>
            <a:lvl5pPr marL="1810047" indent="0">
              <a:buNone/>
              <a:defRPr sz="1600" b="1"/>
            </a:lvl5pPr>
            <a:lvl6pPr marL="2262585" indent="0">
              <a:buNone/>
              <a:defRPr sz="1600" b="1"/>
            </a:lvl6pPr>
            <a:lvl7pPr marL="2715117" indent="0">
              <a:buNone/>
              <a:defRPr sz="1600" b="1"/>
            </a:lvl7pPr>
            <a:lvl8pPr marL="3167655" indent="0">
              <a:buNone/>
              <a:defRPr sz="1600" b="1"/>
            </a:lvl8pPr>
            <a:lvl9pPr marL="362011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656" y="2505119"/>
            <a:ext cx="5181838" cy="3684588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B5B2F2B0-0CB5-424D-9960-9A406CE42BE9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F4576E8-F44B-4F3C-BD58-5EE348D0B8F8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F1671184-1E00-470E-88DD-88B1BA8BD820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24577C25-40BB-4749-8446-53E7005D323C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3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A0370038-E06B-40D3-B4E2-85630B4D25C8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55A5FECB-06FC-4200-B138-DFA7416FE344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9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</p:spPr>
        <p:txBody>
          <a:bodyPr lIns="91681" tIns="45851" rIns="91681" bIns="4585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42" y="987648"/>
            <a:ext cx="6170593" cy="48736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69" y="2057447"/>
            <a:ext cx="3931213" cy="3811588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1600"/>
            </a:lvl1pPr>
            <a:lvl2pPr marL="452546" indent="0">
              <a:buNone/>
              <a:defRPr sz="1500"/>
            </a:lvl2pPr>
            <a:lvl3pPr marL="905034" indent="0">
              <a:buNone/>
              <a:defRPr sz="1200"/>
            </a:lvl3pPr>
            <a:lvl4pPr marL="1357613" indent="0">
              <a:buNone/>
              <a:defRPr sz="900"/>
            </a:lvl4pPr>
            <a:lvl5pPr marL="1810047" indent="0">
              <a:buNone/>
              <a:defRPr sz="900"/>
            </a:lvl5pPr>
            <a:lvl6pPr marL="2262585" indent="0">
              <a:buNone/>
              <a:defRPr sz="900"/>
            </a:lvl6pPr>
            <a:lvl7pPr marL="2715117" indent="0">
              <a:buNone/>
              <a:defRPr sz="900"/>
            </a:lvl7pPr>
            <a:lvl8pPr marL="3167655" indent="0">
              <a:buNone/>
              <a:defRPr sz="900"/>
            </a:lvl8pPr>
            <a:lvl9pPr marL="3620113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EBCCA61E-1621-46A7-9234-F75D0595DFFA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9A2325F-E04C-499E-BD69-E415C2066707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6" y="205981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73" y="1151383"/>
            <a:ext cx="4040188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76" indent="0">
              <a:buNone/>
              <a:defRPr sz="2000" b="1"/>
            </a:lvl2pPr>
            <a:lvl3pPr marL="909579" indent="0">
              <a:buNone/>
              <a:defRPr sz="1900" b="1"/>
            </a:lvl3pPr>
            <a:lvl4pPr marL="1364383" indent="0">
              <a:buNone/>
              <a:defRPr sz="1600" b="1"/>
            </a:lvl4pPr>
            <a:lvl5pPr marL="1819155" indent="0">
              <a:buNone/>
              <a:defRPr sz="1600" b="1"/>
            </a:lvl5pPr>
            <a:lvl6pPr marL="2273933" indent="0">
              <a:buNone/>
              <a:defRPr sz="1600" b="1"/>
            </a:lvl6pPr>
            <a:lvl7pPr marL="2728716" indent="0">
              <a:buNone/>
              <a:defRPr sz="1600" b="1"/>
            </a:lvl7pPr>
            <a:lvl8pPr marL="3183523" indent="0">
              <a:buNone/>
              <a:defRPr sz="1600" b="1"/>
            </a:lvl8pPr>
            <a:lvl9pPr marL="363826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73" y="1631157"/>
            <a:ext cx="4040188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1" y="1151383"/>
            <a:ext cx="4041775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76" indent="0">
              <a:buNone/>
              <a:defRPr sz="2000" b="1"/>
            </a:lvl2pPr>
            <a:lvl3pPr marL="909579" indent="0">
              <a:buNone/>
              <a:defRPr sz="1900" b="1"/>
            </a:lvl3pPr>
            <a:lvl4pPr marL="1364383" indent="0">
              <a:buNone/>
              <a:defRPr sz="1600" b="1"/>
            </a:lvl4pPr>
            <a:lvl5pPr marL="1819155" indent="0">
              <a:buNone/>
              <a:defRPr sz="1600" b="1"/>
            </a:lvl5pPr>
            <a:lvl6pPr marL="2273933" indent="0">
              <a:buNone/>
              <a:defRPr sz="1600" b="1"/>
            </a:lvl6pPr>
            <a:lvl7pPr marL="2728716" indent="0">
              <a:buNone/>
              <a:defRPr sz="1600" b="1"/>
            </a:lvl7pPr>
            <a:lvl8pPr marL="3183523" indent="0">
              <a:buNone/>
              <a:defRPr sz="1600" b="1"/>
            </a:lvl8pPr>
            <a:lvl9pPr marL="363826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1" y="1631157"/>
            <a:ext cx="4041775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2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</p:spPr>
        <p:txBody>
          <a:bodyPr lIns="91681" tIns="45851" rIns="91681" bIns="4585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42" y="987648"/>
            <a:ext cx="6170593" cy="4873625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3200"/>
            </a:lvl1pPr>
            <a:lvl2pPr marL="452546" indent="0">
              <a:buNone/>
              <a:defRPr sz="2800"/>
            </a:lvl2pPr>
            <a:lvl3pPr marL="905034" indent="0">
              <a:buNone/>
              <a:defRPr sz="2400"/>
            </a:lvl3pPr>
            <a:lvl4pPr marL="1357613" indent="0">
              <a:buNone/>
              <a:defRPr sz="2000"/>
            </a:lvl4pPr>
            <a:lvl5pPr marL="1810047" indent="0">
              <a:buNone/>
              <a:defRPr sz="2000"/>
            </a:lvl5pPr>
            <a:lvl6pPr marL="2262585" indent="0">
              <a:buNone/>
              <a:defRPr sz="2000"/>
            </a:lvl6pPr>
            <a:lvl7pPr marL="2715117" indent="0">
              <a:buNone/>
              <a:defRPr sz="2000"/>
            </a:lvl7pPr>
            <a:lvl8pPr marL="3167655" indent="0">
              <a:buNone/>
              <a:defRPr sz="2000"/>
            </a:lvl8pPr>
            <a:lvl9pPr marL="3620113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69" y="2057447"/>
            <a:ext cx="3931213" cy="3811588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1600"/>
            </a:lvl1pPr>
            <a:lvl2pPr marL="452546" indent="0">
              <a:buNone/>
              <a:defRPr sz="1500"/>
            </a:lvl2pPr>
            <a:lvl3pPr marL="905034" indent="0">
              <a:buNone/>
              <a:defRPr sz="1200"/>
            </a:lvl3pPr>
            <a:lvl4pPr marL="1357613" indent="0">
              <a:buNone/>
              <a:defRPr sz="900"/>
            </a:lvl4pPr>
            <a:lvl5pPr marL="1810047" indent="0">
              <a:buNone/>
              <a:defRPr sz="900"/>
            </a:lvl5pPr>
            <a:lvl6pPr marL="2262585" indent="0">
              <a:buNone/>
              <a:defRPr sz="900"/>
            </a:lvl6pPr>
            <a:lvl7pPr marL="2715117" indent="0">
              <a:buNone/>
              <a:defRPr sz="900"/>
            </a:lvl7pPr>
            <a:lvl8pPr marL="3167655" indent="0">
              <a:buNone/>
              <a:defRPr sz="900"/>
            </a:lvl8pPr>
            <a:lvl9pPr marL="3620113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543FF2D-6E41-435D-9EE3-A832BE682682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D859978-DC1A-423E-9FE5-12280FFB872A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CBC9220-4D8C-43A3-85C6-B33A9719E26B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81C291D-655F-45C4-85AF-3B8EB1EE9994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34" y="365317"/>
            <a:ext cx="2628215" cy="5811839"/>
          </a:xfrm>
          <a:prstGeom prst="rect">
            <a:avLst/>
          </a:prstGeom>
        </p:spPr>
        <p:txBody>
          <a:bodyPr vert="eaVert"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50" y="365317"/>
            <a:ext cx="7732286" cy="5811839"/>
          </a:xfrm>
          <a:prstGeom prst="rect">
            <a:avLst/>
          </a:prstGeom>
        </p:spPr>
        <p:txBody>
          <a:bodyPr vert="eaVert"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BD419A43-19FF-4A90-B9B3-78DBABFBA6A2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9DC38CC-6D95-4270-9C59-A27560EBB165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DC0059B-5318-48EE-B15A-4A9CC8016B68}" type="datetime1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2021/1/18</a:t>
            </a:fld>
            <a:endParaRPr lang="zh-CN" altLang="en-US" sz="1900" kern="1200"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zh-CN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31B2CFA-FD71-4B54-9F99-A0E2BDBFB6F2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19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2" y="1122400"/>
            <a:ext cx="9141792" cy="2387680"/>
          </a:xfrm>
          <a:prstGeom prst="rect">
            <a:avLst/>
          </a:prstGeom>
        </p:spPr>
        <p:txBody>
          <a:bodyPr lIns="91765" tIns="45891" rIns="91765" bIns="45891"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2" y="3602369"/>
            <a:ext cx="9141792" cy="1655817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 algn="ctr">
              <a:buNone/>
              <a:defRPr sz="2400"/>
            </a:lvl1pPr>
            <a:lvl2pPr marL="451238" indent="0" algn="ctr">
              <a:buNone/>
              <a:defRPr sz="2000"/>
            </a:lvl2pPr>
            <a:lvl3pPr marL="902481" indent="0" algn="ctr">
              <a:buNone/>
              <a:defRPr sz="1700"/>
            </a:lvl3pPr>
            <a:lvl4pPr marL="1353763" indent="0" algn="ctr">
              <a:buNone/>
              <a:defRPr sz="1600"/>
            </a:lvl4pPr>
            <a:lvl5pPr marL="1804457" indent="0" algn="ctr">
              <a:buNone/>
              <a:defRPr sz="1600"/>
            </a:lvl5pPr>
            <a:lvl6pPr marL="2255752" indent="0" algn="ctr">
              <a:buNone/>
              <a:defRPr sz="1600"/>
            </a:lvl6pPr>
            <a:lvl7pPr marL="2707004" indent="0" algn="ctr">
              <a:buNone/>
              <a:defRPr sz="1600"/>
            </a:lvl7pPr>
            <a:lvl8pPr marL="3158199" indent="0" algn="ctr">
              <a:buNone/>
              <a:defRPr sz="1600"/>
            </a:lvl8pPr>
            <a:lvl9pPr marL="360946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782153"/>
      </p:ext>
    </p:extLst>
  </p:cSld>
  <p:clrMapOvr>
    <a:masterClrMapping/>
  </p:clrMapOvr>
  <p:transition advClick="0" advTm="0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51" y="1158315"/>
            <a:ext cx="5978509" cy="3275847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331680"/>
      </p:ext>
    </p:extLst>
  </p:cSld>
  <p:clrMapOvr>
    <a:masterClrMapping/>
  </p:clrMapOvr>
  <p:transition advClick="0" advTm="0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84" y="1709807"/>
            <a:ext cx="10513060" cy="2852832"/>
          </a:xfrm>
          <a:prstGeom prst="rect">
            <a:avLst/>
          </a:prstGeom>
        </p:spPr>
        <p:txBody>
          <a:bodyPr lIns="91765" tIns="45891" rIns="91765" bIns="45891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84" y="4589623"/>
            <a:ext cx="10513060" cy="1500236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2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4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7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81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6515238"/>
      </p:ext>
    </p:extLst>
  </p:cSld>
  <p:clrMapOvr>
    <a:masterClrMapping/>
  </p:clrMapOvr>
  <p:transition advClick="0" advTm="0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22" y="1825695"/>
            <a:ext cx="5180349" cy="4351484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870478"/>
      </p:ext>
    </p:extLst>
  </p:cSld>
  <p:clrMapOvr>
    <a:masterClrMapping/>
  </p:clrMapOvr>
  <p:transition advClick="0" advTm="0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10" y="365137"/>
            <a:ext cx="10513060" cy="1325608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99" y="1778531"/>
            <a:ext cx="4872397" cy="823940"/>
          </a:xfrm>
          <a:prstGeom prst="rect">
            <a:avLst/>
          </a:prstGeom>
        </p:spPr>
        <p:txBody>
          <a:bodyPr lIns="91765" tIns="45891" rIns="91765" bIns="45891" anchor="ctr" anchorCtr="0"/>
          <a:lstStyle>
            <a:lvl1pPr marL="0" indent="0">
              <a:buNone/>
              <a:defRPr sz="2800"/>
            </a:lvl1pPr>
            <a:lvl2pPr marL="451238" indent="0">
              <a:buNone/>
              <a:defRPr sz="2400"/>
            </a:lvl2pPr>
            <a:lvl3pPr marL="902481" indent="0">
              <a:buNone/>
              <a:defRPr sz="2000"/>
            </a:lvl3pPr>
            <a:lvl4pPr marL="1353763" indent="0">
              <a:buNone/>
              <a:defRPr sz="1700"/>
            </a:lvl4pPr>
            <a:lvl5pPr marL="1804457" indent="0">
              <a:buNone/>
              <a:defRPr sz="1700"/>
            </a:lvl5pPr>
            <a:lvl6pPr marL="2255752" indent="0">
              <a:buNone/>
              <a:defRPr sz="1700"/>
            </a:lvl6pPr>
            <a:lvl7pPr marL="2707004" indent="0">
              <a:buNone/>
              <a:defRPr sz="1700"/>
            </a:lvl7pPr>
            <a:lvl8pPr marL="3158199" indent="0">
              <a:buNone/>
              <a:defRPr sz="1700"/>
            </a:lvl8pPr>
            <a:lvl9pPr marL="3609463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99" y="2665681"/>
            <a:ext cx="4872397" cy="3524401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531"/>
            <a:ext cx="4896394" cy="823940"/>
          </a:xfrm>
          <a:prstGeom prst="rect">
            <a:avLst/>
          </a:prstGeom>
        </p:spPr>
        <p:txBody>
          <a:bodyPr lIns="91765" tIns="45891" rIns="91765" bIns="45891" anchor="ctr" anchorCtr="0"/>
          <a:lstStyle>
            <a:lvl1pPr marL="0" indent="0">
              <a:buNone/>
              <a:defRPr sz="2800"/>
            </a:lvl1pPr>
            <a:lvl2pPr marL="451238" indent="0">
              <a:buNone/>
              <a:defRPr sz="2400"/>
            </a:lvl2pPr>
            <a:lvl3pPr marL="902481" indent="0">
              <a:buNone/>
              <a:defRPr sz="2000"/>
            </a:lvl3pPr>
            <a:lvl4pPr marL="1353763" indent="0">
              <a:buNone/>
              <a:defRPr sz="1700"/>
            </a:lvl4pPr>
            <a:lvl5pPr marL="1804457" indent="0">
              <a:buNone/>
              <a:defRPr sz="1700"/>
            </a:lvl5pPr>
            <a:lvl6pPr marL="2255752" indent="0">
              <a:buNone/>
              <a:defRPr sz="1700"/>
            </a:lvl6pPr>
            <a:lvl7pPr marL="2707004" indent="0">
              <a:buNone/>
              <a:defRPr sz="1700"/>
            </a:lvl7pPr>
            <a:lvl8pPr marL="3158199" indent="0">
              <a:buNone/>
              <a:defRPr sz="1700"/>
            </a:lvl8pPr>
            <a:lvl9pPr marL="3609463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681"/>
            <a:ext cx="4896394" cy="3524401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89027"/>
      </p:ext>
    </p:extLst>
  </p:cSld>
  <p:clrMapOvr>
    <a:masterClrMapping/>
  </p:clrMapOvr>
  <p:transition advClick="0" advTm="0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359759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42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855453"/>
      </p:ext>
    </p:extLst>
  </p:cSld>
  <p:clrMapOvr>
    <a:masterClrMapping/>
  </p:clrMapOvr>
  <p:transition advClick="0" advTm="0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248"/>
            <a:ext cx="3931287" cy="1600253"/>
          </a:xfrm>
          <a:prstGeom prst="rect">
            <a:avLst/>
          </a:prstGeom>
        </p:spPr>
        <p:txBody>
          <a:bodyPr lIns="91765" tIns="45891" rIns="91765" bIns="45891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51" y="987499"/>
            <a:ext cx="6170710" cy="4873788"/>
          </a:xfrm>
          <a:prstGeom prst="rect">
            <a:avLst/>
          </a:prstGeom>
        </p:spPr>
        <p:txBody>
          <a:bodyPr lIns="91765" tIns="45891" rIns="91765" bIns="4589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476"/>
            <a:ext cx="3931287" cy="3811715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1600"/>
            </a:lvl1pPr>
            <a:lvl2pPr marL="451238" indent="0">
              <a:buNone/>
              <a:defRPr sz="1300"/>
            </a:lvl2pPr>
            <a:lvl3pPr marL="902481" indent="0">
              <a:buNone/>
              <a:defRPr sz="1200"/>
            </a:lvl3pPr>
            <a:lvl4pPr marL="1353763" indent="0">
              <a:buNone/>
              <a:defRPr sz="900"/>
            </a:lvl4pPr>
            <a:lvl5pPr marL="1804457" indent="0">
              <a:buNone/>
              <a:defRPr sz="900"/>
            </a:lvl5pPr>
            <a:lvl6pPr marL="2255752" indent="0">
              <a:buNone/>
              <a:defRPr sz="900"/>
            </a:lvl6pPr>
            <a:lvl7pPr marL="2707004" indent="0">
              <a:buNone/>
              <a:defRPr sz="900"/>
            </a:lvl7pPr>
            <a:lvl8pPr marL="3158199" indent="0">
              <a:buNone/>
              <a:defRPr sz="900"/>
            </a:lvl8pPr>
            <a:lvl9pPr marL="3609463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1868743"/>
      </p:ext>
    </p:extLst>
  </p:cSld>
  <p:clrMapOvr>
    <a:masterClrMapping/>
  </p:clrMapOvr>
  <p:transition advClick="0" advTm="0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51" y="457248"/>
            <a:ext cx="4164343" cy="1600253"/>
          </a:xfrm>
          <a:prstGeom prst="rect">
            <a:avLst/>
          </a:prstGeom>
        </p:spPr>
        <p:txBody>
          <a:bodyPr lIns="91765" tIns="45891" rIns="91765" bIns="45891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51" y="457390"/>
            <a:ext cx="6170710" cy="5404031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3200"/>
            </a:lvl1pPr>
            <a:lvl2pPr marL="451238" indent="0">
              <a:buNone/>
              <a:defRPr sz="2800"/>
            </a:lvl2pPr>
            <a:lvl3pPr marL="902481" indent="0">
              <a:buNone/>
              <a:defRPr sz="2400"/>
            </a:lvl3pPr>
            <a:lvl4pPr marL="1353763" indent="0">
              <a:buNone/>
              <a:defRPr sz="2000"/>
            </a:lvl4pPr>
            <a:lvl5pPr marL="1804457" indent="0">
              <a:buNone/>
              <a:defRPr sz="2000"/>
            </a:lvl5pPr>
            <a:lvl6pPr marL="2255752" indent="0">
              <a:buNone/>
              <a:defRPr sz="2000"/>
            </a:lvl6pPr>
            <a:lvl7pPr marL="2707004" indent="0">
              <a:buNone/>
              <a:defRPr sz="2000"/>
            </a:lvl7pPr>
            <a:lvl8pPr marL="3158199" indent="0">
              <a:buNone/>
              <a:defRPr sz="2000"/>
            </a:lvl8pPr>
            <a:lvl9pPr marL="360946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51" y="2057476"/>
            <a:ext cx="4164343" cy="3811715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2000"/>
            </a:lvl1pPr>
            <a:lvl2pPr marL="451238" indent="0">
              <a:buNone/>
              <a:defRPr sz="1700"/>
            </a:lvl2pPr>
            <a:lvl3pPr marL="902481" indent="0">
              <a:buNone/>
              <a:defRPr sz="1600"/>
            </a:lvl3pPr>
            <a:lvl4pPr marL="1353763" indent="0">
              <a:buNone/>
              <a:defRPr sz="1300"/>
            </a:lvl4pPr>
            <a:lvl5pPr marL="1804457" indent="0">
              <a:buNone/>
              <a:defRPr sz="1300"/>
            </a:lvl5pPr>
            <a:lvl6pPr marL="2255752" indent="0">
              <a:buNone/>
              <a:defRPr sz="1300"/>
            </a:lvl6pPr>
            <a:lvl7pPr marL="2707004" indent="0">
              <a:buNone/>
              <a:defRPr sz="1300"/>
            </a:lvl7pPr>
            <a:lvl8pPr marL="3158199" indent="0">
              <a:buNone/>
              <a:defRPr sz="1300"/>
            </a:lvl8pPr>
            <a:lvl9pPr marL="360946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00694721"/>
      </p:ext>
    </p:extLst>
  </p:cSld>
  <p:clrMapOvr>
    <a:masterClrMapping/>
  </p:clrMapOvr>
  <p:transition advClick="0" advTm="0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51" y="1158315"/>
            <a:ext cx="5978509" cy="3275847"/>
          </a:xfrm>
          <a:prstGeom prst="rect">
            <a:avLst/>
          </a:prstGeom>
        </p:spPr>
        <p:txBody>
          <a:bodyPr vert="eaVert"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47432"/>
      </p:ext>
    </p:extLst>
  </p:cSld>
  <p:clrMapOvr>
    <a:masterClrMapping/>
  </p:clrMapOvr>
  <p:transition advClick="0" advTm="0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59" y="365151"/>
            <a:ext cx="2628266" cy="5812032"/>
          </a:xfrm>
          <a:prstGeom prst="rect">
            <a:avLst/>
          </a:prstGeom>
        </p:spPr>
        <p:txBody>
          <a:bodyPr vert="eaVert"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57" y="365151"/>
            <a:ext cx="7732432" cy="5812032"/>
          </a:xfrm>
          <a:prstGeom prst="rect">
            <a:avLst/>
          </a:prstGeom>
        </p:spPr>
        <p:txBody>
          <a:bodyPr vert="eaVert"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631726"/>
      </p:ext>
    </p:extLst>
  </p:cSld>
  <p:clrMapOvr>
    <a:masterClrMapping/>
  </p:clrMapOvr>
  <p:transition advClick="0" advTm="0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22" y="1825896"/>
            <a:ext cx="5180349" cy="2098745"/>
          </a:xfr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22" y="4076856"/>
            <a:ext cx="5180349" cy="2100333"/>
          </a:xfr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05014"/>
      </p:ext>
    </p:extLst>
  </p:cSld>
  <p:clrMapOvr>
    <a:masterClrMapping/>
  </p:clrMapOvr>
  <p:transition advClick="0" advTm="0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1" y="2130604"/>
            <a:ext cx="103604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31" y="3886207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0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27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43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2" y="4406927"/>
            <a:ext cx="103604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2" y="2906733"/>
            <a:ext cx="103604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59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517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77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0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29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55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8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06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566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63" y="1600217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028" y="1600217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5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653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79" y="1535117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97" indent="0">
              <a:buNone/>
              <a:defRPr sz="2800" b="1"/>
            </a:lvl2pPr>
            <a:lvl3pPr marL="1285175" indent="0">
              <a:buNone/>
              <a:defRPr sz="2500" b="1"/>
            </a:lvl3pPr>
            <a:lvl4pPr marL="1927781" indent="0">
              <a:buNone/>
              <a:defRPr sz="2300" b="1"/>
            </a:lvl4pPr>
            <a:lvl5pPr marL="2570311" indent="0">
              <a:buNone/>
              <a:defRPr sz="2300" b="1"/>
            </a:lvl5pPr>
            <a:lvl6pPr marL="3212914" indent="0">
              <a:buNone/>
              <a:defRPr sz="2300" b="1"/>
            </a:lvl6pPr>
            <a:lvl7pPr marL="3855516" indent="0">
              <a:buNone/>
              <a:defRPr sz="2300" b="1"/>
            </a:lvl7pPr>
            <a:lvl8pPr marL="4498074" indent="0">
              <a:buNone/>
              <a:defRPr sz="2300" b="1"/>
            </a:lvl8pPr>
            <a:lvl9pPr marL="514066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79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17" y="1535117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97" indent="0">
              <a:buNone/>
              <a:defRPr sz="2800" b="1"/>
            </a:lvl2pPr>
            <a:lvl3pPr marL="1285175" indent="0">
              <a:buNone/>
              <a:defRPr sz="2500" b="1"/>
            </a:lvl3pPr>
            <a:lvl4pPr marL="1927781" indent="0">
              <a:buNone/>
              <a:defRPr sz="2300" b="1"/>
            </a:lvl4pPr>
            <a:lvl5pPr marL="2570311" indent="0">
              <a:buNone/>
              <a:defRPr sz="2300" b="1"/>
            </a:lvl5pPr>
            <a:lvl6pPr marL="3212914" indent="0">
              <a:buNone/>
              <a:defRPr sz="2300" b="1"/>
            </a:lvl6pPr>
            <a:lvl7pPr marL="3855516" indent="0">
              <a:buNone/>
              <a:defRPr sz="2300" b="1"/>
            </a:lvl7pPr>
            <a:lvl8pPr marL="4498074" indent="0">
              <a:buNone/>
              <a:defRPr sz="2300" b="1"/>
            </a:lvl8pPr>
            <a:lvl9pPr marL="514066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17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115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559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372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61" y="273073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7" y="273222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61" y="1435210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597" indent="0">
              <a:buNone/>
              <a:defRPr sz="1700"/>
            </a:lvl2pPr>
            <a:lvl3pPr marL="1285175" indent="0">
              <a:buNone/>
              <a:defRPr sz="1300"/>
            </a:lvl3pPr>
            <a:lvl4pPr marL="1927781" indent="0">
              <a:buNone/>
              <a:defRPr sz="1200"/>
            </a:lvl4pPr>
            <a:lvl5pPr marL="2570311" indent="0">
              <a:buNone/>
              <a:defRPr sz="1200"/>
            </a:lvl5pPr>
            <a:lvl6pPr marL="3212914" indent="0">
              <a:buNone/>
              <a:defRPr sz="1200"/>
            </a:lvl6pPr>
            <a:lvl7pPr marL="3855516" indent="0">
              <a:buNone/>
              <a:defRPr sz="1200"/>
            </a:lvl7pPr>
            <a:lvl8pPr marL="4498074" indent="0">
              <a:buNone/>
              <a:defRPr sz="1200"/>
            </a:lvl8pPr>
            <a:lvl9pPr marL="514066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518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9" y="4800625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9" y="612775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597" indent="0">
              <a:buNone/>
              <a:defRPr sz="3700"/>
            </a:lvl2pPr>
            <a:lvl3pPr marL="1285175" indent="0">
              <a:buNone/>
              <a:defRPr sz="3300"/>
            </a:lvl3pPr>
            <a:lvl4pPr marL="1927781" indent="0">
              <a:buNone/>
              <a:defRPr sz="2800"/>
            </a:lvl4pPr>
            <a:lvl5pPr marL="2570311" indent="0">
              <a:buNone/>
              <a:defRPr sz="2800"/>
            </a:lvl5pPr>
            <a:lvl6pPr marL="3212914" indent="0">
              <a:buNone/>
              <a:defRPr sz="2800"/>
            </a:lvl6pPr>
            <a:lvl7pPr marL="3855516" indent="0">
              <a:buNone/>
              <a:defRPr sz="2800"/>
            </a:lvl7pPr>
            <a:lvl8pPr marL="4498074" indent="0">
              <a:buNone/>
              <a:defRPr sz="2800"/>
            </a:lvl8pPr>
            <a:lvl9pPr marL="5140662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9" y="5367372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597" indent="0">
              <a:buNone/>
              <a:defRPr sz="1700"/>
            </a:lvl2pPr>
            <a:lvl3pPr marL="1285175" indent="0">
              <a:buNone/>
              <a:defRPr sz="1300"/>
            </a:lvl3pPr>
            <a:lvl4pPr marL="1927781" indent="0">
              <a:buNone/>
              <a:defRPr sz="1200"/>
            </a:lvl4pPr>
            <a:lvl5pPr marL="2570311" indent="0">
              <a:buNone/>
              <a:defRPr sz="1200"/>
            </a:lvl5pPr>
            <a:lvl6pPr marL="3212914" indent="0">
              <a:buNone/>
              <a:defRPr sz="1200"/>
            </a:lvl6pPr>
            <a:lvl7pPr marL="3855516" indent="0">
              <a:buNone/>
              <a:defRPr sz="1200"/>
            </a:lvl7pPr>
            <a:lvl8pPr marL="4498074" indent="0">
              <a:buNone/>
              <a:defRPr sz="1200"/>
            </a:lvl8pPr>
            <a:lvl9pPr marL="514066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92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045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068" y="274664"/>
            <a:ext cx="27424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71" y="274664"/>
            <a:ext cx="802430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370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07" y="1598219"/>
            <a:ext cx="7772401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49"/>
            <a:ext cx="6400799" cy="1314451"/>
          </a:xfrm>
        </p:spPr>
        <p:txBody>
          <a:bodyPr/>
          <a:lstStyle>
            <a:lvl1pPr marL="0" indent="0" algn="ctr">
              <a:buNone/>
              <a:defRPr/>
            </a:lvl1pPr>
            <a:lvl2pPr marL="340900" indent="0" algn="ctr">
              <a:buNone/>
              <a:defRPr/>
            </a:lvl2pPr>
            <a:lvl3pPr marL="681838" indent="0" algn="ctr">
              <a:buNone/>
              <a:defRPr/>
            </a:lvl3pPr>
            <a:lvl4pPr marL="1022745" indent="0" algn="ctr">
              <a:buNone/>
              <a:defRPr/>
            </a:lvl4pPr>
            <a:lvl5pPr marL="1363663" indent="0" algn="ctr">
              <a:buNone/>
              <a:defRPr/>
            </a:lvl5pPr>
            <a:lvl6pPr marL="1704520" indent="0" algn="ctr">
              <a:buNone/>
              <a:defRPr/>
            </a:lvl6pPr>
            <a:lvl7pPr marL="2045466" indent="0" algn="ctr">
              <a:buNone/>
              <a:defRPr/>
            </a:lvl7pPr>
            <a:lvl8pPr marL="2386358" indent="0" algn="ctr">
              <a:buNone/>
              <a:defRPr/>
            </a:lvl8pPr>
            <a:lvl9pPr marL="27272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5063"/>
      </p:ext>
    </p:extLst>
  </p:cSld>
  <p:clrMapOvr>
    <a:masterClrMapping/>
  </p:clrMapOvr>
  <p:transition advTm="6645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07621"/>
      </p:ext>
    </p:extLst>
  </p:cSld>
  <p:clrMapOvr>
    <a:masterClrMapping/>
  </p:clrMapOvr>
  <p:transition advTm="6645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43" y="3305407"/>
            <a:ext cx="7772401" cy="1021556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43" y="2180043"/>
            <a:ext cx="7772401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900" indent="0">
              <a:buNone/>
              <a:defRPr sz="1500"/>
            </a:lvl2pPr>
            <a:lvl3pPr marL="681838" indent="0">
              <a:buNone/>
              <a:defRPr sz="1200"/>
            </a:lvl3pPr>
            <a:lvl4pPr marL="1022745" indent="0">
              <a:buNone/>
              <a:defRPr sz="1100"/>
            </a:lvl4pPr>
            <a:lvl5pPr marL="1363663" indent="0">
              <a:buNone/>
              <a:defRPr sz="1100"/>
            </a:lvl5pPr>
            <a:lvl6pPr marL="1704520" indent="0">
              <a:buNone/>
              <a:defRPr sz="1100"/>
            </a:lvl6pPr>
            <a:lvl7pPr marL="2045466" indent="0">
              <a:buNone/>
              <a:defRPr sz="1100"/>
            </a:lvl7pPr>
            <a:lvl8pPr marL="2386358" indent="0">
              <a:buNone/>
              <a:defRPr sz="1100"/>
            </a:lvl8pPr>
            <a:lvl9pPr marL="272726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8611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8" y="204932"/>
            <a:ext cx="3008312" cy="8715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505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88" y="1076394"/>
            <a:ext cx="3008312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4776" indent="0">
              <a:buNone/>
              <a:defRPr sz="1200"/>
            </a:lvl2pPr>
            <a:lvl3pPr marL="909579" indent="0">
              <a:buNone/>
              <a:defRPr sz="1100"/>
            </a:lvl3pPr>
            <a:lvl4pPr marL="1364383" indent="0">
              <a:buNone/>
              <a:defRPr sz="900"/>
            </a:lvl4pPr>
            <a:lvl5pPr marL="1819155" indent="0">
              <a:buNone/>
              <a:defRPr sz="900"/>
            </a:lvl5pPr>
            <a:lvl6pPr marL="2273933" indent="0">
              <a:buNone/>
              <a:defRPr sz="900"/>
            </a:lvl6pPr>
            <a:lvl7pPr marL="2728716" indent="0">
              <a:buNone/>
              <a:defRPr sz="900"/>
            </a:lvl7pPr>
            <a:lvl8pPr marL="3183523" indent="0">
              <a:buNone/>
              <a:defRPr sz="900"/>
            </a:lvl8pPr>
            <a:lvl9pPr marL="363826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82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17691"/>
      </p:ext>
    </p:extLst>
  </p:cSld>
  <p:clrMapOvr>
    <a:masterClrMapping/>
  </p:clrMapOvr>
  <p:transition advTm="6645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9" y="1151383"/>
            <a:ext cx="404018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900" indent="0">
              <a:buNone/>
              <a:defRPr sz="1500" b="1"/>
            </a:lvl2pPr>
            <a:lvl3pPr marL="681838" indent="0">
              <a:buNone/>
              <a:defRPr sz="1500" b="1"/>
            </a:lvl3pPr>
            <a:lvl4pPr marL="1022745" indent="0">
              <a:buNone/>
              <a:defRPr sz="1200" b="1"/>
            </a:lvl4pPr>
            <a:lvl5pPr marL="1363663" indent="0">
              <a:buNone/>
              <a:defRPr sz="1200" b="1"/>
            </a:lvl5pPr>
            <a:lvl6pPr marL="1704520" indent="0">
              <a:buNone/>
              <a:defRPr sz="1200" b="1"/>
            </a:lvl6pPr>
            <a:lvl7pPr marL="2045466" indent="0">
              <a:buNone/>
              <a:defRPr sz="1200" b="1"/>
            </a:lvl7pPr>
            <a:lvl8pPr marL="2386358" indent="0">
              <a:buNone/>
              <a:defRPr sz="1200" b="1"/>
            </a:lvl8pPr>
            <a:lvl9pPr marL="2727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9" y="1631157"/>
            <a:ext cx="4040188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1" y="1151383"/>
            <a:ext cx="4041775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900" indent="0">
              <a:buNone/>
              <a:defRPr sz="1500" b="1"/>
            </a:lvl2pPr>
            <a:lvl3pPr marL="681838" indent="0">
              <a:buNone/>
              <a:defRPr sz="1500" b="1"/>
            </a:lvl3pPr>
            <a:lvl4pPr marL="1022745" indent="0">
              <a:buNone/>
              <a:defRPr sz="1200" b="1"/>
            </a:lvl4pPr>
            <a:lvl5pPr marL="1363663" indent="0">
              <a:buNone/>
              <a:defRPr sz="1200" b="1"/>
            </a:lvl5pPr>
            <a:lvl6pPr marL="1704520" indent="0">
              <a:buNone/>
              <a:defRPr sz="1200" b="1"/>
            </a:lvl6pPr>
            <a:lvl7pPr marL="2045466" indent="0">
              <a:buNone/>
              <a:defRPr sz="1200" b="1"/>
            </a:lvl7pPr>
            <a:lvl8pPr marL="2386358" indent="0">
              <a:buNone/>
              <a:defRPr sz="1200" b="1"/>
            </a:lvl8pPr>
            <a:lvl9pPr marL="2727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1" y="1631157"/>
            <a:ext cx="4041775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73142"/>
      </p:ext>
    </p:extLst>
  </p:cSld>
  <p:clrMapOvr>
    <a:masterClrMapping/>
  </p:clrMapOvr>
  <p:transition advTm="6645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8257"/>
      </p:ext>
    </p:extLst>
  </p:cSld>
  <p:clrMapOvr>
    <a:masterClrMapping/>
  </p:clrMapOvr>
  <p:transition advTm="6645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5843"/>
      </p:ext>
    </p:extLst>
  </p:cSld>
  <p:clrMapOvr>
    <a:masterClrMapping/>
  </p:clrMapOvr>
  <p:transition advTm="6645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04933"/>
            <a:ext cx="3008312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0513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8" y="1076410"/>
            <a:ext cx="3008312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900" indent="0">
              <a:buNone/>
              <a:defRPr sz="900"/>
            </a:lvl2pPr>
            <a:lvl3pPr marL="681838" indent="0">
              <a:buNone/>
              <a:defRPr sz="800"/>
            </a:lvl3pPr>
            <a:lvl4pPr marL="1022745" indent="0">
              <a:buNone/>
              <a:defRPr sz="700"/>
            </a:lvl4pPr>
            <a:lvl5pPr marL="1363663" indent="0">
              <a:buNone/>
              <a:defRPr sz="700"/>
            </a:lvl5pPr>
            <a:lvl6pPr marL="1704520" indent="0">
              <a:buNone/>
              <a:defRPr sz="700"/>
            </a:lvl6pPr>
            <a:lvl7pPr marL="2045466" indent="0">
              <a:buNone/>
              <a:defRPr sz="700"/>
            </a:lvl7pPr>
            <a:lvl8pPr marL="2386358" indent="0">
              <a:buNone/>
              <a:defRPr sz="700"/>
            </a:lvl8pPr>
            <a:lvl9pPr marL="27272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30638"/>
      </p:ext>
    </p:extLst>
  </p:cSld>
  <p:clrMapOvr>
    <a:masterClrMapping/>
  </p:clrMapOvr>
  <p:transition advTm="6645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63" y="3600608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63" y="459587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900" indent="0">
              <a:buNone/>
              <a:defRPr sz="2100"/>
            </a:lvl2pPr>
            <a:lvl3pPr marL="681838" indent="0">
              <a:buNone/>
              <a:defRPr sz="1900"/>
            </a:lvl3pPr>
            <a:lvl4pPr marL="1022745" indent="0">
              <a:buNone/>
              <a:defRPr sz="1500"/>
            </a:lvl4pPr>
            <a:lvl5pPr marL="1363663" indent="0">
              <a:buNone/>
              <a:defRPr sz="1500"/>
            </a:lvl5pPr>
            <a:lvl6pPr marL="1704520" indent="0">
              <a:buNone/>
              <a:defRPr sz="1500"/>
            </a:lvl6pPr>
            <a:lvl7pPr marL="2045466" indent="0">
              <a:buNone/>
              <a:defRPr sz="1500"/>
            </a:lvl7pPr>
            <a:lvl8pPr marL="2386358" indent="0">
              <a:buNone/>
              <a:defRPr sz="1500"/>
            </a:lvl8pPr>
            <a:lvl9pPr marL="272726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63" y="402581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900" indent="0">
              <a:buNone/>
              <a:defRPr sz="900"/>
            </a:lvl2pPr>
            <a:lvl3pPr marL="681838" indent="0">
              <a:buNone/>
              <a:defRPr sz="800"/>
            </a:lvl3pPr>
            <a:lvl4pPr marL="1022745" indent="0">
              <a:buNone/>
              <a:defRPr sz="700"/>
            </a:lvl4pPr>
            <a:lvl5pPr marL="1363663" indent="0">
              <a:buNone/>
              <a:defRPr sz="700"/>
            </a:lvl5pPr>
            <a:lvl6pPr marL="1704520" indent="0">
              <a:buNone/>
              <a:defRPr sz="700"/>
            </a:lvl6pPr>
            <a:lvl7pPr marL="2045466" indent="0">
              <a:buNone/>
              <a:defRPr sz="700"/>
            </a:lvl7pPr>
            <a:lvl8pPr marL="2386358" indent="0">
              <a:buNone/>
              <a:defRPr sz="700"/>
            </a:lvl8pPr>
            <a:lvl9pPr marL="27272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27208"/>
      </p:ext>
    </p:extLst>
  </p:cSld>
  <p:clrMapOvr>
    <a:masterClrMapping/>
  </p:clrMapOvr>
  <p:transition advTm="6645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21351"/>
      </p:ext>
    </p:extLst>
  </p:cSld>
  <p:clrMapOvr>
    <a:masterClrMapping/>
  </p:clrMapOvr>
  <p:transition advTm="6645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21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21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5312"/>
      </p:ext>
    </p:extLst>
  </p:cSld>
  <p:clrMapOvr>
    <a:masterClrMapping/>
  </p:clrMapOvr>
  <p:transition advTm="6645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90" y="206211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4067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74" y="4684067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75" y="4684067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8052"/>
      </p:ext>
    </p:extLst>
  </p:cSld>
  <p:clrMapOvr>
    <a:masterClrMapping/>
  </p:clrMapOvr>
  <p:transition advTm="6645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48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48" y="2701670"/>
            <a:ext cx="6858000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1180" indent="0" algn="ctr">
              <a:buNone/>
              <a:defRPr sz="1500"/>
            </a:lvl2pPr>
            <a:lvl3pPr marL="682422" indent="0" algn="ctr">
              <a:buNone/>
              <a:defRPr sz="1500"/>
            </a:lvl3pPr>
            <a:lvl4pPr marL="1023609" indent="0" algn="ctr">
              <a:buNone/>
              <a:defRPr sz="1200"/>
            </a:lvl4pPr>
            <a:lvl5pPr marL="1364837" indent="0" algn="ctr">
              <a:buNone/>
              <a:defRPr sz="1200"/>
            </a:lvl5pPr>
            <a:lvl6pPr marL="1705957" indent="0" algn="ctr">
              <a:buNone/>
              <a:defRPr sz="1200"/>
            </a:lvl6pPr>
            <a:lvl7pPr marL="2047222" indent="0" algn="ctr">
              <a:buNone/>
              <a:defRPr sz="1200"/>
            </a:lvl7pPr>
            <a:lvl8pPr marL="2388403" indent="0" algn="ctr">
              <a:buNone/>
              <a:defRPr sz="1200"/>
            </a:lvl8pPr>
            <a:lvl9pPr marL="27296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3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360" y="3600608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360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776" indent="0">
              <a:buNone/>
              <a:defRPr sz="2800"/>
            </a:lvl2pPr>
            <a:lvl3pPr marL="909579" indent="0">
              <a:buNone/>
              <a:defRPr sz="2400"/>
            </a:lvl3pPr>
            <a:lvl4pPr marL="1364383" indent="0">
              <a:buNone/>
              <a:defRPr sz="2000"/>
            </a:lvl4pPr>
            <a:lvl5pPr marL="1819155" indent="0">
              <a:buNone/>
              <a:defRPr sz="2000"/>
            </a:lvl5pPr>
            <a:lvl6pPr marL="2273933" indent="0">
              <a:buNone/>
              <a:defRPr sz="2000"/>
            </a:lvl6pPr>
            <a:lvl7pPr marL="2728716" indent="0">
              <a:buNone/>
              <a:defRPr sz="2000"/>
            </a:lvl7pPr>
            <a:lvl8pPr marL="3183523" indent="0">
              <a:buNone/>
              <a:defRPr sz="2000"/>
            </a:lvl8pPr>
            <a:lvl9pPr marL="363826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360" y="402581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4776" indent="0">
              <a:buNone/>
              <a:defRPr sz="1200"/>
            </a:lvl2pPr>
            <a:lvl3pPr marL="909579" indent="0">
              <a:buNone/>
              <a:defRPr sz="1100"/>
            </a:lvl3pPr>
            <a:lvl4pPr marL="1364383" indent="0">
              <a:buNone/>
              <a:defRPr sz="900"/>
            </a:lvl4pPr>
            <a:lvl5pPr marL="1819155" indent="0">
              <a:buNone/>
              <a:defRPr sz="900"/>
            </a:lvl5pPr>
            <a:lvl6pPr marL="2273933" indent="0">
              <a:buNone/>
              <a:defRPr sz="900"/>
            </a:lvl6pPr>
            <a:lvl7pPr marL="2728716" indent="0">
              <a:buNone/>
              <a:defRPr sz="900"/>
            </a:lvl7pPr>
            <a:lvl8pPr marL="3183523" indent="0">
              <a:buNone/>
              <a:defRPr sz="900"/>
            </a:lvl8pPr>
            <a:lvl9pPr marL="363826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3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994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5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95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11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4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3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6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403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99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531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3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3" y="187887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12" y="1260918"/>
            <a:ext cx="3887391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12" y="187887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567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6027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239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7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119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7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1180" indent="0">
              <a:buNone/>
              <a:defRPr sz="2100"/>
            </a:lvl2pPr>
            <a:lvl3pPr marL="682422" indent="0">
              <a:buNone/>
              <a:defRPr sz="1900"/>
            </a:lvl3pPr>
            <a:lvl4pPr marL="1023609" indent="0">
              <a:buNone/>
              <a:defRPr sz="1500"/>
            </a:lvl4pPr>
            <a:lvl5pPr marL="1364837" indent="0">
              <a:buNone/>
              <a:defRPr sz="1500"/>
            </a:lvl5pPr>
            <a:lvl6pPr marL="1705957" indent="0">
              <a:buNone/>
              <a:defRPr sz="1500"/>
            </a:lvl6pPr>
            <a:lvl7pPr marL="2047222" indent="0">
              <a:buNone/>
              <a:defRPr sz="1500"/>
            </a:lvl7pPr>
            <a:lvl8pPr marL="2388403" indent="0">
              <a:buNone/>
              <a:defRPr sz="1500"/>
            </a:lvl8pPr>
            <a:lvl9pPr marL="272962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260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2132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64" y="274091"/>
            <a:ext cx="1971674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13" y="2740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3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993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73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307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0783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6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7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4497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077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427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5619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7662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9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98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9" y="1435104"/>
            <a:ext cx="4010039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01" indent="0">
              <a:buNone/>
              <a:defRPr sz="1200"/>
            </a:lvl2pPr>
            <a:lvl3pPr marL="913070" indent="0">
              <a:buNone/>
              <a:defRPr sz="1100"/>
            </a:lvl3pPr>
            <a:lvl4pPr marL="1369596" indent="0">
              <a:buNone/>
              <a:defRPr sz="900"/>
            </a:lvl4pPr>
            <a:lvl5pPr marL="1826140" indent="0">
              <a:buNone/>
              <a:defRPr sz="900"/>
            </a:lvl5pPr>
            <a:lvl6pPr marL="2282644" indent="0">
              <a:buNone/>
              <a:defRPr sz="900"/>
            </a:lvl6pPr>
            <a:lvl7pPr marL="2739201" indent="0">
              <a:buNone/>
              <a:defRPr sz="900"/>
            </a:lvl7pPr>
            <a:lvl8pPr marL="3195734" indent="0">
              <a:buNone/>
              <a:defRPr sz="900"/>
            </a:lvl8pPr>
            <a:lvl9pPr marL="3652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367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01" indent="0">
              <a:buNone/>
              <a:defRPr sz="2800"/>
            </a:lvl2pPr>
            <a:lvl3pPr marL="913070" indent="0">
              <a:buNone/>
              <a:defRPr sz="2400"/>
            </a:lvl3pPr>
            <a:lvl4pPr marL="1369596" indent="0">
              <a:buNone/>
              <a:defRPr sz="2000"/>
            </a:lvl4pPr>
            <a:lvl5pPr marL="1826140" indent="0">
              <a:buNone/>
              <a:defRPr sz="2000"/>
            </a:lvl5pPr>
            <a:lvl6pPr marL="2282644" indent="0">
              <a:buNone/>
              <a:defRPr sz="2000"/>
            </a:lvl6pPr>
            <a:lvl7pPr marL="2739201" indent="0">
              <a:buNone/>
              <a:defRPr sz="2000"/>
            </a:lvl7pPr>
            <a:lvl8pPr marL="3195734" indent="0">
              <a:buNone/>
              <a:defRPr sz="2000"/>
            </a:lvl8pPr>
            <a:lvl9pPr marL="36522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83"/>
            <a:ext cx="7313295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01" indent="0">
              <a:buNone/>
              <a:defRPr sz="1200"/>
            </a:lvl2pPr>
            <a:lvl3pPr marL="913070" indent="0">
              <a:buNone/>
              <a:defRPr sz="1100"/>
            </a:lvl3pPr>
            <a:lvl4pPr marL="1369596" indent="0">
              <a:buNone/>
              <a:defRPr sz="900"/>
            </a:lvl4pPr>
            <a:lvl5pPr marL="1826140" indent="0">
              <a:buNone/>
              <a:defRPr sz="900"/>
            </a:lvl5pPr>
            <a:lvl6pPr marL="2282644" indent="0">
              <a:buNone/>
              <a:defRPr sz="900"/>
            </a:lvl6pPr>
            <a:lvl7pPr marL="2739201" indent="0">
              <a:buNone/>
              <a:defRPr sz="900"/>
            </a:lvl7pPr>
            <a:lvl8pPr marL="3195734" indent="0">
              <a:buNone/>
              <a:defRPr sz="900"/>
            </a:lvl8pPr>
            <a:lvl9pPr marL="3652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214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5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924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924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538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0880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09" indent="0" algn="ctr">
              <a:buNone/>
              <a:defRPr sz="2000"/>
            </a:lvl2pPr>
            <a:lvl3pPr marL="913265" indent="0" algn="ctr">
              <a:buNone/>
              <a:defRPr sz="1900"/>
            </a:lvl3pPr>
            <a:lvl4pPr marL="1369896" indent="0" algn="ctr">
              <a:buNone/>
              <a:defRPr sz="1600"/>
            </a:lvl4pPr>
            <a:lvl5pPr marL="1826531" indent="0" algn="ctr">
              <a:buNone/>
              <a:defRPr sz="1600"/>
            </a:lvl5pPr>
            <a:lvl6pPr marL="2283144" indent="0" algn="ctr">
              <a:buNone/>
              <a:defRPr sz="1600"/>
            </a:lvl6pPr>
            <a:lvl7pPr marL="2739790" indent="0" algn="ctr">
              <a:buNone/>
              <a:defRPr sz="1600"/>
            </a:lvl7pPr>
            <a:lvl8pPr marL="3196422" indent="0" algn="ctr">
              <a:buNone/>
              <a:defRPr sz="1600"/>
            </a:lvl8pPr>
            <a:lvl9pPr marL="36530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472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35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4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8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3791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059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9" indent="0">
              <a:buNone/>
              <a:defRPr sz="2000" b="1"/>
            </a:lvl2pPr>
            <a:lvl3pPr marL="913265" indent="0">
              <a:buNone/>
              <a:defRPr sz="1900" b="1"/>
            </a:lvl3pPr>
            <a:lvl4pPr marL="1369896" indent="0">
              <a:buNone/>
              <a:defRPr sz="1600" b="1"/>
            </a:lvl4pPr>
            <a:lvl5pPr marL="1826531" indent="0">
              <a:buNone/>
              <a:defRPr sz="1600" b="1"/>
            </a:lvl5pPr>
            <a:lvl6pPr marL="2283144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22" indent="0">
              <a:buNone/>
              <a:defRPr sz="1600" b="1"/>
            </a:lvl8pPr>
            <a:lvl9pPr marL="36530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9" indent="0">
              <a:buNone/>
              <a:defRPr sz="2000" b="1"/>
            </a:lvl2pPr>
            <a:lvl3pPr marL="913265" indent="0">
              <a:buNone/>
              <a:defRPr sz="1900" b="1"/>
            </a:lvl3pPr>
            <a:lvl4pPr marL="1369896" indent="0">
              <a:buNone/>
              <a:defRPr sz="1600" b="1"/>
            </a:lvl4pPr>
            <a:lvl5pPr marL="1826531" indent="0">
              <a:buNone/>
              <a:defRPr sz="1600" b="1"/>
            </a:lvl5pPr>
            <a:lvl6pPr marL="2283144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22" indent="0">
              <a:buNone/>
              <a:defRPr sz="1600" b="1"/>
            </a:lvl8pPr>
            <a:lvl9pPr marL="36530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156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5436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38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1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9" indent="0">
              <a:buNone/>
              <a:defRPr sz="1500"/>
            </a:lvl2pPr>
            <a:lvl3pPr marL="913265" indent="0">
              <a:buNone/>
              <a:defRPr sz="1200"/>
            </a:lvl3pPr>
            <a:lvl4pPr marL="1369896" indent="0">
              <a:buNone/>
              <a:defRPr sz="1100"/>
            </a:lvl4pPr>
            <a:lvl5pPr marL="1826531" indent="0">
              <a:buNone/>
              <a:defRPr sz="1100"/>
            </a:lvl5pPr>
            <a:lvl6pPr marL="2283144" indent="0">
              <a:buNone/>
              <a:defRPr sz="1100"/>
            </a:lvl6pPr>
            <a:lvl7pPr marL="2739790" indent="0">
              <a:buNone/>
              <a:defRPr sz="1100"/>
            </a:lvl7pPr>
            <a:lvl8pPr marL="3196422" indent="0">
              <a:buNone/>
              <a:defRPr sz="1100"/>
            </a:lvl8pPr>
            <a:lvl9pPr marL="36530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42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1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09" indent="0">
              <a:buNone/>
              <a:defRPr sz="2800"/>
            </a:lvl2pPr>
            <a:lvl3pPr marL="913265" indent="0">
              <a:buNone/>
              <a:defRPr sz="2400"/>
            </a:lvl3pPr>
            <a:lvl4pPr marL="1369896" indent="0">
              <a:buNone/>
              <a:defRPr sz="2000"/>
            </a:lvl4pPr>
            <a:lvl5pPr marL="1826531" indent="0">
              <a:buNone/>
              <a:defRPr sz="2000"/>
            </a:lvl5pPr>
            <a:lvl6pPr marL="2283144" indent="0">
              <a:buNone/>
              <a:defRPr sz="2000"/>
            </a:lvl6pPr>
            <a:lvl7pPr marL="2739790" indent="0">
              <a:buNone/>
              <a:defRPr sz="2000"/>
            </a:lvl7pPr>
            <a:lvl8pPr marL="3196422" indent="0">
              <a:buNone/>
              <a:defRPr sz="2000"/>
            </a:lvl8pPr>
            <a:lvl9pPr marL="365305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9" indent="0">
              <a:buNone/>
              <a:defRPr sz="1500"/>
            </a:lvl2pPr>
            <a:lvl3pPr marL="913265" indent="0">
              <a:buNone/>
              <a:defRPr sz="1200"/>
            </a:lvl3pPr>
            <a:lvl4pPr marL="1369896" indent="0">
              <a:buNone/>
              <a:defRPr sz="1100"/>
            </a:lvl4pPr>
            <a:lvl5pPr marL="1826531" indent="0">
              <a:buNone/>
              <a:defRPr sz="1100"/>
            </a:lvl5pPr>
            <a:lvl6pPr marL="2283144" indent="0">
              <a:buNone/>
              <a:defRPr sz="1100"/>
            </a:lvl6pPr>
            <a:lvl7pPr marL="2739790" indent="0">
              <a:buNone/>
              <a:defRPr sz="1100"/>
            </a:lvl7pPr>
            <a:lvl8pPr marL="3196422" indent="0">
              <a:buNone/>
              <a:defRPr sz="1100"/>
            </a:lvl8pPr>
            <a:lvl9pPr marL="36530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4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64" y="1598355"/>
            <a:ext cx="7772399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9" y="2914653"/>
            <a:ext cx="6400799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1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1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1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2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623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100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61" y="365161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161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6400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8" indent="0" algn="ctr">
              <a:buNone/>
              <a:defRPr sz="2000"/>
            </a:lvl2pPr>
            <a:lvl3pPr marL="914177" indent="0" algn="ctr">
              <a:buNone/>
              <a:defRPr sz="1800"/>
            </a:lvl3pPr>
            <a:lvl4pPr marL="1371267" indent="0" algn="ctr">
              <a:buNone/>
              <a:defRPr sz="1600"/>
            </a:lvl4pPr>
            <a:lvl5pPr marL="1828355" indent="0" algn="ctr">
              <a:buNone/>
              <a:defRPr sz="1600"/>
            </a:lvl5pPr>
            <a:lvl6pPr marL="2285444" indent="0" algn="ctr">
              <a:buNone/>
              <a:defRPr sz="1600"/>
            </a:lvl6pPr>
            <a:lvl7pPr marL="2742532" indent="0" algn="ctr">
              <a:buNone/>
              <a:defRPr sz="1600"/>
            </a:lvl7pPr>
            <a:lvl8pPr marL="3199621" indent="0" algn="ctr">
              <a:buNone/>
              <a:defRPr sz="1600"/>
            </a:lvl8pPr>
            <a:lvl9pPr marL="36567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0264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381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2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017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8553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0" b="1"/>
            </a:lvl2pPr>
            <a:lvl3pPr marL="914177" indent="0">
              <a:buNone/>
              <a:defRPr sz="1800" b="1"/>
            </a:lvl3pPr>
            <a:lvl4pPr marL="1371267" indent="0">
              <a:buNone/>
              <a:defRPr sz="1600" b="1"/>
            </a:lvl4pPr>
            <a:lvl5pPr marL="1828355" indent="0">
              <a:buNone/>
              <a:defRPr sz="1600" b="1"/>
            </a:lvl5pPr>
            <a:lvl6pPr marL="2285444" indent="0">
              <a:buNone/>
              <a:defRPr sz="1600" b="1"/>
            </a:lvl6pPr>
            <a:lvl7pPr marL="2742532" indent="0">
              <a:buNone/>
              <a:defRPr sz="1600" b="1"/>
            </a:lvl7pPr>
            <a:lvl8pPr marL="3199621" indent="0">
              <a:buNone/>
              <a:defRPr sz="1600" b="1"/>
            </a:lvl8pPr>
            <a:lvl9pPr marL="36567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7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5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0" b="1"/>
            </a:lvl2pPr>
            <a:lvl3pPr marL="914177" indent="0">
              <a:buNone/>
              <a:defRPr sz="1800" b="1"/>
            </a:lvl3pPr>
            <a:lvl4pPr marL="1371267" indent="0">
              <a:buNone/>
              <a:defRPr sz="1600" b="1"/>
            </a:lvl4pPr>
            <a:lvl5pPr marL="1828355" indent="0">
              <a:buNone/>
              <a:defRPr sz="1600" b="1"/>
            </a:lvl5pPr>
            <a:lvl6pPr marL="2285444" indent="0">
              <a:buNone/>
              <a:defRPr sz="1600" b="1"/>
            </a:lvl6pPr>
            <a:lvl7pPr marL="2742532" indent="0">
              <a:buNone/>
              <a:defRPr sz="1600" b="1"/>
            </a:lvl7pPr>
            <a:lvl8pPr marL="3199621" indent="0">
              <a:buNone/>
              <a:defRPr sz="1600" b="1"/>
            </a:lvl8pPr>
            <a:lvl9pPr marL="36567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5" y="2505077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028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456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078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8" indent="0">
              <a:buNone/>
              <a:defRPr sz="1400"/>
            </a:lvl2pPr>
            <a:lvl3pPr marL="914177" indent="0">
              <a:buNone/>
              <a:defRPr sz="1200"/>
            </a:lvl3pPr>
            <a:lvl4pPr marL="1371267" indent="0">
              <a:buNone/>
              <a:defRPr sz="1000"/>
            </a:lvl4pPr>
            <a:lvl5pPr marL="1828355" indent="0">
              <a:buNone/>
              <a:defRPr sz="1000"/>
            </a:lvl5pPr>
            <a:lvl6pPr marL="2285444" indent="0">
              <a:buNone/>
              <a:defRPr sz="1000"/>
            </a:lvl6pPr>
            <a:lvl7pPr marL="2742532" indent="0">
              <a:buNone/>
              <a:defRPr sz="1000"/>
            </a:lvl7pPr>
            <a:lvl8pPr marL="3199621" indent="0">
              <a:buNone/>
              <a:defRPr sz="1000"/>
            </a:lvl8pPr>
            <a:lvl9pPr marL="36567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3250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88" indent="0">
              <a:buNone/>
              <a:defRPr sz="2800"/>
            </a:lvl2pPr>
            <a:lvl3pPr marL="914177" indent="0">
              <a:buNone/>
              <a:defRPr sz="2400"/>
            </a:lvl3pPr>
            <a:lvl4pPr marL="1371267" indent="0">
              <a:buNone/>
              <a:defRPr sz="2000"/>
            </a:lvl4pPr>
            <a:lvl5pPr marL="1828355" indent="0">
              <a:buNone/>
              <a:defRPr sz="2000"/>
            </a:lvl5pPr>
            <a:lvl6pPr marL="2285444" indent="0">
              <a:buNone/>
              <a:defRPr sz="2000"/>
            </a:lvl6pPr>
            <a:lvl7pPr marL="2742532" indent="0">
              <a:buNone/>
              <a:defRPr sz="2000"/>
            </a:lvl7pPr>
            <a:lvl8pPr marL="3199621" indent="0">
              <a:buNone/>
              <a:defRPr sz="2000"/>
            </a:lvl8pPr>
            <a:lvl9pPr marL="36567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8" indent="0">
              <a:buNone/>
              <a:defRPr sz="1400"/>
            </a:lvl2pPr>
            <a:lvl3pPr marL="914177" indent="0">
              <a:buNone/>
              <a:defRPr sz="1200"/>
            </a:lvl3pPr>
            <a:lvl4pPr marL="1371267" indent="0">
              <a:buNone/>
              <a:defRPr sz="1000"/>
            </a:lvl4pPr>
            <a:lvl5pPr marL="1828355" indent="0">
              <a:buNone/>
              <a:defRPr sz="1000"/>
            </a:lvl5pPr>
            <a:lvl6pPr marL="2285444" indent="0">
              <a:buNone/>
              <a:defRPr sz="1000"/>
            </a:lvl6pPr>
            <a:lvl7pPr marL="2742532" indent="0">
              <a:buNone/>
              <a:defRPr sz="1000"/>
            </a:lvl7pPr>
            <a:lvl8pPr marL="3199621" indent="0">
              <a:buNone/>
              <a:defRPr sz="1000"/>
            </a:lvl8pPr>
            <a:lvl9pPr marL="36567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6113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776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9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9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1566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7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7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1" indent="0" algn="ctr">
              <a:buNone/>
              <a:defRPr sz="2000"/>
            </a:lvl2pPr>
            <a:lvl3pPr marL="913070" indent="0" algn="ctr">
              <a:buNone/>
              <a:defRPr sz="1900"/>
            </a:lvl3pPr>
            <a:lvl4pPr marL="1369596" indent="0" algn="ctr">
              <a:buNone/>
              <a:defRPr sz="1600"/>
            </a:lvl4pPr>
            <a:lvl5pPr marL="1826140" indent="0" algn="ctr">
              <a:buNone/>
              <a:defRPr sz="1600"/>
            </a:lvl5pPr>
            <a:lvl6pPr marL="2282644" indent="0" algn="ctr">
              <a:buNone/>
              <a:defRPr sz="1600"/>
            </a:lvl6pPr>
            <a:lvl7pPr marL="2739201" indent="0" algn="ctr">
              <a:buNone/>
              <a:defRPr sz="1600"/>
            </a:lvl7pPr>
            <a:lvl8pPr marL="3195734" indent="0" algn="ctr">
              <a:buNone/>
              <a:defRPr sz="1600"/>
            </a:lvl8pPr>
            <a:lvl9pPr marL="365227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079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9402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40" y="170983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40" y="458950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6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3588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9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233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83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0987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155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64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6" y="3305240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6" y="2180059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3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6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12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16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19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22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25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025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46" y="98751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8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1" indent="0">
              <a:buNone/>
              <a:defRPr sz="1500"/>
            </a:lvl2pPr>
            <a:lvl3pPr marL="913070" indent="0">
              <a:buNone/>
              <a:defRPr sz="1200"/>
            </a:lvl3pPr>
            <a:lvl4pPr marL="1369596" indent="0">
              <a:buNone/>
              <a:defRPr sz="1100"/>
            </a:lvl4pPr>
            <a:lvl5pPr marL="1826140" indent="0">
              <a:buNone/>
              <a:defRPr sz="1100"/>
            </a:lvl5pPr>
            <a:lvl6pPr marL="2282644" indent="0">
              <a:buNone/>
              <a:defRPr sz="1100"/>
            </a:lvl6pPr>
            <a:lvl7pPr marL="2739201" indent="0">
              <a:buNone/>
              <a:defRPr sz="1100"/>
            </a:lvl7pPr>
            <a:lvl8pPr marL="3195734" indent="0">
              <a:buNone/>
              <a:defRPr sz="1100"/>
            </a:lvl8pPr>
            <a:lvl9pPr marL="365227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932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46" y="987517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1" indent="0">
              <a:buNone/>
              <a:defRPr sz="2800"/>
            </a:lvl2pPr>
            <a:lvl3pPr marL="913070" indent="0">
              <a:buNone/>
              <a:defRPr sz="2400"/>
            </a:lvl3pPr>
            <a:lvl4pPr marL="1369596" indent="0">
              <a:buNone/>
              <a:defRPr sz="2000"/>
            </a:lvl4pPr>
            <a:lvl5pPr marL="1826140" indent="0">
              <a:buNone/>
              <a:defRPr sz="2000"/>
            </a:lvl5pPr>
            <a:lvl6pPr marL="2282644" indent="0">
              <a:buNone/>
              <a:defRPr sz="2000"/>
            </a:lvl6pPr>
            <a:lvl7pPr marL="2739201" indent="0">
              <a:buNone/>
              <a:defRPr sz="2000"/>
            </a:lvl7pPr>
            <a:lvl8pPr marL="3195734" indent="0">
              <a:buNone/>
              <a:defRPr sz="2000"/>
            </a:lvl8pPr>
            <a:lvl9pPr marL="36522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8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1" indent="0">
              <a:buNone/>
              <a:defRPr sz="1500"/>
            </a:lvl2pPr>
            <a:lvl3pPr marL="913070" indent="0">
              <a:buNone/>
              <a:defRPr sz="1200"/>
            </a:lvl3pPr>
            <a:lvl4pPr marL="1369596" indent="0">
              <a:buNone/>
              <a:defRPr sz="1100"/>
            </a:lvl4pPr>
            <a:lvl5pPr marL="1826140" indent="0">
              <a:buNone/>
              <a:defRPr sz="1100"/>
            </a:lvl5pPr>
            <a:lvl6pPr marL="2282644" indent="0">
              <a:buNone/>
              <a:defRPr sz="1100"/>
            </a:lvl6pPr>
            <a:lvl7pPr marL="2739201" indent="0">
              <a:buNone/>
              <a:defRPr sz="1100"/>
            </a:lvl7pPr>
            <a:lvl8pPr marL="3195734" indent="0">
              <a:buNone/>
              <a:defRPr sz="1100"/>
            </a:lvl8pPr>
            <a:lvl9pPr marL="365227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394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762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90" y="365171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6" y="365171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95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248" y="6492920"/>
            <a:ext cx="2844059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519" y="6356396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2743" y="6501388"/>
            <a:ext cx="485403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2" y="1200177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45" y="1200177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45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8" y="1151395"/>
            <a:ext cx="4040189" cy="47982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325" indent="0">
              <a:buNone/>
              <a:defRPr sz="2100" b="1"/>
            </a:lvl2pPr>
            <a:lvl3pPr marL="960653" indent="0">
              <a:buNone/>
              <a:defRPr sz="1900" b="1"/>
            </a:lvl3pPr>
            <a:lvl4pPr marL="1440990" indent="0">
              <a:buNone/>
              <a:defRPr sz="1700" b="1"/>
            </a:lvl4pPr>
            <a:lvl5pPr marL="1921269" indent="0">
              <a:buNone/>
              <a:defRPr sz="1700" b="1"/>
            </a:lvl5pPr>
            <a:lvl6pPr marL="2401612" indent="0">
              <a:buNone/>
              <a:defRPr sz="1700" b="1"/>
            </a:lvl6pPr>
            <a:lvl7pPr marL="2881978" indent="0">
              <a:buNone/>
              <a:defRPr sz="1700" b="1"/>
            </a:lvl7pPr>
            <a:lvl8pPr marL="3362234" indent="0">
              <a:buNone/>
              <a:defRPr sz="1700" b="1"/>
            </a:lvl8pPr>
            <a:lvl9pPr marL="3842587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8" y="1631157"/>
            <a:ext cx="4040189" cy="296346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151395"/>
            <a:ext cx="4041775" cy="47982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325" indent="0">
              <a:buNone/>
              <a:defRPr sz="2100" b="1"/>
            </a:lvl2pPr>
            <a:lvl3pPr marL="960653" indent="0">
              <a:buNone/>
              <a:defRPr sz="1900" b="1"/>
            </a:lvl3pPr>
            <a:lvl4pPr marL="1440990" indent="0">
              <a:buNone/>
              <a:defRPr sz="1700" b="1"/>
            </a:lvl4pPr>
            <a:lvl5pPr marL="1921269" indent="0">
              <a:buNone/>
              <a:defRPr sz="1700" b="1"/>
            </a:lvl5pPr>
            <a:lvl6pPr marL="2401612" indent="0">
              <a:buNone/>
              <a:defRPr sz="1700" b="1"/>
            </a:lvl6pPr>
            <a:lvl7pPr marL="2881978" indent="0">
              <a:buNone/>
              <a:defRPr sz="1700" b="1"/>
            </a:lvl7pPr>
            <a:lvl8pPr marL="3362234" indent="0">
              <a:buNone/>
              <a:defRPr sz="1700" b="1"/>
            </a:lvl8pPr>
            <a:lvl9pPr marL="3842587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1631157"/>
            <a:ext cx="4041775" cy="296346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8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01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0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911" y="2511468"/>
            <a:ext cx="5906204" cy="77622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911" y="1656777"/>
            <a:ext cx="5906204" cy="85493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9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9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96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594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99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391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789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187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09" y="205264"/>
            <a:ext cx="3008312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9" y="205220"/>
            <a:ext cx="5111750" cy="4389835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09" y="1076476"/>
            <a:ext cx="3008312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0325" indent="0">
              <a:buNone/>
              <a:defRPr sz="1300"/>
            </a:lvl2pPr>
            <a:lvl3pPr marL="960653" indent="0">
              <a:buNone/>
              <a:defRPr sz="1100"/>
            </a:lvl3pPr>
            <a:lvl4pPr marL="1440990" indent="0">
              <a:buNone/>
              <a:defRPr sz="900"/>
            </a:lvl4pPr>
            <a:lvl5pPr marL="1921269" indent="0">
              <a:buNone/>
              <a:defRPr sz="900"/>
            </a:lvl5pPr>
            <a:lvl6pPr marL="2401612" indent="0">
              <a:buNone/>
              <a:defRPr sz="900"/>
            </a:lvl6pPr>
            <a:lvl7pPr marL="2881978" indent="0">
              <a:buNone/>
              <a:defRPr sz="900"/>
            </a:lvl7pPr>
            <a:lvl8pPr marL="3362234" indent="0">
              <a:buNone/>
              <a:defRPr sz="900"/>
            </a:lvl8pPr>
            <a:lvl9pPr marL="38425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02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60" y="3600923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60" y="459587"/>
            <a:ext cx="5486400" cy="3086100"/>
          </a:xfrm>
        </p:spPr>
        <p:txBody>
          <a:bodyPr/>
          <a:lstStyle>
            <a:lvl1pPr marL="0" indent="0">
              <a:buNone/>
              <a:defRPr sz="3500"/>
            </a:lvl1pPr>
            <a:lvl2pPr marL="480325" indent="0">
              <a:buNone/>
              <a:defRPr sz="2900"/>
            </a:lvl2pPr>
            <a:lvl3pPr marL="960653" indent="0">
              <a:buNone/>
              <a:defRPr sz="2500"/>
            </a:lvl3pPr>
            <a:lvl4pPr marL="1440990" indent="0">
              <a:buNone/>
              <a:defRPr sz="2100"/>
            </a:lvl4pPr>
            <a:lvl5pPr marL="1921269" indent="0">
              <a:buNone/>
              <a:defRPr sz="2100"/>
            </a:lvl5pPr>
            <a:lvl6pPr marL="2401612" indent="0">
              <a:buNone/>
              <a:defRPr sz="2100"/>
            </a:lvl6pPr>
            <a:lvl7pPr marL="2881978" indent="0">
              <a:buNone/>
              <a:defRPr sz="2100"/>
            </a:lvl7pPr>
            <a:lvl8pPr marL="3362234" indent="0">
              <a:buNone/>
              <a:defRPr sz="2100"/>
            </a:lvl8pPr>
            <a:lvl9pPr marL="384258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60" y="4025863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80325" indent="0">
              <a:buNone/>
              <a:defRPr sz="1300"/>
            </a:lvl2pPr>
            <a:lvl3pPr marL="960653" indent="0">
              <a:buNone/>
              <a:defRPr sz="1100"/>
            </a:lvl3pPr>
            <a:lvl4pPr marL="1440990" indent="0">
              <a:buNone/>
              <a:defRPr sz="900"/>
            </a:lvl4pPr>
            <a:lvl5pPr marL="1921269" indent="0">
              <a:buNone/>
              <a:defRPr sz="900"/>
            </a:lvl5pPr>
            <a:lvl6pPr marL="2401612" indent="0">
              <a:buNone/>
              <a:defRPr sz="900"/>
            </a:lvl6pPr>
            <a:lvl7pPr marL="2881978" indent="0">
              <a:buNone/>
              <a:defRPr sz="900"/>
            </a:lvl7pPr>
            <a:lvl8pPr marL="3362234" indent="0">
              <a:buNone/>
              <a:defRPr sz="900"/>
            </a:lvl8pPr>
            <a:lvl9pPr marL="38425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34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2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86" y="206287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1" y="20628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4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48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48" y="2701670"/>
            <a:ext cx="6858000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1180" indent="0" algn="ctr">
              <a:buNone/>
              <a:defRPr sz="1500"/>
            </a:lvl2pPr>
            <a:lvl3pPr marL="682422" indent="0" algn="ctr">
              <a:buNone/>
              <a:defRPr sz="1500"/>
            </a:lvl3pPr>
            <a:lvl4pPr marL="1023609" indent="0" algn="ctr">
              <a:buNone/>
              <a:defRPr sz="1200"/>
            </a:lvl4pPr>
            <a:lvl5pPr marL="1364837" indent="0" algn="ctr">
              <a:buNone/>
              <a:defRPr sz="1200"/>
            </a:lvl5pPr>
            <a:lvl6pPr marL="1705957" indent="0" algn="ctr">
              <a:buNone/>
              <a:defRPr sz="1200"/>
            </a:lvl6pPr>
            <a:lvl7pPr marL="2047222" indent="0" algn="ctr">
              <a:buNone/>
              <a:defRPr sz="1200"/>
            </a:lvl7pPr>
            <a:lvl8pPr marL="2388403" indent="0" algn="ctr">
              <a:buNone/>
              <a:defRPr sz="1200"/>
            </a:lvl8pPr>
            <a:lvl9pPr marL="27296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7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66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5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95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11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4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3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6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77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99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5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3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3" y="187887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12" y="1260918"/>
            <a:ext cx="3887391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12" y="187887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4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24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2141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4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86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7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2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7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1180" indent="0">
              <a:buNone/>
              <a:defRPr sz="2100"/>
            </a:lvl2pPr>
            <a:lvl3pPr marL="682422" indent="0">
              <a:buNone/>
              <a:defRPr sz="1900"/>
            </a:lvl3pPr>
            <a:lvl4pPr marL="1023609" indent="0">
              <a:buNone/>
              <a:defRPr sz="1500"/>
            </a:lvl4pPr>
            <a:lvl5pPr marL="1364837" indent="0">
              <a:buNone/>
              <a:defRPr sz="1500"/>
            </a:lvl5pPr>
            <a:lvl6pPr marL="1705957" indent="0">
              <a:buNone/>
              <a:defRPr sz="1500"/>
            </a:lvl6pPr>
            <a:lvl7pPr marL="2047222" indent="0">
              <a:buNone/>
              <a:defRPr sz="1500"/>
            </a:lvl7pPr>
            <a:lvl8pPr marL="2388403" indent="0">
              <a:buNone/>
              <a:defRPr sz="1500"/>
            </a:lvl8pPr>
            <a:lvl9pPr marL="272962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65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5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64" y="274091"/>
            <a:ext cx="1971674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13" y="2740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13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22" y="1214660"/>
            <a:ext cx="5906204" cy="8377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346" y="2214816"/>
            <a:ext cx="4863932" cy="998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8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2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6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0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14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903" y="2511468"/>
            <a:ext cx="5906204" cy="77622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903" y="1656745"/>
            <a:ext cx="5906204" cy="85493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85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71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56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54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927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313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698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083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63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24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2140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2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42" y="874914"/>
            <a:ext cx="3070116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8569" indent="0">
              <a:buNone/>
              <a:defRPr sz="1500" b="1"/>
            </a:lvl2pPr>
            <a:lvl3pPr marL="677108" indent="0">
              <a:buNone/>
              <a:defRPr sz="1500" b="1"/>
            </a:lvl3pPr>
            <a:lvl4pPr marL="1015686" indent="0">
              <a:buNone/>
              <a:defRPr sz="1200" b="1"/>
            </a:lvl4pPr>
            <a:lvl5pPr marL="1354195" indent="0">
              <a:buNone/>
              <a:defRPr sz="1200" b="1"/>
            </a:lvl5pPr>
            <a:lvl6pPr marL="1692768" indent="0">
              <a:buNone/>
              <a:defRPr sz="1200" b="1"/>
            </a:lvl6pPr>
            <a:lvl7pPr marL="2031326" indent="0">
              <a:buNone/>
              <a:defRPr sz="1200" b="1"/>
            </a:lvl7pPr>
            <a:lvl8pPr marL="2369856" indent="0">
              <a:buNone/>
              <a:defRPr sz="1200" b="1"/>
            </a:lvl8pPr>
            <a:lvl9pPr marL="270838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42" y="1239804"/>
            <a:ext cx="3070116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9955" y="874914"/>
            <a:ext cx="3071323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8569" indent="0">
              <a:buNone/>
              <a:defRPr sz="1500" b="1"/>
            </a:lvl2pPr>
            <a:lvl3pPr marL="677108" indent="0">
              <a:buNone/>
              <a:defRPr sz="1500" b="1"/>
            </a:lvl3pPr>
            <a:lvl4pPr marL="1015686" indent="0">
              <a:buNone/>
              <a:defRPr sz="1200" b="1"/>
            </a:lvl4pPr>
            <a:lvl5pPr marL="1354195" indent="0">
              <a:buNone/>
              <a:defRPr sz="1200" b="1"/>
            </a:lvl5pPr>
            <a:lvl6pPr marL="1692768" indent="0">
              <a:buNone/>
              <a:defRPr sz="1200" b="1"/>
            </a:lvl6pPr>
            <a:lvl7pPr marL="2031326" indent="0">
              <a:buNone/>
              <a:defRPr sz="1200" b="1"/>
            </a:lvl7pPr>
            <a:lvl8pPr marL="2369856" indent="0">
              <a:buNone/>
              <a:defRPr sz="1200" b="1"/>
            </a:lvl8pPr>
            <a:lvl9pPr marL="270838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9955" y="1239804"/>
            <a:ext cx="3071323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66" y="874910"/>
            <a:ext cx="3070116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821" indent="0">
              <a:buNone/>
              <a:defRPr sz="1500" b="1"/>
            </a:lvl2pPr>
            <a:lvl3pPr marL="679713" indent="0">
              <a:buNone/>
              <a:defRPr sz="1500" b="1"/>
            </a:lvl3pPr>
            <a:lvl4pPr marL="1019606" indent="0">
              <a:buNone/>
              <a:defRPr sz="1200" b="1"/>
            </a:lvl4pPr>
            <a:lvl5pPr marL="1359425" indent="0">
              <a:buNone/>
              <a:defRPr sz="1200" b="1"/>
            </a:lvl5pPr>
            <a:lvl6pPr marL="1699289" indent="0">
              <a:buNone/>
              <a:defRPr sz="1200" b="1"/>
            </a:lvl6pPr>
            <a:lvl7pPr marL="2039112" indent="0">
              <a:buNone/>
              <a:defRPr sz="1200" b="1"/>
            </a:lvl7pPr>
            <a:lvl8pPr marL="2378962" indent="0">
              <a:buNone/>
              <a:defRPr sz="1200" b="1"/>
            </a:lvl8pPr>
            <a:lvl9pPr marL="271877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66" y="1239904"/>
            <a:ext cx="3070116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9739" y="874910"/>
            <a:ext cx="3071323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821" indent="0">
              <a:buNone/>
              <a:defRPr sz="1500" b="1"/>
            </a:lvl2pPr>
            <a:lvl3pPr marL="679713" indent="0">
              <a:buNone/>
              <a:defRPr sz="1500" b="1"/>
            </a:lvl3pPr>
            <a:lvl4pPr marL="1019606" indent="0">
              <a:buNone/>
              <a:defRPr sz="1200" b="1"/>
            </a:lvl4pPr>
            <a:lvl5pPr marL="1359425" indent="0">
              <a:buNone/>
              <a:defRPr sz="1200" b="1"/>
            </a:lvl5pPr>
            <a:lvl6pPr marL="1699289" indent="0">
              <a:buNone/>
              <a:defRPr sz="1200" b="1"/>
            </a:lvl6pPr>
            <a:lvl7pPr marL="2039112" indent="0">
              <a:buNone/>
              <a:defRPr sz="1200" b="1"/>
            </a:lvl7pPr>
            <a:lvl8pPr marL="2378962" indent="0">
              <a:buNone/>
              <a:defRPr sz="1200" b="1"/>
            </a:lvl8pPr>
            <a:lvl9pPr marL="271877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9739" y="1239904"/>
            <a:ext cx="3071323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3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20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12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13" y="155616"/>
            <a:ext cx="2286002" cy="6622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935" y="155619"/>
            <a:ext cx="3884391" cy="333561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513" y="817913"/>
            <a:ext cx="2286002" cy="2673379"/>
          </a:xfrm>
        </p:spPr>
        <p:txBody>
          <a:bodyPr/>
          <a:lstStyle>
            <a:lvl1pPr marL="0" indent="0">
              <a:buNone/>
              <a:defRPr sz="1100"/>
            </a:lvl1pPr>
            <a:lvl2pPr marL="338569" indent="0">
              <a:buNone/>
              <a:defRPr sz="900"/>
            </a:lvl2pPr>
            <a:lvl3pPr marL="677108" indent="0">
              <a:buNone/>
              <a:defRPr sz="800"/>
            </a:lvl3pPr>
            <a:lvl4pPr marL="1015686" indent="0">
              <a:buNone/>
              <a:defRPr sz="700"/>
            </a:lvl4pPr>
            <a:lvl5pPr marL="1354195" indent="0">
              <a:buNone/>
              <a:defRPr sz="700"/>
            </a:lvl5pPr>
            <a:lvl6pPr marL="1692768" indent="0">
              <a:buNone/>
              <a:defRPr sz="700"/>
            </a:lvl6pPr>
            <a:lvl7pPr marL="2031326" indent="0">
              <a:buNone/>
              <a:defRPr sz="700"/>
            </a:lvl7pPr>
            <a:lvl8pPr marL="2369856" indent="0">
              <a:buNone/>
              <a:defRPr sz="700"/>
            </a:lvl8pPr>
            <a:lvl9pPr marL="270838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11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969" y="2735874"/>
            <a:ext cx="4169085" cy="3229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61969" y="349268"/>
            <a:ext cx="4169085" cy="2344973"/>
          </a:xfrm>
        </p:spPr>
        <p:txBody>
          <a:bodyPr/>
          <a:lstStyle>
            <a:lvl1pPr marL="0" indent="0">
              <a:buNone/>
              <a:defRPr sz="2400"/>
            </a:lvl1pPr>
            <a:lvl2pPr marL="338569" indent="0">
              <a:buNone/>
              <a:defRPr sz="2100"/>
            </a:lvl2pPr>
            <a:lvl3pPr marL="677108" indent="0">
              <a:buNone/>
              <a:defRPr sz="1900"/>
            </a:lvl3pPr>
            <a:lvl4pPr marL="1015686" indent="0">
              <a:buNone/>
              <a:defRPr sz="1500"/>
            </a:lvl4pPr>
            <a:lvl5pPr marL="1354195" indent="0">
              <a:buNone/>
              <a:defRPr sz="1500"/>
            </a:lvl5pPr>
            <a:lvl6pPr marL="1692768" indent="0">
              <a:buNone/>
              <a:defRPr sz="1500"/>
            </a:lvl6pPr>
            <a:lvl7pPr marL="2031326" indent="0">
              <a:buNone/>
              <a:defRPr sz="1500"/>
            </a:lvl7pPr>
            <a:lvl8pPr marL="2369856" indent="0">
              <a:buNone/>
              <a:defRPr sz="1500"/>
            </a:lvl8pPr>
            <a:lvl9pPr marL="270838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1969" y="3059378"/>
            <a:ext cx="4169085" cy="458681"/>
          </a:xfrm>
        </p:spPr>
        <p:txBody>
          <a:bodyPr/>
          <a:lstStyle>
            <a:lvl1pPr marL="0" indent="0">
              <a:buNone/>
              <a:defRPr sz="1100"/>
            </a:lvl1pPr>
            <a:lvl2pPr marL="338569" indent="0">
              <a:buNone/>
              <a:defRPr sz="900"/>
            </a:lvl2pPr>
            <a:lvl3pPr marL="677108" indent="0">
              <a:buNone/>
              <a:defRPr sz="800"/>
            </a:lvl3pPr>
            <a:lvl4pPr marL="1015686" indent="0">
              <a:buNone/>
              <a:defRPr sz="700"/>
            </a:lvl4pPr>
            <a:lvl5pPr marL="1354195" indent="0">
              <a:buNone/>
              <a:defRPr sz="700"/>
            </a:lvl5pPr>
            <a:lvl6pPr marL="1692768" indent="0">
              <a:buNone/>
              <a:defRPr sz="700"/>
            </a:lvl6pPr>
            <a:lvl7pPr marL="2031326" indent="0">
              <a:buNone/>
              <a:defRPr sz="700"/>
            </a:lvl7pPr>
            <a:lvl8pPr marL="2369856" indent="0">
              <a:buNone/>
              <a:defRPr sz="700"/>
            </a:lvl8pPr>
            <a:lvl9pPr marL="270838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6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74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7665" y="156900"/>
            <a:ext cx="1563409" cy="3334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654" y="156900"/>
            <a:ext cx="4574412" cy="3334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8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41" y="841775"/>
            <a:ext cx="77724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40" y="2701814"/>
            <a:ext cx="6858002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0886" indent="0" algn="ctr">
              <a:buNone/>
              <a:defRPr sz="1500"/>
            </a:lvl2pPr>
            <a:lvl3pPr marL="681810" indent="0" algn="ctr">
              <a:buNone/>
              <a:defRPr sz="1500"/>
            </a:lvl3pPr>
            <a:lvl4pPr marL="1022702" indent="0" algn="ctr">
              <a:buNone/>
              <a:defRPr sz="1200"/>
            </a:lvl4pPr>
            <a:lvl5pPr marL="1363603" indent="0" algn="ctr">
              <a:buNone/>
              <a:defRPr sz="1200"/>
            </a:lvl5pPr>
            <a:lvl6pPr marL="1704448" indent="0" algn="ctr">
              <a:buNone/>
              <a:defRPr sz="1200"/>
            </a:lvl6pPr>
            <a:lvl7pPr marL="2045379" indent="0" algn="ctr">
              <a:buNone/>
              <a:defRPr sz="1200"/>
            </a:lvl7pPr>
            <a:lvl8pPr marL="2386261" indent="0" algn="ctr">
              <a:buNone/>
              <a:defRPr sz="1200"/>
            </a:lvl8pPr>
            <a:lvl9pPr marL="272715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9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271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2" y="128283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2" y="3442459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34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8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27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36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44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5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62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71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04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2" y="1369227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20" y="1369227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8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05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42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886" indent="0">
              <a:buNone/>
              <a:defRPr sz="1500" b="1"/>
            </a:lvl2pPr>
            <a:lvl3pPr marL="681810" indent="0">
              <a:buNone/>
              <a:defRPr sz="1500" b="1"/>
            </a:lvl3pPr>
            <a:lvl4pPr marL="1022702" indent="0">
              <a:buNone/>
              <a:defRPr sz="1200" b="1"/>
            </a:lvl4pPr>
            <a:lvl5pPr marL="1363603" indent="0">
              <a:buNone/>
              <a:defRPr sz="1200" b="1"/>
            </a:lvl5pPr>
            <a:lvl6pPr marL="1704448" indent="0">
              <a:buNone/>
              <a:defRPr sz="1200" b="1"/>
            </a:lvl6pPr>
            <a:lvl7pPr marL="2045379" indent="0">
              <a:buNone/>
              <a:defRPr sz="1200" b="1"/>
            </a:lvl7pPr>
            <a:lvl8pPr marL="2386261" indent="0">
              <a:buNone/>
              <a:defRPr sz="1200" b="1"/>
            </a:lvl8pPr>
            <a:lvl9pPr marL="272715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42" y="1878873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62" y="1260918"/>
            <a:ext cx="388739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886" indent="0">
              <a:buNone/>
              <a:defRPr sz="1500" b="1"/>
            </a:lvl2pPr>
            <a:lvl3pPr marL="681810" indent="0">
              <a:buNone/>
              <a:defRPr sz="1500" b="1"/>
            </a:lvl3pPr>
            <a:lvl4pPr marL="1022702" indent="0">
              <a:buNone/>
              <a:defRPr sz="1200" b="1"/>
            </a:lvl4pPr>
            <a:lvl5pPr marL="1363603" indent="0">
              <a:buNone/>
              <a:defRPr sz="1200" b="1"/>
            </a:lvl5pPr>
            <a:lvl6pPr marL="1704448" indent="0">
              <a:buNone/>
              <a:defRPr sz="1200" b="1"/>
            </a:lvl6pPr>
            <a:lvl7pPr marL="2045379" indent="0">
              <a:buNone/>
              <a:defRPr sz="1200" b="1"/>
            </a:lvl7pPr>
            <a:lvl8pPr marL="2386261" indent="0">
              <a:buNone/>
              <a:defRPr sz="1200" b="1"/>
            </a:lvl8pPr>
            <a:lvl9pPr marL="272715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62" y="1878873"/>
            <a:ext cx="388739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2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87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09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7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27" y="741053"/>
            <a:ext cx="4629152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7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886" indent="0">
              <a:buNone/>
              <a:defRPr sz="1100"/>
            </a:lvl2pPr>
            <a:lvl3pPr marL="681810" indent="0">
              <a:buNone/>
              <a:defRPr sz="900"/>
            </a:lvl3pPr>
            <a:lvl4pPr marL="1022702" indent="0">
              <a:buNone/>
              <a:defRPr sz="800"/>
            </a:lvl4pPr>
            <a:lvl5pPr marL="1363603" indent="0">
              <a:buNone/>
              <a:defRPr sz="800"/>
            </a:lvl5pPr>
            <a:lvl6pPr marL="1704448" indent="0">
              <a:buNone/>
              <a:defRPr sz="800"/>
            </a:lvl6pPr>
            <a:lvl7pPr marL="2045379" indent="0">
              <a:buNone/>
              <a:defRPr sz="800"/>
            </a:lvl7pPr>
            <a:lvl8pPr marL="2386261" indent="0">
              <a:buNone/>
              <a:defRPr sz="800"/>
            </a:lvl8pPr>
            <a:lvl9pPr marL="272715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2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7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527" y="741053"/>
            <a:ext cx="4629152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0886" indent="0">
              <a:buNone/>
              <a:defRPr sz="2100"/>
            </a:lvl2pPr>
            <a:lvl3pPr marL="681810" indent="0">
              <a:buNone/>
              <a:defRPr sz="1900"/>
            </a:lvl3pPr>
            <a:lvl4pPr marL="1022702" indent="0">
              <a:buNone/>
              <a:defRPr sz="1500"/>
            </a:lvl4pPr>
            <a:lvl5pPr marL="1363603" indent="0">
              <a:buNone/>
              <a:defRPr sz="1500"/>
            </a:lvl5pPr>
            <a:lvl6pPr marL="1704448" indent="0">
              <a:buNone/>
              <a:defRPr sz="1500"/>
            </a:lvl6pPr>
            <a:lvl7pPr marL="2045379" indent="0">
              <a:buNone/>
              <a:defRPr sz="1500"/>
            </a:lvl7pPr>
            <a:lvl8pPr marL="2386261" indent="0">
              <a:buNone/>
              <a:defRPr sz="1500"/>
            </a:lvl8pPr>
            <a:lvl9pPr marL="2727151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7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886" indent="0">
              <a:buNone/>
              <a:defRPr sz="1100"/>
            </a:lvl2pPr>
            <a:lvl3pPr marL="681810" indent="0">
              <a:buNone/>
              <a:defRPr sz="900"/>
            </a:lvl3pPr>
            <a:lvl4pPr marL="1022702" indent="0">
              <a:buNone/>
              <a:defRPr sz="800"/>
            </a:lvl4pPr>
            <a:lvl5pPr marL="1363603" indent="0">
              <a:buNone/>
              <a:defRPr sz="800"/>
            </a:lvl5pPr>
            <a:lvl6pPr marL="1704448" indent="0">
              <a:buNone/>
              <a:defRPr sz="800"/>
            </a:lvl6pPr>
            <a:lvl7pPr marL="2045379" indent="0">
              <a:buNone/>
              <a:defRPr sz="800"/>
            </a:lvl7pPr>
            <a:lvl8pPr marL="2386261" indent="0">
              <a:buNone/>
              <a:defRPr sz="800"/>
            </a:lvl8pPr>
            <a:lvl9pPr marL="272715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35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22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76" y="274249"/>
            <a:ext cx="1971674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26" y="274249"/>
            <a:ext cx="5800726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5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74"/>
            <a:ext cx="6858000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39561" indent="0" algn="ctr">
              <a:buNone/>
              <a:defRPr sz="1500"/>
            </a:lvl2pPr>
            <a:lvl3pPr marL="679109" indent="0" algn="ctr">
              <a:buNone/>
              <a:defRPr sz="1500"/>
            </a:lvl3pPr>
            <a:lvl4pPr marL="1018684" indent="0" algn="ctr">
              <a:buNone/>
              <a:defRPr sz="1200"/>
            </a:lvl4pPr>
            <a:lvl5pPr marL="1358217" indent="0" algn="ctr">
              <a:buNone/>
              <a:defRPr sz="1200"/>
            </a:lvl5pPr>
            <a:lvl6pPr marL="1697755" indent="0" algn="ctr">
              <a:buNone/>
              <a:defRPr sz="1200"/>
            </a:lvl6pPr>
            <a:lvl7pPr marL="2037322" indent="0" algn="ctr">
              <a:buNone/>
              <a:defRPr sz="1200"/>
            </a:lvl7pPr>
            <a:lvl8pPr marL="2376861" indent="0" algn="ctr">
              <a:buNone/>
              <a:defRPr sz="1200"/>
            </a:lvl8pPr>
            <a:lvl9pPr marL="271637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3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395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91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186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82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73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6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16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0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561" indent="0">
              <a:buNone/>
              <a:defRPr sz="1500" b="1"/>
            </a:lvl2pPr>
            <a:lvl3pPr marL="679109" indent="0">
              <a:buNone/>
              <a:defRPr sz="1500" b="1"/>
            </a:lvl3pPr>
            <a:lvl4pPr marL="1018684" indent="0">
              <a:buNone/>
              <a:defRPr sz="1200" b="1"/>
            </a:lvl4pPr>
            <a:lvl5pPr marL="1358217" indent="0">
              <a:buNone/>
              <a:defRPr sz="1200" b="1"/>
            </a:lvl5pPr>
            <a:lvl6pPr marL="1697755" indent="0">
              <a:buNone/>
              <a:defRPr sz="1200" b="1"/>
            </a:lvl6pPr>
            <a:lvl7pPr marL="2037322" indent="0">
              <a:buNone/>
              <a:defRPr sz="1200" b="1"/>
            </a:lvl7pPr>
            <a:lvl8pPr marL="2376861" indent="0">
              <a:buNone/>
              <a:defRPr sz="1200" b="1"/>
            </a:lvl8pPr>
            <a:lvl9pPr marL="2716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902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256" y="1260918"/>
            <a:ext cx="3887391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561" indent="0">
              <a:buNone/>
              <a:defRPr sz="1500" b="1"/>
            </a:lvl2pPr>
            <a:lvl3pPr marL="679109" indent="0">
              <a:buNone/>
              <a:defRPr sz="1500" b="1"/>
            </a:lvl3pPr>
            <a:lvl4pPr marL="1018684" indent="0">
              <a:buNone/>
              <a:defRPr sz="1200" b="1"/>
            </a:lvl4pPr>
            <a:lvl5pPr marL="1358217" indent="0">
              <a:buNone/>
              <a:defRPr sz="1200" b="1"/>
            </a:lvl5pPr>
            <a:lvl6pPr marL="1697755" indent="0">
              <a:buNone/>
              <a:defRPr sz="1200" b="1"/>
            </a:lvl6pPr>
            <a:lvl7pPr marL="2037322" indent="0">
              <a:buNone/>
              <a:defRPr sz="1200" b="1"/>
            </a:lvl7pPr>
            <a:lvl8pPr marL="2376861" indent="0">
              <a:buNone/>
              <a:defRPr sz="1200" b="1"/>
            </a:lvl8pPr>
            <a:lvl9pPr marL="2716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256" y="1878902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6" y="74072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10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9561" indent="0">
              <a:buNone/>
              <a:defRPr sz="1100"/>
            </a:lvl2pPr>
            <a:lvl3pPr marL="679109" indent="0">
              <a:buNone/>
              <a:defRPr sz="900"/>
            </a:lvl3pPr>
            <a:lvl4pPr marL="1018684" indent="0">
              <a:buNone/>
              <a:defRPr sz="800"/>
            </a:lvl4pPr>
            <a:lvl5pPr marL="1358217" indent="0">
              <a:buNone/>
              <a:defRPr sz="800"/>
            </a:lvl5pPr>
            <a:lvl6pPr marL="1697755" indent="0">
              <a:buNone/>
              <a:defRPr sz="800"/>
            </a:lvl6pPr>
            <a:lvl7pPr marL="2037322" indent="0">
              <a:buNone/>
              <a:defRPr sz="800"/>
            </a:lvl7pPr>
            <a:lvl8pPr marL="2376861" indent="0">
              <a:buNone/>
              <a:defRPr sz="800"/>
            </a:lvl8pPr>
            <a:lvl9pPr marL="271637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6" y="74072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9561" indent="0">
              <a:buNone/>
              <a:defRPr sz="2100"/>
            </a:lvl2pPr>
            <a:lvl3pPr marL="679109" indent="0">
              <a:buNone/>
              <a:defRPr sz="1900"/>
            </a:lvl3pPr>
            <a:lvl4pPr marL="1018684" indent="0">
              <a:buNone/>
              <a:defRPr sz="1500"/>
            </a:lvl4pPr>
            <a:lvl5pPr marL="1358217" indent="0">
              <a:buNone/>
              <a:defRPr sz="1500"/>
            </a:lvl5pPr>
            <a:lvl6pPr marL="1697755" indent="0">
              <a:buNone/>
              <a:defRPr sz="1500"/>
            </a:lvl6pPr>
            <a:lvl7pPr marL="2037322" indent="0">
              <a:buNone/>
              <a:defRPr sz="1500"/>
            </a:lvl7pPr>
            <a:lvl8pPr marL="2376861" indent="0">
              <a:buNone/>
              <a:defRPr sz="1500"/>
            </a:lvl8pPr>
            <a:lvl9pPr marL="2716377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10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9561" indent="0">
              <a:buNone/>
              <a:defRPr sz="1100"/>
            </a:lvl2pPr>
            <a:lvl3pPr marL="679109" indent="0">
              <a:buNone/>
              <a:defRPr sz="900"/>
            </a:lvl3pPr>
            <a:lvl4pPr marL="1018684" indent="0">
              <a:buNone/>
              <a:defRPr sz="800"/>
            </a:lvl4pPr>
            <a:lvl5pPr marL="1358217" indent="0">
              <a:buNone/>
              <a:defRPr sz="800"/>
            </a:lvl5pPr>
            <a:lvl6pPr marL="1697755" indent="0">
              <a:buNone/>
              <a:defRPr sz="800"/>
            </a:lvl6pPr>
            <a:lvl7pPr marL="2037322" indent="0">
              <a:buNone/>
              <a:defRPr sz="800"/>
            </a:lvl7pPr>
            <a:lvl8pPr marL="2376861" indent="0">
              <a:buNone/>
              <a:defRPr sz="800"/>
            </a:lvl8pPr>
            <a:lvl9pPr marL="271637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76" y="274022"/>
            <a:ext cx="1971674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64" y="27402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"/>
            <a:ext cx="9143999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904" tIns="33965" rIns="67904" bIns="33965" rtlCol="0" anchor="ctr"/>
          <a:lstStyle/>
          <a:p>
            <a:pPr algn="ctr" defTabSz="679109">
              <a:buClrTx/>
              <a:buFontTx/>
              <a:buNone/>
              <a:defRPr/>
            </a:pPr>
            <a:endParaRPr lang="zh-CN" alt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12" y="1598033"/>
            <a:ext cx="7772399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2" y="2914649"/>
            <a:ext cx="6400799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02" y="155616"/>
            <a:ext cx="2286001" cy="6622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876" y="155619"/>
            <a:ext cx="3884391" cy="333561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602" y="817913"/>
            <a:ext cx="2286001" cy="2673379"/>
          </a:xfrm>
        </p:spPr>
        <p:txBody>
          <a:bodyPr/>
          <a:lstStyle>
            <a:lvl1pPr marL="0" indent="0">
              <a:buNone/>
              <a:defRPr sz="1100"/>
            </a:lvl1pPr>
            <a:lvl2pPr marL="339821" indent="0">
              <a:buNone/>
              <a:defRPr sz="900"/>
            </a:lvl2pPr>
            <a:lvl3pPr marL="679713" indent="0">
              <a:buNone/>
              <a:defRPr sz="800"/>
            </a:lvl3pPr>
            <a:lvl4pPr marL="1019606" indent="0">
              <a:buNone/>
              <a:defRPr sz="700"/>
            </a:lvl4pPr>
            <a:lvl5pPr marL="1359425" indent="0">
              <a:buNone/>
              <a:defRPr sz="700"/>
            </a:lvl5pPr>
            <a:lvl6pPr marL="1699289" indent="0">
              <a:buNone/>
              <a:defRPr sz="700"/>
            </a:lvl6pPr>
            <a:lvl7pPr marL="2039112" indent="0">
              <a:buNone/>
              <a:defRPr sz="700"/>
            </a:lvl7pPr>
            <a:lvl8pPr marL="2378962" indent="0">
              <a:buNone/>
              <a:defRPr sz="700"/>
            </a:lvl8pPr>
            <a:lvl9pPr marL="271877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67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4" y="3305179"/>
            <a:ext cx="7772399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4" y="2180047"/>
            <a:ext cx="7772399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8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3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74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593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111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63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149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12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11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2" y="205981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1" y="1151381"/>
            <a:ext cx="4040188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2" indent="0">
              <a:buNone/>
              <a:defRPr sz="2000" b="1"/>
            </a:lvl2pPr>
            <a:lvl3pPr marL="903718" indent="0">
              <a:buNone/>
              <a:defRPr sz="1900" b="1"/>
            </a:lvl3pPr>
            <a:lvl4pPr marL="1355600" indent="0">
              <a:buNone/>
              <a:defRPr sz="1600" b="1"/>
            </a:lvl4pPr>
            <a:lvl5pPr marL="1807478" indent="0">
              <a:buNone/>
              <a:defRPr sz="1600" b="1"/>
            </a:lvl5pPr>
            <a:lvl6pPr marL="2259325" indent="0">
              <a:buNone/>
              <a:defRPr sz="1600" b="1"/>
            </a:lvl6pPr>
            <a:lvl7pPr marL="2711188" indent="0">
              <a:buNone/>
              <a:defRPr sz="1600" b="1"/>
            </a:lvl7pPr>
            <a:lvl8pPr marL="3163086" indent="0">
              <a:buNone/>
              <a:defRPr sz="1600" b="1"/>
            </a:lvl8pPr>
            <a:lvl9pPr marL="3614942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1" y="1631157"/>
            <a:ext cx="4040188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56" y="1151381"/>
            <a:ext cx="4041775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2" indent="0">
              <a:buNone/>
              <a:defRPr sz="2000" b="1"/>
            </a:lvl2pPr>
            <a:lvl3pPr marL="903718" indent="0">
              <a:buNone/>
              <a:defRPr sz="1900" b="1"/>
            </a:lvl3pPr>
            <a:lvl4pPr marL="1355600" indent="0">
              <a:buNone/>
              <a:defRPr sz="1600" b="1"/>
            </a:lvl4pPr>
            <a:lvl5pPr marL="1807478" indent="0">
              <a:buNone/>
              <a:defRPr sz="1600" b="1"/>
            </a:lvl5pPr>
            <a:lvl6pPr marL="2259325" indent="0">
              <a:buNone/>
              <a:defRPr sz="1600" b="1"/>
            </a:lvl6pPr>
            <a:lvl7pPr marL="2711188" indent="0">
              <a:buNone/>
              <a:defRPr sz="1600" b="1"/>
            </a:lvl7pPr>
            <a:lvl8pPr marL="3163086" indent="0">
              <a:buNone/>
              <a:defRPr sz="1600" b="1"/>
            </a:lvl8pPr>
            <a:lvl9pPr marL="3614942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56" y="1631157"/>
            <a:ext cx="4041775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78" y="204801"/>
            <a:ext cx="3008312" cy="8715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61" y="20491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78" y="1076490"/>
            <a:ext cx="3008312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1852" indent="0">
              <a:buNone/>
              <a:defRPr sz="1200"/>
            </a:lvl2pPr>
            <a:lvl3pPr marL="903718" indent="0">
              <a:buNone/>
              <a:defRPr sz="1100"/>
            </a:lvl3pPr>
            <a:lvl4pPr marL="1355600" indent="0">
              <a:buNone/>
              <a:defRPr sz="900"/>
            </a:lvl4pPr>
            <a:lvl5pPr marL="1807478" indent="0">
              <a:buNone/>
              <a:defRPr sz="900"/>
            </a:lvl5pPr>
            <a:lvl6pPr marL="2259325" indent="0">
              <a:buNone/>
              <a:defRPr sz="900"/>
            </a:lvl6pPr>
            <a:lvl7pPr marL="2711188" indent="0">
              <a:buNone/>
              <a:defRPr sz="900"/>
            </a:lvl7pPr>
            <a:lvl8pPr marL="3163086" indent="0">
              <a:buNone/>
              <a:defRPr sz="900"/>
            </a:lvl8pPr>
            <a:lvl9pPr marL="361494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60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852" indent="0">
              <a:buNone/>
              <a:defRPr sz="2800"/>
            </a:lvl2pPr>
            <a:lvl3pPr marL="903718" indent="0">
              <a:buNone/>
              <a:defRPr sz="2400"/>
            </a:lvl3pPr>
            <a:lvl4pPr marL="1355600" indent="0">
              <a:buNone/>
              <a:defRPr sz="2000"/>
            </a:lvl4pPr>
            <a:lvl5pPr marL="1807478" indent="0">
              <a:buNone/>
              <a:defRPr sz="2000"/>
            </a:lvl5pPr>
            <a:lvl6pPr marL="2259325" indent="0">
              <a:buNone/>
              <a:defRPr sz="2000"/>
            </a:lvl6pPr>
            <a:lvl7pPr marL="2711188" indent="0">
              <a:buNone/>
              <a:defRPr sz="2000"/>
            </a:lvl7pPr>
            <a:lvl8pPr marL="3163086" indent="0">
              <a:buNone/>
              <a:defRPr sz="2000"/>
            </a:lvl8pPr>
            <a:lvl9pPr marL="361494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710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1852" indent="0">
              <a:buNone/>
              <a:defRPr sz="1200"/>
            </a:lvl2pPr>
            <a:lvl3pPr marL="903718" indent="0">
              <a:buNone/>
              <a:defRPr sz="1100"/>
            </a:lvl3pPr>
            <a:lvl4pPr marL="1355600" indent="0">
              <a:buNone/>
              <a:defRPr sz="900"/>
            </a:lvl4pPr>
            <a:lvl5pPr marL="1807478" indent="0">
              <a:buNone/>
              <a:defRPr sz="900"/>
            </a:lvl5pPr>
            <a:lvl6pPr marL="2259325" indent="0">
              <a:buNone/>
              <a:defRPr sz="900"/>
            </a:lvl6pPr>
            <a:lvl7pPr marL="2711188" indent="0">
              <a:buNone/>
              <a:defRPr sz="900"/>
            </a:lvl7pPr>
            <a:lvl8pPr marL="3163086" indent="0">
              <a:buNone/>
              <a:defRPr sz="900"/>
            </a:lvl8pPr>
            <a:lvl9pPr marL="361494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8" y="154792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5479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2021/1/18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005" y="2735870"/>
            <a:ext cx="4169085" cy="3229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62005" y="349268"/>
            <a:ext cx="4169085" cy="2344973"/>
          </a:xfrm>
        </p:spPr>
        <p:txBody>
          <a:bodyPr/>
          <a:lstStyle>
            <a:lvl1pPr marL="0" indent="0">
              <a:buNone/>
              <a:defRPr sz="2400"/>
            </a:lvl1pPr>
            <a:lvl2pPr marL="339821" indent="0">
              <a:buNone/>
              <a:defRPr sz="2100"/>
            </a:lvl2pPr>
            <a:lvl3pPr marL="679713" indent="0">
              <a:buNone/>
              <a:defRPr sz="1900"/>
            </a:lvl3pPr>
            <a:lvl4pPr marL="1019606" indent="0">
              <a:buNone/>
              <a:defRPr sz="1500"/>
            </a:lvl4pPr>
            <a:lvl5pPr marL="1359425" indent="0">
              <a:buNone/>
              <a:defRPr sz="1500"/>
            </a:lvl5pPr>
            <a:lvl6pPr marL="1699289" indent="0">
              <a:buNone/>
              <a:defRPr sz="1500"/>
            </a:lvl6pPr>
            <a:lvl7pPr marL="2039112" indent="0">
              <a:buNone/>
              <a:defRPr sz="1500"/>
            </a:lvl7pPr>
            <a:lvl8pPr marL="2378962" indent="0">
              <a:buNone/>
              <a:defRPr sz="1500"/>
            </a:lvl8pPr>
            <a:lvl9pPr marL="271877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2005" y="3059397"/>
            <a:ext cx="4169085" cy="458681"/>
          </a:xfrm>
        </p:spPr>
        <p:txBody>
          <a:bodyPr/>
          <a:lstStyle>
            <a:lvl1pPr marL="0" indent="0">
              <a:buNone/>
              <a:defRPr sz="1100"/>
            </a:lvl1pPr>
            <a:lvl2pPr marL="339821" indent="0">
              <a:buNone/>
              <a:defRPr sz="900"/>
            </a:lvl2pPr>
            <a:lvl3pPr marL="679713" indent="0">
              <a:buNone/>
              <a:defRPr sz="800"/>
            </a:lvl3pPr>
            <a:lvl4pPr marL="1019606" indent="0">
              <a:buNone/>
              <a:defRPr sz="700"/>
            </a:lvl4pPr>
            <a:lvl5pPr marL="1359425" indent="0">
              <a:buNone/>
              <a:defRPr sz="700"/>
            </a:lvl5pPr>
            <a:lvl6pPr marL="1699289" indent="0">
              <a:buNone/>
              <a:defRPr sz="700"/>
            </a:lvl6pPr>
            <a:lvl7pPr marL="2039112" indent="0">
              <a:buNone/>
              <a:defRPr sz="700"/>
            </a:lvl7pPr>
            <a:lvl8pPr marL="2378962" indent="0">
              <a:buNone/>
              <a:defRPr sz="700"/>
            </a:lvl8pPr>
            <a:lvl9pPr marL="271877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567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4" y="841800"/>
            <a:ext cx="6858130" cy="1790760"/>
          </a:xfrm>
          <a:prstGeom prst="rect">
            <a:avLst/>
          </a:prstGeom>
        </p:spPr>
        <p:txBody>
          <a:bodyPr lIns="68675" tIns="34347" rIns="68675" bIns="34347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4" y="2701831"/>
            <a:ext cx="6858130" cy="1241863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 algn="ctr">
              <a:buNone/>
              <a:defRPr sz="1900"/>
            </a:lvl1pPr>
            <a:lvl2pPr marL="337658" indent="0" algn="ctr">
              <a:buNone/>
              <a:defRPr sz="1500"/>
            </a:lvl2pPr>
            <a:lvl3pPr marL="675311" indent="0" algn="ctr">
              <a:buNone/>
              <a:defRPr sz="1300"/>
            </a:lvl3pPr>
            <a:lvl4pPr marL="1012973" indent="0" algn="ctr">
              <a:buNone/>
              <a:defRPr sz="1200"/>
            </a:lvl4pPr>
            <a:lvl5pPr marL="1350233" indent="0" algn="ctr">
              <a:buNone/>
              <a:defRPr sz="1200"/>
            </a:lvl5pPr>
            <a:lvl6pPr marL="1687903" indent="0" algn="ctr">
              <a:buNone/>
              <a:defRPr sz="1200"/>
            </a:lvl6pPr>
            <a:lvl7pPr marL="2025588" indent="0" algn="ctr">
              <a:buNone/>
              <a:defRPr sz="1200"/>
            </a:lvl7pPr>
            <a:lvl8pPr marL="2363180" indent="0" algn="ctr">
              <a:buNone/>
              <a:defRPr sz="1200"/>
            </a:lvl8pPr>
            <a:lvl9pPr marL="2700858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586980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8" y="868732"/>
            <a:ext cx="4485050" cy="2456885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90750"/>
      </p:ext>
    </p:extLst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25" y="1282355"/>
            <a:ext cx="7886850" cy="2139624"/>
          </a:xfrm>
          <a:prstGeom prst="rect">
            <a:avLst/>
          </a:prstGeom>
        </p:spPr>
        <p:txBody>
          <a:bodyPr lIns="68675" tIns="34347" rIns="68675" bIns="34347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25" y="3442219"/>
            <a:ext cx="7886850" cy="1125177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376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53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29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02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79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55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3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0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29465350"/>
      </p:ext>
    </p:extLst>
  </p:cSld>
  <p:clrMapOvr>
    <a:masterClrMapping/>
  </p:clrMapOvr>
  <p:transition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3" y="1369292"/>
            <a:ext cx="3886274" cy="3263613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8" y="1369292"/>
            <a:ext cx="3886274" cy="3263613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637110"/>
      </p:ext>
    </p:extLst>
  </p:cSld>
  <p:clrMapOvr>
    <a:masterClrMapping/>
  </p:clrMapOvr>
  <p:transition advClick="0" advTm="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70" y="273899"/>
            <a:ext cx="7886850" cy="99420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5" y="1333933"/>
            <a:ext cx="3655251" cy="617955"/>
          </a:xfrm>
          <a:prstGeom prst="rect">
            <a:avLst/>
          </a:prstGeom>
        </p:spPr>
        <p:txBody>
          <a:bodyPr lIns="68675" tIns="34347" rIns="68675" bIns="34347" anchor="ctr" anchorCtr="0"/>
          <a:lstStyle>
            <a:lvl1pPr marL="0" indent="0">
              <a:buNone/>
              <a:defRPr sz="2100"/>
            </a:lvl1pPr>
            <a:lvl2pPr marL="337658" indent="0">
              <a:buNone/>
              <a:defRPr sz="1900"/>
            </a:lvl2pPr>
            <a:lvl3pPr marL="675311" indent="0">
              <a:buNone/>
              <a:defRPr sz="1500"/>
            </a:lvl3pPr>
            <a:lvl4pPr marL="1012973" indent="0">
              <a:buNone/>
              <a:defRPr sz="1300"/>
            </a:lvl4pPr>
            <a:lvl5pPr marL="1350233" indent="0">
              <a:buNone/>
              <a:defRPr sz="1300"/>
            </a:lvl5pPr>
            <a:lvl6pPr marL="1687903" indent="0">
              <a:buNone/>
              <a:defRPr sz="1300"/>
            </a:lvl6pPr>
            <a:lvl7pPr marL="2025588" indent="0">
              <a:buNone/>
              <a:defRPr sz="1300"/>
            </a:lvl7pPr>
            <a:lvl8pPr marL="2363180" indent="0">
              <a:buNone/>
              <a:defRPr sz="1300"/>
            </a:lvl8pPr>
            <a:lvl9pPr marL="2700858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5" y="1999272"/>
            <a:ext cx="3655251" cy="2643301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851" y="1333933"/>
            <a:ext cx="3673253" cy="617955"/>
          </a:xfrm>
          <a:prstGeom prst="rect">
            <a:avLst/>
          </a:prstGeom>
        </p:spPr>
        <p:txBody>
          <a:bodyPr lIns="68675" tIns="34347" rIns="68675" bIns="34347" anchor="ctr" anchorCtr="0"/>
          <a:lstStyle>
            <a:lvl1pPr marL="0" indent="0">
              <a:buNone/>
              <a:defRPr sz="2100"/>
            </a:lvl1pPr>
            <a:lvl2pPr marL="337658" indent="0">
              <a:buNone/>
              <a:defRPr sz="1900"/>
            </a:lvl2pPr>
            <a:lvl3pPr marL="675311" indent="0">
              <a:buNone/>
              <a:defRPr sz="1500"/>
            </a:lvl3pPr>
            <a:lvl4pPr marL="1012973" indent="0">
              <a:buNone/>
              <a:defRPr sz="1300"/>
            </a:lvl4pPr>
            <a:lvl5pPr marL="1350233" indent="0">
              <a:buNone/>
              <a:defRPr sz="1300"/>
            </a:lvl5pPr>
            <a:lvl6pPr marL="1687903" indent="0">
              <a:buNone/>
              <a:defRPr sz="1300"/>
            </a:lvl6pPr>
            <a:lvl7pPr marL="2025588" indent="0">
              <a:buNone/>
              <a:defRPr sz="1300"/>
            </a:lvl7pPr>
            <a:lvl8pPr marL="2363180" indent="0">
              <a:buNone/>
              <a:defRPr sz="1300"/>
            </a:lvl8pPr>
            <a:lvl9pPr marL="2700858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851" y="1999272"/>
            <a:ext cx="3673253" cy="2643301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721741"/>
      </p:ext>
    </p:extLst>
  </p:cSld>
  <p:clrMapOvr>
    <a:masterClrMapping/>
  </p:clrMapOvr>
  <p:transition advClick="0" advTm="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88669"/>
      </p:ext>
    </p:extLst>
  </p:cSld>
  <p:clrMapOvr>
    <a:masterClrMapping/>
  </p:clrMapOvr>
  <p:transition advClick="0" advTm="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652011"/>
      </p:ext>
    </p:extLst>
  </p:cSld>
  <p:clrMapOvr>
    <a:masterClrMapping/>
  </p:clrMapOvr>
  <p:transition advClick="0" advTm="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0" y="342967"/>
            <a:ext cx="2949233" cy="1200191"/>
          </a:xfrm>
          <a:prstGeom prst="rect">
            <a:avLst/>
          </a:prstGeom>
        </p:spPr>
        <p:txBody>
          <a:bodyPr lIns="68675" tIns="34347" rIns="68675" bIns="34347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76" y="740660"/>
            <a:ext cx="4629238" cy="3655341"/>
          </a:xfrm>
          <a:prstGeom prst="rect">
            <a:avLst/>
          </a:prstGeom>
        </p:spPr>
        <p:txBody>
          <a:bodyPr lIns="68675" tIns="34347" rIns="68675" bIns="34347"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070" y="1543105"/>
            <a:ext cx="2949233" cy="2858787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1200"/>
            </a:lvl1pPr>
            <a:lvl2pPr marL="337658" indent="0">
              <a:buNone/>
              <a:defRPr sz="1100"/>
            </a:lvl2pPr>
            <a:lvl3pPr marL="675311" indent="0">
              <a:buNone/>
              <a:defRPr sz="900"/>
            </a:lvl3pPr>
            <a:lvl4pPr marL="1012973" indent="0">
              <a:buNone/>
              <a:defRPr sz="700"/>
            </a:lvl4pPr>
            <a:lvl5pPr marL="1350233" indent="0">
              <a:buNone/>
              <a:defRPr sz="700"/>
            </a:lvl5pPr>
            <a:lvl6pPr marL="1687903" indent="0">
              <a:buNone/>
              <a:defRPr sz="700"/>
            </a:lvl6pPr>
            <a:lvl7pPr marL="2025588" indent="0">
              <a:buNone/>
              <a:defRPr sz="700"/>
            </a:lvl7pPr>
            <a:lvl8pPr marL="2363180" indent="0">
              <a:buNone/>
              <a:defRPr sz="700"/>
            </a:lvl8pPr>
            <a:lvl9pPr marL="2700858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66388022"/>
      </p:ext>
    </p:extLst>
  </p:cSld>
  <p:clrMapOvr>
    <a:masterClrMapping/>
  </p:clrMapOvr>
  <p:transition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42967"/>
            <a:ext cx="3124072" cy="1200191"/>
          </a:xfrm>
          <a:prstGeom prst="rect">
            <a:avLst/>
          </a:prstGeom>
        </p:spPr>
        <p:txBody>
          <a:bodyPr lIns="68675" tIns="34347" rIns="68675" bIns="34347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76" y="343083"/>
            <a:ext cx="4629238" cy="4053023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2400"/>
            </a:lvl1pPr>
            <a:lvl2pPr marL="337658" indent="0">
              <a:buNone/>
              <a:defRPr sz="2100"/>
            </a:lvl2pPr>
            <a:lvl3pPr marL="675311" indent="0">
              <a:buNone/>
              <a:defRPr sz="1900"/>
            </a:lvl3pPr>
            <a:lvl4pPr marL="1012973" indent="0">
              <a:buNone/>
              <a:defRPr sz="1500"/>
            </a:lvl4pPr>
            <a:lvl5pPr marL="1350233" indent="0">
              <a:buNone/>
              <a:defRPr sz="1500"/>
            </a:lvl5pPr>
            <a:lvl6pPr marL="1687903" indent="0">
              <a:buNone/>
              <a:defRPr sz="1500"/>
            </a:lvl6pPr>
            <a:lvl7pPr marL="2025588" indent="0">
              <a:buNone/>
              <a:defRPr sz="1500"/>
            </a:lvl7pPr>
            <a:lvl8pPr marL="2363180" indent="0">
              <a:buNone/>
              <a:defRPr sz="1500"/>
            </a:lvl8pPr>
            <a:lvl9pPr marL="270085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1543105"/>
            <a:ext cx="3124072" cy="2858787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1500"/>
            </a:lvl1pPr>
            <a:lvl2pPr marL="337658" indent="0">
              <a:buNone/>
              <a:defRPr sz="1300"/>
            </a:lvl2pPr>
            <a:lvl3pPr marL="675311" indent="0">
              <a:buNone/>
              <a:defRPr sz="1200"/>
            </a:lvl3pPr>
            <a:lvl4pPr marL="1012973" indent="0">
              <a:buNone/>
              <a:defRPr sz="1100"/>
            </a:lvl4pPr>
            <a:lvl5pPr marL="1350233" indent="0">
              <a:buNone/>
              <a:defRPr sz="1100"/>
            </a:lvl5pPr>
            <a:lvl6pPr marL="1687903" indent="0">
              <a:buNone/>
              <a:defRPr sz="1100"/>
            </a:lvl6pPr>
            <a:lvl7pPr marL="2025588" indent="0">
              <a:buNone/>
              <a:defRPr sz="1100"/>
            </a:lvl7pPr>
            <a:lvl8pPr marL="2363180" indent="0">
              <a:buNone/>
              <a:defRPr sz="1100"/>
            </a:lvl8pPr>
            <a:lvl9pPr marL="270085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2372455"/>
      </p:ext>
    </p:extLst>
  </p:cSld>
  <p:clrMapOvr>
    <a:masterClrMapping/>
  </p:clrMapOvr>
  <p:transition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8" y="868732"/>
            <a:ext cx="4485050" cy="2456885"/>
          </a:xfrm>
          <a:prstGeom prst="rect">
            <a:avLst/>
          </a:prstGeom>
        </p:spPr>
        <p:txBody>
          <a:bodyPr vert="eaVert"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239274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29.emf"/><Relationship Id="rId2" Type="http://schemas.openxmlformats.org/officeDocument/2006/relationships/slideLayout" Target="../slideLayouts/slideLayout153.xml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27.emf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26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704" y="156520"/>
            <a:ext cx="6253627" cy="651381"/>
          </a:xfrm>
          <a:prstGeom prst="rect">
            <a:avLst/>
          </a:prstGeom>
        </p:spPr>
        <p:txBody>
          <a:bodyPr vert="horz" lIns="67967" tIns="34026" rIns="67967" bIns="340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704" y="912002"/>
            <a:ext cx="6253627" cy="2579289"/>
          </a:xfrm>
          <a:prstGeom prst="rect">
            <a:avLst/>
          </a:prstGeom>
        </p:spPr>
        <p:txBody>
          <a:bodyPr vert="horz" lIns="67967" tIns="34026" rIns="67967" bIns="340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524" y="3622407"/>
            <a:ext cx="1621311" cy="208080"/>
          </a:xfrm>
          <a:prstGeom prst="rect">
            <a:avLst/>
          </a:prstGeom>
        </p:spPr>
        <p:txBody>
          <a:bodyPr vert="horz" lIns="67967" tIns="34026" rIns="67967" bIns="3402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713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9713">
                <a:buClrTx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4071" y="3622407"/>
            <a:ext cx="2200350" cy="208080"/>
          </a:xfrm>
          <a:prstGeom prst="rect">
            <a:avLst/>
          </a:prstGeom>
        </p:spPr>
        <p:txBody>
          <a:bodyPr vert="horz" lIns="67967" tIns="34026" rIns="67967" bIns="3402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71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916" y="3622407"/>
            <a:ext cx="1621311" cy="208080"/>
          </a:xfrm>
          <a:prstGeom prst="rect">
            <a:avLst/>
          </a:prstGeom>
        </p:spPr>
        <p:txBody>
          <a:bodyPr vert="horz" lIns="67967" tIns="34026" rIns="67967" bIns="3402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713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971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19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679713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927" indent="-254927" algn="l" defTabSz="6797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2283" indent="-212448" algn="l" defTabSz="679713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49595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89476" indent="-169942" algn="l" defTabSz="67971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292" indent="-169942" algn="l" defTabSz="67971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9180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8995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891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8769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9821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9713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9606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9425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9289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9112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8962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8776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520" y="156525"/>
            <a:ext cx="6253627" cy="651381"/>
          </a:xfrm>
          <a:prstGeom prst="rect">
            <a:avLst/>
          </a:prstGeom>
        </p:spPr>
        <p:txBody>
          <a:bodyPr vert="horz" lIns="68108" tIns="34067" rIns="68108" bIns="3406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20" y="912002"/>
            <a:ext cx="6253627" cy="2579289"/>
          </a:xfrm>
          <a:prstGeom prst="rect">
            <a:avLst/>
          </a:prstGeom>
        </p:spPr>
        <p:txBody>
          <a:bodyPr vert="horz" lIns="68108" tIns="34067" rIns="68108" bIns="3406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492" y="3622405"/>
            <a:ext cx="1621311" cy="208080"/>
          </a:xfrm>
          <a:prstGeom prst="rect">
            <a:avLst/>
          </a:prstGeom>
        </p:spPr>
        <p:txBody>
          <a:bodyPr vert="horz" lIns="68108" tIns="34067" rIns="68108" bIns="340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150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1150">
                <a:buClrTx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4065" y="3622405"/>
            <a:ext cx="2200350" cy="208080"/>
          </a:xfrm>
          <a:prstGeom prst="rect">
            <a:avLst/>
          </a:prstGeom>
        </p:spPr>
        <p:txBody>
          <a:bodyPr vert="horz" lIns="68108" tIns="34067" rIns="68108" bIns="3406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1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807" y="3622405"/>
            <a:ext cx="1621311" cy="208080"/>
          </a:xfrm>
          <a:prstGeom prst="rect">
            <a:avLst/>
          </a:prstGeom>
        </p:spPr>
        <p:txBody>
          <a:bodyPr vert="horz" lIns="68108" tIns="34067" rIns="68108" bIns="3406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150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11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4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defTabSz="68115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5446" indent="-255446" algn="l" defTabSz="6811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3420" indent="-212895" algn="l" defTabSz="68115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1391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91981" indent="-170280" algn="l" defTabSz="68115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2548" indent="-170280" algn="l" defTabSz="68115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3123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3671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4258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4835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576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1150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724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298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2825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394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3977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4528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8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6777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394" indent="-169394" algn="l" defTabSz="677757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8314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47146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6067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933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3802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2696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1556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0454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8887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7757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639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5504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4367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3271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111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0973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2" y="1172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756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ransition advClick="0" advTm="0">
    <p:random/>
  </p:transition>
  <p:hf sldNum="0" hdr="0"/>
  <p:txStyles>
    <p:titleStyle>
      <a:lvl1pPr marL="0" lvl="0" indent="0" algn="ctr" defTabSz="107409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2310" lvl="0" indent="-402310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2727" lvl="1" indent="-336374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42225" lvl="2" indent="-268102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9466" lvl="3" indent="-269014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5852" lvl="4" indent="-268102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9877" lvl="5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7224" lvl="6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54433" lvl="7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81705" lvl="8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7285" lvl="1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4465" lvl="2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81809" lvl="3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9043" lvl="4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6328" lvl="5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63564" lvl="6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90792" lvl="7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8080" lvl="8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00" y="274652"/>
            <a:ext cx="10969944" cy="1143000"/>
          </a:xfrm>
          <a:prstGeom prst="rect">
            <a:avLst/>
          </a:prstGeom>
        </p:spPr>
        <p:txBody>
          <a:bodyPr vert="horz" lIns="95910" tIns="47954" rIns="95910" bIns="479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00" y="1600225"/>
            <a:ext cx="10969944" cy="4525963"/>
          </a:xfrm>
          <a:prstGeom prst="rect">
            <a:avLst/>
          </a:prstGeom>
        </p:spPr>
        <p:txBody>
          <a:bodyPr vert="horz" lIns="95910" tIns="47954" rIns="95910" bIns="479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1" y="6356376"/>
            <a:ext cx="2844060" cy="365125"/>
          </a:xfrm>
          <a:prstGeom prst="rect">
            <a:avLst/>
          </a:prstGeom>
        </p:spPr>
        <p:txBody>
          <a:bodyPr vert="horz" lIns="95910" tIns="47954" rIns="95910" bIns="4795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949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58949">
                <a:buClrTx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33" y="6356376"/>
            <a:ext cx="3859796" cy="365125"/>
          </a:xfrm>
          <a:prstGeom prst="rect">
            <a:avLst/>
          </a:prstGeom>
        </p:spPr>
        <p:txBody>
          <a:bodyPr vert="horz" lIns="95910" tIns="47954" rIns="95910" bIns="4795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94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48" y="6356376"/>
            <a:ext cx="2844060" cy="365125"/>
          </a:xfrm>
          <a:prstGeom prst="rect">
            <a:avLst/>
          </a:prstGeom>
        </p:spPr>
        <p:txBody>
          <a:bodyPr vert="horz" lIns="95910" tIns="47954" rIns="95910" bIns="4795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949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5894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txStyles>
    <p:titleStyle>
      <a:lvl1pPr algn="ctr" defTabSz="1282049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753" indent="-480753" algn="l" defTabSz="128204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1608" indent="-400690" algn="l" defTabSz="1282049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2520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3547" indent="-320496" algn="l" defTabSz="1282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4595" indent="-320496" algn="l" defTabSz="1282049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5542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6587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7645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8590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021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2049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3063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7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506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612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7065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811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446" y="106145"/>
            <a:ext cx="1961677" cy="113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09172" y="671745"/>
            <a:ext cx="1479665" cy="9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7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254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0503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5761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100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6251" indent="-226251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8797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243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833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36340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88855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400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878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6448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46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5034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613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047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585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117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655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113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2" y="1172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7425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</p:sldLayoutIdLst>
  <p:transition advClick="0" advTm="0">
    <p:random/>
  </p:transition>
  <p:hf sldNum="0" hdr="0"/>
  <p:txStyles>
    <p:titleStyle>
      <a:lvl1pPr marL="0" lvl="0" indent="0" algn="ctr" defTabSz="10760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3019" lvl="0" indent="-403019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4283" lvl="1" indent="-336978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44621" lvl="2" indent="-268594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82821" lvl="3" indent="-26950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20134" lvl="4" indent="-268594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03092" lvl="5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30998" lvl="6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58811" lvl="7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86672" lvl="8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7860" lvl="1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5649" lvl="2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83539" lvl="3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11384" lvl="4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9249" lvl="5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67068" lvl="6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94897" lvl="7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22742" lvl="8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00" y="274652"/>
            <a:ext cx="10969944" cy="1143000"/>
          </a:xfrm>
          <a:prstGeom prst="rect">
            <a:avLst/>
          </a:prstGeom>
        </p:spPr>
        <p:txBody>
          <a:bodyPr vert="horz" lIns="96138" tIns="48068" rIns="96138" bIns="480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00" y="1600217"/>
            <a:ext cx="10969944" cy="4525963"/>
          </a:xfrm>
          <a:prstGeom prst="rect">
            <a:avLst/>
          </a:prstGeom>
        </p:spPr>
        <p:txBody>
          <a:bodyPr vert="horz" lIns="96138" tIns="48068" rIns="96138" bIns="480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2" y="6356376"/>
            <a:ext cx="2844059" cy="365125"/>
          </a:xfrm>
          <a:prstGeom prst="rect">
            <a:avLst/>
          </a:prstGeom>
        </p:spPr>
        <p:txBody>
          <a:bodyPr vert="horz" lIns="96138" tIns="48068" rIns="96138" bIns="4806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308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308">
                <a:buClrTx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33" y="6356376"/>
            <a:ext cx="3859796" cy="365125"/>
          </a:xfrm>
          <a:prstGeom prst="rect">
            <a:avLst/>
          </a:prstGeom>
        </p:spPr>
        <p:txBody>
          <a:bodyPr vert="horz" lIns="96138" tIns="48068" rIns="96138" bIns="4806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308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8" y="6356376"/>
            <a:ext cx="2844059" cy="365125"/>
          </a:xfrm>
          <a:prstGeom prst="rect">
            <a:avLst/>
          </a:prstGeom>
        </p:spPr>
        <p:txBody>
          <a:bodyPr vert="horz" lIns="96138" tIns="48068" rIns="96138" bIns="4806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308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30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7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1285175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937" indent="-481937" algn="l" defTabSz="1285175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173" indent="-401658" algn="l" defTabSz="128517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6421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9042" indent="-321282" algn="l" defTabSz="12851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1666" indent="-321282" algn="l" defTabSz="1285175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4173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6782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9374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960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597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175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7781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311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2914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5516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8074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0662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90" y="205981"/>
            <a:ext cx="8229600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9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6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1838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 smtClean="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74" y="4684067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1838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 smtClean="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468406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1838" fontAlgn="base">
              <a:spcBef>
                <a:spcPct val="0"/>
              </a:spcBef>
              <a:spcAft>
                <a:spcPct val="0"/>
              </a:spcAft>
              <a:buClrTx/>
            </a:pPr>
            <a:fld id="{8F16920F-CB97-41FB-B4FF-EE984BB0C14E}" type="slidenum">
              <a:rPr lang="en-US" kern="1200" smtClean="0">
                <a:ea typeface="+mn-ea"/>
              </a:rPr>
              <a:pPr defTabSz="681838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kern="120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74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183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274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366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683" indent="-2556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3944" indent="-213095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2240" indent="-170444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3166" indent="-170444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4089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5036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5900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6823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7765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00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1838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745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663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520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5466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6358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7265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0971" tIns="45485" rIns="90971" bIns="454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971" tIns="45485" rIns="90971" bIns="454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2470">
                <a:buClrTx/>
              </a:pPr>
              <a:t>18/01/2021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59"/>
            <a:ext cx="30861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247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111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l" defTabSz="6824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83" indent="-170583" algn="l" defTabSz="68242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38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2965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20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414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65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813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021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23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8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09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3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95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2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403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628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300" tIns="45651" rIns="91300" bIns="456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300" tIns="45651" rIns="91300" bIns="456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B90786B-46E6-43E4-AB7B-89DAEC1A0F2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1E9F89B-F421-455A-9212-27966ACE0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98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xStyles>
    <p:titleStyle>
      <a:lvl1pPr algn="ctr" defTabSz="91307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5" indent="-342405" algn="l" defTabSz="9130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1" indent="-285330" algn="l" defTabSz="91307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20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67" indent="-228273" algn="l" defTabSz="9130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98" indent="-228273" algn="l" defTabSz="9130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58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62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06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3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96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4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4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3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78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86" y="205981"/>
            <a:ext cx="8229600" cy="857251"/>
          </a:xfrm>
          <a:prstGeom prst="rect">
            <a:avLst/>
          </a:prstGeom>
        </p:spPr>
        <p:txBody>
          <a:bodyPr vert="horz" lIns="90939" tIns="45469" rIns="90939" bIns="4546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86" y="1200155"/>
            <a:ext cx="8229600" cy="3394472"/>
          </a:xfrm>
          <a:prstGeom prst="rect">
            <a:avLst/>
          </a:prstGeom>
        </p:spPr>
        <p:txBody>
          <a:bodyPr vert="horz" lIns="90939" tIns="45469" rIns="90939" bIns="4546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411"/>
            <a:ext cx="2133600" cy="273844"/>
          </a:xfrm>
          <a:prstGeom prst="rect">
            <a:avLst/>
          </a:prstGeom>
        </p:spPr>
        <p:txBody>
          <a:bodyPr vert="horz" lIns="90939" tIns="45469" rIns="90939" bIns="454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9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9579">
                <a:buClrTx/>
              </a:pPr>
              <a:t>2021/1/18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72" y="4767411"/>
            <a:ext cx="2895600" cy="273844"/>
          </a:xfrm>
          <a:prstGeom prst="rect">
            <a:avLst/>
          </a:prstGeom>
        </p:spPr>
        <p:txBody>
          <a:bodyPr vert="horz" lIns="90939" tIns="45469" rIns="90939" bIns="454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9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75" y="4767411"/>
            <a:ext cx="2133600" cy="273844"/>
          </a:xfrm>
          <a:prstGeom prst="rect">
            <a:avLst/>
          </a:prstGeom>
        </p:spPr>
        <p:txBody>
          <a:bodyPr vert="horz" lIns="90939" tIns="45469" rIns="90939" bIns="454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9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9579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9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0957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072" indent="-341072" algn="l" defTabSz="9095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31" indent="-284229" algn="l" defTabSz="90957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6914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87" indent="-227436" algn="l" defTabSz="9095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47" indent="-227436" algn="l" defTabSz="9095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02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125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898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661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76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579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383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155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933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716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523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269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2" cy="1325563"/>
          </a:xfrm>
          <a:prstGeom prst="rect">
            <a:avLst/>
          </a:prstGeom>
        </p:spPr>
        <p:txBody>
          <a:bodyPr vert="horz" lIns="121771" tIns="60885" rIns="121771" bIns="608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771" tIns="60885" rIns="121771" bIns="608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121771" tIns="60885" rIns="121771" bIns="608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7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8557">
                <a:buClrTx/>
              </a:pPr>
              <a:t>18/01/2021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121771" tIns="60885" rIns="121771" bIns="608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7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121771" tIns="60885" rIns="121771" bIns="608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7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8557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2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l" defTabSz="913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0" indent="-228320" algn="l" defTabSz="913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59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1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11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42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90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2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8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67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9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5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6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31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4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0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22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9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2" cy="1325563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65">
              <a:buClrTx/>
              <a:buFontTx/>
              <a:buNone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9165">
                <a:buClrTx/>
                <a:buFontTx/>
                <a:buNone/>
              </a:pPr>
              <a:t>18/01/2021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65"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65">
              <a:buClrTx/>
              <a:buFontTx/>
              <a:buNone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9165"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xStyles>
    <p:titleStyle>
      <a:lvl1pPr algn="l" defTabSz="9141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4" indent="-228544" algn="l" defTabSz="9141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3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1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1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99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88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77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65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53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5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4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2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1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09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300" tIns="45651" rIns="91300" bIns="4565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300" tIns="45651" rIns="91300" bIns="456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96"/>
            <a:ext cx="2742486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084BB6-B2DE-437E-9D9D-EB5352C0EC3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96"/>
            <a:ext cx="4113728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96"/>
            <a:ext cx="2742486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A05F18B-C4B8-46B5-8C68-56B73CF91C1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972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</p:sldLayoutIdLst>
  <p:txStyles>
    <p:titleStyle>
      <a:lvl1pPr algn="l" defTabSz="91307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3" indent="-228273" algn="l" defTabSz="9130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19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20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67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98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58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62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06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3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96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4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4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3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78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82" y="205989"/>
            <a:ext cx="8229600" cy="857251"/>
          </a:xfrm>
          <a:prstGeom prst="rect">
            <a:avLst/>
          </a:prstGeom>
        </p:spPr>
        <p:txBody>
          <a:bodyPr vert="horz" lIns="71839" tIns="35930" rIns="71839" bIns="359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82" y="1200177"/>
            <a:ext cx="8229600" cy="3394472"/>
          </a:xfrm>
          <a:prstGeom prst="rect">
            <a:avLst/>
          </a:prstGeom>
        </p:spPr>
        <p:txBody>
          <a:bodyPr vert="horz" lIns="71839" tIns="35930" rIns="71839" bIns="359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77" y="4767571"/>
            <a:ext cx="2133602" cy="273844"/>
          </a:xfrm>
          <a:prstGeom prst="rect">
            <a:avLst/>
          </a:prstGeom>
        </p:spPr>
        <p:txBody>
          <a:bodyPr vert="horz" lIns="71839" tIns="35930" rIns="71839" bIns="3593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8564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18564">
                <a:buClrTx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571"/>
            <a:ext cx="2895600" cy="273844"/>
          </a:xfrm>
          <a:prstGeom prst="rect">
            <a:avLst/>
          </a:prstGeom>
        </p:spPr>
        <p:txBody>
          <a:bodyPr vert="horz" lIns="71839" tIns="35930" rIns="71839" bIns="3593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856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0" y="4767571"/>
            <a:ext cx="2133602" cy="273844"/>
          </a:xfrm>
          <a:prstGeom prst="rect">
            <a:avLst/>
          </a:prstGeom>
        </p:spPr>
        <p:txBody>
          <a:bodyPr vert="horz" lIns="71839" tIns="35930" rIns="71839" bIns="3593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8564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1856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60653" rtl="0" eaLnBrk="1" latinLnBrk="0" hangingPunct="1">
        <a:spcBef>
          <a:spcPct val="0"/>
        </a:spcBef>
        <a:buNone/>
        <a:defRPr sz="47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237" indent="-360237" algn="l" defTabSz="96065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80517" indent="-300270" algn="l" defTabSz="960653" rtl="0" eaLnBrk="1" latinLnBrk="0" hangingPunct="1">
        <a:spcBef>
          <a:spcPct val="20000"/>
        </a:spcBef>
        <a:buFont typeface="Arial" pitchFamily="34" charset="0"/>
        <a:buChar char="–"/>
        <a:defRPr sz="2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00794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1142" indent="-240165" algn="l" defTabSz="96065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1484" indent="-240165" algn="l" defTabSz="960653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1740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2094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2437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2717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325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653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990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1269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1612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1978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2234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2587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0971" tIns="45485" rIns="90971" bIns="454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971" tIns="45485" rIns="90971" bIns="454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2470">
                <a:buClrTx/>
              </a:pPr>
              <a:t>18/01/2021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59"/>
            <a:ext cx="30861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247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2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6824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83" indent="-170583" algn="l" defTabSz="68242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38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2965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20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414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65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813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021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23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8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09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3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95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2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403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628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716" y="156525"/>
            <a:ext cx="6253627" cy="651381"/>
          </a:xfrm>
          <a:prstGeom prst="rect">
            <a:avLst/>
          </a:prstGeom>
        </p:spPr>
        <p:txBody>
          <a:bodyPr vert="horz" lIns="67712" tIns="33909" rIns="67712" bIns="339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716" y="912002"/>
            <a:ext cx="6253627" cy="2579289"/>
          </a:xfrm>
          <a:prstGeom prst="rect">
            <a:avLst/>
          </a:prstGeom>
        </p:spPr>
        <p:txBody>
          <a:bodyPr vert="horz" lIns="67712" tIns="33909" rIns="67712" bIns="339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517" y="3622407"/>
            <a:ext cx="1621311" cy="208080"/>
          </a:xfrm>
          <a:prstGeom prst="rect">
            <a:avLst/>
          </a:prstGeom>
        </p:spPr>
        <p:txBody>
          <a:bodyPr vert="horz" lIns="67712" tIns="33909" rIns="67712" bIns="3390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108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7108">
                <a:buClrTx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4073" y="3622407"/>
            <a:ext cx="2200350" cy="208080"/>
          </a:xfrm>
          <a:prstGeom prst="rect">
            <a:avLst/>
          </a:prstGeom>
        </p:spPr>
        <p:txBody>
          <a:bodyPr vert="horz" lIns="67712" tIns="33909" rIns="67712" bIns="3390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108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892" y="3622407"/>
            <a:ext cx="1621311" cy="208080"/>
          </a:xfrm>
          <a:prstGeom prst="rect">
            <a:avLst/>
          </a:prstGeom>
        </p:spPr>
        <p:txBody>
          <a:bodyPr vert="horz" lIns="67712" tIns="33909" rIns="67712" bIns="3390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108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710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677108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50" indent="-253950" algn="l" defTabSz="677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0220" indent="-211630" algn="l" defTabSz="677108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46329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942" indent="-169262" algn="l" defTabSz="67710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01" indent="-169262" algn="l" defTabSz="67710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2033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0576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39152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77711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8569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7108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5686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195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2768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1326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69856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08389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12" y="273847"/>
            <a:ext cx="7886700" cy="994172"/>
          </a:xfrm>
          <a:prstGeom prst="rect">
            <a:avLst/>
          </a:prstGeom>
        </p:spPr>
        <p:txBody>
          <a:bodyPr vert="horz" lIns="68176" tIns="34105" rIns="68176" bIns="341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12" y="1369227"/>
            <a:ext cx="7886700" cy="3263504"/>
          </a:xfrm>
          <a:prstGeom prst="rect">
            <a:avLst/>
          </a:prstGeom>
        </p:spPr>
        <p:txBody>
          <a:bodyPr vert="horz" lIns="68176" tIns="34105" rIns="68176" bIns="3410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627"/>
            <a:ext cx="2057400" cy="273844"/>
          </a:xfrm>
          <a:prstGeom prst="rect">
            <a:avLst/>
          </a:prstGeom>
        </p:spPr>
        <p:txBody>
          <a:bodyPr vert="horz" lIns="68176" tIns="34105" rIns="68176" bIns="3410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886">
              <a:buClrTx/>
            </a:pPr>
            <a:fld id="{FB33870C-E7D4-43C1-A33A-D928580034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340886">
                <a:buClrTx/>
              </a:pPr>
              <a:t>1/18/2021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226" y="4767627"/>
            <a:ext cx="3086099" cy="273844"/>
          </a:xfrm>
          <a:prstGeom prst="rect">
            <a:avLst/>
          </a:prstGeom>
        </p:spPr>
        <p:txBody>
          <a:bodyPr vert="horz" lIns="68176" tIns="34105" rIns="68176" bIns="3410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88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3" y="4767627"/>
            <a:ext cx="2057400" cy="273844"/>
          </a:xfrm>
          <a:prstGeom prst="rect">
            <a:avLst/>
          </a:prstGeom>
        </p:spPr>
        <p:txBody>
          <a:bodyPr vert="horz" lIns="68176" tIns="34105" rIns="68176" bIns="3410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886">
              <a:buClrTx/>
            </a:pPr>
            <a:fld id="{A8D44D24-C446-4FDA-9F61-7213A0BE9E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34088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9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181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437" indent="-170437" algn="l" defTabSz="68181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388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2204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118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4029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954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5816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6714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7645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886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1810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702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603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448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5379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6261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7151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7904" tIns="33965" rIns="67904" bIns="3396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7904" tIns="33965" rIns="67904" bIns="3396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7904" tIns="33965" rIns="67904" bIns="3396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109">
              <a:buClrTx/>
              <a:defRPr/>
            </a:pPr>
            <a:fld id="{29391B06-E3A9-4ACF-8FE7-86027D4A315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79109">
                <a:buClrTx/>
                <a:defRPr/>
              </a:pPr>
              <a:t>2021/1/18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7904" tIns="33965" rIns="67904" bIns="3396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109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7904" tIns="33965" rIns="67904" bIns="3396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109">
              <a:buClrTx/>
              <a:defRPr/>
            </a:pPr>
            <a:fld id="{1DAB6F98-49F9-4E5E-8F54-63E0E7C4DDF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79109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1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791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742" indent="-169742" algn="l" defTabSz="679109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42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48831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37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7967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536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078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626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6220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9561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9109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684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217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7755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322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6861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6377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12" y="205981"/>
            <a:ext cx="8229600" cy="857251"/>
          </a:xfrm>
          <a:prstGeom prst="rect">
            <a:avLst/>
          </a:prstGeom>
        </p:spPr>
        <p:txBody>
          <a:bodyPr vert="horz" lIns="68671" tIns="34346" rIns="68671" bIns="3434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2" y="1200163"/>
            <a:ext cx="8229600" cy="3394472"/>
          </a:xfrm>
          <a:prstGeom prst="rect">
            <a:avLst/>
          </a:prstGeom>
        </p:spPr>
        <p:txBody>
          <a:bodyPr vert="horz" lIns="68671" tIns="34346" rIns="68671" bIns="3434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671" tIns="34346" rIns="68671" bIns="343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718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3718">
                <a:buClrTx/>
              </a:pPr>
              <a:t>2021/1/18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12" y="4767267"/>
            <a:ext cx="2895600" cy="273844"/>
          </a:xfrm>
          <a:prstGeom prst="rect">
            <a:avLst/>
          </a:prstGeom>
        </p:spPr>
        <p:txBody>
          <a:bodyPr vert="horz" lIns="68671" tIns="34346" rIns="68671" bIns="343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718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3" y="4767267"/>
            <a:ext cx="2133600" cy="273844"/>
          </a:xfrm>
          <a:prstGeom prst="rect">
            <a:avLst/>
          </a:prstGeom>
        </p:spPr>
        <p:txBody>
          <a:bodyPr vert="horz" lIns="68671" tIns="34346" rIns="68671" bIns="343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718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3718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5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037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23" indent="-338923" algn="l" defTabSz="9037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311" indent="-282412" algn="l" defTabSz="9037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9654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1545" indent="-225962" algn="l" defTabSz="9037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427" indent="-225962" algn="l" defTabSz="9037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5266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7131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9025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890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52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718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600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478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325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188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086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4942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0" y="87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612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ransition advClick="0" advTm="0">
    <p:random/>
  </p:transition>
  <p:hf sldNum="0" hdr="0"/>
  <p:txStyles>
    <p:titleStyle>
      <a:lvl1pPr marL="0" lvl="0" indent="0" algn="ctr" defTabSz="80513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1578" lvl="0" indent="-301578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54170" lvl="1" indent="-252144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06135" lvl="2" indent="-201002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08856" lvl="3" indent="-201681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10908" lvl="4" indent="-201002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49212" lvl="5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94565" lvl="6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39877" lvl="7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85167" lvl="8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5342" lvl="1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0618" lvl="2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35969" lvl="3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81270" lvl="4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26561" lvl="5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71898" lvl="6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7178" lvl="7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62520" lvl="8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3.gi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80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4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7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99.jpg"/><Relationship Id="rId5" Type="http://schemas.microsoft.com/office/2007/relationships/hdphoto" Target="../media/hdphoto5.wdp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74.pn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74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4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115.png"/><Relationship Id="rId12" Type="http://schemas.microsoft.com/office/2007/relationships/hdphoto" Target="../media/hdphoto8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115.png"/><Relationship Id="rId12" Type="http://schemas.microsoft.com/office/2007/relationships/hdphoto" Target="../media/hdphoto8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115.png"/><Relationship Id="rId12" Type="http://schemas.microsoft.com/office/2007/relationships/hdphoto" Target="../media/hdphoto8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32FA63D-8B45-4C5C-915F-4710AB5D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086" y="2679295"/>
            <a:ext cx="610069" cy="36704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CF8E0A5E-8E81-4CE4-9F1B-F1E41655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016" y="2044061"/>
            <a:ext cx="4499341" cy="160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934" y="250612"/>
            <a:ext cx="7703487" cy="645565"/>
          </a:xfrm>
          <a:prstGeom prst="rect">
            <a:avLst/>
          </a:prstGeom>
          <a:noFill/>
        </p:spPr>
        <p:txBody>
          <a:bodyPr wrap="square" lIns="90504" tIns="45271" rIns="90504" bIns="45271" rtlCol="0">
            <a:spAutoFit/>
          </a:bodyPr>
          <a:lstStyle/>
          <a:p>
            <a:pPr defTabSz="905282">
              <a:buClrTx/>
            </a:pPr>
            <a:r>
              <a:rPr lang="en-US" sz="3600" kern="1200" dirty="0" err="1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Thöù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……</a:t>
            </a:r>
            <a:r>
              <a:rPr lang="en-US" sz="3600" kern="1200" dirty="0" err="1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ngaøy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…….</a:t>
            </a:r>
            <a:r>
              <a:rPr lang="en-US" sz="3600" kern="1200" dirty="0" err="1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thaùng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…….</a:t>
            </a:r>
            <a:r>
              <a:rPr lang="en-US" sz="3600" kern="1200" dirty="0" err="1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naêm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…….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17" y="6188140"/>
            <a:ext cx="5337660" cy="528408"/>
          </a:xfrm>
          <a:prstGeom prst="rect">
            <a:avLst/>
          </a:prstGeom>
          <a:noFill/>
        </p:spPr>
        <p:txBody>
          <a:bodyPr wrap="square" lIns="90504" tIns="45271" rIns="90504" bIns="45271" rtlCol="0">
            <a:spAutoFit/>
          </a:bodyPr>
          <a:lstStyle/>
          <a:p>
            <a:pPr defTabSz="905282">
              <a:buClrTx/>
              <a:defRPr/>
            </a:pP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Giaùo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vieân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2887" y="1662525"/>
            <a:ext cx="7236271" cy="1199563"/>
          </a:xfrm>
          <a:prstGeom prst="rect">
            <a:avLst/>
          </a:prstGeom>
        </p:spPr>
        <p:txBody>
          <a:bodyPr wrap="none" lIns="90504" tIns="45271" rIns="90504" bIns="45271">
            <a:spAutoFit/>
          </a:bodyPr>
          <a:lstStyle/>
          <a:p>
            <a:pPr algn="ctr" defTabSz="67900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Moân</a:t>
            </a:r>
            <a:r>
              <a:rPr lang="en-US" sz="72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: Tieáng Vieät</a:t>
            </a:r>
            <a:endParaRPr lang="en-US" sz="7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Summer Sun Sticker by Nutmeg and Arl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5" y="370867"/>
            <a:ext cx="2090177" cy="21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15881" y="4935583"/>
            <a:ext cx="6750863" cy="1077612"/>
          </a:xfrm>
          <a:prstGeom prst="rect">
            <a:avLst/>
          </a:prstGeom>
          <a:noFill/>
        </p:spPr>
        <p:txBody>
          <a:bodyPr wrap="square" lIns="91667" tIns="45845" rIns="91667" bIns="45845" rtlCol="0">
            <a:spAutoFit/>
          </a:bodyPr>
          <a:lstStyle/>
          <a:p>
            <a:pPr marL="479400" lvl="1" defTabSz="958812">
              <a:buClrTx/>
              <a:defRPr/>
            </a:pPr>
            <a:r>
              <a:rPr lang="en-US" sz="64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boùng ch</a:t>
            </a:r>
            <a:r>
              <a:rPr lang="en-US" sz="64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uyeàn</a:t>
            </a:r>
            <a:endParaRPr lang="en-US" sz="64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9764" y="2792269"/>
            <a:ext cx="5592892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7200" b="1" kern="120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lang="en-US" sz="72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7200" b="1" kern="1200">
                  <a:solidFill>
                    <a:srgbClr val="FF0000"/>
                  </a:solidFill>
                  <a:latin typeface="VNI-Avo" pitchFamily="2" charset="0"/>
                </a:rPr>
                <a:t>uyeân</a:t>
              </a:r>
              <a:endParaRPr lang="en-US" sz="72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uyeàn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704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077767" y="802543"/>
            <a:ext cx="3949792" cy="1893220"/>
          </a:xfrm>
          <a:prstGeom prst="rect">
            <a:avLst/>
          </a:prstGeom>
          <a:noFill/>
          <a:ln>
            <a:noFill/>
          </a:ln>
        </p:spPr>
        <p:txBody>
          <a:bodyPr wrap="square" lIns="91667" tIns="45845" rIns="91667" bIns="45845" rtlCol="0">
            <a:spAutoFit/>
          </a:bodyPr>
          <a:lstStyle/>
          <a:p>
            <a:pPr algn="ctr" defTabSz="1206559">
              <a:defRPr/>
            </a:pPr>
            <a:r>
              <a:rPr lang="en-GB" sz="117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uyeân</a:t>
            </a:r>
            <a:endParaRPr lang="en-GB" sz="117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8" t="61665" r="35122" b="22923"/>
          <a:stretch/>
        </p:blipFill>
        <p:spPr>
          <a:xfrm>
            <a:off x="6123093" y="449503"/>
            <a:ext cx="5535161" cy="45031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24680D39-2139-4C52-899D-4E9687193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334" y="930165"/>
            <a:ext cx="5032840" cy="3863291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04BF32FE-9F10-41A8-B7BB-AEC5E76F8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334" y="930213"/>
            <a:ext cx="5032840" cy="38152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7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" y="2874661"/>
            <a:ext cx="3759710" cy="398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888638" y="8043"/>
            <a:ext cx="280513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457" y="363064"/>
            <a:ext cx="6584373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783894" y="2238623"/>
            <a:ext cx="3481181" cy="2739605"/>
          </a:xfrm>
          <a:prstGeom prst="rect">
            <a:avLst/>
          </a:prstGeom>
        </p:spPr>
        <p:txBody>
          <a:bodyPr wrap="none" lIns="91667" tIns="45845" rIns="91667" bIns="45845">
            <a:spAutoFit/>
          </a:bodyPr>
          <a:lstStyle/>
          <a:p>
            <a:pPr defTabSz="958812">
              <a:buClrTx/>
              <a:defRPr/>
            </a:pPr>
            <a:r>
              <a:rPr lang="en-US" sz="172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uyt</a:t>
            </a:r>
            <a:endParaRPr lang="en-US" sz="17200" kern="12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43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12550" y="4652244"/>
            <a:ext cx="6710384" cy="1324125"/>
          </a:xfrm>
          <a:prstGeom prst="rect">
            <a:avLst/>
          </a:prstGeom>
          <a:noFill/>
        </p:spPr>
        <p:txBody>
          <a:bodyPr wrap="square" lIns="91667" tIns="45845" rIns="91667" bIns="45845" rtlCol="0">
            <a:spAutoFit/>
          </a:bodyPr>
          <a:lstStyle/>
          <a:p>
            <a:pPr marL="479400" lvl="1" defTabSz="958812">
              <a:buClrTx/>
              <a:defRPr/>
            </a:pP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8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uyùt </a:t>
            </a: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coøi</a:t>
            </a:r>
            <a:endParaRPr lang="en-US" sz="80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9846" y="2792269"/>
            <a:ext cx="5738770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h</a:t>
              </a:r>
              <a:endParaRPr lang="en-US" sz="108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uyt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h</a:t>
              </a: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uyùt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704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250320" y="606403"/>
            <a:ext cx="3949792" cy="2185852"/>
          </a:xfrm>
          <a:prstGeom prst="rect">
            <a:avLst/>
          </a:prstGeom>
          <a:noFill/>
          <a:ln>
            <a:noFill/>
          </a:ln>
        </p:spPr>
        <p:txBody>
          <a:bodyPr wrap="square" lIns="91667" tIns="45845" rIns="91667" bIns="45845" rtlCol="0">
            <a:spAutoFit/>
          </a:bodyPr>
          <a:lstStyle/>
          <a:p>
            <a:pPr algn="ctr" defTabSz="1206559">
              <a:defRPr/>
            </a:pPr>
            <a:r>
              <a:rPr lang="en-GB" sz="136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uyt</a:t>
            </a:r>
            <a:endParaRPr lang="en-GB" sz="136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7" t="62402" r="5543" b="22186"/>
          <a:stretch/>
        </p:blipFill>
        <p:spPr>
          <a:xfrm>
            <a:off x="6212551" y="228295"/>
            <a:ext cx="5535161" cy="4503180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04BF32FE-9F10-41A8-B7BB-AEC5E76F8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179" y="218194"/>
            <a:ext cx="5687313" cy="426548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1569528C-F63E-4625-9DA4-AA6DD97CD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222" y="606449"/>
            <a:ext cx="5687315" cy="379343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6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17929" y="1217968"/>
            <a:ext cx="3979155" cy="1763485"/>
            <a:chOff x="6679343" y="2634855"/>
            <a:chExt cx="4214715" cy="2268583"/>
          </a:xfrm>
        </p:grpSpPr>
        <p:sp>
          <p:nvSpPr>
            <p:cNvPr id="5" name="Rectangle 4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5046">
                <a:buClrTx/>
                <a:defRPr/>
              </a:pPr>
              <a:r>
                <a:rPr lang="en-US" sz="6900" b="1" kern="1200">
                  <a:solidFill>
                    <a:prstClr val="black"/>
                  </a:solidFill>
                  <a:latin typeface="VNI-Avo" pitchFamily="2" charset="0"/>
                  <a:ea typeface="+mn-ea"/>
                  <a:cs typeface="+mn-cs"/>
                </a:rPr>
                <a:t>l</a:t>
              </a:r>
              <a:endParaRPr lang="en-US" sz="69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677963" y="2634855"/>
              <a:ext cx="2216095" cy="1084217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5046">
                <a:buClrTx/>
                <a:defRPr/>
              </a:pPr>
              <a:r>
                <a:rPr lang="en-US" sz="6900" b="1" kern="1200">
                  <a:solidFill>
                    <a:srgbClr val="FF0000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  <a:endParaRPr lang="en-US" sz="69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79343" y="3819221"/>
              <a:ext cx="4214714" cy="1084217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5046">
                <a:buClrTx/>
                <a:defRPr/>
              </a:pPr>
              <a:r>
                <a:rPr lang="en-US" sz="6900" b="1" kern="1200">
                  <a:solidFill>
                    <a:prstClr val="black"/>
                  </a:solidFill>
                  <a:latin typeface="VNI-Avo" pitchFamily="2" charset="0"/>
                  <a:ea typeface="+mn-ea"/>
                  <a:cs typeface="+mn-cs"/>
                </a:rPr>
                <a:t>luaân</a:t>
              </a:r>
              <a:endParaRPr lang="en-US" sz="69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" y="5655425"/>
            <a:ext cx="3979162" cy="660915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côø l</a:t>
            </a:r>
            <a:r>
              <a:rPr lang="en-US" sz="37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uaân</a:t>
            </a: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löu</a:t>
            </a: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9281" y="102627"/>
            <a:ext cx="7255139" cy="1153356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69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uaân uyeân uyt</a:t>
            </a:r>
            <a:endParaRPr lang="en-US" sz="69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68634" y="5692699"/>
            <a:ext cx="5272404" cy="666255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37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uyùt </a:t>
            </a: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coøi</a:t>
            </a: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4192" y="5655425"/>
            <a:ext cx="3979162" cy="660915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boùng ch</a:t>
            </a:r>
            <a:r>
              <a:rPr lang="en-US" sz="37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uyeàn</a:t>
            </a: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7" t="62402" r="5543" b="22186"/>
          <a:stretch/>
        </p:blipFill>
        <p:spPr>
          <a:xfrm>
            <a:off x="8707058" y="3458089"/>
            <a:ext cx="2441184" cy="1986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60843" r="35185" b="22105"/>
          <a:stretch/>
        </p:blipFill>
        <p:spPr>
          <a:xfrm>
            <a:off x="4609789" y="3458087"/>
            <a:ext cx="2441184" cy="2197288"/>
          </a:xfrm>
          <a:prstGeom prst="rect">
            <a:avLst/>
          </a:prstGeom>
        </p:spPr>
      </p:pic>
      <p:grpSp>
        <p:nvGrpSpPr>
          <p:cNvPr id="15" name="Group 2">
            <a:extLst>
              <a:ext uri="{FF2B5EF4-FFF2-40B4-BE49-F238E27FC236}">
                <a16:creationId xmlns:a16="http://schemas.microsoft.com/office/drawing/2014/main" xmlns="" id="{E9E56C9A-650E-46A4-869C-9486B3BFAA71}"/>
              </a:ext>
            </a:extLst>
          </p:cNvPr>
          <p:cNvGrpSpPr/>
          <p:nvPr/>
        </p:nvGrpSpPr>
        <p:grpSpPr>
          <a:xfrm>
            <a:off x="929396" y="2981451"/>
            <a:ext cx="1647494" cy="2532544"/>
            <a:chOff x="5509039" y="0"/>
            <a:chExt cx="2220966" cy="4108145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xmlns="" id="{B1A09C60-FBE9-46C6-AEC8-08124218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9039" y="0"/>
              <a:ext cx="2220966" cy="4108145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xmlns="" id="{1E832D0D-ECBC-46D7-85ED-CA5FC1ED5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808" y="1590020"/>
              <a:ext cx="690618" cy="928103"/>
            </a:xfrm>
            <a:prstGeom prst="rect">
              <a:avLst/>
            </a:prstGeom>
          </p:spPr>
        </p:pic>
        <p:sp>
          <p:nvSpPr>
            <p:cNvPr id="18" name="TextBox 1">
              <a:extLst>
                <a:ext uri="{FF2B5EF4-FFF2-40B4-BE49-F238E27FC236}">
                  <a16:creationId xmlns:a16="http://schemas.microsoft.com/office/drawing/2014/main" xmlns="" id="{551D3A0F-1B93-4488-87D3-85A6BBDF5E90}"/>
                </a:ext>
              </a:extLst>
            </p:cNvPr>
            <p:cNvSpPr txBox="1"/>
            <p:nvPr/>
          </p:nvSpPr>
          <p:spPr>
            <a:xfrm>
              <a:off x="5776723" y="1153717"/>
              <a:ext cx="1774603" cy="47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070">
                <a:buClrTx/>
              </a:pPr>
              <a:r>
                <a:rPr lang="en-US" sz="1300" b="1">
                  <a:solidFill>
                    <a:srgbClr val="F4FF00"/>
                  </a:solidFill>
                  <a:latin typeface="VNI-Avo" pitchFamily="2" charset="0"/>
                </a:rPr>
                <a:t>CÔØ LUAÂN LÖU</a:t>
              </a:r>
              <a:endParaRPr lang="vi-VN" sz="1300" b="1">
                <a:solidFill>
                  <a:srgbClr val="F4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17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107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9" y="56405"/>
            <a:ext cx="12210795" cy="6846643"/>
          </a:xfrm>
          <a:prstGeom prst="rect">
            <a:avLst/>
          </a:prstGeom>
        </p:spPr>
      </p:pic>
      <p:sp>
        <p:nvSpPr>
          <p:cNvPr id="889" name="文本框 6"/>
          <p:cNvSpPr txBox="1">
            <a:spLocks noChangeArrowheads="1"/>
          </p:cNvSpPr>
          <p:nvPr/>
        </p:nvSpPr>
        <p:spPr bwMode="auto">
          <a:xfrm>
            <a:off x="1210733" y="1240473"/>
            <a:ext cx="2459913" cy="100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740" tIns="45879" rIns="91740" bIns="4587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0939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CN" sz="5900" b="1" kern="1200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  <a:cs typeface="+mn-cs"/>
              </a:rPr>
              <a:t>Löu</a:t>
            </a:r>
            <a:r>
              <a:rPr lang="en-US" altLang="zh-CN" sz="5900" b="1" kern="1200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  <a:cs typeface="+mn-cs"/>
              </a:rPr>
              <a:t> </a:t>
            </a:r>
            <a:r>
              <a:rPr lang="en-US" altLang="zh-CN" sz="5900" b="1" kern="1200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  <a:cs typeface="+mn-cs"/>
              </a:rPr>
              <a:t>yù</a:t>
            </a:r>
            <a:endParaRPr lang="zh-CN" altLang="en-US" sz="5900" b="1" kern="1200" dirty="0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  <a:cs typeface="+mn-cs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917331" y="4852204"/>
            <a:ext cx="223679" cy="326125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226398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226398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704991" y="3137049"/>
            <a:ext cx="2557422" cy="3665187"/>
            <a:chOff x="4805321" y="1463631"/>
            <a:chExt cx="1918454" cy="2748890"/>
          </a:xfrm>
        </p:grpSpPr>
        <p:grpSp>
          <p:nvGrpSpPr>
            <p:cNvPr id="6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7" name="Group 805"/>
              <p:cNvGrpSpPr>
                <a:grpSpLocks/>
              </p:cNvGrpSpPr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64" name="Freeform 605"/>
                <p:cNvSpPr>
                  <a:spLocks/>
                </p:cNvSpPr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5" name="Freeform 606"/>
                <p:cNvSpPr>
                  <a:spLocks/>
                </p:cNvSpPr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6" name="Freeform 607"/>
                <p:cNvSpPr>
                  <a:spLocks/>
                </p:cNvSpPr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7" name="Freeform 608"/>
                <p:cNvSpPr>
                  <a:spLocks/>
                </p:cNvSpPr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8" name="Freeform 609"/>
                <p:cNvSpPr>
                  <a:spLocks/>
                </p:cNvSpPr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9" name="Freeform 610"/>
                <p:cNvSpPr>
                  <a:spLocks/>
                </p:cNvSpPr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0" name="Freeform 611"/>
                <p:cNvSpPr>
                  <a:spLocks/>
                </p:cNvSpPr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1" name="Freeform 612"/>
                <p:cNvSpPr>
                  <a:spLocks/>
                </p:cNvSpPr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2" name="Freeform 613"/>
                <p:cNvSpPr>
                  <a:spLocks/>
                </p:cNvSpPr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3" name="Freeform 614"/>
                <p:cNvSpPr>
                  <a:spLocks/>
                </p:cNvSpPr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4" name="Freeform 615"/>
                <p:cNvSpPr>
                  <a:spLocks/>
                </p:cNvSpPr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5" name="Freeform 616"/>
                <p:cNvSpPr>
                  <a:spLocks/>
                </p:cNvSpPr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6" name="Freeform 617"/>
                <p:cNvSpPr>
                  <a:spLocks/>
                </p:cNvSpPr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7" name="Freeform 618"/>
                <p:cNvSpPr>
                  <a:spLocks/>
                </p:cNvSpPr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8" name="Freeform 619"/>
                <p:cNvSpPr>
                  <a:spLocks/>
                </p:cNvSpPr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9" name="Freeform 620"/>
                <p:cNvSpPr>
                  <a:spLocks/>
                </p:cNvSpPr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0" name="Freeform 621"/>
                <p:cNvSpPr>
                  <a:spLocks/>
                </p:cNvSpPr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1" name="Freeform 622"/>
                <p:cNvSpPr>
                  <a:spLocks/>
                </p:cNvSpPr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2" name="Freeform 623"/>
                <p:cNvSpPr>
                  <a:spLocks/>
                </p:cNvSpPr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3" name="Freeform 624"/>
                <p:cNvSpPr>
                  <a:spLocks/>
                </p:cNvSpPr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4" name="Freeform 625"/>
                <p:cNvSpPr>
                  <a:spLocks/>
                </p:cNvSpPr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5" name="Freeform 626"/>
                <p:cNvSpPr>
                  <a:spLocks/>
                </p:cNvSpPr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6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7" name="Freeform 628"/>
                <p:cNvSpPr>
                  <a:spLocks/>
                </p:cNvSpPr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8" name="Freeform 629"/>
                <p:cNvSpPr>
                  <a:spLocks/>
                </p:cNvSpPr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1" name="Freeform 630"/>
                <p:cNvSpPr>
                  <a:spLocks/>
                </p:cNvSpPr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2" name="Freeform 631"/>
                <p:cNvSpPr>
                  <a:spLocks/>
                </p:cNvSpPr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3" name="Freeform 632"/>
                <p:cNvSpPr>
                  <a:spLocks/>
                </p:cNvSpPr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4" name="Freeform 633"/>
                <p:cNvSpPr>
                  <a:spLocks/>
                </p:cNvSpPr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5" name="Freeform 634"/>
                <p:cNvSpPr>
                  <a:spLocks/>
                </p:cNvSpPr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6" name="Freeform 635"/>
                <p:cNvSpPr>
                  <a:spLocks/>
                </p:cNvSpPr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7" name="Freeform 636"/>
                <p:cNvSpPr>
                  <a:spLocks/>
                </p:cNvSpPr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8" name="Freeform 637"/>
                <p:cNvSpPr>
                  <a:spLocks/>
                </p:cNvSpPr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9" name="Freeform 638"/>
                <p:cNvSpPr>
                  <a:spLocks/>
                </p:cNvSpPr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0" name="Freeform 639"/>
                <p:cNvSpPr>
                  <a:spLocks/>
                </p:cNvSpPr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1" name="Freeform 640"/>
                <p:cNvSpPr>
                  <a:spLocks/>
                </p:cNvSpPr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2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3" name="Freeform 642"/>
                <p:cNvSpPr>
                  <a:spLocks/>
                </p:cNvSpPr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4" name="Freeform 643"/>
                <p:cNvSpPr>
                  <a:spLocks/>
                </p:cNvSpPr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5" name="Freeform 644"/>
                <p:cNvSpPr>
                  <a:spLocks/>
                </p:cNvSpPr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6" name="Freeform 645"/>
                <p:cNvSpPr>
                  <a:spLocks/>
                </p:cNvSpPr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7" name="Freeform 646"/>
                <p:cNvSpPr>
                  <a:spLocks/>
                </p:cNvSpPr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8" name="Freeform 647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9" name="Freeform 648"/>
                <p:cNvSpPr>
                  <a:spLocks/>
                </p:cNvSpPr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0" name="Freeform 649"/>
                <p:cNvSpPr>
                  <a:spLocks/>
                </p:cNvSpPr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1" name="Freeform 650"/>
                <p:cNvSpPr>
                  <a:spLocks/>
                </p:cNvSpPr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2" name="Freeform 651"/>
                <p:cNvSpPr>
                  <a:spLocks/>
                </p:cNvSpPr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3" name="Freeform 652"/>
                <p:cNvSpPr>
                  <a:spLocks/>
                </p:cNvSpPr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4" name="Freeform 653"/>
                <p:cNvSpPr>
                  <a:spLocks/>
                </p:cNvSpPr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5" name="Freeform 654"/>
                <p:cNvSpPr>
                  <a:spLocks/>
                </p:cNvSpPr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6" name="Freeform 655"/>
                <p:cNvSpPr>
                  <a:spLocks/>
                </p:cNvSpPr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7" name="Freeform 656"/>
                <p:cNvSpPr>
                  <a:spLocks/>
                </p:cNvSpPr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8" name="Freeform 657"/>
                <p:cNvSpPr>
                  <a:spLocks/>
                </p:cNvSpPr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9" name="Freeform 658"/>
                <p:cNvSpPr>
                  <a:spLocks/>
                </p:cNvSpPr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0" name="Freeform 659"/>
                <p:cNvSpPr>
                  <a:spLocks/>
                </p:cNvSpPr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1" name="Freeform 660"/>
                <p:cNvSpPr>
                  <a:spLocks/>
                </p:cNvSpPr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2" name="Freeform 661"/>
                <p:cNvSpPr>
                  <a:spLocks/>
                </p:cNvSpPr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3" name="Freeform 662"/>
                <p:cNvSpPr>
                  <a:spLocks/>
                </p:cNvSpPr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4" name="Freeform 663"/>
                <p:cNvSpPr>
                  <a:spLocks/>
                </p:cNvSpPr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5" name="Freeform 664"/>
                <p:cNvSpPr>
                  <a:spLocks/>
                </p:cNvSpPr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6" name="Freeform 665"/>
                <p:cNvSpPr>
                  <a:spLocks/>
                </p:cNvSpPr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7" name="Freeform 666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8" name="Freeform 667"/>
                <p:cNvSpPr>
                  <a:spLocks/>
                </p:cNvSpPr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9" name="Freeform 668"/>
                <p:cNvSpPr>
                  <a:spLocks/>
                </p:cNvSpPr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0" name="Freeform 669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1" name="Freeform 670"/>
                <p:cNvSpPr>
                  <a:spLocks/>
                </p:cNvSpPr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2" name="Freeform 671"/>
                <p:cNvSpPr>
                  <a:spLocks/>
                </p:cNvSpPr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3" name="Freeform 672"/>
                <p:cNvSpPr>
                  <a:spLocks/>
                </p:cNvSpPr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4" name="Freeform 673"/>
                <p:cNvSpPr>
                  <a:spLocks/>
                </p:cNvSpPr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5" name="Freeform 674"/>
                <p:cNvSpPr>
                  <a:spLocks/>
                </p:cNvSpPr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6" name="Freeform 675"/>
                <p:cNvSpPr>
                  <a:spLocks/>
                </p:cNvSpPr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7" name="Freeform 676"/>
                <p:cNvSpPr>
                  <a:spLocks/>
                </p:cNvSpPr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8" name="Freeform 677"/>
                <p:cNvSpPr>
                  <a:spLocks/>
                </p:cNvSpPr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9" name="Freeform 678"/>
                <p:cNvSpPr>
                  <a:spLocks/>
                </p:cNvSpPr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0" name="Freeform 679"/>
                <p:cNvSpPr>
                  <a:spLocks/>
                </p:cNvSpPr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1" name="Freeform 680"/>
                <p:cNvSpPr>
                  <a:spLocks/>
                </p:cNvSpPr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2" name="Freeform 681"/>
                <p:cNvSpPr>
                  <a:spLocks/>
                </p:cNvSpPr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3" name="Freeform 682"/>
                <p:cNvSpPr>
                  <a:spLocks/>
                </p:cNvSpPr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4" name="Freeform 683"/>
                <p:cNvSpPr>
                  <a:spLocks/>
                </p:cNvSpPr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5" name="Freeform 684"/>
                <p:cNvSpPr>
                  <a:spLocks/>
                </p:cNvSpPr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6" name="Freeform 685"/>
                <p:cNvSpPr>
                  <a:spLocks/>
                </p:cNvSpPr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7" name="Freeform 686"/>
                <p:cNvSpPr>
                  <a:spLocks/>
                </p:cNvSpPr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8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9" name="Freeform 688"/>
                <p:cNvSpPr>
                  <a:spLocks/>
                </p:cNvSpPr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0" name="Freeform 689"/>
                <p:cNvSpPr>
                  <a:spLocks/>
                </p:cNvSpPr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1" name="Freeform 690"/>
                <p:cNvSpPr>
                  <a:spLocks/>
                </p:cNvSpPr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2" name="Freeform 691"/>
                <p:cNvSpPr>
                  <a:spLocks/>
                </p:cNvSpPr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3" name="Freeform 692"/>
                <p:cNvSpPr>
                  <a:spLocks/>
                </p:cNvSpPr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4" name="Freeform 693"/>
                <p:cNvSpPr>
                  <a:spLocks/>
                </p:cNvSpPr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5" name="Freeform 694"/>
                <p:cNvSpPr>
                  <a:spLocks/>
                </p:cNvSpPr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6" name="Freeform 695"/>
                <p:cNvSpPr>
                  <a:spLocks/>
                </p:cNvSpPr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7" name="Freeform 696"/>
                <p:cNvSpPr>
                  <a:spLocks/>
                </p:cNvSpPr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8" name="Freeform 697"/>
                <p:cNvSpPr>
                  <a:spLocks/>
                </p:cNvSpPr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9" name="Freeform 698"/>
                <p:cNvSpPr>
                  <a:spLocks/>
                </p:cNvSpPr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0" name="Freeform 699"/>
                <p:cNvSpPr>
                  <a:spLocks/>
                </p:cNvSpPr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1" name="Freeform 700"/>
                <p:cNvSpPr>
                  <a:spLocks/>
                </p:cNvSpPr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2" name="Freeform 701"/>
                <p:cNvSpPr>
                  <a:spLocks/>
                </p:cNvSpPr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3" name="Freeform 702"/>
                <p:cNvSpPr>
                  <a:spLocks/>
                </p:cNvSpPr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4" name="Freeform 703"/>
                <p:cNvSpPr>
                  <a:spLocks/>
                </p:cNvSpPr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5" name="Freeform 704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6" name="Freeform 705"/>
                <p:cNvSpPr>
                  <a:spLocks/>
                </p:cNvSpPr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7" name="Freeform 706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8" name="Freeform 707"/>
                <p:cNvSpPr>
                  <a:spLocks/>
                </p:cNvSpPr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9" name="Freeform 708"/>
                <p:cNvSpPr>
                  <a:spLocks/>
                </p:cNvSpPr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0" name="Freeform 709"/>
                <p:cNvSpPr>
                  <a:spLocks/>
                </p:cNvSpPr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1" name="Freeform 710"/>
                <p:cNvSpPr>
                  <a:spLocks/>
                </p:cNvSpPr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2" name="Freeform 711"/>
                <p:cNvSpPr>
                  <a:spLocks/>
                </p:cNvSpPr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3" name="Freeform 712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4" name="Freeform 713"/>
                <p:cNvSpPr>
                  <a:spLocks/>
                </p:cNvSpPr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5" name="Freeform 714"/>
                <p:cNvSpPr>
                  <a:spLocks/>
                </p:cNvSpPr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6" name="Freeform 715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7" name="Freeform 716"/>
                <p:cNvSpPr>
                  <a:spLocks/>
                </p:cNvSpPr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8" name="Freeform 717"/>
                <p:cNvSpPr>
                  <a:spLocks/>
                </p:cNvSpPr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9" name="Freeform 718"/>
                <p:cNvSpPr>
                  <a:spLocks/>
                </p:cNvSpPr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0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1" name="Freeform 720"/>
                <p:cNvSpPr>
                  <a:spLocks/>
                </p:cNvSpPr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2" name="Freeform 721"/>
                <p:cNvSpPr>
                  <a:spLocks/>
                </p:cNvSpPr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3" name="Freeform 722"/>
                <p:cNvSpPr>
                  <a:spLocks/>
                </p:cNvSpPr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4" name="Freeform 723"/>
                <p:cNvSpPr>
                  <a:spLocks/>
                </p:cNvSpPr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5" name="Freeform 724"/>
                <p:cNvSpPr>
                  <a:spLocks/>
                </p:cNvSpPr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6" name="Freeform 725"/>
                <p:cNvSpPr>
                  <a:spLocks/>
                </p:cNvSpPr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7" name="Freeform 726"/>
                <p:cNvSpPr>
                  <a:spLocks/>
                </p:cNvSpPr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8" name="Freeform 727"/>
                <p:cNvSpPr>
                  <a:spLocks/>
                </p:cNvSpPr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9" name="Freeform 728"/>
                <p:cNvSpPr>
                  <a:spLocks/>
                </p:cNvSpPr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0" name="Freeform 729"/>
                <p:cNvSpPr>
                  <a:spLocks/>
                </p:cNvSpPr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1" name="Freeform 730"/>
                <p:cNvSpPr>
                  <a:spLocks/>
                </p:cNvSpPr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2" name="Freeform 731"/>
                <p:cNvSpPr>
                  <a:spLocks/>
                </p:cNvSpPr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3" name="Freeform 732"/>
                <p:cNvSpPr>
                  <a:spLocks/>
                </p:cNvSpPr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4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5" name="Freeform 734"/>
                <p:cNvSpPr>
                  <a:spLocks/>
                </p:cNvSpPr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6" name="Freeform 735"/>
                <p:cNvSpPr>
                  <a:spLocks/>
                </p:cNvSpPr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7" name="Freeform 736"/>
                <p:cNvSpPr>
                  <a:spLocks/>
                </p:cNvSpPr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8" name="Freeform 737"/>
                <p:cNvSpPr>
                  <a:spLocks/>
                </p:cNvSpPr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9" name="Freeform 738"/>
                <p:cNvSpPr>
                  <a:spLocks/>
                </p:cNvSpPr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0" name="Freeform 739"/>
                <p:cNvSpPr>
                  <a:spLocks/>
                </p:cNvSpPr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1" name="Freeform 740"/>
                <p:cNvSpPr>
                  <a:spLocks/>
                </p:cNvSpPr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2" name="Freeform 741"/>
                <p:cNvSpPr>
                  <a:spLocks/>
                </p:cNvSpPr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3" name="Freeform 742"/>
                <p:cNvSpPr>
                  <a:spLocks/>
                </p:cNvSpPr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4" name="Freeform 743"/>
                <p:cNvSpPr>
                  <a:spLocks/>
                </p:cNvSpPr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5" name="Freeform 744"/>
                <p:cNvSpPr>
                  <a:spLocks/>
                </p:cNvSpPr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6" name="Freeform 745"/>
                <p:cNvSpPr>
                  <a:spLocks/>
                </p:cNvSpPr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7" name="Freeform 746"/>
                <p:cNvSpPr>
                  <a:spLocks/>
                </p:cNvSpPr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8" name="Freeform 747"/>
                <p:cNvSpPr>
                  <a:spLocks/>
                </p:cNvSpPr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9" name="Freeform 748"/>
                <p:cNvSpPr>
                  <a:spLocks/>
                </p:cNvSpPr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0" name="Freeform 749"/>
                <p:cNvSpPr>
                  <a:spLocks/>
                </p:cNvSpPr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1" name="Freeform 750"/>
                <p:cNvSpPr>
                  <a:spLocks/>
                </p:cNvSpPr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2" name="Freeform 751"/>
                <p:cNvSpPr>
                  <a:spLocks/>
                </p:cNvSpPr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3" name="Freeform 752"/>
                <p:cNvSpPr>
                  <a:spLocks/>
                </p:cNvSpPr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4" name="Freeform 753"/>
                <p:cNvSpPr>
                  <a:spLocks/>
                </p:cNvSpPr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5" name="Freeform 754"/>
                <p:cNvSpPr>
                  <a:spLocks/>
                </p:cNvSpPr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6" name="Freeform 755"/>
                <p:cNvSpPr>
                  <a:spLocks/>
                </p:cNvSpPr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7" name="Freeform 756"/>
                <p:cNvSpPr>
                  <a:spLocks/>
                </p:cNvSpPr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8" name="Freeform 757"/>
                <p:cNvSpPr>
                  <a:spLocks/>
                </p:cNvSpPr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9" name="Freeform 758"/>
                <p:cNvSpPr>
                  <a:spLocks/>
                </p:cNvSpPr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0" name="Freeform 759"/>
                <p:cNvSpPr>
                  <a:spLocks/>
                </p:cNvSpPr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1" name="Freeform 760"/>
                <p:cNvSpPr>
                  <a:spLocks/>
                </p:cNvSpPr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2" name="Freeform 761"/>
                <p:cNvSpPr>
                  <a:spLocks/>
                </p:cNvSpPr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3" name="Freeform 762"/>
                <p:cNvSpPr>
                  <a:spLocks/>
                </p:cNvSpPr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4" name="Freeform 763"/>
                <p:cNvSpPr>
                  <a:spLocks/>
                </p:cNvSpPr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5" name="Freeform 764"/>
                <p:cNvSpPr>
                  <a:spLocks/>
                </p:cNvSpPr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6" name="Freeform 765"/>
                <p:cNvSpPr>
                  <a:spLocks/>
                </p:cNvSpPr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7" name="Freeform 766"/>
                <p:cNvSpPr>
                  <a:spLocks/>
                </p:cNvSpPr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8" name="Freeform 767"/>
                <p:cNvSpPr>
                  <a:spLocks/>
                </p:cNvSpPr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9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0" name="Freeform 769"/>
                <p:cNvSpPr>
                  <a:spLocks/>
                </p:cNvSpPr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1" name="Freeform 770"/>
                <p:cNvSpPr>
                  <a:spLocks/>
                </p:cNvSpPr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2" name="Freeform 771"/>
                <p:cNvSpPr>
                  <a:spLocks/>
                </p:cNvSpPr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3" name="Freeform 772"/>
                <p:cNvSpPr>
                  <a:spLocks/>
                </p:cNvSpPr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4" name="Freeform 773"/>
                <p:cNvSpPr>
                  <a:spLocks/>
                </p:cNvSpPr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5" name="Freeform 774"/>
                <p:cNvSpPr>
                  <a:spLocks/>
                </p:cNvSpPr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6" name="Freeform 775"/>
                <p:cNvSpPr>
                  <a:spLocks/>
                </p:cNvSpPr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7" name="Freeform 776"/>
                <p:cNvSpPr>
                  <a:spLocks/>
                </p:cNvSpPr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8" name="Freeform 777"/>
                <p:cNvSpPr>
                  <a:spLocks/>
                </p:cNvSpPr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9" name="Freeform 778"/>
                <p:cNvSpPr>
                  <a:spLocks/>
                </p:cNvSpPr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0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1" name="Freeform 780"/>
                <p:cNvSpPr>
                  <a:spLocks/>
                </p:cNvSpPr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2" name="Freeform 781"/>
                <p:cNvSpPr>
                  <a:spLocks/>
                </p:cNvSpPr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3" name="Freeform 782"/>
                <p:cNvSpPr>
                  <a:spLocks/>
                </p:cNvSpPr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4" name="Freeform 783"/>
                <p:cNvSpPr>
                  <a:spLocks/>
                </p:cNvSpPr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5" name="Freeform 784"/>
                <p:cNvSpPr>
                  <a:spLocks/>
                </p:cNvSpPr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6" name="Freeform 785"/>
                <p:cNvSpPr>
                  <a:spLocks/>
                </p:cNvSpPr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7" name="Freeform 786"/>
                <p:cNvSpPr>
                  <a:spLocks/>
                </p:cNvSpPr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8" name="Freeform 787"/>
                <p:cNvSpPr>
                  <a:spLocks/>
                </p:cNvSpPr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9" name="Freeform 788"/>
                <p:cNvSpPr>
                  <a:spLocks/>
                </p:cNvSpPr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0" name="Freeform 789"/>
                <p:cNvSpPr>
                  <a:spLocks/>
                </p:cNvSpPr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1" name="Freeform 790"/>
                <p:cNvSpPr>
                  <a:spLocks/>
                </p:cNvSpPr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2" name="Freeform 791"/>
                <p:cNvSpPr>
                  <a:spLocks/>
                </p:cNvSpPr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3" name="Freeform 792"/>
                <p:cNvSpPr>
                  <a:spLocks/>
                </p:cNvSpPr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4" name="Freeform 793"/>
                <p:cNvSpPr>
                  <a:spLocks/>
                </p:cNvSpPr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5" name="Freeform 794"/>
                <p:cNvSpPr>
                  <a:spLocks/>
                </p:cNvSpPr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6" name="Freeform 795"/>
                <p:cNvSpPr>
                  <a:spLocks/>
                </p:cNvSpPr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7" name="Freeform 796"/>
                <p:cNvSpPr>
                  <a:spLocks/>
                </p:cNvSpPr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8" name="Freeform 797"/>
                <p:cNvSpPr>
                  <a:spLocks/>
                </p:cNvSpPr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9" name="Freeform 798"/>
                <p:cNvSpPr>
                  <a:spLocks/>
                </p:cNvSpPr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0" name="Freeform 799"/>
                <p:cNvSpPr>
                  <a:spLocks/>
                </p:cNvSpPr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1" name="Freeform 800"/>
                <p:cNvSpPr>
                  <a:spLocks/>
                </p:cNvSpPr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2" name="Freeform 801"/>
                <p:cNvSpPr>
                  <a:spLocks/>
                </p:cNvSpPr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3" name="Freeform 802"/>
                <p:cNvSpPr>
                  <a:spLocks/>
                </p:cNvSpPr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4" name="Freeform 803"/>
                <p:cNvSpPr>
                  <a:spLocks/>
                </p:cNvSpPr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5" name="Freeform 804"/>
                <p:cNvSpPr>
                  <a:spLocks/>
                </p:cNvSpPr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8" name="Group 1006"/>
              <p:cNvGrpSpPr>
                <a:grpSpLocks/>
              </p:cNvGrpSpPr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64" name="Freeform 806"/>
                <p:cNvSpPr>
                  <a:spLocks/>
                </p:cNvSpPr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5" name="Freeform 807"/>
                <p:cNvSpPr>
                  <a:spLocks/>
                </p:cNvSpPr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6" name="Freeform 808"/>
                <p:cNvSpPr>
                  <a:spLocks/>
                </p:cNvSpPr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7" name="Freeform 809"/>
                <p:cNvSpPr>
                  <a:spLocks/>
                </p:cNvSpPr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8" name="Freeform 810"/>
                <p:cNvSpPr>
                  <a:spLocks/>
                </p:cNvSpPr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9" name="Freeform 811"/>
                <p:cNvSpPr>
                  <a:spLocks/>
                </p:cNvSpPr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0" name="Freeform 812"/>
                <p:cNvSpPr>
                  <a:spLocks/>
                </p:cNvSpPr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1" name="Freeform 813"/>
                <p:cNvSpPr>
                  <a:spLocks/>
                </p:cNvSpPr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2" name="Freeform 814"/>
                <p:cNvSpPr>
                  <a:spLocks/>
                </p:cNvSpPr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3" name="Freeform 815"/>
                <p:cNvSpPr>
                  <a:spLocks/>
                </p:cNvSpPr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4" name="Freeform 816"/>
                <p:cNvSpPr>
                  <a:spLocks/>
                </p:cNvSpPr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5" name="Freeform 817"/>
                <p:cNvSpPr>
                  <a:spLocks/>
                </p:cNvSpPr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6" name="Freeform 818"/>
                <p:cNvSpPr>
                  <a:spLocks/>
                </p:cNvSpPr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7" name="Freeform 819"/>
                <p:cNvSpPr>
                  <a:spLocks/>
                </p:cNvSpPr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8" name="Freeform 820"/>
                <p:cNvSpPr>
                  <a:spLocks/>
                </p:cNvSpPr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9" name="Freeform 821"/>
                <p:cNvSpPr>
                  <a:spLocks/>
                </p:cNvSpPr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0" name="Freeform 822"/>
                <p:cNvSpPr>
                  <a:spLocks/>
                </p:cNvSpPr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1" name="Freeform 823"/>
                <p:cNvSpPr>
                  <a:spLocks/>
                </p:cNvSpPr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2" name="Freeform 824"/>
                <p:cNvSpPr>
                  <a:spLocks/>
                </p:cNvSpPr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3" name="Freeform 825"/>
                <p:cNvSpPr>
                  <a:spLocks/>
                </p:cNvSpPr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4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5" name="Freeform 827"/>
                <p:cNvSpPr>
                  <a:spLocks/>
                </p:cNvSpPr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6" name="Freeform 828"/>
                <p:cNvSpPr>
                  <a:spLocks/>
                </p:cNvSpPr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7" name="Freeform 829"/>
                <p:cNvSpPr>
                  <a:spLocks/>
                </p:cNvSpPr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8" name="Freeform 830"/>
                <p:cNvSpPr>
                  <a:spLocks/>
                </p:cNvSpPr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9" name="Freeform 831"/>
                <p:cNvSpPr>
                  <a:spLocks/>
                </p:cNvSpPr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0" name="Freeform 832"/>
                <p:cNvSpPr>
                  <a:spLocks/>
                </p:cNvSpPr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1" name="Freeform 833"/>
                <p:cNvSpPr>
                  <a:spLocks/>
                </p:cNvSpPr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2" name="Freeform 834"/>
                <p:cNvSpPr>
                  <a:spLocks/>
                </p:cNvSpPr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3" name="Freeform 835"/>
                <p:cNvSpPr>
                  <a:spLocks/>
                </p:cNvSpPr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4" name="Freeform 836"/>
                <p:cNvSpPr>
                  <a:spLocks/>
                </p:cNvSpPr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5" name="Freeform 837"/>
                <p:cNvSpPr>
                  <a:spLocks/>
                </p:cNvSpPr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6" name="Freeform 838"/>
                <p:cNvSpPr>
                  <a:spLocks/>
                </p:cNvSpPr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7" name="Freeform 839"/>
                <p:cNvSpPr>
                  <a:spLocks/>
                </p:cNvSpPr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8" name="Freeform 840"/>
                <p:cNvSpPr>
                  <a:spLocks/>
                </p:cNvSpPr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9" name="Freeform 841"/>
                <p:cNvSpPr>
                  <a:spLocks/>
                </p:cNvSpPr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0" name="Freeform 842"/>
                <p:cNvSpPr>
                  <a:spLocks/>
                </p:cNvSpPr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1" name="Freeform 843"/>
                <p:cNvSpPr>
                  <a:spLocks/>
                </p:cNvSpPr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2" name="Freeform 844"/>
                <p:cNvSpPr>
                  <a:spLocks/>
                </p:cNvSpPr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3" name="Freeform 845"/>
                <p:cNvSpPr>
                  <a:spLocks/>
                </p:cNvSpPr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4" name="Freeform 846"/>
                <p:cNvSpPr>
                  <a:spLocks/>
                </p:cNvSpPr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5" name="Freeform 847"/>
                <p:cNvSpPr>
                  <a:spLocks/>
                </p:cNvSpPr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6" name="Freeform 848"/>
                <p:cNvSpPr>
                  <a:spLocks/>
                </p:cNvSpPr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7" name="Freeform 849"/>
                <p:cNvSpPr>
                  <a:spLocks/>
                </p:cNvSpPr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8" name="Freeform 850"/>
                <p:cNvSpPr>
                  <a:spLocks/>
                </p:cNvSpPr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9" name="Freeform 851"/>
                <p:cNvSpPr>
                  <a:spLocks/>
                </p:cNvSpPr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0" name="Freeform 852"/>
                <p:cNvSpPr>
                  <a:spLocks/>
                </p:cNvSpPr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1" name="Freeform 853"/>
                <p:cNvSpPr>
                  <a:spLocks/>
                </p:cNvSpPr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2" name="Freeform 854"/>
                <p:cNvSpPr>
                  <a:spLocks/>
                </p:cNvSpPr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3" name="Freeform 855"/>
                <p:cNvSpPr>
                  <a:spLocks/>
                </p:cNvSpPr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4" name="Freeform 856"/>
                <p:cNvSpPr>
                  <a:spLocks/>
                </p:cNvSpPr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5" name="Freeform 857"/>
                <p:cNvSpPr>
                  <a:spLocks/>
                </p:cNvSpPr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6" name="Freeform 858"/>
                <p:cNvSpPr>
                  <a:spLocks/>
                </p:cNvSpPr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7" name="Freeform 859"/>
                <p:cNvSpPr>
                  <a:spLocks/>
                </p:cNvSpPr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8" name="Freeform 860"/>
                <p:cNvSpPr>
                  <a:spLocks/>
                </p:cNvSpPr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9" name="Freeform 861"/>
                <p:cNvSpPr>
                  <a:spLocks/>
                </p:cNvSpPr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0" name="Freeform 862"/>
                <p:cNvSpPr>
                  <a:spLocks/>
                </p:cNvSpPr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1" name="Freeform 863"/>
                <p:cNvSpPr>
                  <a:spLocks/>
                </p:cNvSpPr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2" name="Freeform 864"/>
                <p:cNvSpPr>
                  <a:spLocks/>
                </p:cNvSpPr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3" name="Freeform 865"/>
                <p:cNvSpPr>
                  <a:spLocks/>
                </p:cNvSpPr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4" name="Freeform 866"/>
                <p:cNvSpPr>
                  <a:spLocks/>
                </p:cNvSpPr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5" name="Freeform 867"/>
                <p:cNvSpPr>
                  <a:spLocks/>
                </p:cNvSpPr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6" name="Freeform 868"/>
                <p:cNvSpPr>
                  <a:spLocks/>
                </p:cNvSpPr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7" name="Freeform 869"/>
                <p:cNvSpPr>
                  <a:spLocks/>
                </p:cNvSpPr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8" name="Freeform 870"/>
                <p:cNvSpPr>
                  <a:spLocks/>
                </p:cNvSpPr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9" name="Freeform 871"/>
                <p:cNvSpPr>
                  <a:spLocks/>
                </p:cNvSpPr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0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1" name="Freeform 873"/>
                <p:cNvSpPr>
                  <a:spLocks/>
                </p:cNvSpPr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2" name="Freeform 874"/>
                <p:cNvSpPr>
                  <a:spLocks/>
                </p:cNvSpPr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3" name="Freeform 875"/>
                <p:cNvSpPr>
                  <a:spLocks/>
                </p:cNvSpPr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4" name="Freeform 876"/>
                <p:cNvSpPr>
                  <a:spLocks/>
                </p:cNvSpPr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5" name="Freeform 877"/>
                <p:cNvSpPr>
                  <a:spLocks/>
                </p:cNvSpPr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6" name="Freeform 878"/>
                <p:cNvSpPr>
                  <a:spLocks/>
                </p:cNvSpPr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7" name="Freeform 879"/>
                <p:cNvSpPr>
                  <a:spLocks/>
                </p:cNvSpPr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8" name="Freeform 880"/>
                <p:cNvSpPr>
                  <a:spLocks/>
                </p:cNvSpPr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9" name="Freeform 881"/>
                <p:cNvSpPr>
                  <a:spLocks/>
                </p:cNvSpPr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0" name="Freeform 882"/>
                <p:cNvSpPr>
                  <a:spLocks/>
                </p:cNvSpPr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1" name="Freeform 883"/>
                <p:cNvSpPr>
                  <a:spLocks/>
                </p:cNvSpPr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2" name="Freeform 884"/>
                <p:cNvSpPr>
                  <a:spLocks/>
                </p:cNvSpPr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3" name="Freeform 885"/>
                <p:cNvSpPr>
                  <a:spLocks/>
                </p:cNvSpPr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4" name="Freeform 886"/>
                <p:cNvSpPr>
                  <a:spLocks/>
                </p:cNvSpPr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5" name="Freeform 887"/>
                <p:cNvSpPr>
                  <a:spLocks/>
                </p:cNvSpPr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6" name="Freeform 888"/>
                <p:cNvSpPr>
                  <a:spLocks/>
                </p:cNvSpPr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7" name="Freeform 889"/>
                <p:cNvSpPr>
                  <a:spLocks/>
                </p:cNvSpPr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8" name="Freeform 890"/>
                <p:cNvSpPr>
                  <a:spLocks/>
                </p:cNvSpPr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9" name="Freeform 891"/>
                <p:cNvSpPr>
                  <a:spLocks/>
                </p:cNvSpPr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0" name="Freeform 892"/>
                <p:cNvSpPr>
                  <a:spLocks/>
                </p:cNvSpPr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1" name="Freeform 893"/>
                <p:cNvSpPr>
                  <a:spLocks/>
                </p:cNvSpPr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2" name="Freeform 894"/>
                <p:cNvSpPr>
                  <a:spLocks/>
                </p:cNvSpPr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3" name="Freeform 895"/>
                <p:cNvSpPr>
                  <a:spLocks/>
                </p:cNvSpPr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4" name="Freeform 896"/>
                <p:cNvSpPr>
                  <a:spLocks/>
                </p:cNvSpPr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5" name="Freeform 897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6" name="Freeform 898"/>
                <p:cNvSpPr>
                  <a:spLocks/>
                </p:cNvSpPr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7" name="Freeform 899"/>
                <p:cNvSpPr>
                  <a:spLocks/>
                </p:cNvSpPr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8" name="Freeform 900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9" name="Freeform 901"/>
                <p:cNvSpPr>
                  <a:spLocks/>
                </p:cNvSpPr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0" name="Freeform 902"/>
                <p:cNvSpPr>
                  <a:spLocks/>
                </p:cNvSpPr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1" name="Freeform 903"/>
                <p:cNvSpPr>
                  <a:spLocks/>
                </p:cNvSpPr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2" name="Freeform 904"/>
                <p:cNvSpPr>
                  <a:spLocks/>
                </p:cNvSpPr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3" name="Freeform 905"/>
                <p:cNvSpPr>
                  <a:spLocks/>
                </p:cNvSpPr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4" name="Freeform 906"/>
                <p:cNvSpPr>
                  <a:spLocks/>
                </p:cNvSpPr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5" name="Freeform 907"/>
                <p:cNvSpPr>
                  <a:spLocks/>
                </p:cNvSpPr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6" name="Freeform 908"/>
                <p:cNvSpPr>
                  <a:spLocks/>
                </p:cNvSpPr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7" name="Freeform 909"/>
                <p:cNvSpPr>
                  <a:spLocks/>
                </p:cNvSpPr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8" name="Freeform 910"/>
                <p:cNvSpPr>
                  <a:spLocks/>
                </p:cNvSpPr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9" name="Freeform 911"/>
                <p:cNvSpPr>
                  <a:spLocks/>
                </p:cNvSpPr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0" name="Freeform 912"/>
                <p:cNvSpPr>
                  <a:spLocks/>
                </p:cNvSpPr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1" name="Freeform 913"/>
                <p:cNvSpPr>
                  <a:spLocks/>
                </p:cNvSpPr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2" name="Freeform 914"/>
                <p:cNvSpPr>
                  <a:spLocks/>
                </p:cNvSpPr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3" name="Freeform 915"/>
                <p:cNvSpPr>
                  <a:spLocks/>
                </p:cNvSpPr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4" name="Freeform 916"/>
                <p:cNvSpPr>
                  <a:spLocks/>
                </p:cNvSpPr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5" name="Freeform 917"/>
                <p:cNvSpPr>
                  <a:spLocks/>
                </p:cNvSpPr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6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7" name="Freeform 919"/>
                <p:cNvSpPr>
                  <a:spLocks/>
                </p:cNvSpPr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8" name="Freeform 920"/>
                <p:cNvSpPr>
                  <a:spLocks/>
                </p:cNvSpPr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9" name="Freeform 921"/>
                <p:cNvSpPr>
                  <a:spLocks/>
                </p:cNvSpPr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0" name="Freeform 922"/>
                <p:cNvSpPr>
                  <a:spLocks/>
                </p:cNvSpPr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1" name="Freeform 923"/>
                <p:cNvSpPr>
                  <a:spLocks/>
                </p:cNvSpPr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2" name="Freeform 924"/>
                <p:cNvSpPr>
                  <a:spLocks/>
                </p:cNvSpPr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3" name="Freeform 925"/>
                <p:cNvSpPr>
                  <a:spLocks/>
                </p:cNvSpPr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4" name="Freeform 926"/>
                <p:cNvSpPr>
                  <a:spLocks/>
                </p:cNvSpPr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5" name="Freeform 927"/>
                <p:cNvSpPr>
                  <a:spLocks/>
                </p:cNvSpPr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6" name="Freeform 928"/>
                <p:cNvSpPr>
                  <a:spLocks/>
                </p:cNvSpPr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7" name="Freeform 929"/>
                <p:cNvSpPr>
                  <a:spLocks/>
                </p:cNvSpPr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8" name="Freeform 930"/>
                <p:cNvSpPr>
                  <a:spLocks/>
                </p:cNvSpPr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9" name="Freeform 931"/>
                <p:cNvSpPr>
                  <a:spLocks/>
                </p:cNvSpPr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0" name="Freeform 932"/>
                <p:cNvSpPr>
                  <a:spLocks/>
                </p:cNvSpPr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1" name="Freeform 933"/>
                <p:cNvSpPr>
                  <a:spLocks/>
                </p:cNvSpPr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2" name="Freeform 934"/>
                <p:cNvSpPr>
                  <a:spLocks/>
                </p:cNvSpPr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3" name="Freeform 935"/>
                <p:cNvSpPr>
                  <a:spLocks/>
                </p:cNvSpPr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4" name="Freeform 936"/>
                <p:cNvSpPr>
                  <a:spLocks/>
                </p:cNvSpPr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5" name="Freeform 937"/>
                <p:cNvSpPr>
                  <a:spLocks/>
                </p:cNvSpPr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6" name="Freeform 938"/>
                <p:cNvSpPr>
                  <a:spLocks/>
                </p:cNvSpPr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7" name="Freeform 939"/>
                <p:cNvSpPr>
                  <a:spLocks/>
                </p:cNvSpPr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8" name="Freeform 940"/>
                <p:cNvSpPr>
                  <a:spLocks/>
                </p:cNvSpPr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9" name="Freeform 941"/>
                <p:cNvSpPr>
                  <a:spLocks/>
                </p:cNvSpPr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0" name="Freeform 942"/>
                <p:cNvSpPr>
                  <a:spLocks/>
                </p:cNvSpPr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1" name="Freeform 943"/>
                <p:cNvSpPr>
                  <a:spLocks/>
                </p:cNvSpPr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2" name="Freeform 944"/>
                <p:cNvSpPr>
                  <a:spLocks/>
                </p:cNvSpPr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3" name="Freeform 945"/>
                <p:cNvSpPr>
                  <a:spLocks/>
                </p:cNvSpPr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4" name="Freeform 946"/>
                <p:cNvSpPr>
                  <a:spLocks/>
                </p:cNvSpPr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5" name="Freeform 947"/>
                <p:cNvSpPr>
                  <a:spLocks/>
                </p:cNvSpPr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6" name="Freeform 948"/>
                <p:cNvSpPr>
                  <a:spLocks/>
                </p:cNvSpPr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7" name="Freeform 949"/>
                <p:cNvSpPr>
                  <a:spLocks/>
                </p:cNvSpPr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8" name="Freeform 950"/>
                <p:cNvSpPr>
                  <a:spLocks/>
                </p:cNvSpPr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9" name="Freeform 951"/>
                <p:cNvSpPr>
                  <a:spLocks/>
                </p:cNvSpPr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0" name="Freeform 952"/>
                <p:cNvSpPr>
                  <a:spLocks/>
                </p:cNvSpPr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1" name="Freeform 953"/>
                <p:cNvSpPr>
                  <a:spLocks/>
                </p:cNvSpPr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2" name="Freeform 954"/>
                <p:cNvSpPr>
                  <a:spLocks/>
                </p:cNvSpPr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3" name="Freeform 955"/>
                <p:cNvSpPr>
                  <a:spLocks/>
                </p:cNvSpPr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4" name="Freeform 956"/>
                <p:cNvSpPr>
                  <a:spLocks/>
                </p:cNvSpPr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5" name="Freeform 957"/>
                <p:cNvSpPr>
                  <a:spLocks/>
                </p:cNvSpPr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6" name="Freeform 958"/>
                <p:cNvSpPr>
                  <a:spLocks/>
                </p:cNvSpPr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7" name="Freeform 959"/>
                <p:cNvSpPr>
                  <a:spLocks/>
                </p:cNvSpPr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8" name="Freeform 960"/>
                <p:cNvSpPr>
                  <a:spLocks/>
                </p:cNvSpPr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9" name="Freeform 961"/>
                <p:cNvSpPr>
                  <a:spLocks/>
                </p:cNvSpPr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0" name="Freeform 962"/>
                <p:cNvSpPr>
                  <a:spLocks/>
                </p:cNvSpPr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1" name="Freeform 963"/>
                <p:cNvSpPr>
                  <a:spLocks/>
                </p:cNvSpPr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2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3" name="Freeform 965"/>
                <p:cNvSpPr>
                  <a:spLocks/>
                </p:cNvSpPr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4" name="Freeform 966"/>
                <p:cNvSpPr>
                  <a:spLocks/>
                </p:cNvSpPr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5" name="Freeform 967"/>
                <p:cNvSpPr>
                  <a:spLocks/>
                </p:cNvSpPr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6" name="Freeform 968"/>
                <p:cNvSpPr>
                  <a:spLocks/>
                </p:cNvSpPr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7" name="Freeform 969"/>
                <p:cNvSpPr>
                  <a:spLocks/>
                </p:cNvSpPr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8" name="Freeform 970"/>
                <p:cNvSpPr>
                  <a:spLocks/>
                </p:cNvSpPr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9" name="Freeform 971"/>
                <p:cNvSpPr>
                  <a:spLocks/>
                </p:cNvSpPr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0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1" name="Freeform 973"/>
                <p:cNvSpPr>
                  <a:spLocks/>
                </p:cNvSpPr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2" name="Freeform 974"/>
                <p:cNvSpPr>
                  <a:spLocks/>
                </p:cNvSpPr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3" name="Freeform 975"/>
                <p:cNvSpPr>
                  <a:spLocks/>
                </p:cNvSpPr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4" name="Freeform 976"/>
                <p:cNvSpPr>
                  <a:spLocks/>
                </p:cNvSpPr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5" name="Freeform 977"/>
                <p:cNvSpPr>
                  <a:spLocks/>
                </p:cNvSpPr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6" name="Freeform 978"/>
                <p:cNvSpPr>
                  <a:spLocks/>
                </p:cNvSpPr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7" name="Freeform 979"/>
                <p:cNvSpPr>
                  <a:spLocks/>
                </p:cNvSpPr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8" name="Freeform 980"/>
                <p:cNvSpPr>
                  <a:spLocks/>
                </p:cNvSpPr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9" name="Freeform 981"/>
                <p:cNvSpPr>
                  <a:spLocks/>
                </p:cNvSpPr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0" name="Freeform 982"/>
                <p:cNvSpPr>
                  <a:spLocks/>
                </p:cNvSpPr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1" name="Freeform 983"/>
                <p:cNvSpPr>
                  <a:spLocks/>
                </p:cNvSpPr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2" name="Freeform 984"/>
                <p:cNvSpPr>
                  <a:spLocks/>
                </p:cNvSpPr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3" name="Freeform 985"/>
                <p:cNvSpPr>
                  <a:spLocks/>
                </p:cNvSpPr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4" name="Freeform 986"/>
                <p:cNvSpPr>
                  <a:spLocks/>
                </p:cNvSpPr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5" name="Freeform 987"/>
                <p:cNvSpPr>
                  <a:spLocks/>
                </p:cNvSpPr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6" name="Freeform 988"/>
                <p:cNvSpPr>
                  <a:spLocks/>
                </p:cNvSpPr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7" name="Freeform 989"/>
                <p:cNvSpPr>
                  <a:spLocks/>
                </p:cNvSpPr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8" name="Freeform 990"/>
                <p:cNvSpPr>
                  <a:spLocks/>
                </p:cNvSpPr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9" name="Freeform 991"/>
                <p:cNvSpPr>
                  <a:spLocks/>
                </p:cNvSpPr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0" name="Freeform 992"/>
                <p:cNvSpPr>
                  <a:spLocks/>
                </p:cNvSpPr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1" name="Freeform 993"/>
                <p:cNvSpPr>
                  <a:spLocks/>
                </p:cNvSpPr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2" name="Freeform 994"/>
                <p:cNvSpPr>
                  <a:spLocks/>
                </p:cNvSpPr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3" name="Freeform 995"/>
                <p:cNvSpPr>
                  <a:spLocks/>
                </p:cNvSpPr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4" name="Freeform 996"/>
                <p:cNvSpPr>
                  <a:spLocks/>
                </p:cNvSpPr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5" name="Freeform 997"/>
                <p:cNvSpPr>
                  <a:spLocks/>
                </p:cNvSpPr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6" name="Freeform 998"/>
                <p:cNvSpPr>
                  <a:spLocks/>
                </p:cNvSpPr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7" name="Freeform 999"/>
                <p:cNvSpPr>
                  <a:spLocks/>
                </p:cNvSpPr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8" name="Freeform 1000"/>
                <p:cNvSpPr>
                  <a:spLocks/>
                </p:cNvSpPr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9" name="Freeform 1001"/>
                <p:cNvSpPr>
                  <a:spLocks/>
                </p:cNvSpPr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0" name="Freeform 1002"/>
                <p:cNvSpPr>
                  <a:spLocks/>
                </p:cNvSpPr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1" name="Freeform 1003"/>
                <p:cNvSpPr>
                  <a:spLocks/>
                </p:cNvSpPr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2" name="Freeform 1004"/>
                <p:cNvSpPr>
                  <a:spLocks/>
                </p:cNvSpPr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3" name="Freeform 1005"/>
                <p:cNvSpPr>
                  <a:spLocks/>
                </p:cNvSpPr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9" name="Group 1207"/>
              <p:cNvGrpSpPr>
                <a:grpSpLocks/>
              </p:cNvGrpSpPr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64" name="Freeform 1007"/>
                <p:cNvSpPr>
                  <a:spLocks/>
                </p:cNvSpPr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5" name="Freeform 1008"/>
                <p:cNvSpPr>
                  <a:spLocks/>
                </p:cNvSpPr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6" name="Freeform 1009"/>
                <p:cNvSpPr>
                  <a:spLocks/>
                </p:cNvSpPr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7" name="Freeform 1010"/>
                <p:cNvSpPr>
                  <a:spLocks/>
                </p:cNvSpPr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8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9" name="Freeform 1012"/>
                <p:cNvSpPr>
                  <a:spLocks/>
                </p:cNvSpPr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0" name="Freeform 1013"/>
                <p:cNvSpPr>
                  <a:spLocks/>
                </p:cNvSpPr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1" name="Freeform 1014"/>
                <p:cNvSpPr>
                  <a:spLocks/>
                </p:cNvSpPr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2" name="Freeform 1015"/>
                <p:cNvSpPr>
                  <a:spLocks/>
                </p:cNvSpPr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3" name="Freeform 1016"/>
                <p:cNvSpPr>
                  <a:spLocks/>
                </p:cNvSpPr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4" name="Freeform 1017"/>
                <p:cNvSpPr>
                  <a:spLocks/>
                </p:cNvSpPr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5" name="Freeform 1018"/>
                <p:cNvSpPr>
                  <a:spLocks/>
                </p:cNvSpPr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6" name="Freeform 1019"/>
                <p:cNvSpPr>
                  <a:spLocks/>
                </p:cNvSpPr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7" name="Freeform 1020"/>
                <p:cNvSpPr>
                  <a:spLocks/>
                </p:cNvSpPr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8" name="Freeform 1021"/>
                <p:cNvSpPr>
                  <a:spLocks/>
                </p:cNvSpPr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9" name="Freeform 1022"/>
                <p:cNvSpPr>
                  <a:spLocks/>
                </p:cNvSpPr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0" name="Freeform 1023"/>
                <p:cNvSpPr>
                  <a:spLocks/>
                </p:cNvSpPr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1" name="Freeform 1024"/>
                <p:cNvSpPr>
                  <a:spLocks/>
                </p:cNvSpPr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2" name="Freeform 1025"/>
                <p:cNvSpPr>
                  <a:spLocks/>
                </p:cNvSpPr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3" name="Freeform 1026"/>
                <p:cNvSpPr>
                  <a:spLocks/>
                </p:cNvSpPr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4" name="Freeform 1027"/>
                <p:cNvSpPr>
                  <a:spLocks/>
                </p:cNvSpPr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5" name="Freeform 1028"/>
                <p:cNvSpPr>
                  <a:spLocks/>
                </p:cNvSpPr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6" name="Freeform 1029"/>
                <p:cNvSpPr>
                  <a:spLocks/>
                </p:cNvSpPr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7" name="Freeform 1030"/>
                <p:cNvSpPr>
                  <a:spLocks/>
                </p:cNvSpPr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8" name="Freeform 1031"/>
                <p:cNvSpPr>
                  <a:spLocks/>
                </p:cNvSpPr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9" name="Freeform 1032"/>
                <p:cNvSpPr>
                  <a:spLocks/>
                </p:cNvSpPr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0" name="Freeform 1033"/>
                <p:cNvSpPr>
                  <a:spLocks/>
                </p:cNvSpPr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1" name="Freeform 1034"/>
                <p:cNvSpPr>
                  <a:spLocks/>
                </p:cNvSpPr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2" name="Freeform 1035"/>
                <p:cNvSpPr>
                  <a:spLocks/>
                </p:cNvSpPr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3" name="Freeform 1036"/>
                <p:cNvSpPr>
                  <a:spLocks/>
                </p:cNvSpPr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4" name="Freeform 1037"/>
                <p:cNvSpPr>
                  <a:spLocks/>
                </p:cNvSpPr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5" name="Freeform 1038"/>
                <p:cNvSpPr>
                  <a:spLocks/>
                </p:cNvSpPr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6" name="Freeform 1039"/>
                <p:cNvSpPr>
                  <a:spLocks/>
                </p:cNvSpPr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7" name="Freeform 1040"/>
                <p:cNvSpPr>
                  <a:spLocks/>
                </p:cNvSpPr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8" name="Freeform 1041"/>
                <p:cNvSpPr>
                  <a:spLocks/>
                </p:cNvSpPr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9" name="Freeform 1042"/>
                <p:cNvSpPr>
                  <a:spLocks/>
                </p:cNvSpPr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0" name="Freeform 1043"/>
                <p:cNvSpPr>
                  <a:spLocks/>
                </p:cNvSpPr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1" name="Freeform 1044"/>
                <p:cNvSpPr>
                  <a:spLocks/>
                </p:cNvSpPr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2" name="Freeform 1045"/>
                <p:cNvSpPr>
                  <a:spLocks/>
                </p:cNvSpPr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3" name="Freeform 1046"/>
                <p:cNvSpPr>
                  <a:spLocks/>
                </p:cNvSpPr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4" name="Freeform 1047"/>
                <p:cNvSpPr>
                  <a:spLocks/>
                </p:cNvSpPr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5" name="Freeform 1048"/>
                <p:cNvSpPr>
                  <a:spLocks/>
                </p:cNvSpPr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6" name="Freeform 1049"/>
                <p:cNvSpPr>
                  <a:spLocks/>
                </p:cNvSpPr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7" name="Freeform 1050"/>
                <p:cNvSpPr>
                  <a:spLocks/>
                </p:cNvSpPr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8" name="Freeform 1051"/>
                <p:cNvSpPr>
                  <a:spLocks/>
                </p:cNvSpPr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9" name="Freeform 1052"/>
                <p:cNvSpPr>
                  <a:spLocks/>
                </p:cNvSpPr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0" name="Freeform 1053"/>
                <p:cNvSpPr>
                  <a:spLocks/>
                </p:cNvSpPr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1" name="Freeform 1054"/>
                <p:cNvSpPr>
                  <a:spLocks/>
                </p:cNvSpPr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2" name="Freeform 1055"/>
                <p:cNvSpPr>
                  <a:spLocks/>
                </p:cNvSpPr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3" name="Freeform 1056"/>
                <p:cNvSpPr>
                  <a:spLocks/>
                </p:cNvSpPr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4" name="Freeform 1057"/>
                <p:cNvSpPr>
                  <a:spLocks/>
                </p:cNvSpPr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5" name="Freeform 1058"/>
                <p:cNvSpPr>
                  <a:spLocks/>
                </p:cNvSpPr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6" name="Freeform 1059"/>
                <p:cNvSpPr>
                  <a:spLocks/>
                </p:cNvSpPr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7" name="Freeform 1060"/>
                <p:cNvSpPr>
                  <a:spLocks/>
                </p:cNvSpPr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8" name="Freeform 1061"/>
                <p:cNvSpPr>
                  <a:spLocks/>
                </p:cNvSpPr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9" name="Freeform 1062"/>
                <p:cNvSpPr>
                  <a:spLocks/>
                </p:cNvSpPr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0" name="Freeform 1063"/>
                <p:cNvSpPr>
                  <a:spLocks/>
                </p:cNvSpPr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1" name="Freeform 1064"/>
                <p:cNvSpPr>
                  <a:spLocks/>
                </p:cNvSpPr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2" name="Freeform 1065"/>
                <p:cNvSpPr>
                  <a:spLocks/>
                </p:cNvSpPr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3" name="Freeform 1066"/>
                <p:cNvSpPr>
                  <a:spLocks/>
                </p:cNvSpPr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4" name="Freeform 1067"/>
                <p:cNvSpPr>
                  <a:spLocks/>
                </p:cNvSpPr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5" name="Freeform 1068"/>
                <p:cNvSpPr>
                  <a:spLocks/>
                </p:cNvSpPr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6" name="Freeform 1069"/>
                <p:cNvSpPr>
                  <a:spLocks/>
                </p:cNvSpPr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7" name="Freeform 1070"/>
                <p:cNvSpPr>
                  <a:spLocks/>
                </p:cNvSpPr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8" name="Freeform 1071"/>
                <p:cNvSpPr>
                  <a:spLocks/>
                </p:cNvSpPr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9" name="Freeform 1072"/>
                <p:cNvSpPr>
                  <a:spLocks/>
                </p:cNvSpPr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0" name="Freeform 1073"/>
                <p:cNvSpPr>
                  <a:spLocks/>
                </p:cNvSpPr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1" name="Freeform 1074"/>
                <p:cNvSpPr>
                  <a:spLocks/>
                </p:cNvSpPr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2" name="Freeform 1075"/>
                <p:cNvSpPr>
                  <a:spLocks/>
                </p:cNvSpPr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3" name="Freeform 1076"/>
                <p:cNvSpPr>
                  <a:spLocks/>
                </p:cNvSpPr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4" name="Freeform 1077"/>
                <p:cNvSpPr>
                  <a:spLocks/>
                </p:cNvSpPr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5" name="Freeform 1078"/>
                <p:cNvSpPr>
                  <a:spLocks/>
                </p:cNvSpPr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6" name="Freeform 1079"/>
                <p:cNvSpPr>
                  <a:spLocks/>
                </p:cNvSpPr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7" name="Freeform 1080"/>
                <p:cNvSpPr>
                  <a:spLocks/>
                </p:cNvSpPr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8" name="Freeform 1081"/>
                <p:cNvSpPr>
                  <a:spLocks/>
                </p:cNvSpPr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9" name="Freeform 1082"/>
                <p:cNvSpPr>
                  <a:spLocks/>
                </p:cNvSpPr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0" name="Freeform 1083"/>
                <p:cNvSpPr>
                  <a:spLocks/>
                </p:cNvSpPr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1" name="Freeform 1084"/>
                <p:cNvSpPr>
                  <a:spLocks/>
                </p:cNvSpPr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2" name="Freeform 1085"/>
                <p:cNvSpPr>
                  <a:spLocks/>
                </p:cNvSpPr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3" name="Freeform 1086"/>
                <p:cNvSpPr>
                  <a:spLocks/>
                </p:cNvSpPr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4" name="Freeform 1087"/>
                <p:cNvSpPr>
                  <a:spLocks/>
                </p:cNvSpPr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5" name="Freeform 1088"/>
                <p:cNvSpPr>
                  <a:spLocks/>
                </p:cNvSpPr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6" name="Freeform 1089"/>
                <p:cNvSpPr>
                  <a:spLocks/>
                </p:cNvSpPr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7" name="Freeform 1090"/>
                <p:cNvSpPr>
                  <a:spLocks/>
                </p:cNvSpPr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8" name="Freeform 1091"/>
                <p:cNvSpPr>
                  <a:spLocks/>
                </p:cNvSpPr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9" name="Freeform 1092"/>
                <p:cNvSpPr>
                  <a:spLocks/>
                </p:cNvSpPr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0" name="Freeform 1093"/>
                <p:cNvSpPr>
                  <a:spLocks/>
                </p:cNvSpPr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1" name="Freeform 1094"/>
                <p:cNvSpPr>
                  <a:spLocks/>
                </p:cNvSpPr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2" name="Freeform 1095"/>
                <p:cNvSpPr>
                  <a:spLocks/>
                </p:cNvSpPr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3" name="Freeform 1096"/>
                <p:cNvSpPr>
                  <a:spLocks/>
                </p:cNvSpPr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4" name="Freeform 1097"/>
                <p:cNvSpPr>
                  <a:spLocks/>
                </p:cNvSpPr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5" name="Freeform 1098"/>
                <p:cNvSpPr>
                  <a:spLocks/>
                </p:cNvSpPr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6" name="Freeform 1099"/>
                <p:cNvSpPr>
                  <a:spLocks/>
                </p:cNvSpPr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7" name="Freeform 1100"/>
                <p:cNvSpPr>
                  <a:spLocks/>
                </p:cNvSpPr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8" name="Freeform 1101"/>
                <p:cNvSpPr>
                  <a:spLocks/>
                </p:cNvSpPr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9" name="Freeform 1102"/>
                <p:cNvSpPr>
                  <a:spLocks/>
                </p:cNvSpPr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0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1" name="Freeform 1104"/>
                <p:cNvSpPr>
                  <a:spLocks/>
                </p:cNvSpPr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2" name="Freeform 1105"/>
                <p:cNvSpPr>
                  <a:spLocks/>
                </p:cNvSpPr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3" name="Freeform 1106"/>
                <p:cNvSpPr>
                  <a:spLocks/>
                </p:cNvSpPr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4" name="Freeform 1107"/>
                <p:cNvSpPr>
                  <a:spLocks/>
                </p:cNvSpPr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5" name="Freeform 1108"/>
                <p:cNvSpPr>
                  <a:spLocks/>
                </p:cNvSpPr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6" name="Freeform 1109"/>
                <p:cNvSpPr>
                  <a:spLocks/>
                </p:cNvSpPr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7" name="Freeform 1110"/>
                <p:cNvSpPr>
                  <a:spLocks/>
                </p:cNvSpPr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8" name="Freeform 1111"/>
                <p:cNvSpPr>
                  <a:spLocks/>
                </p:cNvSpPr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9" name="Freeform 1112"/>
                <p:cNvSpPr>
                  <a:spLocks/>
                </p:cNvSpPr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0" name="Freeform 1113"/>
                <p:cNvSpPr>
                  <a:spLocks/>
                </p:cNvSpPr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1" name="Freeform 1114"/>
                <p:cNvSpPr>
                  <a:spLocks/>
                </p:cNvSpPr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2" name="Freeform 1115"/>
                <p:cNvSpPr>
                  <a:spLocks/>
                </p:cNvSpPr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3" name="Freeform 1116"/>
                <p:cNvSpPr>
                  <a:spLocks/>
                </p:cNvSpPr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4" name="Freeform 1117"/>
                <p:cNvSpPr>
                  <a:spLocks/>
                </p:cNvSpPr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5" name="Freeform 1118"/>
                <p:cNvSpPr>
                  <a:spLocks/>
                </p:cNvSpPr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6" name="Freeform 1119"/>
                <p:cNvSpPr>
                  <a:spLocks/>
                </p:cNvSpPr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7" name="Freeform 1120"/>
                <p:cNvSpPr>
                  <a:spLocks/>
                </p:cNvSpPr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8" name="Freeform 1121"/>
                <p:cNvSpPr>
                  <a:spLocks/>
                </p:cNvSpPr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9" name="Freeform 1122"/>
                <p:cNvSpPr>
                  <a:spLocks/>
                </p:cNvSpPr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0" name="Freeform 1123"/>
                <p:cNvSpPr>
                  <a:spLocks/>
                </p:cNvSpPr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1" name="Freeform 1124"/>
                <p:cNvSpPr>
                  <a:spLocks/>
                </p:cNvSpPr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2" name="Freeform 1125"/>
                <p:cNvSpPr>
                  <a:spLocks/>
                </p:cNvSpPr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3" name="Freeform 1126"/>
                <p:cNvSpPr>
                  <a:spLocks/>
                </p:cNvSpPr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4" name="Freeform 1127"/>
                <p:cNvSpPr>
                  <a:spLocks/>
                </p:cNvSpPr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5" name="Freeform 1128"/>
                <p:cNvSpPr>
                  <a:spLocks/>
                </p:cNvSpPr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6" name="Freeform 1129"/>
                <p:cNvSpPr>
                  <a:spLocks/>
                </p:cNvSpPr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7" name="Freeform 1130"/>
                <p:cNvSpPr>
                  <a:spLocks/>
                </p:cNvSpPr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8" name="Freeform 1131"/>
                <p:cNvSpPr>
                  <a:spLocks/>
                </p:cNvSpPr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9" name="Freeform 1132"/>
                <p:cNvSpPr>
                  <a:spLocks/>
                </p:cNvSpPr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0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1" name="Freeform 1134"/>
                <p:cNvSpPr>
                  <a:spLocks/>
                </p:cNvSpPr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2" name="Freeform 1135"/>
                <p:cNvSpPr>
                  <a:spLocks/>
                </p:cNvSpPr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3" name="Freeform 1136"/>
                <p:cNvSpPr>
                  <a:spLocks/>
                </p:cNvSpPr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4" name="Freeform 1137"/>
                <p:cNvSpPr>
                  <a:spLocks/>
                </p:cNvSpPr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5" name="Freeform 1138"/>
                <p:cNvSpPr>
                  <a:spLocks/>
                </p:cNvSpPr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6" name="Freeform 1139"/>
                <p:cNvSpPr>
                  <a:spLocks/>
                </p:cNvSpPr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7" name="Freeform 1140"/>
                <p:cNvSpPr>
                  <a:spLocks/>
                </p:cNvSpPr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8" name="Freeform 1141"/>
                <p:cNvSpPr>
                  <a:spLocks/>
                </p:cNvSpPr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9" name="Freeform 1142"/>
                <p:cNvSpPr>
                  <a:spLocks/>
                </p:cNvSpPr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0" name="Freeform 1143"/>
                <p:cNvSpPr>
                  <a:spLocks/>
                </p:cNvSpPr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1" name="Freeform 1144"/>
                <p:cNvSpPr>
                  <a:spLocks/>
                </p:cNvSpPr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2" name="Freeform 1145"/>
                <p:cNvSpPr>
                  <a:spLocks/>
                </p:cNvSpPr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3" name="Freeform 1146"/>
                <p:cNvSpPr>
                  <a:spLocks/>
                </p:cNvSpPr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4" name="Freeform 1147"/>
                <p:cNvSpPr>
                  <a:spLocks/>
                </p:cNvSpPr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5" name="Freeform 1148"/>
                <p:cNvSpPr>
                  <a:spLocks/>
                </p:cNvSpPr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6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7" name="Freeform 1150"/>
                <p:cNvSpPr>
                  <a:spLocks/>
                </p:cNvSpPr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8" name="Freeform 1151"/>
                <p:cNvSpPr>
                  <a:spLocks/>
                </p:cNvSpPr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9" name="Freeform 1152"/>
                <p:cNvSpPr>
                  <a:spLocks/>
                </p:cNvSpPr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0" name="Freeform 1153"/>
                <p:cNvSpPr>
                  <a:spLocks/>
                </p:cNvSpPr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1" name="Freeform 1154"/>
                <p:cNvSpPr>
                  <a:spLocks/>
                </p:cNvSpPr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2" name="Freeform 1155"/>
                <p:cNvSpPr>
                  <a:spLocks/>
                </p:cNvSpPr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3" name="Freeform 1156"/>
                <p:cNvSpPr>
                  <a:spLocks/>
                </p:cNvSpPr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4" name="Freeform 1157"/>
                <p:cNvSpPr>
                  <a:spLocks/>
                </p:cNvSpPr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5" name="Freeform 1158"/>
                <p:cNvSpPr>
                  <a:spLocks/>
                </p:cNvSpPr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6" name="Freeform 1159"/>
                <p:cNvSpPr>
                  <a:spLocks/>
                </p:cNvSpPr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7" name="Freeform 1160"/>
                <p:cNvSpPr>
                  <a:spLocks/>
                </p:cNvSpPr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8" name="Freeform 1161"/>
                <p:cNvSpPr>
                  <a:spLocks/>
                </p:cNvSpPr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9" name="Freeform 1162"/>
                <p:cNvSpPr>
                  <a:spLocks/>
                </p:cNvSpPr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0" name="Freeform 1163"/>
                <p:cNvSpPr>
                  <a:spLocks/>
                </p:cNvSpPr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1" name="Freeform 1164"/>
                <p:cNvSpPr>
                  <a:spLocks/>
                </p:cNvSpPr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2" name="Freeform 1165"/>
                <p:cNvSpPr>
                  <a:spLocks/>
                </p:cNvSpPr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3" name="Freeform 1166"/>
                <p:cNvSpPr>
                  <a:spLocks/>
                </p:cNvSpPr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4" name="Freeform 1167"/>
                <p:cNvSpPr>
                  <a:spLocks/>
                </p:cNvSpPr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5" name="Freeform 1168"/>
                <p:cNvSpPr>
                  <a:spLocks/>
                </p:cNvSpPr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6" name="Freeform 1169"/>
                <p:cNvSpPr>
                  <a:spLocks/>
                </p:cNvSpPr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7" name="Freeform 1170"/>
                <p:cNvSpPr>
                  <a:spLocks/>
                </p:cNvSpPr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8" name="Freeform 1171"/>
                <p:cNvSpPr>
                  <a:spLocks/>
                </p:cNvSpPr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9" name="Freeform 1172"/>
                <p:cNvSpPr>
                  <a:spLocks/>
                </p:cNvSpPr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0" name="Freeform 1173"/>
                <p:cNvSpPr>
                  <a:spLocks/>
                </p:cNvSpPr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1" name="Freeform 1174"/>
                <p:cNvSpPr>
                  <a:spLocks/>
                </p:cNvSpPr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2" name="Freeform 1175"/>
                <p:cNvSpPr>
                  <a:spLocks/>
                </p:cNvSpPr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3" name="Freeform 1176"/>
                <p:cNvSpPr>
                  <a:spLocks/>
                </p:cNvSpPr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4" name="Freeform 1177"/>
                <p:cNvSpPr>
                  <a:spLocks/>
                </p:cNvSpPr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5" name="Freeform 1178"/>
                <p:cNvSpPr>
                  <a:spLocks/>
                </p:cNvSpPr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6" name="Freeform 1179"/>
                <p:cNvSpPr>
                  <a:spLocks/>
                </p:cNvSpPr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7" name="Freeform 1180"/>
                <p:cNvSpPr>
                  <a:spLocks/>
                </p:cNvSpPr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8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9" name="Freeform 1182"/>
                <p:cNvSpPr>
                  <a:spLocks/>
                </p:cNvSpPr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0" name="Freeform 1183"/>
                <p:cNvSpPr>
                  <a:spLocks/>
                </p:cNvSpPr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1" name="Freeform 1184"/>
                <p:cNvSpPr>
                  <a:spLocks/>
                </p:cNvSpPr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2" name="Freeform 1185"/>
                <p:cNvSpPr>
                  <a:spLocks/>
                </p:cNvSpPr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3" name="Freeform 1186"/>
                <p:cNvSpPr>
                  <a:spLocks/>
                </p:cNvSpPr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4" name="Freeform 1187"/>
                <p:cNvSpPr>
                  <a:spLocks/>
                </p:cNvSpPr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5" name="Freeform 1188"/>
                <p:cNvSpPr>
                  <a:spLocks/>
                </p:cNvSpPr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6" name="Freeform 1189"/>
                <p:cNvSpPr>
                  <a:spLocks/>
                </p:cNvSpPr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7" name="Freeform 1190"/>
                <p:cNvSpPr>
                  <a:spLocks/>
                </p:cNvSpPr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8" name="Freeform 1191"/>
                <p:cNvSpPr>
                  <a:spLocks/>
                </p:cNvSpPr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9" name="Freeform 1192"/>
                <p:cNvSpPr>
                  <a:spLocks/>
                </p:cNvSpPr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0" name="Freeform 1193"/>
                <p:cNvSpPr>
                  <a:spLocks/>
                </p:cNvSpPr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1" name="Freeform 1194"/>
                <p:cNvSpPr>
                  <a:spLocks/>
                </p:cNvSpPr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2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3" name="Freeform 1196"/>
                <p:cNvSpPr>
                  <a:spLocks/>
                </p:cNvSpPr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4" name="Freeform 1197"/>
                <p:cNvSpPr>
                  <a:spLocks/>
                </p:cNvSpPr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5" name="Freeform 1198"/>
                <p:cNvSpPr>
                  <a:spLocks/>
                </p:cNvSpPr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6" name="Freeform 1199"/>
                <p:cNvSpPr>
                  <a:spLocks/>
                </p:cNvSpPr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7" name="Freeform 1200"/>
                <p:cNvSpPr>
                  <a:spLocks/>
                </p:cNvSpPr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8" name="Freeform 1201"/>
                <p:cNvSpPr>
                  <a:spLocks/>
                </p:cNvSpPr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9" name="Freeform 1202"/>
                <p:cNvSpPr>
                  <a:spLocks/>
                </p:cNvSpPr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0" name="Freeform 1203"/>
                <p:cNvSpPr>
                  <a:spLocks/>
                </p:cNvSpPr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1" name="Freeform 1204"/>
                <p:cNvSpPr>
                  <a:spLocks/>
                </p:cNvSpPr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2" name="Freeform 1205"/>
                <p:cNvSpPr>
                  <a:spLocks/>
                </p:cNvSpPr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3" name="Freeform 1206"/>
                <p:cNvSpPr>
                  <a:spLocks/>
                </p:cNvSpPr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0" name="Group 1408"/>
              <p:cNvGrpSpPr>
                <a:grpSpLocks/>
              </p:cNvGrpSpPr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64" name="Freeform 1208"/>
                <p:cNvSpPr>
                  <a:spLocks/>
                </p:cNvSpPr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5" name="Freeform 1209"/>
                <p:cNvSpPr>
                  <a:spLocks/>
                </p:cNvSpPr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6" name="Freeform 1210"/>
                <p:cNvSpPr>
                  <a:spLocks/>
                </p:cNvSpPr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7" name="Freeform 1211"/>
                <p:cNvSpPr>
                  <a:spLocks/>
                </p:cNvSpPr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8" name="Freeform 1212"/>
                <p:cNvSpPr>
                  <a:spLocks/>
                </p:cNvSpPr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9" name="Freeform 1213"/>
                <p:cNvSpPr>
                  <a:spLocks/>
                </p:cNvSpPr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0" name="Freeform 1214"/>
                <p:cNvSpPr>
                  <a:spLocks/>
                </p:cNvSpPr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1" name="Freeform 1215"/>
                <p:cNvSpPr>
                  <a:spLocks/>
                </p:cNvSpPr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2" name="Freeform 1216"/>
                <p:cNvSpPr>
                  <a:spLocks/>
                </p:cNvSpPr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3" name="Freeform 1217"/>
                <p:cNvSpPr>
                  <a:spLocks/>
                </p:cNvSpPr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4" name="Freeform 1218"/>
                <p:cNvSpPr>
                  <a:spLocks/>
                </p:cNvSpPr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5" name="Freeform 1219"/>
                <p:cNvSpPr>
                  <a:spLocks/>
                </p:cNvSpPr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6" name="Freeform 1220"/>
                <p:cNvSpPr>
                  <a:spLocks/>
                </p:cNvSpPr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7" name="Freeform 1221"/>
                <p:cNvSpPr>
                  <a:spLocks/>
                </p:cNvSpPr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8" name="Freeform 1222"/>
                <p:cNvSpPr>
                  <a:spLocks/>
                </p:cNvSpPr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9" name="Freeform 1223"/>
                <p:cNvSpPr>
                  <a:spLocks/>
                </p:cNvSpPr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0" name="Freeform 1224"/>
                <p:cNvSpPr>
                  <a:spLocks/>
                </p:cNvSpPr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1" name="Freeform 1225"/>
                <p:cNvSpPr>
                  <a:spLocks/>
                </p:cNvSpPr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2" name="Freeform 1226"/>
                <p:cNvSpPr>
                  <a:spLocks/>
                </p:cNvSpPr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3" name="Freeform 1227"/>
                <p:cNvSpPr>
                  <a:spLocks/>
                </p:cNvSpPr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4" name="Freeform 1228"/>
                <p:cNvSpPr>
                  <a:spLocks/>
                </p:cNvSpPr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5" name="Freeform 1229"/>
                <p:cNvSpPr>
                  <a:spLocks/>
                </p:cNvSpPr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6" name="Freeform 1230"/>
                <p:cNvSpPr>
                  <a:spLocks/>
                </p:cNvSpPr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7" name="Freeform 1231"/>
                <p:cNvSpPr>
                  <a:spLocks/>
                </p:cNvSpPr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8" name="Freeform 1232"/>
                <p:cNvSpPr>
                  <a:spLocks/>
                </p:cNvSpPr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9" name="Freeform 1233"/>
                <p:cNvSpPr>
                  <a:spLocks/>
                </p:cNvSpPr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0" name="Freeform 1234"/>
                <p:cNvSpPr>
                  <a:spLocks/>
                </p:cNvSpPr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1" name="Freeform 1235"/>
                <p:cNvSpPr>
                  <a:spLocks/>
                </p:cNvSpPr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2" name="Freeform 1236"/>
                <p:cNvSpPr>
                  <a:spLocks/>
                </p:cNvSpPr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3" name="Freeform 1237"/>
                <p:cNvSpPr>
                  <a:spLocks/>
                </p:cNvSpPr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4" name="Freeform 1238"/>
                <p:cNvSpPr>
                  <a:spLocks/>
                </p:cNvSpPr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5" name="Freeform 1239"/>
                <p:cNvSpPr>
                  <a:spLocks/>
                </p:cNvSpPr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6" name="Freeform 1240"/>
                <p:cNvSpPr>
                  <a:spLocks/>
                </p:cNvSpPr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7" name="Freeform 1241"/>
                <p:cNvSpPr>
                  <a:spLocks/>
                </p:cNvSpPr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8" name="Freeform 1242"/>
                <p:cNvSpPr>
                  <a:spLocks/>
                </p:cNvSpPr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9" name="Freeform 1243"/>
                <p:cNvSpPr>
                  <a:spLocks/>
                </p:cNvSpPr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0" name="Freeform 1244"/>
                <p:cNvSpPr>
                  <a:spLocks/>
                </p:cNvSpPr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1" name="Freeform 1245"/>
                <p:cNvSpPr>
                  <a:spLocks/>
                </p:cNvSpPr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2" name="Freeform 1246"/>
                <p:cNvSpPr>
                  <a:spLocks/>
                </p:cNvSpPr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3" name="Freeform 1247"/>
                <p:cNvSpPr>
                  <a:spLocks/>
                </p:cNvSpPr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4" name="Freeform 1248"/>
                <p:cNvSpPr>
                  <a:spLocks/>
                </p:cNvSpPr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5" name="Freeform 1249"/>
                <p:cNvSpPr>
                  <a:spLocks/>
                </p:cNvSpPr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6" name="Freeform 1250"/>
                <p:cNvSpPr>
                  <a:spLocks/>
                </p:cNvSpPr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7" name="Freeform 1251"/>
                <p:cNvSpPr>
                  <a:spLocks/>
                </p:cNvSpPr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8" name="Freeform 1252"/>
                <p:cNvSpPr>
                  <a:spLocks/>
                </p:cNvSpPr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9" name="Freeform 1253"/>
                <p:cNvSpPr>
                  <a:spLocks/>
                </p:cNvSpPr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0" name="Freeform 1254"/>
                <p:cNvSpPr>
                  <a:spLocks/>
                </p:cNvSpPr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1" name="Freeform 1255"/>
                <p:cNvSpPr>
                  <a:spLocks/>
                </p:cNvSpPr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2" name="Freeform 1256"/>
                <p:cNvSpPr>
                  <a:spLocks/>
                </p:cNvSpPr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3" name="Freeform 1257"/>
                <p:cNvSpPr>
                  <a:spLocks/>
                </p:cNvSpPr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4" name="Freeform 1258"/>
                <p:cNvSpPr>
                  <a:spLocks/>
                </p:cNvSpPr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5" name="Freeform 1259"/>
                <p:cNvSpPr>
                  <a:spLocks/>
                </p:cNvSpPr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6" name="Freeform 1260"/>
                <p:cNvSpPr>
                  <a:spLocks/>
                </p:cNvSpPr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7" name="Freeform 1261"/>
                <p:cNvSpPr>
                  <a:spLocks/>
                </p:cNvSpPr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8" name="Freeform 1262"/>
                <p:cNvSpPr>
                  <a:spLocks/>
                </p:cNvSpPr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9" name="Freeform 1263"/>
                <p:cNvSpPr>
                  <a:spLocks/>
                </p:cNvSpPr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0" name="Freeform 1264"/>
                <p:cNvSpPr>
                  <a:spLocks/>
                </p:cNvSpPr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1" name="Freeform 1265"/>
                <p:cNvSpPr>
                  <a:spLocks/>
                </p:cNvSpPr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2" name="Freeform 1266"/>
                <p:cNvSpPr>
                  <a:spLocks/>
                </p:cNvSpPr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3" name="Freeform 1267"/>
                <p:cNvSpPr>
                  <a:spLocks/>
                </p:cNvSpPr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4" name="Freeform 1268"/>
                <p:cNvSpPr>
                  <a:spLocks/>
                </p:cNvSpPr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5" name="Freeform 1269"/>
                <p:cNvSpPr>
                  <a:spLocks/>
                </p:cNvSpPr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6" name="Freeform 1270"/>
                <p:cNvSpPr>
                  <a:spLocks/>
                </p:cNvSpPr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7" name="Freeform 1271"/>
                <p:cNvSpPr>
                  <a:spLocks/>
                </p:cNvSpPr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8" name="Freeform 1272"/>
                <p:cNvSpPr>
                  <a:spLocks/>
                </p:cNvSpPr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9" name="Freeform 1273"/>
                <p:cNvSpPr>
                  <a:spLocks/>
                </p:cNvSpPr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0" name="Freeform 1274"/>
                <p:cNvSpPr>
                  <a:spLocks/>
                </p:cNvSpPr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1" name="Freeform 1275"/>
                <p:cNvSpPr>
                  <a:spLocks/>
                </p:cNvSpPr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2" name="Freeform 1276"/>
                <p:cNvSpPr>
                  <a:spLocks/>
                </p:cNvSpPr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3" name="Freeform 1277"/>
                <p:cNvSpPr>
                  <a:spLocks/>
                </p:cNvSpPr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4" name="Freeform 1278"/>
                <p:cNvSpPr>
                  <a:spLocks/>
                </p:cNvSpPr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5" name="Freeform 1279"/>
                <p:cNvSpPr>
                  <a:spLocks/>
                </p:cNvSpPr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6" name="Freeform 1280"/>
                <p:cNvSpPr>
                  <a:spLocks/>
                </p:cNvSpPr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7" name="Freeform 1281"/>
                <p:cNvSpPr>
                  <a:spLocks/>
                </p:cNvSpPr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8" name="Freeform 1282"/>
                <p:cNvSpPr>
                  <a:spLocks/>
                </p:cNvSpPr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9" name="Freeform 1283"/>
                <p:cNvSpPr>
                  <a:spLocks/>
                </p:cNvSpPr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0" name="Freeform 1284"/>
                <p:cNvSpPr>
                  <a:spLocks/>
                </p:cNvSpPr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1" name="Freeform 1285"/>
                <p:cNvSpPr>
                  <a:spLocks/>
                </p:cNvSpPr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2" name="Freeform 1286"/>
                <p:cNvSpPr>
                  <a:spLocks/>
                </p:cNvSpPr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3" name="Freeform 1287"/>
                <p:cNvSpPr>
                  <a:spLocks/>
                </p:cNvSpPr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4" name="Freeform 1288"/>
                <p:cNvSpPr>
                  <a:spLocks/>
                </p:cNvSpPr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5" name="Freeform 1289"/>
                <p:cNvSpPr>
                  <a:spLocks/>
                </p:cNvSpPr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6" name="Freeform 1290"/>
                <p:cNvSpPr>
                  <a:spLocks/>
                </p:cNvSpPr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7" name="Freeform 1291"/>
                <p:cNvSpPr>
                  <a:spLocks/>
                </p:cNvSpPr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8" name="Freeform 1292"/>
                <p:cNvSpPr>
                  <a:spLocks/>
                </p:cNvSpPr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9" name="Freeform 1293"/>
                <p:cNvSpPr>
                  <a:spLocks/>
                </p:cNvSpPr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0" name="Freeform 1294"/>
                <p:cNvSpPr>
                  <a:spLocks/>
                </p:cNvSpPr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1" name="Freeform 1295"/>
                <p:cNvSpPr>
                  <a:spLocks/>
                </p:cNvSpPr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2" name="Freeform 1296"/>
                <p:cNvSpPr>
                  <a:spLocks/>
                </p:cNvSpPr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3" name="Freeform 1297"/>
                <p:cNvSpPr>
                  <a:spLocks/>
                </p:cNvSpPr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4" name="Freeform 1298"/>
                <p:cNvSpPr>
                  <a:spLocks/>
                </p:cNvSpPr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5" name="Freeform 1299"/>
                <p:cNvSpPr>
                  <a:spLocks/>
                </p:cNvSpPr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6" name="Freeform 1300"/>
                <p:cNvSpPr>
                  <a:spLocks/>
                </p:cNvSpPr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7" name="Freeform 1301"/>
                <p:cNvSpPr>
                  <a:spLocks/>
                </p:cNvSpPr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8" name="Freeform 1302"/>
                <p:cNvSpPr>
                  <a:spLocks/>
                </p:cNvSpPr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9" name="Freeform 1303"/>
                <p:cNvSpPr>
                  <a:spLocks/>
                </p:cNvSpPr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0" name="Freeform 1304"/>
                <p:cNvSpPr>
                  <a:spLocks/>
                </p:cNvSpPr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1" name="Freeform 1305"/>
                <p:cNvSpPr>
                  <a:spLocks/>
                </p:cNvSpPr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2" name="Freeform 1306"/>
                <p:cNvSpPr>
                  <a:spLocks/>
                </p:cNvSpPr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3" name="Freeform 1307"/>
                <p:cNvSpPr>
                  <a:spLocks/>
                </p:cNvSpPr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4" name="Freeform 1308"/>
                <p:cNvSpPr>
                  <a:spLocks/>
                </p:cNvSpPr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5" name="Freeform 1309"/>
                <p:cNvSpPr>
                  <a:spLocks/>
                </p:cNvSpPr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6" name="Freeform 1310"/>
                <p:cNvSpPr>
                  <a:spLocks/>
                </p:cNvSpPr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7" name="Freeform 1311"/>
                <p:cNvSpPr>
                  <a:spLocks/>
                </p:cNvSpPr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8" name="Freeform 1312"/>
                <p:cNvSpPr>
                  <a:spLocks/>
                </p:cNvSpPr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9" name="Freeform 1313"/>
                <p:cNvSpPr>
                  <a:spLocks/>
                </p:cNvSpPr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0" name="Freeform 1314"/>
                <p:cNvSpPr>
                  <a:spLocks/>
                </p:cNvSpPr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1" name="Freeform 1315"/>
                <p:cNvSpPr>
                  <a:spLocks/>
                </p:cNvSpPr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2" name="Freeform 1316"/>
                <p:cNvSpPr>
                  <a:spLocks/>
                </p:cNvSpPr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3" name="Freeform 1317"/>
                <p:cNvSpPr>
                  <a:spLocks/>
                </p:cNvSpPr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4" name="Freeform 1318"/>
                <p:cNvSpPr>
                  <a:spLocks/>
                </p:cNvSpPr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5" name="Freeform 1319"/>
                <p:cNvSpPr>
                  <a:spLocks/>
                </p:cNvSpPr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6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7" name="Freeform 1321"/>
                <p:cNvSpPr>
                  <a:spLocks/>
                </p:cNvSpPr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8" name="Freeform 1322"/>
                <p:cNvSpPr>
                  <a:spLocks/>
                </p:cNvSpPr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9" name="Freeform 1323"/>
                <p:cNvSpPr>
                  <a:spLocks/>
                </p:cNvSpPr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0" name="Freeform 1324"/>
                <p:cNvSpPr>
                  <a:spLocks/>
                </p:cNvSpPr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1" name="Freeform 1325"/>
                <p:cNvSpPr>
                  <a:spLocks/>
                </p:cNvSpPr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2" name="Freeform 1326"/>
                <p:cNvSpPr>
                  <a:spLocks/>
                </p:cNvSpPr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3" name="Freeform 1327"/>
                <p:cNvSpPr>
                  <a:spLocks/>
                </p:cNvSpPr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4" name="Freeform 1328"/>
                <p:cNvSpPr>
                  <a:spLocks/>
                </p:cNvSpPr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5" name="Freeform 1329"/>
                <p:cNvSpPr>
                  <a:spLocks/>
                </p:cNvSpPr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6" name="Freeform 1330"/>
                <p:cNvSpPr>
                  <a:spLocks/>
                </p:cNvSpPr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7" name="Freeform 1331"/>
                <p:cNvSpPr>
                  <a:spLocks/>
                </p:cNvSpPr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8" name="Freeform 1332"/>
                <p:cNvSpPr>
                  <a:spLocks/>
                </p:cNvSpPr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9" name="Freeform 1333"/>
                <p:cNvSpPr>
                  <a:spLocks/>
                </p:cNvSpPr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0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1" name="Freeform 1335"/>
                <p:cNvSpPr>
                  <a:spLocks/>
                </p:cNvSpPr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2" name="Freeform 1336"/>
                <p:cNvSpPr>
                  <a:spLocks/>
                </p:cNvSpPr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3" name="Freeform 1337"/>
                <p:cNvSpPr>
                  <a:spLocks/>
                </p:cNvSpPr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4" name="Freeform 1338"/>
                <p:cNvSpPr>
                  <a:spLocks/>
                </p:cNvSpPr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5" name="Freeform 1339"/>
                <p:cNvSpPr>
                  <a:spLocks/>
                </p:cNvSpPr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6" name="Freeform 1340"/>
                <p:cNvSpPr>
                  <a:spLocks/>
                </p:cNvSpPr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7" name="Freeform 1341"/>
                <p:cNvSpPr>
                  <a:spLocks/>
                </p:cNvSpPr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8" name="Freeform 1342"/>
                <p:cNvSpPr>
                  <a:spLocks/>
                </p:cNvSpPr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9" name="Freeform 1343"/>
                <p:cNvSpPr>
                  <a:spLocks/>
                </p:cNvSpPr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0" name="Freeform 1344"/>
                <p:cNvSpPr>
                  <a:spLocks/>
                </p:cNvSpPr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1" name="Freeform 1345"/>
                <p:cNvSpPr>
                  <a:spLocks/>
                </p:cNvSpPr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2" name="Freeform 1346"/>
                <p:cNvSpPr>
                  <a:spLocks/>
                </p:cNvSpPr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3" name="Freeform 1347"/>
                <p:cNvSpPr>
                  <a:spLocks/>
                </p:cNvSpPr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4" name="Freeform 1348"/>
                <p:cNvSpPr>
                  <a:spLocks/>
                </p:cNvSpPr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5" name="Freeform 1349"/>
                <p:cNvSpPr>
                  <a:spLocks/>
                </p:cNvSpPr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6" name="Freeform 1350"/>
                <p:cNvSpPr>
                  <a:spLocks/>
                </p:cNvSpPr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7" name="Freeform 1351"/>
                <p:cNvSpPr>
                  <a:spLocks/>
                </p:cNvSpPr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8" name="Freeform 1352"/>
                <p:cNvSpPr>
                  <a:spLocks/>
                </p:cNvSpPr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9" name="Freeform 1353"/>
                <p:cNvSpPr>
                  <a:spLocks/>
                </p:cNvSpPr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0" name="Freeform 1354"/>
                <p:cNvSpPr>
                  <a:spLocks/>
                </p:cNvSpPr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1" name="Freeform 1355"/>
                <p:cNvSpPr>
                  <a:spLocks/>
                </p:cNvSpPr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2" name="Freeform 1356"/>
                <p:cNvSpPr>
                  <a:spLocks/>
                </p:cNvSpPr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3" name="Freeform 1357"/>
                <p:cNvSpPr>
                  <a:spLocks/>
                </p:cNvSpPr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4" name="Freeform 1358"/>
                <p:cNvSpPr>
                  <a:spLocks/>
                </p:cNvSpPr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5" name="Freeform 1359"/>
                <p:cNvSpPr>
                  <a:spLocks/>
                </p:cNvSpPr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6" name="Freeform 1360"/>
                <p:cNvSpPr>
                  <a:spLocks/>
                </p:cNvSpPr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7" name="Freeform 1361"/>
                <p:cNvSpPr>
                  <a:spLocks/>
                </p:cNvSpPr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8" name="Freeform 1362"/>
                <p:cNvSpPr>
                  <a:spLocks/>
                </p:cNvSpPr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9" name="Freeform 1363"/>
                <p:cNvSpPr>
                  <a:spLocks/>
                </p:cNvSpPr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0" name="Freeform 1364"/>
                <p:cNvSpPr>
                  <a:spLocks/>
                </p:cNvSpPr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1" name="Freeform 1365"/>
                <p:cNvSpPr>
                  <a:spLocks/>
                </p:cNvSpPr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2" name="Freeform 1366"/>
                <p:cNvSpPr>
                  <a:spLocks/>
                </p:cNvSpPr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3" name="Freeform 1367"/>
                <p:cNvSpPr>
                  <a:spLocks/>
                </p:cNvSpPr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4" name="Freeform 1368"/>
                <p:cNvSpPr>
                  <a:spLocks/>
                </p:cNvSpPr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5" name="Freeform 1369"/>
                <p:cNvSpPr>
                  <a:spLocks/>
                </p:cNvSpPr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6" name="Freeform 1370"/>
                <p:cNvSpPr>
                  <a:spLocks/>
                </p:cNvSpPr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7" name="Freeform 1371"/>
                <p:cNvSpPr>
                  <a:spLocks/>
                </p:cNvSpPr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8" name="Freeform 1372"/>
                <p:cNvSpPr>
                  <a:spLocks/>
                </p:cNvSpPr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9" name="Freeform 1373"/>
                <p:cNvSpPr>
                  <a:spLocks/>
                </p:cNvSpPr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0" name="Freeform 1374"/>
                <p:cNvSpPr>
                  <a:spLocks/>
                </p:cNvSpPr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1" name="Freeform 1375"/>
                <p:cNvSpPr>
                  <a:spLocks/>
                </p:cNvSpPr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2" name="Freeform 1376"/>
                <p:cNvSpPr>
                  <a:spLocks/>
                </p:cNvSpPr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3" name="Freeform 1377"/>
                <p:cNvSpPr>
                  <a:spLocks/>
                </p:cNvSpPr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4" name="Freeform 1378"/>
                <p:cNvSpPr>
                  <a:spLocks/>
                </p:cNvSpPr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5" name="Freeform 1379"/>
                <p:cNvSpPr>
                  <a:spLocks/>
                </p:cNvSpPr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6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7" name="Freeform 1381"/>
                <p:cNvSpPr>
                  <a:spLocks/>
                </p:cNvSpPr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8" name="Freeform 1382"/>
                <p:cNvSpPr>
                  <a:spLocks/>
                </p:cNvSpPr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9" name="Freeform 1383"/>
                <p:cNvSpPr>
                  <a:spLocks/>
                </p:cNvSpPr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0" name="Freeform 1384"/>
                <p:cNvSpPr>
                  <a:spLocks/>
                </p:cNvSpPr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1" name="Freeform 1385"/>
                <p:cNvSpPr>
                  <a:spLocks/>
                </p:cNvSpPr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2" name="Freeform 1386"/>
                <p:cNvSpPr>
                  <a:spLocks/>
                </p:cNvSpPr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3" name="Freeform 1387"/>
                <p:cNvSpPr>
                  <a:spLocks/>
                </p:cNvSpPr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4" name="Freeform 1388"/>
                <p:cNvSpPr>
                  <a:spLocks/>
                </p:cNvSpPr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5" name="Freeform 1389"/>
                <p:cNvSpPr>
                  <a:spLocks/>
                </p:cNvSpPr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6" name="Freeform 1390"/>
                <p:cNvSpPr>
                  <a:spLocks/>
                </p:cNvSpPr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7" name="Freeform 1391"/>
                <p:cNvSpPr>
                  <a:spLocks/>
                </p:cNvSpPr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8" name="Freeform 1392"/>
                <p:cNvSpPr>
                  <a:spLocks/>
                </p:cNvSpPr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9" name="Freeform 1393"/>
                <p:cNvSpPr>
                  <a:spLocks/>
                </p:cNvSpPr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0" name="Freeform 1394"/>
                <p:cNvSpPr>
                  <a:spLocks/>
                </p:cNvSpPr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1" name="Freeform 1395"/>
                <p:cNvSpPr>
                  <a:spLocks/>
                </p:cNvSpPr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2" name="Freeform 1396"/>
                <p:cNvSpPr>
                  <a:spLocks/>
                </p:cNvSpPr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3" name="Freeform 1397"/>
                <p:cNvSpPr>
                  <a:spLocks/>
                </p:cNvSpPr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4" name="Freeform 1398"/>
                <p:cNvSpPr>
                  <a:spLocks/>
                </p:cNvSpPr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5" name="Freeform 1399"/>
                <p:cNvSpPr>
                  <a:spLocks/>
                </p:cNvSpPr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6" name="Freeform 1400"/>
                <p:cNvSpPr>
                  <a:spLocks/>
                </p:cNvSpPr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7" name="Freeform 1401"/>
                <p:cNvSpPr>
                  <a:spLocks/>
                </p:cNvSpPr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8" name="Freeform 1402"/>
                <p:cNvSpPr>
                  <a:spLocks/>
                </p:cNvSpPr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9" name="Freeform 1403"/>
                <p:cNvSpPr>
                  <a:spLocks/>
                </p:cNvSpPr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0" name="Freeform 1404"/>
                <p:cNvSpPr>
                  <a:spLocks/>
                </p:cNvSpPr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1" name="Freeform 1405"/>
                <p:cNvSpPr>
                  <a:spLocks/>
                </p:cNvSpPr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2" name="Freeform 1406"/>
                <p:cNvSpPr>
                  <a:spLocks/>
                </p:cNvSpPr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3" name="Freeform 1407"/>
                <p:cNvSpPr>
                  <a:spLocks/>
                </p:cNvSpPr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1" name="Group 1609"/>
              <p:cNvGrpSpPr>
                <a:grpSpLocks/>
              </p:cNvGrpSpPr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64" name="Freeform 1409"/>
                <p:cNvSpPr>
                  <a:spLocks/>
                </p:cNvSpPr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" name="Freeform 1410"/>
                <p:cNvSpPr>
                  <a:spLocks/>
                </p:cNvSpPr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" name="Freeform 1411"/>
                <p:cNvSpPr>
                  <a:spLocks/>
                </p:cNvSpPr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" name="Freeform 1412"/>
                <p:cNvSpPr>
                  <a:spLocks/>
                </p:cNvSpPr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" name="Freeform 1413"/>
                <p:cNvSpPr>
                  <a:spLocks/>
                </p:cNvSpPr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" name="Freeform 1414"/>
                <p:cNvSpPr>
                  <a:spLocks/>
                </p:cNvSpPr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" name="Freeform 1415"/>
                <p:cNvSpPr>
                  <a:spLocks/>
                </p:cNvSpPr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" name="Freeform 1416"/>
                <p:cNvSpPr>
                  <a:spLocks/>
                </p:cNvSpPr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" name="Freeform 1417"/>
                <p:cNvSpPr>
                  <a:spLocks/>
                </p:cNvSpPr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" name="Freeform 1418"/>
                <p:cNvSpPr>
                  <a:spLocks/>
                </p:cNvSpPr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" name="Freeform 1419"/>
                <p:cNvSpPr>
                  <a:spLocks/>
                </p:cNvSpPr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" name="Freeform 1420"/>
                <p:cNvSpPr>
                  <a:spLocks/>
                </p:cNvSpPr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" name="Freeform 1421"/>
                <p:cNvSpPr>
                  <a:spLocks/>
                </p:cNvSpPr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" name="Freeform 1422"/>
                <p:cNvSpPr>
                  <a:spLocks/>
                </p:cNvSpPr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" name="Freeform 1423"/>
                <p:cNvSpPr>
                  <a:spLocks/>
                </p:cNvSpPr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" name="Freeform 1424"/>
                <p:cNvSpPr>
                  <a:spLocks/>
                </p:cNvSpPr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" name="Freeform 1425"/>
                <p:cNvSpPr>
                  <a:spLocks/>
                </p:cNvSpPr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" name="Freeform 1426"/>
                <p:cNvSpPr>
                  <a:spLocks/>
                </p:cNvSpPr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" name="Freeform 1428"/>
                <p:cNvSpPr>
                  <a:spLocks/>
                </p:cNvSpPr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" name="Freeform 1429"/>
                <p:cNvSpPr>
                  <a:spLocks/>
                </p:cNvSpPr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" name="Freeform 1430"/>
                <p:cNvSpPr>
                  <a:spLocks/>
                </p:cNvSpPr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" name="Freeform 1431"/>
                <p:cNvSpPr>
                  <a:spLocks/>
                </p:cNvSpPr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" name="Freeform 1432"/>
                <p:cNvSpPr>
                  <a:spLocks/>
                </p:cNvSpPr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" name="Freeform 1433"/>
                <p:cNvSpPr>
                  <a:spLocks/>
                </p:cNvSpPr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" name="Freeform 1434"/>
                <p:cNvSpPr>
                  <a:spLocks/>
                </p:cNvSpPr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" name="Freeform 1435"/>
                <p:cNvSpPr>
                  <a:spLocks/>
                </p:cNvSpPr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" name="Freeform 1436"/>
                <p:cNvSpPr>
                  <a:spLocks/>
                </p:cNvSpPr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" name="Freeform 1437"/>
                <p:cNvSpPr>
                  <a:spLocks/>
                </p:cNvSpPr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" name="Freeform 1438"/>
                <p:cNvSpPr>
                  <a:spLocks/>
                </p:cNvSpPr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" name="Freeform 1439"/>
                <p:cNvSpPr>
                  <a:spLocks/>
                </p:cNvSpPr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" name="Freeform 1440"/>
                <p:cNvSpPr>
                  <a:spLocks/>
                </p:cNvSpPr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" name="Freeform 1441"/>
                <p:cNvSpPr>
                  <a:spLocks/>
                </p:cNvSpPr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" name="Freeform 1442"/>
                <p:cNvSpPr>
                  <a:spLocks/>
                </p:cNvSpPr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" name="Freeform 1443"/>
                <p:cNvSpPr>
                  <a:spLocks/>
                </p:cNvSpPr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" name="Freeform 1444"/>
                <p:cNvSpPr>
                  <a:spLocks/>
                </p:cNvSpPr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" name="Freeform 1445"/>
                <p:cNvSpPr>
                  <a:spLocks/>
                </p:cNvSpPr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" name="Freeform 1446"/>
                <p:cNvSpPr>
                  <a:spLocks/>
                </p:cNvSpPr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" name="Freeform 1447"/>
                <p:cNvSpPr>
                  <a:spLocks/>
                </p:cNvSpPr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" name="Freeform 1448"/>
                <p:cNvSpPr>
                  <a:spLocks/>
                </p:cNvSpPr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" name="Freeform 1449"/>
                <p:cNvSpPr>
                  <a:spLocks/>
                </p:cNvSpPr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" name="Freeform 1450"/>
                <p:cNvSpPr>
                  <a:spLocks/>
                </p:cNvSpPr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" name="Freeform 1451"/>
                <p:cNvSpPr>
                  <a:spLocks/>
                </p:cNvSpPr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7" name="Freeform 1452"/>
                <p:cNvSpPr>
                  <a:spLocks/>
                </p:cNvSpPr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8" name="Freeform 1453"/>
                <p:cNvSpPr>
                  <a:spLocks/>
                </p:cNvSpPr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9" name="Freeform 1454"/>
                <p:cNvSpPr>
                  <a:spLocks/>
                </p:cNvSpPr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0" name="Freeform 1455"/>
                <p:cNvSpPr>
                  <a:spLocks/>
                </p:cNvSpPr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1" name="Freeform 1456"/>
                <p:cNvSpPr>
                  <a:spLocks/>
                </p:cNvSpPr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2" name="Freeform 1457"/>
                <p:cNvSpPr>
                  <a:spLocks/>
                </p:cNvSpPr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3" name="Freeform 1458"/>
                <p:cNvSpPr>
                  <a:spLocks/>
                </p:cNvSpPr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4" name="Freeform 1459"/>
                <p:cNvSpPr>
                  <a:spLocks/>
                </p:cNvSpPr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5" name="Freeform 1460"/>
                <p:cNvSpPr>
                  <a:spLocks/>
                </p:cNvSpPr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6" name="Freeform 1461"/>
                <p:cNvSpPr>
                  <a:spLocks/>
                </p:cNvSpPr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7" name="Freeform 1462"/>
                <p:cNvSpPr>
                  <a:spLocks/>
                </p:cNvSpPr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8" name="Freeform 1463"/>
                <p:cNvSpPr>
                  <a:spLocks/>
                </p:cNvSpPr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9" name="Freeform 1464"/>
                <p:cNvSpPr>
                  <a:spLocks/>
                </p:cNvSpPr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0" name="Freeform 1465"/>
                <p:cNvSpPr>
                  <a:spLocks/>
                </p:cNvSpPr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1" name="Freeform 1466"/>
                <p:cNvSpPr>
                  <a:spLocks/>
                </p:cNvSpPr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2" name="Freeform 1467"/>
                <p:cNvSpPr>
                  <a:spLocks/>
                </p:cNvSpPr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3" name="Freeform 1468"/>
                <p:cNvSpPr>
                  <a:spLocks/>
                </p:cNvSpPr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4" name="Freeform 1469"/>
                <p:cNvSpPr>
                  <a:spLocks/>
                </p:cNvSpPr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5" name="Freeform 1470"/>
                <p:cNvSpPr>
                  <a:spLocks/>
                </p:cNvSpPr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6" name="Freeform 1471"/>
                <p:cNvSpPr>
                  <a:spLocks/>
                </p:cNvSpPr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7" name="Freeform 1472"/>
                <p:cNvSpPr>
                  <a:spLocks/>
                </p:cNvSpPr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8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9" name="Freeform 1474"/>
                <p:cNvSpPr>
                  <a:spLocks/>
                </p:cNvSpPr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0" name="Freeform 1475"/>
                <p:cNvSpPr>
                  <a:spLocks/>
                </p:cNvSpPr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1" name="Freeform 1476"/>
                <p:cNvSpPr>
                  <a:spLocks/>
                </p:cNvSpPr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2" name="Freeform 1477"/>
                <p:cNvSpPr>
                  <a:spLocks/>
                </p:cNvSpPr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3" name="Freeform 1478"/>
                <p:cNvSpPr>
                  <a:spLocks/>
                </p:cNvSpPr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4" name="Freeform 1479"/>
                <p:cNvSpPr>
                  <a:spLocks/>
                </p:cNvSpPr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5" name="Freeform 1480"/>
                <p:cNvSpPr>
                  <a:spLocks/>
                </p:cNvSpPr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6" name="Freeform 1481"/>
                <p:cNvSpPr>
                  <a:spLocks/>
                </p:cNvSpPr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7" name="Freeform 1482"/>
                <p:cNvSpPr>
                  <a:spLocks/>
                </p:cNvSpPr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8" name="Freeform 1483"/>
                <p:cNvSpPr>
                  <a:spLocks/>
                </p:cNvSpPr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9" name="Freeform 1484"/>
                <p:cNvSpPr>
                  <a:spLocks/>
                </p:cNvSpPr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0" name="Freeform 1485"/>
                <p:cNvSpPr>
                  <a:spLocks/>
                </p:cNvSpPr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1" name="Freeform 1486"/>
                <p:cNvSpPr>
                  <a:spLocks/>
                </p:cNvSpPr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2" name="Freeform 1487"/>
                <p:cNvSpPr>
                  <a:spLocks/>
                </p:cNvSpPr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3" name="Freeform 1488"/>
                <p:cNvSpPr>
                  <a:spLocks/>
                </p:cNvSpPr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4" name="Freeform 1489"/>
                <p:cNvSpPr>
                  <a:spLocks/>
                </p:cNvSpPr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5" name="Freeform 1490"/>
                <p:cNvSpPr>
                  <a:spLocks/>
                </p:cNvSpPr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6" name="Freeform 1491"/>
                <p:cNvSpPr>
                  <a:spLocks/>
                </p:cNvSpPr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7" name="Freeform 1492"/>
                <p:cNvSpPr>
                  <a:spLocks/>
                </p:cNvSpPr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8" name="Freeform 1493"/>
                <p:cNvSpPr>
                  <a:spLocks/>
                </p:cNvSpPr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9" name="Freeform 1494"/>
                <p:cNvSpPr>
                  <a:spLocks/>
                </p:cNvSpPr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0" name="Freeform 1495"/>
                <p:cNvSpPr>
                  <a:spLocks/>
                </p:cNvSpPr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1" name="Freeform 1496"/>
                <p:cNvSpPr>
                  <a:spLocks/>
                </p:cNvSpPr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2" name="Freeform 1497"/>
                <p:cNvSpPr>
                  <a:spLocks/>
                </p:cNvSpPr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3" name="Freeform 1498"/>
                <p:cNvSpPr>
                  <a:spLocks/>
                </p:cNvSpPr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4" name="Freeform 1499"/>
                <p:cNvSpPr>
                  <a:spLocks/>
                </p:cNvSpPr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5" name="Freeform 1500"/>
                <p:cNvSpPr>
                  <a:spLocks/>
                </p:cNvSpPr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6" name="Freeform 1501"/>
                <p:cNvSpPr>
                  <a:spLocks/>
                </p:cNvSpPr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7" name="Freeform 1502"/>
                <p:cNvSpPr>
                  <a:spLocks/>
                </p:cNvSpPr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8" name="Freeform 1503"/>
                <p:cNvSpPr>
                  <a:spLocks/>
                </p:cNvSpPr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9" name="Freeform 1504"/>
                <p:cNvSpPr>
                  <a:spLocks/>
                </p:cNvSpPr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0" name="Freeform 1505"/>
                <p:cNvSpPr>
                  <a:spLocks/>
                </p:cNvSpPr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1" name="Freeform 1506"/>
                <p:cNvSpPr>
                  <a:spLocks/>
                </p:cNvSpPr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2" name="Freeform 1507"/>
                <p:cNvSpPr>
                  <a:spLocks/>
                </p:cNvSpPr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3" name="Freeform 1508"/>
                <p:cNvSpPr>
                  <a:spLocks/>
                </p:cNvSpPr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4" name="Freeform 1509"/>
                <p:cNvSpPr>
                  <a:spLocks/>
                </p:cNvSpPr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5" name="Freeform 1510"/>
                <p:cNvSpPr>
                  <a:spLocks/>
                </p:cNvSpPr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6" name="Freeform 1511"/>
                <p:cNvSpPr>
                  <a:spLocks/>
                </p:cNvSpPr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7" name="Freeform 1512"/>
                <p:cNvSpPr>
                  <a:spLocks/>
                </p:cNvSpPr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8" name="Freeform 1513"/>
                <p:cNvSpPr>
                  <a:spLocks/>
                </p:cNvSpPr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9" name="Freeform 1514"/>
                <p:cNvSpPr>
                  <a:spLocks/>
                </p:cNvSpPr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0" name="Freeform 1515"/>
                <p:cNvSpPr>
                  <a:spLocks/>
                </p:cNvSpPr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1" name="Freeform 1516"/>
                <p:cNvSpPr>
                  <a:spLocks/>
                </p:cNvSpPr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2" name="Freeform 1517"/>
                <p:cNvSpPr>
                  <a:spLocks/>
                </p:cNvSpPr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3" name="Freeform 1518"/>
                <p:cNvSpPr>
                  <a:spLocks/>
                </p:cNvSpPr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4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5" name="Freeform 1520"/>
                <p:cNvSpPr>
                  <a:spLocks/>
                </p:cNvSpPr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6" name="Freeform 1521"/>
                <p:cNvSpPr>
                  <a:spLocks/>
                </p:cNvSpPr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7" name="Freeform 1522"/>
                <p:cNvSpPr>
                  <a:spLocks/>
                </p:cNvSpPr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8" name="Freeform 1523"/>
                <p:cNvSpPr>
                  <a:spLocks/>
                </p:cNvSpPr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9" name="Freeform 1524"/>
                <p:cNvSpPr>
                  <a:spLocks/>
                </p:cNvSpPr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0" name="Freeform 1525"/>
                <p:cNvSpPr>
                  <a:spLocks/>
                </p:cNvSpPr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1" name="Freeform 1526"/>
                <p:cNvSpPr>
                  <a:spLocks/>
                </p:cNvSpPr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2" name="Freeform 1527"/>
                <p:cNvSpPr>
                  <a:spLocks/>
                </p:cNvSpPr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3" name="Freeform 1528"/>
                <p:cNvSpPr>
                  <a:spLocks/>
                </p:cNvSpPr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4" name="Freeform 1529"/>
                <p:cNvSpPr>
                  <a:spLocks/>
                </p:cNvSpPr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5" name="Freeform 1530"/>
                <p:cNvSpPr>
                  <a:spLocks/>
                </p:cNvSpPr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6" name="Freeform 1531"/>
                <p:cNvSpPr>
                  <a:spLocks/>
                </p:cNvSpPr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7" name="Freeform 1532"/>
                <p:cNvSpPr>
                  <a:spLocks/>
                </p:cNvSpPr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8" name="Freeform 1533"/>
                <p:cNvSpPr>
                  <a:spLocks/>
                </p:cNvSpPr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9" name="Freeform 1534"/>
                <p:cNvSpPr>
                  <a:spLocks/>
                </p:cNvSpPr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0" name="Freeform 1535"/>
                <p:cNvSpPr>
                  <a:spLocks/>
                </p:cNvSpPr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1" name="Freeform 1536"/>
                <p:cNvSpPr>
                  <a:spLocks/>
                </p:cNvSpPr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2" name="Freeform 1537"/>
                <p:cNvSpPr>
                  <a:spLocks/>
                </p:cNvSpPr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3" name="Freeform 1538"/>
                <p:cNvSpPr>
                  <a:spLocks/>
                </p:cNvSpPr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4" name="Freeform 1539"/>
                <p:cNvSpPr>
                  <a:spLocks/>
                </p:cNvSpPr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5" name="Freeform 1540"/>
                <p:cNvSpPr>
                  <a:spLocks/>
                </p:cNvSpPr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6" name="Freeform 1541"/>
                <p:cNvSpPr>
                  <a:spLocks/>
                </p:cNvSpPr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7" name="Freeform 1542"/>
                <p:cNvSpPr>
                  <a:spLocks/>
                </p:cNvSpPr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8" name="Freeform 1543"/>
                <p:cNvSpPr>
                  <a:spLocks/>
                </p:cNvSpPr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9" name="Freeform 1544"/>
                <p:cNvSpPr>
                  <a:spLocks/>
                </p:cNvSpPr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0" name="Freeform 1545"/>
                <p:cNvSpPr>
                  <a:spLocks/>
                </p:cNvSpPr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1" name="Freeform 1546"/>
                <p:cNvSpPr>
                  <a:spLocks/>
                </p:cNvSpPr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2" name="Freeform 1547"/>
                <p:cNvSpPr>
                  <a:spLocks/>
                </p:cNvSpPr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3" name="Freeform 1548"/>
                <p:cNvSpPr>
                  <a:spLocks/>
                </p:cNvSpPr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4" name="Freeform 1549"/>
                <p:cNvSpPr>
                  <a:spLocks/>
                </p:cNvSpPr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5" name="Freeform 1550"/>
                <p:cNvSpPr>
                  <a:spLocks/>
                </p:cNvSpPr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6" name="Freeform 1551"/>
                <p:cNvSpPr>
                  <a:spLocks/>
                </p:cNvSpPr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7" name="Freeform 1552"/>
                <p:cNvSpPr>
                  <a:spLocks/>
                </p:cNvSpPr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8" name="Freeform 1553"/>
                <p:cNvSpPr>
                  <a:spLocks/>
                </p:cNvSpPr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9" name="Freeform 1554"/>
                <p:cNvSpPr>
                  <a:spLocks/>
                </p:cNvSpPr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0" name="Freeform 1555"/>
                <p:cNvSpPr>
                  <a:spLocks/>
                </p:cNvSpPr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1" name="Freeform 1556"/>
                <p:cNvSpPr>
                  <a:spLocks/>
                </p:cNvSpPr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2" name="Freeform 1557"/>
                <p:cNvSpPr>
                  <a:spLocks/>
                </p:cNvSpPr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3" name="Freeform 1558"/>
                <p:cNvSpPr>
                  <a:spLocks/>
                </p:cNvSpPr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4" name="Freeform 1559"/>
                <p:cNvSpPr>
                  <a:spLocks/>
                </p:cNvSpPr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5" name="Freeform 1560"/>
                <p:cNvSpPr>
                  <a:spLocks/>
                </p:cNvSpPr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6" name="Freeform 1561"/>
                <p:cNvSpPr>
                  <a:spLocks/>
                </p:cNvSpPr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7" name="Freeform 1562"/>
                <p:cNvSpPr>
                  <a:spLocks/>
                </p:cNvSpPr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8" name="Freeform 1563"/>
                <p:cNvSpPr>
                  <a:spLocks/>
                </p:cNvSpPr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9" name="Freeform 1564"/>
                <p:cNvSpPr>
                  <a:spLocks/>
                </p:cNvSpPr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0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1" name="Freeform 1566"/>
                <p:cNvSpPr>
                  <a:spLocks/>
                </p:cNvSpPr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2" name="Freeform 1567"/>
                <p:cNvSpPr>
                  <a:spLocks/>
                </p:cNvSpPr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3" name="Freeform 1568"/>
                <p:cNvSpPr>
                  <a:spLocks/>
                </p:cNvSpPr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4" name="Freeform 1569"/>
                <p:cNvSpPr>
                  <a:spLocks/>
                </p:cNvSpPr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5" name="Freeform 1570"/>
                <p:cNvSpPr>
                  <a:spLocks/>
                </p:cNvSpPr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6" name="Freeform 1571"/>
                <p:cNvSpPr>
                  <a:spLocks/>
                </p:cNvSpPr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7" name="Freeform 1572"/>
                <p:cNvSpPr>
                  <a:spLocks/>
                </p:cNvSpPr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8" name="Freeform 1573"/>
                <p:cNvSpPr>
                  <a:spLocks/>
                </p:cNvSpPr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9" name="Freeform 1574"/>
                <p:cNvSpPr>
                  <a:spLocks/>
                </p:cNvSpPr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0" name="Freeform 1575"/>
                <p:cNvSpPr>
                  <a:spLocks/>
                </p:cNvSpPr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1" name="Freeform 1576"/>
                <p:cNvSpPr>
                  <a:spLocks/>
                </p:cNvSpPr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2" name="Freeform 1577"/>
                <p:cNvSpPr>
                  <a:spLocks/>
                </p:cNvSpPr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3" name="Freeform 1578"/>
                <p:cNvSpPr>
                  <a:spLocks/>
                </p:cNvSpPr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4" name="Freeform 1579"/>
                <p:cNvSpPr>
                  <a:spLocks/>
                </p:cNvSpPr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5" name="Freeform 1580"/>
                <p:cNvSpPr>
                  <a:spLocks/>
                </p:cNvSpPr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6" name="Freeform 1581"/>
                <p:cNvSpPr>
                  <a:spLocks/>
                </p:cNvSpPr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7" name="Freeform 1582"/>
                <p:cNvSpPr>
                  <a:spLocks/>
                </p:cNvSpPr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8" name="Freeform 1583"/>
                <p:cNvSpPr>
                  <a:spLocks/>
                </p:cNvSpPr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9" name="Freeform 1584"/>
                <p:cNvSpPr>
                  <a:spLocks/>
                </p:cNvSpPr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0" name="Freeform 1585"/>
                <p:cNvSpPr>
                  <a:spLocks/>
                </p:cNvSpPr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1" name="Freeform 1586"/>
                <p:cNvSpPr>
                  <a:spLocks/>
                </p:cNvSpPr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2" name="Freeform 1587"/>
                <p:cNvSpPr>
                  <a:spLocks/>
                </p:cNvSpPr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3" name="Freeform 1588"/>
                <p:cNvSpPr>
                  <a:spLocks/>
                </p:cNvSpPr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4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5" name="Freeform 1590"/>
                <p:cNvSpPr>
                  <a:spLocks/>
                </p:cNvSpPr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6" name="Freeform 1591"/>
                <p:cNvSpPr>
                  <a:spLocks/>
                </p:cNvSpPr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7" name="Freeform 1592"/>
                <p:cNvSpPr>
                  <a:spLocks/>
                </p:cNvSpPr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8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9" name="Freeform 1594"/>
                <p:cNvSpPr>
                  <a:spLocks/>
                </p:cNvSpPr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0" name="Freeform 1595"/>
                <p:cNvSpPr>
                  <a:spLocks/>
                </p:cNvSpPr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1" name="Freeform 1596"/>
                <p:cNvSpPr>
                  <a:spLocks/>
                </p:cNvSpPr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2" name="Freeform 1597"/>
                <p:cNvSpPr>
                  <a:spLocks/>
                </p:cNvSpPr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3" name="Freeform 1598"/>
                <p:cNvSpPr>
                  <a:spLocks/>
                </p:cNvSpPr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4" name="Freeform 1599"/>
                <p:cNvSpPr>
                  <a:spLocks/>
                </p:cNvSpPr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5" name="Freeform 1600"/>
                <p:cNvSpPr>
                  <a:spLocks/>
                </p:cNvSpPr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6" name="Freeform 1601"/>
                <p:cNvSpPr>
                  <a:spLocks/>
                </p:cNvSpPr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7" name="Freeform 1602"/>
                <p:cNvSpPr>
                  <a:spLocks/>
                </p:cNvSpPr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8" name="Freeform 1603"/>
                <p:cNvSpPr>
                  <a:spLocks/>
                </p:cNvSpPr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9" name="Freeform 1604"/>
                <p:cNvSpPr>
                  <a:spLocks/>
                </p:cNvSpPr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0" name="Freeform 1605"/>
                <p:cNvSpPr>
                  <a:spLocks/>
                </p:cNvSpPr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1" name="Freeform 1606"/>
                <p:cNvSpPr>
                  <a:spLocks/>
                </p:cNvSpPr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2" name="Freeform 1607"/>
                <p:cNvSpPr>
                  <a:spLocks/>
                </p:cNvSpPr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3" name="Freeform 1608"/>
                <p:cNvSpPr>
                  <a:spLocks/>
                </p:cNvSpPr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12" name="Freeform 1610"/>
              <p:cNvSpPr>
                <a:spLocks/>
              </p:cNvSpPr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" name="Freeform 1614"/>
              <p:cNvSpPr>
                <a:spLocks/>
              </p:cNvSpPr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" name="Freeform 1615"/>
              <p:cNvSpPr>
                <a:spLocks/>
              </p:cNvSpPr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" name="Freeform 1616"/>
              <p:cNvSpPr>
                <a:spLocks/>
              </p:cNvSpPr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" name="Freeform 1617"/>
              <p:cNvSpPr>
                <a:spLocks/>
              </p:cNvSpPr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" name="Freeform 1618"/>
              <p:cNvSpPr>
                <a:spLocks/>
              </p:cNvSpPr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Freeform 1619"/>
              <p:cNvSpPr>
                <a:spLocks/>
              </p:cNvSpPr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" name="Freeform 1620"/>
              <p:cNvSpPr>
                <a:spLocks/>
              </p:cNvSpPr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" name="Freeform 1621"/>
              <p:cNvSpPr>
                <a:spLocks/>
              </p:cNvSpPr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" name="Freeform 1622"/>
              <p:cNvSpPr>
                <a:spLocks/>
              </p:cNvSpPr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" name="Freeform 1623"/>
              <p:cNvSpPr>
                <a:spLocks/>
              </p:cNvSpPr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6" name="Freeform 1624"/>
              <p:cNvSpPr>
                <a:spLocks/>
              </p:cNvSpPr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7" name="Freeform 1625"/>
              <p:cNvSpPr>
                <a:spLocks/>
              </p:cNvSpPr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8" name="Freeform 1626"/>
              <p:cNvSpPr>
                <a:spLocks/>
              </p:cNvSpPr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9" name="Freeform 1627"/>
              <p:cNvSpPr>
                <a:spLocks/>
              </p:cNvSpPr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0" name="Freeform 1628"/>
              <p:cNvSpPr>
                <a:spLocks/>
              </p:cNvSpPr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1" name="Freeform 1629"/>
              <p:cNvSpPr>
                <a:spLocks/>
              </p:cNvSpPr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2" name="Freeform 1630"/>
              <p:cNvSpPr>
                <a:spLocks/>
              </p:cNvSpPr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3" name="Freeform 1631"/>
              <p:cNvSpPr>
                <a:spLocks/>
              </p:cNvSpPr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4" name="Freeform 1632"/>
              <p:cNvSpPr>
                <a:spLocks/>
              </p:cNvSpPr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5" name="Freeform 1633"/>
              <p:cNvSpPr>
                <a:spLocks/>
              </p:cNvSpPr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6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7" name="Freeform 1635"/>
              <p:cNvSpPr>
                <a:spLocks/>
              </p:cNvSpPr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8" name="Freeform 1636"/>
              <p:cNvSpPr>
                <a:spLocks/>
              </p:cNvSpPr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9" name="Freeform 1637"/>
              <p:cNvSpPr>
                <a:spLocks/>
              </p:cNvSpPr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0" name="Freeform 1638"/>
              <p:cNvSpPr>
                <a:spLocks/>
              </p:cNvSpPr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1" name="Freeform 1639"/>
              <p:cNvSpPr>
                <a:spLocks/>
              </p:cNvSpPr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2" name="Freeform 1640"/>
              <p:cNvSpPr>
                <a:spLocks/>
              </p:cNvSpPr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3" name="Freeform 1641"/>
              <p:cNvSpPr>
                <a:spLocks/>
              </p:cNvSpPr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4" name="Freeform 1642"/>
              <p:cNvSpPr>
                <a:spLocks/>
              </p:cNvSpPr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5" name="Freeform 1643"/>
              <p:cNvSpPr>
                <a:spLocks/>
              </p:cNvSpPr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6" name="Freeform 1644"/>
              <p:cNvSpPr>
                <a:spLocks/>
              </p:cNvSpPr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7" name="Freeform 1645"/>
              <p:cNvSpPr>
                <a:spLocks/>
              </p:cNvSpPr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8" name="Freeform 1646"/>
              <p:cNvSpPr>
                <a:spLocks/>
              </p:cNvSpPr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9" name="Freeform 1647"/>
              <p:cNvSpPr>
                <a:spLocks/>
              </p:cNvSpPr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0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1" name="Freeform 1649"/>
              <p:cNvSpPr>
                <a:spLocks/>
              </p:cNvSpPr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2" name="Freeform 1650"/>
              <p:cNvSpPr>
                <a:spLocks/>
              </p:cNvSpPr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3" name="Freeform 1651"/>
              <p:cNvSpPr>
                <a:spLocks/>
              </p:cNvSpPr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4" name="Freeform 1652"/>
              <p:cNvSpPr>
                <a:spLocks/>
              </p:cNvSpPr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5" name="Freeform 1653"/>
              <p:cNvSpPr>
                <a:spLocks/>
              </p:cNvSpPr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6" name="Freeform 1654"/>
              <p:cNvSpPr>
                <a:spLocks/>
              </p:cNvSpPr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7" name="Freeform 1655"/>
              <p:cNvSpPr>
                <a:spLocks/>
              </p:cNvSpPr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8" name="Freeform 1656"/>
              <p:cNvSpPr>
                <a:spLocks/>
              </p:cNvSpPr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9" name="Freeform 1657"/>
              <p:cNvSpPr>
                <a:spLocks/>
              </p:cNvSpPr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0" name="Freeform 1658"/>
              <p:cNvSpPr>
                <a:spLocks/>
              </p:cNvSpPr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1" name="Freeform 1659"/>
              <p:cNvSpPr>
                <a:spLocks/>
              </p:cNvSpPr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2" name="Freeform 1660"/>
              <p:cNvSpPr>
                <a:spLocks/>
              </p:cNvSpPr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3" name="Freeform 1661"/>
              <p:cNvSpPr>
                <a:spLocks/>
              </p:cNvSpPr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2112" name="Rectangle 2111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>
              <a:solidFill>
                <a:srgbClr val="DEF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611">
                <a:buClrTx/>
                <a:defRPr/>
              </a:pPr>
              <a:endParaRPr lang="en-US" sz="24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114" name="Oval Callout 2113"/>
          <p:cNvSpPr/>
          <p:nvPr/>
        </p:nvSpPr>
        <p:spPr>
          <a:xfrm>
            <a:off x="6903276" y="56411"/>
            <a:ext cx="4257727" cy="1768497"/>
          </a:xfrm>
          <a:prstGeom prst="wedgeEllipseCallout">
            <a:avLst>
              <a:gd name="adj1" fmla="val 62996"/>
              <a:gd name="adj2" fmla="val 6441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D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740" tIns="45879" rIns="91740" bIns="45879" rtlCol="0" anchor="ctr"/>
          <a:lstStyle/>
          <a:p>
            <a:pPr algn="ctr" defTabSz="905611">
              <a:buClrTx/>
              <a:defRPr/>
            </a:pP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Caùc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vaàn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naøy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coù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gì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gioáng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vaø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khaùc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nhau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075" name="矩形 2123"/>
          <p:cNvSpPr/>
          <p:nvPr/>
        </p:nvSpPr>
        <p:spPr>
          <a:xfrm>
            <a:off x="1903798" y="1792838"/>
            <a:ext cx="7999632" cy="2124121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/>
                <a:cs typeface="+mn-cs"/>
              </a:rPr>
              <a:t>uaân uyeân uyt</a:t>
            </a:r>
            <a:endParaRPr lang="en-US" altLang="zh-CN" sz="8800" b="1" dirty="0">
              <a:solidFill>
                <a:prstClr val="white"/>
              </a:solidFill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1080" name="矩形 2123"/>
          <p:cNvSpPr/>
          <p:nvPr/>
        </p:nvSpPr>
        <p:spPr>
          <a:xfrm>
            <a:off x="1880136" y="1811055"/>
            <a:ext cx="2128538" cy="2127620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E60044"/>
                </a:solidFill>
                <a:latin typeface="VNI-Avo" pitchFamily="2" charset="0"/>
                <a:ea typeface="宋体"/>
                <a:cs typeface="+mn-cs"/>
              </a:rPr>
              <a:t>u</a:t>
            </a:r>
            <a:endParaRPr lang="en-US" altLang="zh-CN" sz="8800" b="1" dirty="0">
              <a:solidFill>
                <a:srgbClr val="E60044"/>
              </a:solidFill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1077" name="矩形 2123"/>
          <p:cNvSpPr/>
          <p:nvPr/>
        </p:nvSpPr>
        <p:spPr>
          <a:xfrm>
            <a:off x="4396499" y="1796711"/>
            <a:ext cx="2128538" cy="2127620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E60044"/>
                </a:solidFill>
                <a:latin typeface="VNI-Avo" pitchFamily="2" charset="0"/>
                <a:ea typeface="宋体"/>
                <a:cs typeface="+mn-cs"/>
              </a:rPr>
              <a:t>u</a:t>
            </a:r>
            <a:endParaRPr lang="en-US" altLang="zh-CN" sz="8800" b="1" dirty="0">
              <a:solidFill>
                <a:srgbClr val="E60044"/>
              </a:solidFill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1082" name="矩形 2123"/>
          <p:cNvSpPr/>
          <p:nvPr/>
        </p:nvSpPr>
        <p:spPr>
          <a:xfrm>
            <a:off x="7485025" y="1807623"/>
            <a:ext cx="2128538" cy="2127620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E60044"/>
                </a:solidFill>
                <a:latin typeface="VNI-Avo" pitchFamily="2" charset="0"/>
                <a:ea typeface="宋体"/>
                <a:cs typeface="+mn-cs"/>
              </a:rPr>
              <a:t>u</a:t>
            </a:r>
            <a:endParaRPr lang="en-US" altLang="zh-CN" sz="8800" b="1" dirty="0">
              <a:solidFill>
                <a:srgbClr val="E60044"/>
              </a:solidFill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" grpId="0"/>
      <p:bldP spid="1077" grpId="0"/>
      <p:bldP spid="10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54" y="240128"/>
            <a:ext cx="6654444" cy="6617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30" y="3637532"/>
            <a:ext cx="5027878" cy="2469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909163" y="3626187"/>
            <a:ext cx="5488393" cy="1616767"/>
          </a:xfrm>
          <a:prstGeom prst="rect">
            <a:avLst/>
          </a:prstGeom>
          <a:noFill/>
        </p:spPr>
        <p:txBody>
          <a:bodyPr wrap="square" lIns="122703" tIns="61332" rIns="122703" bIns="61332">
            <a:spAutoFit/>
          </a:bodyPr>
          <a:lstStyle/>
          <a:p>
            <a:pPr algn="ctr" defTabSz="1283058">
              <a:buClrTx/>
              <a:defRPr/>
            </a:pPr>
            <a:r>
              <a:rPr lang="en-US" sz="97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Thö</a:t>
            </a:r>
            <a:r>
              <a:rPr lang="en-US" sz="97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 </a:t>
            </a:r>
            <a:r>
              <a:rPr lang="en-US" sz="97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giaõn</a:t>
            </a:r>
            <a:endParaRPr lang="en-US" sz="9700" b="1" kern="12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3880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Zumba Kids (easy dance) - I like to move it (online-video-cutter.com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8000"/>
          </a:xfrm>
        </p:spPr>
      </p:pic>
    </p:spTree>
    <p:extLst>
      <p:ext uri="{BB962C8B-B14F-4D97-AF65-F5344CB8AC3E}">
        <p14:creationId xmlns:p14="http://schemas.microsoft.com/office/powerpoint/2010/main" val="2931984431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67" y="1"/>
            <a:ext cx="122945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396" y="2042908"/>
            <a:ext cx="10503212" cy="2463629"/>
          </a:xfrm>
          <a:prstGeom prst="rect">
            <a:avLst/>
          </a:prstGeom>
          <a:noFill/>
        </p:spPr>
        <p:txBody>
          <a:bodyPr wrap="square" lIns="122846" tIns="61420" rIns="122846" bIns="61420">
            <a:spAutoFit/>
          </a:bodyPr>
          <a:lstStyle/>
          <a:p>
            <a:pPr algn="ctr" defTabSz="961117">
              <a:buClrTx/>
            </a:pPr>
            <a:r>
              <a:rPr lang="en-US" sz="152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</a:t>
            </a:r>
            <a:r>
              <a:rPr lang="en-US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ȫ</a:t>
            </a:r>
            <a:r>
              <a:rPr lang="el-GR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μ</a:t>
            </a:r>
            <a:r>
              <a:rPr lang="en-US" sz="152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ết</a:t>
            </a:r>
            <a:r>
              <a:rPr lang="en-US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624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306210" y="308706"/>
            <a:ext cx="2689947" cy="614679"/>
          </a:xfrm>
          <a:prstGeom prst="rect">
            <a:avLst/>
          </a:prstGeom>
          <a:noFill/>
        </p:spPr>
        <p:txBody>
          <a:bodyPr wrap="square" lIns="120890" tIns="60433" rIns="120890" bIns="60433" rtlCol="0">
            <a:spAutoFit/>
          </a:bodyPr>
          <a:lstStyle/>
          <a:p>
            <a:pPr defTabSz="1211964">
              <a:buClrTx/>
              <a:defRPr/>
            </a:pPr>
            <a:r>
              <a:rPr lang="en-US" sz="3200" b="1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Tö theá vieát</a:t>
            </a:r>
            <a:endParaRPr lang="vi-VN" sz="3200" b="1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29247" y="1340743"/>
            <a:ext cx="4244197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02" y="32073"/>
            <a:ext cx="1139586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0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32559"/>
            <a:ext cx="751957" cy="1028951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9CCECEB2-6A85-4874-AFF3-4C609A603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" t="172" r="47945" b="70617"/>
          <a:stretch/>
        </p:blipFill>
        <p:spPr>
          <a:xfrm>
            <a:off x="376105" y="1256415"/>
            <a:ext cx="7499750" cy="123457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5544ED2-FF5D-4ED9-AF30-C6E368A3D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" t="56608" r="130" b="126"/>
          <a:stretch/>
        </p:blipFill>
        <p:spPr>
          <a:xfrm>
            <a:off x="376104" y="2688365"/>
            <a:ext cx="11729018" cy="14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179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8825" cy="6934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58059" y="729849"/>
            <a:ext cx="6569869" cy="1616451"/>
          </a:xfrm>
          <a:prstGeom prst="rect">
            <a:avLst/>
          </a:prstGeom>
          <a:noFill/>
        </p:spPr>
        <p:txBody>
          <a:bodyPr wrap="none" lIns="122467" tIns="61176" rIns="122467" bIns="6117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7300">
              <a:buClrTx/>
            </a:pPr>
            <a:r>
              <a:rPr lang="en-US" sz="9700" b="1" kern="1200" dirty="0" err="1">
                <a:ln/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Khôûi</a:t>
            </a:r>
            <a:r>
              <a:rPr lang="en-US" sz="9700" b="1" kern="1200" dirty="0">
                <a:ln/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9700" b="1" kern="1200" dirty="0" err="1">
                <a:ln/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ñoäng</a:t>
            </a:r>
            <a:endParaRPr lang="en-US" sz="9700" b="1" kern="1200" dirty="0">
              <a:ln/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7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" y="7"/>
            <a:ext cx="12188825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79231" y="468361"/>
            <a:ext cx="7450669" cy="2084531"/>
          </a:xfrm>
          <a:prstGeom prst="rect">
            <a:avLst/>
          </a:prstGeom>
          <a:noFill/>
          <a:ln>
            <a:noFill/>
          </a:ln>
        </p:spPr>
        <p:txBody>
          <a:bodyPr wrap="square" lIns="90840" tIns="45459" rIns="90840" bIns="45459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148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9600" b="1" kern="120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 </a:t>
            </a:r>
            <a:endParaRPr lang="en-US" sz="9600" b="1" kern="120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74520"/>
      </p:ext>
    </p:extLst>
  </p:cSld>
  <p:clrMapOvr>
    <a:masterClrMapping/>
  </p:clrMapOvr>
  <p:transition spd="slow">
    <p:wipe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12188825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202" y="673815"/>
            <a:ext cx="2438583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5614" y="1925480"/>
            <a:ext cx="65272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693" y="2911226"/>
            <a:ext cx="11398240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96" y="3083252"/>
            <a:ext cx="12188825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446" y="476863"/>
            <a:ext cx="8167912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121888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56402" y="2385763"/>
            <a:ext cx="11291831" cy="2939828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53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132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TIEÁT 2</a:t>
            </a:r>
            <a:endParaRPr lang="en-US" sz="111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-16317"/>
            <a:ext cx="12188825" cy="6874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7" y="-185227"/>
            <a:ext cx="12107870" cy="73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8657" y="1897535"/>
            <a:ext cx="4812103" cy="1123751"/>
          </a:xfrm>
          <a:prstGeom prst="rect">
            <a:avLst/>
          </a:prstGeom>
          <a:ln>
            <a:noFill/>
          </a:ln>
        </p:spPr>
        <p:txBody>
          <a:bodyPr wrap="square" lIns="91572" tIns="45831" rIns="91572" bIns="45831">
            <a:spAutoFit/>
          </a:bodyPr>
          <a:lstStyle/>
          <a:p>
            <a:pPr algn="ctr" defTabSz="1224308">
              <a:buClrTx/>
              <a:defRPr/>
            </a:pPr>
            <a:r>
              <a:rPr lang="en-US" sz="6700" b="1" kern="120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Luyeän</a:t>
            </a:r>
            <a:r>
              <a:rPr lang="en-US" sz="6700" b="1" kern="120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 ñoïc</a:t>
            </a:r>
            <a:endParaRPr lang="en-US" sz="67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3528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2D13BD4D-54B9-4C08-AE3D-DE61998D4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r="3329"/>
          <a:stretch/>
        </p:blipFill>
        <p:spPr>
          <a:xfrm>
            <a:off x="2612944" y="832868"/>
            <a:ext cx="6962934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9C560BFE-49F5-4248-AC8A-8C144EB20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r="3329"/>
          <a:stretch/>
        </p:blipFill>
        <p:spPr>
          <a:xfrm>
            <a:off x="2612944" y="832868"/>
            <a:ext cx="6962934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xmlns="" id="{3AF75170-3849-4C42-82D5-E24D625DD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948" y="832868"/>
            <a:ext cx="6962934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2" name="Group 1">
            <a:extLst>
              <a:ext uri="{FF2B5EF4-FFF2-40B4-BE49-F238E27FC236}">
                <a16:creationId xmlns:a16="http://schemas.microsoft.com/office/drawing/2014/main" xmlns="" id="{7B8DE96D-A43E-4620-9114-BFA6566A8865}"/>
              </a:ext>
            </a:extLst>
          </p:cNvPr>
          <p:cNvGrpSpPr/>
          <p:nvPr/>
        </p:nvGrpSpPr>
        <p:grpSpPr>
          <a:xfrm>
            <a:off x="4841999" y="5653408"/>
            <a:ext cx="2504848" cy="895597"/>
            <a:chOff x="3632478" y="50916"/>
            <a:chExt cx="1879125" cy="671698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BFDBA858-C501-4BBC-AD1F-48A536F20FFD}"/>
                </a:ext>
              </a:extLst>
            </p:cNvPr>
            <p:cNvSpPr/>
            <p:nvPr/>
          </p:nvSpPr>
          <p:spPr>
            <a:xfrm>
              <a:off x="3632478" y="75628"/>
              <a:ext cx="1879125" cy="646986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 defTabSz="913289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tra</a:t>
              </a:r>
              <a:endParaRPr lang="vi-VN" sz="4300" kern="1200">
                <a:solidFill>
                  <a:srgbClr val="C00000"/>
                </a:solidFill>
                <a:ea typeface="+mn-ea"/>
                <a:cs typeface="Arial-SGK-TV" pitchFamily="2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DFF0D5A8-3531-48E1-9F57-2E4E26E8288C}"/>
                </a:ext>
              </a:extLst>
            </p:cNvPr>
            <p:cNvSpPr/>
            <p:nvPr/>
          </p:nvSpPr>
          <p:spPr>
            <a:xfrm>
              <a:off x="4435069" y="50916"/>
              <a:ext cx="90455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8532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ø</a:t>
              </a:r>
              <a:endParaRPr lang="vi-VN" sz="4300" kern="1200">
                <a:latin typeface="Arial" panose="020B0604020202020204" pitchFamily="34" charset="0"/>
                <a:ea typeface="+mn-ea"/>
                <a:cs typeface="Arial-SGK-TV" pitchFamily="2" charset="0"/>
              </a:endParaRPr>
            </a:p>
          </p:txBody>
        </p:sp>
      </p:grpSp>
      <p:pic>
        <p:nvPicPr>
          <p:cNvPr id="16" name="Kí hiệu sách - đọc">
            <a:extLst>
              <a:ext uri="{FF2B5EF4-FFF2-40B4-BE49-F238E27FC236}">
                <a16:creationId xmlns:a16="http://schemas.microsoft.com/office/drawing/2014/main" xmlns="" id="{0A533EA6-2D7D-46FE-8C4B-37F2A177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" y="97093"/>
            <a:ext cx="948449" cy="933520"/>
          </a:xfrm>
          <a:prstGeom prst="rect">
            <a:avLst/>
          </a:prstGeom>
        </p:spPr>
      </p:pic>
      <p:grpSp>
        <p:nvGrpSpPr>
          <p:cNvPr id="15" name="Group 0">
            <a:extLst>
              <a:ext uri="{FF2B5EF4-FFF2-40B4-BE49-F238E27FC236}">
                <a16:creationId xmlns:a16="http://schemas.microsoft.com/office/drawing/2014/main" xmlns="" id="{BCEBD972-2C49-4BEE-B766-E75722D021C4}"/>
              </a:ext>
            </a:extLst>
          </p:cNvPr>
          <p:cNvGrpSpPr/>
          <p:nvPr/>
        </p:nvGrpSpPr>
        <p:grpSpPr>
          <a:xfrm>
            <a:off x="10974031" y="3"/>
            <a:ext cx="1208453" cy="1765556"/>
            <a:chOff x="8232666" y="0"/>
            <a:chExt cx="906576" cy="1324167"/>
          </a:xfrm>
        </p:grpSpPr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xmlns="" id="{A3FDAE50-6295-48C9-9973-70465C550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77"/>
            <a:stretch/>
          </p:blipFill>
          <p:spPr>
            <a:xfrm>
              <a:off x="8232666" y="420130"/>
              <a:ext cx="906575" cy="904037"/>
            </a:xfrm>
            <a:prstGeom prst="rect">
              <a:avLst/>
            </a:prstGeom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xmlns="" id="{C4AADECA-4947-46B3-9ABA-CD1DD521F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20"/>
            <a:stretch/>
          </p:blipFill>
          <p:spPr>
            <a:xfrm>
              <a:off x="8232667" y="0"/>
              <a:ext cx="906575" cy="420130"/>
            </a:xfrm>
            <a:prstGeom prst="rect">
              <a:avLst/>
            </a:prstGeom>
          </p:spPr>
        </p:pic>
        <p:sp>
          <p:nvSpPr>
            <p:cNvPr id="29" name="TextBox 1">
              <a:extLst>
                <a:ext uri="{FF2B5EF4-FFF2-40B4-BE49-F238E27FC236}">
                  <a16:creationId xmlns:a16="http://schemas.microsoft.com/office/drawing/2014/main" xmlns="" id="{E2D72F75-8FFA-4424-A772-14E567975662}"/>
                </a:ext>
              </a:extLst>
            </p:cNvPr>
            <p:cNvSpPr txBox="1"/>
            <p:nvPr/>
          </p:nvSpPr>
          <p:spPr>
            <a:xfrm>
              <a:off x="8293225" y="347342"/>
              <a:ext cx="646018" cy="7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32">
                <a:lnSpc>
                  <a:spcPct val="62000"/>
                </a:lnSpc>
                <a:buClrTx/>
              </a:pPr>
              <a:endParaRPr lang="en-US" sz="1200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uyeân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07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2D13BD4D-54B9-4C08-AE3D-DE61998D4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919" y="102695"/>
            <a:ext cx="5703057" cy="570454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4D948B81-599C-4316-B16D-FEA5D621F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902" y="832868"/>
            <a:ext cx="7445021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xmlns="" id="{3AF75170-3849-4C42-82D5-E24D625DD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8388" y="51088"/>
            <a:ext cx="4372054" cy="574856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2" name="Group 1">
            <a:extLst>
              <a:ext uri="{FF2B5EF4-FFF2-40B4-BE49-F238E27FC236}">
                <a16:creationId xmlns:a16="http://schemas.microsoft.com/office/drawing/2014/main" xmlns="" id="{7B8DE96D-A43E-4620-9114-BFA6566A8865}"/>
              </a:ext>
            </a:extLst>
          </p:cNvPr>
          <p:cNvGrpSpPr/>
          <p:nvPr/>
        </p:nvGrpSpPr>
        <p:grpSpPr>
          <a:xfrm>
            <a:off x="4063109" y="5656239"/>
            <a:ext cx="4062612" cy="892799"/>
            <a:chOff x="3048165" y="53015"/>
            <a:chExt cx="3047753" cy="669599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BFDBA858-C501-4BBC-AD1F-48A536F20FFD}"/>
                </a:ext>
              </a:extLst>
            </p:cNvPr>
            <p:cNvSpPr/>
            <p:nvPr/>
          </p:nvSpPr>
          <p:spPr>
            <a:xfrm>
              <a:off x="3048165" y="75628"/>
              <a:ext cx="3047753" cy="646986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 defTabSz="913289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th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buoàm</a:t>
              </a:r>
              <a:endParaRPr lang="vi-VN" sz="4300" kern="1200">
                <a:solidFill>
                  <a:srgbClr val="C00000"/>
                </a:solidFill>
                <a:ea typeface="+mn-ea"/>
                <a:cs typeface="Arial-SGK-TV" pitchFamily="2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DFF0D5A8-3531-48E1-9F57-2E4E26E8288C}"/>
                </a:ext>
              </a:extLst>
            </p:cNvPr>
            <p:cNvSpPr/>
            <p:nvPr/>
          </p:nvSpPr>
          <p:spPr>
            <a:xfrm>
              <a:off x="4113680" y="53015"/>
              <a:ext cx="577076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8532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ø</a:t>
              </a:r>
              <a:endParaRPr lang="vi-VN" sz="4300" kern="1200">
                <a:latin typeface="Arial" panose="020B0604020202020204" pitchFamily="34" charset="0"/>
                <a:ea typeface="+mn-ea"/>
                <a:cs typeface="Arial-SGK-TV" pitchFamily="2" charset="0"/>
              </a:endParaRPr>
            </a:p>
          </p:txBody>
        </p:sp>
      </p:grpSp>
      <p:pic>
        <p:nvPicPr>
          <p:cNvPr id="16" name="Kí hiệu sách - đọc">
            <a:extLst>
              <a:ext uri="{FF2B5EF4-FFF2-40B4-BE49-F238E27FC236}">
                <a16:creationId xmlns:a16="http://schemas.microsoft.com/office/drawing/2014/main" xmlns="" id="{0A533EA6-2D7D-46FE-8C4B-37F2A177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1" y="51089"/>
            <a:ext cx="921159" cy="906659"/>
          </a:xfrm>
          <a:prstGeom prst="rect">
            <a:avLst/>
          </a:prstGeom>
        </p:spPr>
      </p:pic>
      <p:grpSp>
        <p:nvGrpSpPr>
          <p:cNvPr id="15" name="Group 0">
            <a:extLst>
              <a:ext uri="{FF2B5EF4-FFF2-40B4-BE49-F238E27FC236}">
                <a16:creationId xmlns:a16="http://schemas.microsoft.com/office/drawing/2014/main" xmlns="" id="{26FA2993-E9FE-4F25-8BB9-886C180387E4}"/>
              </a:ext>
            </a:extLst>
          </p:cNvPr>
          <p:cNvGrpSpPr/>
          <p:nvPr/>
        </p:nvGrpSpPr>
        <p:grpSpPr>
          <a:xfrm>
            <a:off x="10974031" y="3"/>
            <a:ext cx="1208453" cy="1765556"/>
            <a:chOff x="8232666" y="0"/>
            <a:chExt cx="906576" cy="1324167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xmlns="" id="{04A17AE6-B321-4B4D-9FFF-356195773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77"/>
            <a:stretch/>
          </p:blipFill>
          <p:spPr>
            <a:xfrm>
              <a:off x="8232666" y="420130"/>
              <a:ext cx="906575" cy="904037"/>
            </a:xfrm>
            <a:prstGeom prst="rect">
              <a:avLst/>
            </a:prstGeom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xmlns="" id="{8126213D-0F7C-4716-BFDC-D4645633A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20"/>
            <a:stretch/>
          </p:blipFill>
          <p:spPr>
            <a:xfrm>
              <a:off x="8232667" y="0"/>
              <a:ext cx="906575" cy="420130"/>
            </a:xfrm>
            <a:prstGeom prst="rect">
              <a:avLst/>
            </a:prstGeom>
          </p:spPr>
        </p:pic>
        <p:sp>
          <p:nvSpPr>
            <p:cNvPr id="19" name="TextBox 1">
              <a:extLst>
                <a:ext uri="{FF2B5EF4-FFF2-40B4-BE49-F238E27FC236}">
                  <a16:creationId xmlns:a16="http://schemas.microsoft.com/office/drawing/2014/main" xmlns="" id="{792E8F6A-01FD-4C84-95DD-DF663423E783}"/>
                </a:ext>
              </a:extLst>
            </p:cNvPr>
            <p:cNvSpPr txBox="1"/>
            <p:nvPr/>
          </p:nvSpPr>
          <p:spPr>
            <a:xfrm>
              <a:off x="8293225" y="347342"/>
              <a:ext cx="646018" cy="7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32">
                <a:lnSpc>
                  <a:spcPct val="62000"/>
                </a:lnSpc>
                <a:buClrTx/>
              </a:pPr>
              <a:endParaRPr lang="en-US" sz="1200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uyeân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974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>
            <a:extLst>
              <a:ext uri="{FF2B5EF4-FFF2-40B4-BE49-F238E27FC236}">
                <a16:creationId xmlns:a16="http://schemas.microsoft.com/office/drawing/2014/main" xmlns="" id="{322C08BA-BCD3-43C5-A20E-F921EF407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749" y="832903"/>
            <a:ext cx="8845328" cy="497433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6" name="Kí hiệu sách - đọc">
            <a:extLst>
              <a:ext uri="{FF2B5EF4-FFF2-40B4-BE49-F238E27FC236}">
                <a16:creationId xmlns:a16="http://schemas.microsoft.com/office/drawing/2014/main" xmlns="" id="{0A533EA6-2D7D-46FE-8C4B-37F2A1778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47" y="176241"/>
            <a:ext cx="840985" cy="827747"/>
          </a:xfrm>
          <a:prstGeom prst="rect">
            <a:avLst/>
          </a:prstGeom>
        </p:spPr>
      </p:pic>
      <p:grpSp>
        <p:nvGrpSpPr>
          <p:cNvPr id="14" name="Group 0">
            <a:extLst>
              <a:ext uri="{FF2B5EF4-FFF2-40B4-BE49-F238E27FC236}">
                <a16:creationId xmlns:a16="http://schemas.microsoft.com/office/drawing/2014/main" xmlns="" id="{B9807423-B731-4F24-B035-BBDDF99226E7}"/>
              </a:ext>
            </a:extLst>
          </p:cNvPr>
          <p:cNvGrpSpPr/>
          <p:nvPr/>
        </p:nvGrpSpPr>
        <p:grpSpPr>
          <a:xfrm>
            <a:off x="10974031" y="3"/>
            <a:ext cx="1208453" cy="1765556"/>
            <a:chOff x="8232666" y="0"/>
            <a:chExt cx="906576" cy="1324167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xmlns="" id="{8FD8A8D1-182A-44AF-9B4F-E21901676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77"/>
            <a:stretch/>
          </p:blipFill>
          <p:spPr>
            <a:xfrm>
              <a:off x="8232666" y="420130"/>
              <a:ext cx="906575" cy="904037"/>
            </a:xfrm>
            <a:prstGeom prst="rect">
              <a:avLst/>
            </a:prstGeom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xmlns="" id="{E8EB0CAD-EC47-46DF-93F5-FD2AB54E8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20"/>
            <a:stretch/>
          </p:blipFill>
          <p:spPr>
            <a:xfrm>
              <a:off x="8232667" y="0"/>
              <a:ext cx="906575" cy="420130"/>
            </a:xfrm>
            <a:prstGeom prst="rect">
              <a:avLst/>
            </a:prstGeom>
          </p:spPr>
        </p:pic>
        <p:sp>
          <p:nvSpPr>
            <p:cNvPr id="19" name="TextBox 1">
              <a:extLst>
                <a:ext uri="{FF2B5EF4-FFF2-40B4-BE49-F238E27FC236}">
                  <a16:creationId xmlns:a16="http://schemas.microsoft.com/office/drawing/2014/main" xmlns="" id="{9D146D48-405A-47F3-AA89-C12DE575C7E2}"/>
                </a:ext>
              </a:extLst>
            </p:cNvPr>
            <p:cNvSpPr txBox="1"/>
            <p:nvPr/>
          </p:nvSpPr>
          <p:spPr>
            <a:xfrm>
              <a:off x="8293225" y="347342"/>
              <a:ext cx="646018" cy="7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32">
                <a:lnSpc>
                  <a:spcPct val="62000"/>
                </a:lnSpc>
                <a:buClrTx/>
              </a:pPr>
              <a:endParaRPr lang="en-US" sz="1200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uyeân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uyt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4A0FC6FE-13D2-443B-992B-9F57400A5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634" y="832868"/>
            <a:ext cx="7459562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3AF75170-3849-4C42-82D5-E24D625DD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9052" y="832868"/>
            <a:ext cx="6630721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2" name="Group 1">
            <a:extLst>
              <a:ext uri="{FF2B5EF4-FFF2-40B4-BE49-F238E27FC236}">
                <a16:creationId xmlns:a16="http://schemas.microsoft.com/office/drawing/2014/main" xmlns="" id="{7B8DE96D-A43E-4620-9114-BFA6566A8865}"/>
              </a:ext>
            </a:extLst>
          </p:cNvPr>
          <p:cNvGrpSpPr/>
          <p:nvPr/>
        </p:nvGrpSpPr>
        <p:grpSpPr>
          <a:xfrm>
            <a:off x="4902458" y="5686356"/>
            <a:ext cx="2383914" cy="862648"/>
            <a:chOff x="3677844" y="75628"/>
            <a:chExt cx="1788401" cy="646986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BFDBA858-C501-4BBC-AD1F-48A536F20FFD}"/>
                </a:ext>
              </a:extLst>
            </p:cNvPr>
            <p:cNvSpPr/>
            <p:nvPr/>
          </p:nvSpPr>
          <p:spPr>
            <a:xfrm>
              <a:off x="3677844" y="75628"/>
              <a:ext cx="1788401" cy="646986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 defTabSz="913289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xe b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uyt</a:t>
              </a:r>
              <a:endParaRPr lang="vi-VN" sz="4300" kern="1200">
                <a:solidFill>
                  <a:srgbClr val="C00000"/>
                </a:solidFill>
                <a:ea typeface="+mn-ea"/>
                <a:cs typeface="Arial-SGK-TV" pitchFamily="2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DFF0D5A8-3531-48E1-9F57-2E4E26E8288C}"/>
                </a:ext>
              </a:extLst>
            </p:cNvPr>
            <p:cNvSpPr/>
            <p:nvPr/>
          </p:nvSpPr>
          <p:spPr>
            <a:xfrm>
              <a:off x="5152488" y="102963"/>
              <a:ext cx="98901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8532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  <a:endParaRPr lang="vi-VN" sz="4300" kern="1200">
                <a:latin typeface="Arial" panose="020B0604020202020204" pitchFamily="34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581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="" xmlns:a16="http://schemas.microsoft.com/office/drawing/2014/main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9" y="0"/>
            <a:ext cx="931168" cy="91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41435" y="4324972"/>
            <a:ext cx="4603532" cy="1385437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24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60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t</a:t>
            </a:r>
            <a:r>
              <a:rPr lang="en-US" sz="60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uaàn tra</a:t>
            </a:r>
            <a:endParaRPr lang="en-US" sz="55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5448" y="2663838"/>
            <a:ext cx="5565228" cy="1385175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24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60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55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thuyeàn buoàm</a:t>
            </a:r>
            <a:endParaRPr lang="en-US" sz="55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8417" y="4586633"/>
            <a:ext cx="5857593" cy="1123823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19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48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48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xe buyùt</a:t>
            </a:r>
            <a:endParaRPr lang="en-US" sz="48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8564" y="5751776"/>
            <a:ext cx="1673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03892" y="4048967"/>
            <a:ext cx="2108178" cy="424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882194" y="5751776"/>
            <a:ext cx="17527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9195" r="59081" b="74713"/>
          <a:stretch/>
        </p:blipFill>
        <p:spPr>
          <a:xfrm>
            <a:off x="284199" y="2538252"/>
            <a:ext cx="3006260" cy="22387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2" t="7609" r="32198" b="76299"/>
          <a:stretch/>
        </p:blipFill>
        <p:spPr>
          <a:xfrm>
            <a:off x="4162097" y="183048"/>
            <a:ext cx="4288219" cy="2874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1" t="10887" r="6226" b="75166"/>
          <a:stretch/>
        </p:blipFill>
        <p:spPr>
          <a:xfrm>
            <a:off x="8560676" y="2625461"/>
            <a:ext cx="3438588" cy="23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="" xmlns:a16="http://schemas.microsoft.com/office/drawing/2014/main" id="{A88A6752-08A3-4D5B-9C07-5762F43E8613}"/>
              </a:ext>
            </a:extLst>
          </p:cNvPr>
          <p:cNvSpPr/>
          <p:nvPr/>
        </p:nvSpPr>
        <p:spPr>
          <a:xfrm>
            <a:off x="1235889" y="604120"/>
            <a:ext cx="9717050" cy="5875543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5" tIns="60637" rIns="121275" bIns="60637" rtlCol="0" anchor="ctr"/>
          <a:lstStyle/>
          <a:p>
            <a:pPr algn="ctr" defTabSz="909795">
              <a:buClrTx/>
            </a:pPr>
            <a:endParaRPr lang="vi-VN" sz="2000" kern="1200">
              <a:solidFill>
                <a:prstClr val="white"/>
              </a:solidFill>
            </a:endParaRPr>
          </a:p>
        </p:txBody>
      </p:sp>
      <p:pic>
        <p:nvPicPr>
          <p:cNvPr id="18" name="Khung viền">
            <a:extLst>
              <a:ext uri="{FF2B5EF4-FFF2-40B4-BE49-F238E27FC236}">
                <a16:creationId xmlns="" xmlns:a16="http://schemas.microsoft.com/office/drawing/2014/main" id="{C55DDE97-BD86-40AC-B1BE-69956B0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9631" y="523627"/>
            <a:ext cx="9803308" cy="6145188"/>
          </a:xfrm>
          <a:prstGeom prst="rect">
            <a:avLst/>
          </a:prstGeom>
        </p:spPr>
      </p:pic>
      <p:sp>
        <p:nvSpPr>
          <p:cNvPr id="14" name="Bài đọc">
            <a:extLst>
              <a:ext uri="{FF2B5EF4-FFF2-40B4-BE49-F238E27FC236}">
                <a16:creationId xmlns=""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1300646" y="665429"/>
            <a:ext cx="9501406" cy="5708603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algn="ctr" defTabSz="606202">
              <a:buClrTx/>
              <a:defRPr/>
            </a:pPr>
            <a:r>
              <a:rPr lang="en-US" sz="2300" b="1" kern="120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 ñaàu tieân ñi hoïc</a:t>
            </a:r>
            <a:endParaRPr lang="en-US" sz="2300" b="1" kern="120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Chuaån bò cho Huaân ñi hoïc meï noùi: 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Tuaàn ñaàu, con seõ laøm quen vôùi baïn, thaày coâ...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Töôûng gì, toaøn chuyeän deã - Huaân nghó roài haùo höùc ngoài leân xe.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Nhöng khi gaàn tôùi lôùp, Huaân boãng lo laéng. Thaáy vaäy, meï khuyeân: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- Ñöøng lo, con seõ quen maø.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 giaùo ñeán beân Huaân vaø baûo: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chaøo meï ñi, roài ta cuøng vaøo lôùp.</a:t>
            </a:r>
            <a:endParaRPr lang="en-US" sz="2300" b="1" kern="1200">
              <a:solidFill>
                <a:prstClr val="black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Kí hiệu sách - đọc">
            <a:extLst>
              <a:ext uri="{FF2B5EF4-FFF2-40B4-BE49-F238E27FC236}">
                <a16:creationId xmlns="" xmlns:a16="http://schemas.microsoft.com/office/drawing/2014/main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9" y="0"/>
            <a:ext cx="931168" cy="91651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429312" y="1650744"/>
            <a:ext cx="95746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3397836" y="1650744"/>
            <a:ext cx="79579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1843760" y="2355811"/>
            <a:ext cx="835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601306" y="2954899"/>
            <a:ext cx="97062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5412918" y="2954899"/>
            <a:ext cx="85971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5120787" y="3596220"/>
            <a:ext cx="72192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>
            <a:off x="1401544" y="4263437"/>
            <a:ext cx="113670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>
            <a:off x="3984085" y="5571975"/>
            <a:ext cx="74557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784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234075" y="300080"/>
            <a:ext cx="868280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prstClr val="black"/>
                </a:solidFill>
                <a:latin typeface="VNI-Avo" pitchFamily="2" charset="0"/>
              </a:rPr>
              <a:t>      Luyeän ñoïc töø khoù</a:t>
            </a:r>
            <a:endParaRPr lang="en-US" sz="4800" kern="12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" y="1339312"/>
            <a:ext cx="486403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chuaån bò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5912" y="1351572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huyeän deã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437" y="2422400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khuyeân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6036" y="2422400"/>
            <a:ext cx="598296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tuaàn ñaàu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Hình câu hỏi">
            <a:extLst>
              <a:ext uri="{FF2B5EF4-FFF2-40B4-BE49-F238E27FC236}">
                <a16:creationId xmlns=""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35105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3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3504625"/>
            <a:ext cx="11177970" cy="61509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Meï noùi tuaàn ñaàu Huaân seõ laøm quen vôùi ai vaø vieäc gì?</a:t>
            </a:r>
            <a:endParaRPr lang="vi-VN" sz="3200" b="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4416" y="4465253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0" tIns="45481" rIns="90960" bIns="45481" rtlCol="0" anchor="ctr"/>
          <a:lstStyle/>
          <a:p>
            <a:pPr algn="ctr" defTabSz="908520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5529" y="4422221"/>
            <a:ext cx="9667101" cy="646331"/>
          </a:xfrm>
          <a:prstGeom prst="rect">
            <a:avLst/>
          </a:prstGeom>
        </p:spPr>
        <p:txBody>
          <a:bodyPr wrap="square" lIns="90960" tIns="45481" rIns="90960" bIns="45481">
            <a:spAutoFit/>
          </a:bodyPr>
          <a:lstStyle/>
          <a:p>
            <a:pPr defTabSz="909841">
              <a:buClrTx/>
            </a:pP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Laøm </a:t>
            </a: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quen vôùi baïn, thaày coâ</a:t>
            </a:r>
            <a:r>
              <a:rPr lang="en-US" sz="3600" b="1" i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i="1">
              <a:solidFill>
                <a:srgbClr val="FF0000"/>
              </a:solidFill>
            </a:endParaRPr>
          </a:p>
        </p:txBody>
      </p:sp>
      <p:pic>
        <p:nvPicPr>
          <p:cNvPr id="16" name="Hình câu hỏi">
            <a:extLst>
              <a:ext uri="{FF2B5EF4-FFF2-40B4-BE49-F238E27FC236}">
                <a16:creationId xmlns=""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53393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7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5333509"/>
            <a:ext cx="10783832" cy="615547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Ai ñöa Huaân vaøo lôùp?</a:t>
            </a:r>
            <a:endParaRPr lang="vi-VN" sz="3200" b="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94416" y="6171501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0" tIns="45481" rIns="90960" bIns="45481" rtlCol="0" anchor="ctr"/>
          <a:lstStyle/>
          <a:p>
            <a:pPr algn="ctr" defTabSz="908520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85529" y="6128427"/>
            <a:ext cx="9667101" cy="646252"/>
          </a:xfrm>
          <a:prstGeom prst="rect">
            <a:avLst/>
          </a:prstGeom>
        </p:spPr>
        <p:txBody>
          <a:bodyPr wrap="square" lIns="90960" tIns="45481" rIns="90960" bIns="45481">
            <a:spAutoFit/>
          </a:bodyPr>
          <a:lstStyle/>
          <a:p>
            <a:pPr defTabSz="909841">
              <a:buClrTx/>
            </a:pP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 giaùo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9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2" grpId="0"/>
      <p:bldP spid="17" grpId="0"/>
      <p:bldP spid="18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="" xmlns:a16="http://schemas.microsoft.com/office/drawing/2014/main" id="{A88A6752-08A3-4D5B-9C07-5762F43E8613}"/>
              </a:ext>
            </a:extLst>
          </p:cNvPr>
          <p:cNvSpPr/>
          <p:nvPr/>
        </p:nvSpPr>
        <p:spPr>
          <a:xfrm>
            <a:off x="1235889" y="604120"/>
            <a:ext cx="9717050" cy="5875543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5" tIns="60637" rIns="121275" bIns="60637" rtlCol="0" anchor="ctr"/>
          <a:lstStyle/>
          <a:p>
            <a:pPr algn="ctr" defTabSz="909795">
              <a:buClrTx/>
            </a:pPr>
            <a:endParaRPr lang="vi-VN" sz="2000" kern="1200">
              <a:solidFill>
                <a:prstClr val="white"/>
              </a:solidFill>
            </a:endParaRPr>
          </a:p>
        </p:txBody>
      </p:sp>
      <p:pic>
        <p:nvPicPr>
          <p:cNvPr id="18" name="Khung viền">
            <a:extLst>
              <a:ext uri="{FF2B5EF4-FFF2-40B4-BE49-F238E27FC236}">
                <a16:creationId xmlns="" xmlns:a16="http://schemas.microsoft.com/office/drawing/2014/main" id="{C55DDE97-BD86-40AC-B1BE-69956B0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9631" y="523627"/>
            <a:ext cx="9803308" cy="6145188"/>
          </a:xfrm>
          <a:prstGeom prst="rect">
            <a:avLst/>
          </a:prstGeom>
        </p:spPr>
      </p:pic>
      <p:sp>
        <p:nvSpPr>
          <p:cNvPr id="14" name="Bài đọc">
            <a:extLst>
              <a:ext uri="{FF2B5EF4-FFF2-40B4-BE49-F238E27FC236}">
                <a16:creationId xmlns=""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1300646" y="665429"/>
            <a:ext cx="9501406" cy="5708603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algn="ctr" defTabSz="606202">
              <a:buClrTx/>
              <a:defRPr/>
            </a:pPr>
            <a:r>
              <a:rPr lang="en-US" sz="2300" b="1" kern="120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 ñaàu tieân ñi hoïc</a:t>
            </a:r>
            <a:endParaRPr lang="en-US" sz="2300" b="1" kern="120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Chuaån bò cho Huaân ñi hoïc meï noùi: 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Tuaàn ñaàu, con seõ laøm quen vôùi baïn, thaày coâ...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Töôûng gì, toaøn chuyeän deã - Huaân nghó roài haùo höùc ngoài leân xe.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Nhöng khi gaàn tôùi lôùp, Huaân boãng lo laéng. Thaáy vaäy, meï khuyeân: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- Ñöøng lo, con seõ quen maø.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 giaùo ñeán beân Huaân vaø baûo: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chaøo meï ñi, roài ta cuøng vaøo lôùp.</a:t>
            </a:r>
            <a:endParaRPr lang="en-US" sz="2300" b="1" kern="1200">
              <a:solidFill>
                <a:prstClr val="black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Kí hiệu sách - đọc">
            <a:extLst>
              <a:ext uri="{FF2B5EF4-FFF2-40B4-BE49-F238E27FC236}">
                <a16:creationId xmlns="" xmlns:a16="http://schemas.microsoft.com/office/drawing/2014/main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9" y="0"/>
            <a:ext cx="931168" cy="9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Mai Vy ♫ Con Cào Cào ♪ Muốn Khỏe Mạnh Phải Tập Thể Thao ♫ Nhạc Cho Bé Cho Gia Đình ♫ NhacPro Kids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0"/>
          <a:stretch/>
        </p:blipFill>
        <p:spPr bwMode="auto">
          <a:xfrm>
            <a:off x="236" y="268"/>
            <a:ext cx="1324068" cy="90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1324306" y="1215745"/>
            <a:ext cx="11177970" cy="61509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Tìm trong caùc töø ngöõ sau tieáng chöùa vaàn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uyt</a:t>
            </a:r>
            <a:endParaRPr lang="vi-VN" sz="3200" b="1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0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1686909" y="4188270"/>
            <a:ext cx="3150326" cy="73820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s</a:t>
            </a: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uyùt ngaõ</a:t>
            </a:r>
            <a:endParaRPr lang="vi-VN" sz="4000" b="1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1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1686909" y="2496614"/>
            <a:ext cx="3150326" cy="73820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x</a:t>
            </a: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uyùt xoa</a:t>
            </a:r>
            <a:endParaRPr lang="vi-VN" sz="4000" b="1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2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4837235" y="3399059"/>
            <a:ext cx="4256690" cy="73820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t</a:t>
            </a: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ieáng suît suît</a:t>
            </a:r>
            <a:endParaRPr lang="vi-VN" sz="4000" b="1">
              <a:solidFill>
                <a:srgbClr val="FF0000"/>
              </a:solidFill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797269" y="3234759"/>
            <a:ext cx="1054088" cy="2121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1797269" y="4905199"/>
            <a:ext cx="1054088" cy="2121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6504378" y="4077009"/>
            <a:ext cx="2040534" cy="2121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494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8"/>
            <a:ext cx="1219094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85" y="194990"/>
            <a:ext cx="7582867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48" y="356708"/>
            <a:ext cx="7872025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3934376"/>
            <a:ext cx="1219094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41" y="1411512"/>
            <a:ext cx="3137229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11" y="-153893"/>
            <a:ext cx="2767812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7" y="4391776"/>
            <a:ext cx="3139158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145" y="1840955"/>
            <a:ext cx="40593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0" tIns="45651" rIns="91300" bIns="45651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64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8000" b="1" kern="120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rộng</a:t>
            </a:r>
            <a:endParaRPr lang="en-US" altLang="en-US" sz="80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FF010CC0-8A65-4ED7-83AA-38DC51D64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r="4110"/>
          <a:stretch/>
        </p:blipFill>
        <p:spPr>
          <a:xfrm>
            <a:off x="6318577" y="1566852"/>
            <a:ext cx="5706547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7E9689C3-8F55-4969-AF36-D991CC280D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1"/>
          <a:stretch/>
        </p:blipFill>
        <p:spPr>
          <a:xfrm>
            <a:off x="163703" y="1566852"/>
            <a:ext cx="5895362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FE81B7C9-1AD3-4334-B106-9252A5BF24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/>
          <a:stretch/>
        </p:blipFill>
        <p:spPr>
          <a:xfrm>
            <a:off x="163702" y="1566852"/>
            <a:ext cx="58953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xmlns="" id="{FBBE1906-0336-4E2C-9856-C5AE25DCB6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"/>
          <a:stretch/>
        </p:blipFill>
        <p:spPr>
          <a:xfrm>
            <a:off x="163703" y="1566852"/>
            <a:ext cx="58953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E65D622F-27FA-49FE-8F8C-0BFF12A6DB76}"/>
              </a:ext>
            </a:extLst>
          </p:cNvPr>
          <p:cNvGrpSpPr/>
          <p:nvPr/>
        </p:nvGrpSpPr>
        <p:grpSpPr>
          <a:xfrm>
            <a:off x="1586578" y="5693959"/>
            <a:ext cx="3049615" cy="841788"/>
            <a:chOff x="3134908" y="3426859"/>
            <a:chExt cx="2287807" cy="4961531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3D21E0E4-9446-4698-A073-AE89DFFA270A}"/>
                </a:ext>
              </a:extLst>
            </p:cNvPr>
            <p:cNvSpPr/>
            <p:nvPr/>
          </p:nvSpPr>
          <p:spPr>
            <a:xfrm>
              <a:off x="3134908" y="3792808"/>
              <a:ext cx="2287807" cy="4595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muøa x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7C6D0502-F650-40D9-8280-2C82EAF84510}"/>
                </a:ext>
              </a:extLst>
            </p:cNvPr>
            <p:cNvSpPr/>
            <p:nvPr/>
          </p:nvSpPr>
          <p:spPr>
            <a:xfrm>
              <a:off x="5131787" y="3426859"/>
              <a:ext cx="107576" cy="4595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843A5F30-D50E-410E-9036-2C502A137C17}"/>
              </a:ext>
            </a:extLst>
          </p:cNvPr>
          <p:cNvGrpSpPr/>
          <p:nvPr/>
        </p:nvGrpSpPr>
        <p:grpSpPr>
          <a:xfrm>
            <a:off x="7838285" y="5686041"/>
            <a:ext cx="2667131" cy="850833"/>
            <a:chOff x="3278371" y="3373542"/>
            <a:chExt cx="2000869" cy="5014843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7619AB36-9279-4BD5-8AC8-1C89BE64229E}"/>
                </a:ext>
              </a:extLst>
            </p:cNvPr>
            <p:cNvSpPr/>
            <p:nvPr/>
          </p:nvSpPr>
          <p:spPr>
            <a:xfrm>
              <a:off x="3278371" y="3792804"/>
              <a:ext cx="2000869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ch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bò</a:t>
              </a:r>
              <a:endParaRPr lang="vi-VN" sz="4300" kern="1200"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xmlns="" id="{16BC9CC3-EBB8-43ED-A338-D82DF417C4CB}"/>
                </a:ext>
              </a:extLst>
            </p:cNvPr>
            <p:cNvSpPr/>
            <p:nvPr/>
          </p:nvSpPr>
          <p:spPr>
            <a:xfrm>
              <a:off x="4472755" y="3373542"/>
              <a:ext cx="80240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û</a:t>
              </a:r>
            </a:p>
          </p:txBody>
        </p:sp>
      </p:grpSp>
      <p:sp>
        <p:nvSpPr>
          <p:cNvPr id="23" name="Rounded Rectangle 1">
            <a:extLst>
              <a:ext uri="{FF2B5EF4-FFF2-40B4-BE49-F238E27FC236}">
                <a16:creationId xmlns:a16="http://schemas.microsoft.com/office/drawing/2014/main" xmlns="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uaân</a:t>
            </a:r>
          </a:p>
        </p:txBody>
      </p:sp>
    </p:spTree>
    <p:extLst>
      <p:ext uri="{BB962C8B-B14F-4D97-AF65-F5344CB8AC3E}">
        <p14:creationId xmlns:p14="http://schemas.microsoft.com/office/powerpoint/2010/main" val="3102053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FF010CC0-8A65-4ED7-83AA-38DC51D64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3871" y="1171481"/>
            <a:ext cx="2631810" cy="45720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FE81B7C9-1AD3-4334-B106-9252A5BF2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785" y="1198557"/>
            <a:ext cx="3654608" cy="457453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xmlns="" id="{FBBE1906-0336-4E2C-9856-C5AE25DCB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751" y="1198553"/>
            <a:ext cx="3658678" cy="457453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E65D622F-27FA-49FE-8F8C-0BFF12A6DB76}"/>
              </a:ext>
            </a:extLst>
          </p:cNvPr>
          <p:cNvGrpSpPr/>
          <p:nvPr/>
        </p:nvGrpSpPr>
        <p:grpSpPr>
          <a:xfrm>
            <a:off x="1868067" y="5688545"/>
            <a:ext cx="2244047" cy="847203"/>
            <a:chOff x="3437074" y="3394943"/>
            <a:chExt cx="1683474" cy="4993447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3D21E0E4-9446-4698-A073-AE89DFFA270A}"/>
                </a:ext>
              </a:extLst>
            </p:cNvPr>
            <p:cNvSpPr/>
            <p:nvPr/>
          </p:nvSpPr>
          <p:spPr>
            <a:xfrm>
              <a:off x="3437074" y="3792806"/>
              <a:ext cx="1683474" cy="45955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tuù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7C6D0502-F650-40D9-8280-2C82EAF84510}"/>
                </a:ext>
              </a:extLst>
            </p:cNvPr>
            <p:cNvSpPr/>
            <p:nvPr/>
          </p:nvSpPr>
          <p:spPr>
            <a:xfrm>
              <a:off x="4274112" y="3394943"/>
              <a:ext cx="107576" cy="4595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843A5F30-D50E-410E-9036-2C502A137C17}"/>
              </a:ext>
            </a:extLst>
          </p:cNvPr>
          <p:cNvGrpSpPr/>
          <p:nvPr/>
        </p:nvGrpSpPr>
        <p:grpSpPr>
          <a:xfrm>
            <a:off x="7256630" y="5686041"/>
            <a:ext cx="3966294" cy="850833"/>
            <a:chOff x="2791059" y="3373542"/>
            <a:chExt cx="2975495" cy="5014843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7619AB36-9279-4BD5-8AC8-1C89BE64229E}"/>
                </a:ext>
              </a:extLst>
            </p:cNvPr>
            <p:cNvSpPr/>
            <p:nvPr/>
          </p:nvSpPr>
          <p:spPr>
            <a:xfrm>
              <a:off x="2791059" y="3792804"/>
              <a:ext cx="2975495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chöông</a:t>
              </a:r>
              <a:endParaRPr lang="vi-VN" sz="4300" kern="1200"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xmlns="" id="{16BC9CC3-EBB8-43ED-A338-D82DF417C4CB}"/>
                </a:ext>
              </a:extLst>
            </p:cNvPr>
            <p:cNvSpPr/>
            <p:nvPr/>
          </p:nvSpPr>
          <p:spPr>
            <a:xfrm>
              <a:off x="4472755" y="3373542"/>
              <a:ext cx="80240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sp>
        <p:nvSpPr>
          <p:cNvPr id="23" name="Rounded Rectangle 1">
            <a:extLst>
              <a:ext uri="{FF2B5EF4-FFF2-40B4-BE49-F238E27FC236}">
                <a16:creationId xmlns:a16="http://schemas.microsoft.com/office/drawing/2014/main" xmlns="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uaân</a:t>
            </a:r>
          </a:p>
        </p:txBody>
      </p:sp>
    </p:spTree>
    <p:extLst>
      <p:ext uri="{BB962C8B-B14F-4D97-AF65-F5344CB8AC3E}">
        <p14:creationId xmlns:p14="http://schemas.microsoft.com/office/powerpoint/2010/main" val="2844208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>
            <a:extLst>
              <a:ext uri="{FF2B5EF4-FFF2-40B4-BE49-F238E27FC236}">
                <a16:creationId xmlns:a16="http://schemas.microsoft.com/office/drawing/2014/main" xmlns="" id="{BFEBECEF-A05B-4D35-9031-F2630D007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" y="1"/>
            <a:ext cx="5093549" cy="6847019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0ED4167A-B396-4145-966F-B69AEC226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31" y="2647903"/>
            <a:ext cx="5428045" cy="1562199"/>
          </a:xfrm>
          <a:prstGeom prst="rect">
            <a:avLst/>
          </a:prstGeom>
        </p:spPr>
      </p:pic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:a16="http://schemas.microsoft.com/office/drawing/2014/main" xmlns="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uaân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xmlns="" id="{E9E26F48-811E-45E0-B2CF-2A86147B8391}"/>
              </a:ext>
            </a:extLst>
          </p:cNvPr>
          <p:cNvSpPr txBox="1"/>
          <p:nvPr/>
        </p:nvSpPr>
        <p:spPr>
          <a:xfrm>
            <a:off x="5977212" y="2685094"/>
            <a:ext cx="4801680" cy="1487817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140">
              <a:buClrTx/>
            </a:pPr>
            <a:r>
              <a:rPr lang="en-US" sz="3500" kern="1200">
                <a:solidFill>
                  <a:prstClr val="black"/>
                </a:solidFill>
                <a:effectLst/>
                <a:latin typeface="VNI-Avo" pitchFamily="2" charset="0"/>
              </a:rPr>
              <a:t>Chuùng em chaøo côø</a:t>
            </a:r>
          </a:p>
          <a:p>
            <a:pPr defTabSz="609140">
              <a:buClrTx/>
            </a:pPr>
            <a:r>
              <a:rPr lang="en-US" sz="3500" kern="1200">
                <a:solidFill>
                  <a:prstClr val="black"/>
                </a:solidFill>
                <a:effectLst/>
                <a:latin typeface="VNI-Avo" pitchFamily="2" charset="0"/>
              </a:rPr>
              <a:t>vaøo ngaøy ñaàu tuaàn.</a:t>
            </a:r>
          </a:p>
        </p:txBody>
      </p:sp>
    </p:spTree>
    <p:extLst>
      <p:ext uri="{BB962C8B-B14F-4D97-AF65-F5344CB8AC3E}">
        <p14:creationId xmlns:p14="http://schemas.microsoft.com/office/powerpoint/2010/main" val="1931265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:a16="http://schemas.microsoft.com/office/drawing/2014/main" xmlns="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uyeân</a:t>
            </a:r>
          </a:p>
        </p:txBody>
      </p:sp>
      <p:pic>
        <p:nvPicPr>
          <p:cNvPr id="28" name="Picture 1">
            <a:extLst>
              <a:ext uri="{FF2B5EF4-FFF2-40B4-BE49-F238E27FC236}">
                <a16:creationId xmlns:a16="http://schemas.microsoft.com/office/drawing/2014/main" xmlns="" id="{9F3C845C-B15C-478E-8300-DA865A146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360618" y="1456615"/>
            <a:ext cx="4960571" cy="42672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DA6A866E-613F-44A9-94F7-946D366F93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/>
          <a:stretch/>
        </p:blipFill>
        <p:spPr>
          <a:xfrm>
            <a:off x="6048898" y="1566852"/>
            <a:ext cx="5779312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E65D622F-27FA-49FE-8F8C-0BFF12A6DB76}"/>
              </a:ext>
            </a:extLst>
          </p:cNvPr>
          <p:cNvGrpSpPr/>
          <p:nvPr/>
        </p:nvGrpSpPr>
        <p:grpSpPr>
          <a:xfrm>
            <a:off x="1239172" y="5723815"/>
            <a:ext cx="3203463" cy="811932"/>
            <a:chOff x="3077201" y="3602832"/>
            <a:chExt cx="2403223" cy="4785558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3D21E0E4-9446-4698-A073-AE89DFFA270A}"/>
                </a:ext>
              </a:extLst>
            </p:cNvPr>
            <p:cNvSpPr/>
            <p:nvPr/>
          </p:nvSpPr>
          <p:spPr>
            <a:xfrm>
              <a:off x="3077201" y="3792809"/>
              <a:ext cx="2403223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keå ch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uyeän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7C6D0502-F650-40D9-8280-2C82EAF84510}"/>
                </a:ext>
              </a:extLst>
            </p:cNvPr>
            <p:cNvSpPr/>
            <p:nvPr/>
          </p:nvSpPr>
          <p:spPr>
            <a:xfrm>
              <a:off x="4877322" y="3602832"/>
              <a:ext cx="107576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039B2B06-8AB5-4C46-BBC6-4AFF72AE75AA}"/>
              </a:ext>
            </a:extLst>
          </p:cNvPr>
          <p:cNvGrpSpPr/>
          <p:nvPr/>
        </p:nvGrpSpPr>
        <p:grpSpPr>
          <a:xfrm>
            <a:off x="6275909" y="5733390"/>
            <a:ext cx="5325285" cy="803487"/>
            <a:chOff x="2281306" y="3652606"/>
            <a:chExt cx="3995004" cy="4735779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616C70DD-A0B0-4194-9498-5738C02DBF9B}"/>
                </a:ext>
              </a:extLst>
            </p:cNvPr>
            <p:cNvSpPr/>
            <p:nvPr/>
          </p:nvSpPr>
          <p:spPr>
            <a:xfrm>
              <a:off x="2281306" y="3792805"/>
              <a:ext cx="3995004" cy="4595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chim vaønh kh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xmlns="" id="{47D243CD-0679-41C0-A4A1-CE2E69EFB286}"/>
                </a:ext>
              </a:extLst>
            </p:cNvPr>
            <p:cNvSpPr/>
            <p:nvPr/>
          </p:nvSpPr>
          <p:spPr>
            <a:xfrm>
              <a:off x="4202888" y="3652606"/>
              <a:ext cx="80240" cy="459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6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:a16="http://schemas.microsoft.com/office/drawing/2014/main" xmlns="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uyeân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E65D622F-27FA-49FE-8F8C-0BFF12A6DB76}"/>
              </a:ext>
            </a:extLst>
          </p:cNvPr>
          <p:cNvGrpSpPr/>
          <p:nvPr/>
        </p:nvGrpSpPr>
        <p:grpSpPr>
          <a:xfrm>
            <a:off x="650604" y="2956441"/>
            <a:ext cx="3372268" cy="811001"/>
            <a:chOff x="3013886" y="3608317"/>
            <a:chExt cx="2529860" cy="4780073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3D21E0E4-9446-4698-A073-AE89DFFA270A}"/>
                </a:ext>
              </a:extLst>
            </p:cNvPr>
            <p:cNvSpPr/>
            <p:nvPr/>
          </p:nvSpPr>
          <p:spPr>
            <a:xfrm>
              <a:off x="3013886" y="3792808"/>
              <a:ext cx="2529860" cy="4595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huaán l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7C6D0502-F650-40D9-8280-2C82EAF84510}"/>
                </a:ext>
              </a:extLst>
            </p:cNvPr>
            <p:cNvSpPr/>
            <p:nvPr/>
          </p:nvSpPr>
          <p:spPr>
            <a:xfrm>
              <a:off x="5129788" y="3608317"/>
              <a:ext cx="107576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039B2B06-8AB5-4C46-BBC6-4AFF72AE75AA}"/>
              </a:ext>
            </a:extLst>
          </p:cNvPr>
          <p:cNvGrpSpPr/>
          <p:nvPr/>
        </p:nvGrpSpPr>
        <p:grpSpPr>
          <a:xfrm>
            <a:off x="4463850" y="2965083"/>
            <a:ext cx="3639365" cy="803487"/>
            <a:chOff x="2913703" y="3652606"/>
            <a:chExt cx="2730235" cy="4735779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616C70DD-A0B0-4194-9498-5738C02DBF9B}"/>
                </a:ext>
              </a:extLst>
            </p:cNvPr>
            <p:cNvSpPr/>
            <p:nvPr/>
          </p:nvSpPr>
          <p:spPr>
            <a:xfrm>
              <a:off x="2913703" y="3792805"/>
              <a:ext cx="2730235" cy="4595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ch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caàn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xmlns="" id="{47D243CD-0679-41C0-A4A1-CE2E69EFB286}"/>
                </a:ext>
              </a:extLst>
            </p:cNvPr>
            <p:cNvSpPr/>
            <p:nvPr/>
          </p:nvSpPr>
          <p:spPr>
            <a:xfrm>
              <a:off x="4202888" y="3652606"/>
              <a:ext cx="80240" cy="459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xmlns="" id="{CB9CFA64-77B1-47D6-B0D5-D8C9DCDB0617}"/>
              </a:ext>
            </a:extLst>
          </p:cNvPr>
          <p:cNvGrpSpPr/>
          <p:nvPr/>
        </p:nvGrpSpPr>
        <p:grpSpPr>
          <a:xfrm>
            <a:off x="8544191" y="2923809"/>
            <a:ext cx="2987647" cy="844761"/>
            <a:chOff x="3158159" y="3409329"/>
            <a:chExt cx="2241319" cy="4979056"/>
          </a:xfrm>
        </p:grpSpPr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xmlns="" id="{5901FBAB-AB13-41E0-89ED-218FBA3841CA}"/>
                </a:ext>
              </a:extLst>
            </p:cNvPr>
            <p:cNvSpPr/>
            <p:nvPr/>
          </p:nvSpPr>
          <p:spPr>
            <a:xfrm>
              <a:off x="3158159" y="3792803"/>
              <a:ext cx="2241319" cy="4595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l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tieác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xmlns="" id="{E4E7E5B5-298A-466B-AF36-CA5327964B8A}"/>
                </a:ext>
              </a:extLst>
            </p:cNvPr>
            <p:cNvSpPr/>
            <p:nvPr/>
          </p:nvSpPr>
          <p:spPr>
            <a:xfrm>
              <a:off x="4210031" y="3409329"/>
              <a:ext cx="80240" cy="4595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426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:a16="http://schemas.microsoft.com/office/drawing/2014/main" xmlns="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uyt</a:t>
            </a:r>
          </a:p>
        </p:txBody>
      </p:sp>
      <p:pic>
        <p:nvPicPr>
          <p:cNvPr id="28" name="Picture 1">
            <a:extLst>
              <a:ext uri="{FF2B5EF4-FFF2-40B4-BE49-F238E27FC236}">
                <a16:creationId xmlns:a16="http://schemas.microsoft.com/office/drawing/2014/main" xmlns="" id="{9F3C845C-B15C-478E-8300-DA865A146B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 t="10210" r="7434" b="11877"/>
          <a:stretch/>
        </p:blipFill>
        <p:spPr>
          <a:xfrm rot="10800000" flipH="1" flipV="1">
            <a:off x="673171" y="1221772"/>
            <a:ext cx="4266089" cy="467531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DA6A866E-613F-44A9-94F7-946D366F9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75" y="1549619"/>
            <a:ext cx="56068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C5A2CFC5-CA4D-440E-889F-90B967C70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75" y="1548303"/>
            <a:ext cx="56068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E65D622F-27FA-49FE-8F8C-0BFF12A6DB76}"/>
              </a:ext>
            </a:extLst>
          </p:cNvPr>
          <p:cNvGrpSpPr/>
          <p:nvPr/>
        </p:nvGrpSpPr>
        <p:grpSpPr>
          <a:xfrm>
            <a:off x="1480131" y="5723627"/>
            <a:ext cx="2652172" cy="811932"/>
            <a:chOff x="3283989" y="3602832"/>
            <a:chExt cx="1989647" cy="4785558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3D21E0E4-9446-4698-A073-AE89DFFA270A}"/>
                </a:ext>
              </a:extLst>
            </p:cNvPr>
            <p:cNvSpPr/>
            <p:nvPr/>
          </p:nvSpPr>
          <p:spPr>
            <a:xfrm>
              <a:off x="3283989" y="3792809"/>
              <a:ext cx="1989647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saùo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7C6D0502-F650-40D9-8280-2C82EAF84510}"/>
                </a:ext>
              </a:extLst>
            </p:cNvPr>
            <p:cNvSpPr/>
            <p:nvPr/>
          </p:nvSpPr>
          <p:spPr>
            <a:xfrm>
              <a:off x="4877322" y="3602832"/>
              <a:ext cx="107576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039B2B06-8AB5-4C46-BBC6-4AFF72AE75AA}"/>
              </a:ext>
            </a:extLst>
          </p:cNvPr>
          <p:cNvGrpSpPr/>
          <p:nvPr/>
        </p:nvGrpSpPr>
        <p:grpSpPr>
          <a:xfrm>
            <a:off x="7529892" y="5733390"/>
            <a:ext cx="3184231" cy="803487"/>
            <a:chOff x="3084413" y="3652606"/>
            <a:chExt cx="2388795" cy="4735779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616C70DD-A0B0-4194-9498-5738C02DBF9B}"/>
                </a:ext>
              </a:extLst>
            </p:cNvPr>
            <p:cNvSpPr/>
            <p:nvPr/>
          </p:nvSpPr>
          <p:spPr>
            <a:xfrm>
              <a:off x="3084413" y="3792805"/>
              <a:ext cx="2388795" cy="4595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quaán q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xmlns="" id="{47D243CD-0679-41C0-A4A1-CE2E69EFB286}"/>
                </a:ext>
              </a:extLst>
            </p:cNvPr>
            <p:cNvSpPr/>
            <p:nvPr/>
          </p:nvSpPr>
          <p:spPr>
            <a:xfrm>
              <a:off x="4202888" y="3652606"/>
              <a:ext cx="80240" cy="459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4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8"/>
            <a:ext cx="1219094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85" y="194990"/>
            <a:ext cx="7582867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48" y="356708"/>
            <a:ext cx="7872025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3934376"/>
            <a:ext cx="1219094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41" y="1411512"/>
            <a:ext cx="3137229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11" y="-153893"/>
            <a:ext cx="2767812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7" y="4391776"/>
            <a:ext cx="3139158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097" y="1840955"/>
            <a:ext cx="40593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0" tIns="45651" rIns="91300" bIns="45651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64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8000" b="1" kern="120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</a:t>
            </a:r>
            <a:endParaRPr lang="en-US" altLang="en-US" sz="80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56" y="2680303"/>
            <a:ext cx="3314558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47913" y="-2057400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" y="52903"/>
            <a:ext cx="12337477" cy="68051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58496" y="2201088"/>
            <a:ext cx="10722030" cy="2308581"/>
          </a:xfrm>
          <a:prstGeom prst="rect">
            <a:avLst/>
          </a:prstGeom>
          <a:noFill/>
        </p:spPr>
        <p:txBody>
          <a:bodyPr wrap="square" lIns="91525" tIns="45777" rIns="91525" bIns="45777" rtlCol="0">
            <a:spAutoFit/>
          </a:bodyPr>
          <a:lstStyle/>
          <a:p>
            <a:pPr algn="ctr" defTabSz="903526">
              <a:buClrTx/>
            </a:pP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宋体"/>
              <a:cs typeface="+mn-cs"/>
            </a:endParaRPr>
          </a:p>
          <a:p>
            <a:pPr defTabSz="903526">
              <a:buClrTx/>
            </a:pPr>
            <a:r>
              <a:rPr lang="en-US" sz="107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  uaân uyeân uyt</a:t>
            </a:r>
            <a:endParaRPr lang="en-US" sz="10700" b="1" kern="1200" dirty="0">
              <a:solidFill>
                <a:srgbClr val="FF0000"/>
              </a:solidFill>
              <a:latin typeface="VNI-Avo" pitchFamily="2" charset="0"/>
              <a:ea typeface="宋体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34563" y="583807"/>
            <a:ext cx="2479925" cy="2289040"/>
            <a:chOff x="-104055" y="-71834"/>
            <a:chExt cx="3240360" cy="3240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04312" y="825072"/>
              <a:ext cx="1223632" cy="15249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3526">
                <a:buClrTx/>
              </a:pPr>
              <a:r>
                <a:rPr lang="en-US" sz="3200" b="1" kern="1200" dirty="0" err="1">
                  <a:solidFill>
                    <a:prstClr val="white"/>
                  </a:solidFill>
                  <a:latin typeface="VNI-Avo" pitchFamily="2" charset="0"/>
                  <a:ea typeface="宋体"/>
                  <a:cs typeface="+mn-cs"/>
                </a:rPr>
                <a:t>Baøi</a:t>
              </a:r>
              <a:r>
                <a:rPr lang="en-US" sz="3200" b="1" kern="1200" dirty="0">
                  <a:solidFill>
                    <a:prstClr val="white"/>
                  </a:solidFill>
                  <a:latin typeface="VNI-Avo" pitchFamily="2" charset="0"/>
                  <a:ea typeface="宋体"/>
                  <a:cs typeface="+mn-cs"/>
                </a:rPr>
                <a:t> </a:t>
              </a:r>
            </a:p>
            <a:p>
              <a:pPr algn="ctr" defTabSz="903526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VNI-Avo" pitchFamily="2" charset="0"/>
                  <a:ea typeface="宋体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4011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4"/>
            <a:ext cx="12188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3170" y="735989"/>
            <a:ext cx="2742486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>
              <a:buClrTx/>
              <a:buFontTx/>
              <a:buNone/>
            </a:pPr>
            <a:r>
              <a:rPr lang="en-US" sz="36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uân</a:t>
            </a:r>
            <a:endParaRPr lang="en-US" sz="3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31203" y="5201807"/>
            <a:ext cx="1815258" cy="1623848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84369" y="5234152"/>
            <a:ext cx="1815258" cy="1623848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sân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9696" y="5216920"/>
            <a:ext cx="1815258" cy="1641085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uất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370542" y="5234152"/>
            <a:ext cx="1815258" cy="1623848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534522"/>
              <a:ext cx="931140" cy="746426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hoan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98" y="867883"/>
            <a:ext cx="574253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28164" y="4311947"/>
            <a:ext cx="812588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3443" y="1644947"/>
            <a:ext cx="812588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58061" y="95914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4"/>
            <a:ext cx="12188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3170" y="735989"/>
            <a:ext cx="2742486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>
              <a:buClrTx/>
              <a:buFontTx/>
              <a:buNone/>
            </a:pPr>
            <a:r>
              <a:rPr lang="en-US" sz="36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uyêt</a:t>
            </a:r>
            <a:endParaRPr lang="en-US" sz="3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50634" y="5453529"/>
            <a:ext cx="1434737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543301" y="4671348"/>
              <a:ext cx="135799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uyết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64888" y="5532053"/>
            <a:ext cx="1434738" cy="1325947"/>
            <a:chOff x="3543299" y="4280167"/>
            <a:chExt cx="1357993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543299" y="4453431"/>
              <a:ext cx="1357992" cy="827517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xuyên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00214" y="5517984"/>
            <a:ext cx="1434738" cy="1340021"/>
            <a:chOff x="3543299" y="4280167"/>
            <a:chExt cx="1357993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299" y="4671348"/>
              <a:ext cx="1357992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uyền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00981" y="5476617"/>
            <a:ext cx="1434737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04561" y="4671348"/>
              <a:ext cx="129673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uyền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98" y="867883"/>
            <a:ext cx="574253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28164" y="4311947"/>
            <a:ext cx="812588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3443" y="1644947"/>
            <a:ext cx="812588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58061" y="95914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-0.10417 -4.16667E-6 -0.20787 -0.00156 -0.31158 C -0.00156 -0.31528 -0.00399 -0.31783 -0.00468 -0.32153 C -0.00989 -0.35857 -0.01093 -0.41528 -0.03159 -0.44236 C -0.03559 -0.46088 -0.03941 -0.47778 -0.04965 -0.49097 C -0.05434 -0.50324 -0.05781 -0.51227 -0.06441 -0.52269 C -0.07031 -0.54584 -0.08159 -0.56065 -0.09444 -0.57778 C -0.09722 -0.58033 -0.09757 -0.58472 -0.09947 -0.5875 C -0.10138 -0.59051 -0.10451 -0.5919 -0.10729 -0.59491 C -0.12725 -0.61875 -0.1085 -0.6007 -0.12517 -0.61551 C -0.13541 -0.6382 -0.14704 -0.63565 -0.15989 -0.65 C -0.16736 -0.65903 -0.17517 -0.66759 -0.18211 -0.67801 C -0.1842 -0.68033 -0.18802 -0.67963 -0.18923 -0.68125 C -0.19826 -0.68796 -0.20677 -0.69491 -0.21423 -0.70209 C -0.22204 -0.70741 -0.22777 -0.7169 -0.23489 -0.72292 C -0.2368 -0.72408 -0.23993 -0.72408 -0.2427 -0.72616 C -0.24774 -0.73009 -0.25156 -0.73611 -0.25711 -0.74005 C -0.26284 -0.74329 -0.26875 -0.74607 -0.27465 -0.75 C -0.27777 -0.75209 -0.27968 -0.75533 -0.28246 -0.75718 C -0.28941 -0.76019 -0.29566 -0.76111 -0.30225 -0.76412 C -0.31284 -0.76273 -0.32343 -0.76528 -0.33229 -0.76088 C -0.33732 -0.75718 -0.34045 -0.74746 -0.34253 -0.74005 C -0.34757 -0.71736 -0.35034 -0.69445 -0.36232 -0.67801 C -0.37552 -0.62685 -0.36632 -0.57778 -0.3651 -0.52269 C -0.36423 -0.46736 -0.36319 -0.41204 -0.36232 -0.35671 C -0.36163 -0.31597 -0.36111 -0.27639 -0.35954 -0.23565 C -0.3585 -0.19607 -0.36666 -0.19769 -0.35451 -0.19769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4"/>
            <a:ext cx="12188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3170" y="762000"/>
            <a:ext cx="2742486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>
              <a:buClrTx/>
              <a:buFontTx/>
              <a:buNone/>
            </a:pPr>
            <a:r>
              <a:rPr lang="en-US" sz="36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uyt</a:t>
            </a:r>
            <a:endParaRPr lang="en-US" sz="3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52480" y="5532053"/>
            <a:ext cx="1434737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543301" y="4671348"/>
              <a:ext cx="135799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tuýt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99357" y="5532053"/>
            <a:ext cx="1434737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543301" y="4671348"/>
              <a:ext cx="134769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hịp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33237" y="5517984"/>
            <a:ext cx="1434737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301" y="4671348"/>
              <a:ext cx="1357991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huân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700515" y="5517981"/>
            <a:ext cx="1954924" cy="1325947"/>
            <a:chOff x="3416377" y="4280167"/>
            <a:chExt cx="1484915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416377" y="4671348"/>
              <a:ext cx="148491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98" y="867883"/>
            <a:ext cx="574253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28164" y="4311947"/>
            <a:ext cx="812588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3443" y="1644947"/>
            <a:ext cx="812588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58061" y="95914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5463 C 0.00295 -0.1382 0.00295 -0.22176 0.00451 -0.3051 C 0.00451 -0.30811 0.00625 -0.31042 0.00677 -0.3132 C 0.01163 -0.34306 0.01285 -0.38866 0.03125 -0.41065 C 0.03403 -0.42547 0.03802 -0.43889 0.04687 -0.44954 C 0.05052 -0.4595 0.05399 -0.4669 0.06007 -0.475 C 0.06528 -0.49375 0.07535 -0.50556 0.08681 -0.51945 C 0.08871 -0.52153 0.08941 -0.525 0.09115 -0.52732 C 0.09323 -0.52987 0.09583 -0.53102 0.09774 -0.53334 C 0.11562 -0.55255 0.09878 -0.53797 0.11337 -0.54977 C 0.12309 -0.56806 0.13299 -0.56621 0.14462 -0.57755 C 0.15139 -0.58473 0.15816 -0.5919 0.16458 -0.6 C 0.16632 -0.60209 0.1691 -0.60139 0.17118 -0.60278 C 0.17865 -0.60811 0.18594 -0.61366 0.19323 -0.61945 C 0.19965 -0.62408 0.20486 -0.63149 0.21128 -0.63612 C 0.21319 -0.63727 0.2158 -0.63727 0.21771 -0.63889 C 0.22257 -0.64213 0.22621 -0.647 0.23108 -0.65 C 0.23611 -0.65301 0.24149 -0.6551 0.2467 -0.65811 C 0.24913 -0.65973 0.25087 -0.66274 0.2533 -0.66389 C 0.25903 -0.66644 0.26528 -0.66713 0.27101 -0.66945 C 0.28003 -0.66852 0.28958 -0.67084 0.29774 -0.66667 C 0.3026 -0.66413 0.30486 -0.65625 0.3066 -0.65 C 0.31146 -0.63218 0.31354 -0.61343 0.32448 -0.6 C 0.33576 -0.55903 0.3276 -0.51945 0.32674 -0.475 C 0.32587 -0.43056 0.32517 -0.38588 0.32448 -0.34144 C 0.32378 -0.3088 0.32326 -0.27663 0.32222 -0.24399 C 0.32101 -0.21227 0.32812 -0.21343 0.31771 -0.2134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0"/>
            <a:ext cx="12188825" cy="6857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725170" y="2441042"/>
            <a:ext cx="2642753" cy="1384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7768" y="2895254"/>
            <a:ext cx="4923657" cy="1030545"/>
          </a:xfrm>
          <a:prstGeom prst="rect">
            <a:avLst/>
          </a:prstGeom>
          <a:noFill/>
        </p:spPr>
        <p:txBody>
          <a:bodyPr wrap="none" lIns="90761" tIns="45399" rIns="90761" bIns="45399" rtlCol="0">
            <a:spAutoFit/>
          </a:bodyPr>
          <a:lstStyle/>
          <a:p>
            <a:pPr defTabSz="907830">
              <a:buClrTx/>
            </a:pPr>
            <a:r>
              <a:rPr lang="en-US" sz="6100" b="1" kern="120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Noùi vaø nghe</a:t>
            </a:r>
            <a:endParaRPr lang="en-US" sz="6100" b="1" kern="1200" dirty="0">
              <a:solidFill>
                <a:prstClr val="black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182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915" r="-1772" b="52024"/>
          <a:stretch/>
        </p:blipFill>
        <p:spPr>
          <a:xfrm>
            <a:off x="1" y="0"/>
            <a:ext cx="1228578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148166" y="738319"/>
            <a:ext cx="3943867" cy="2253009"/>
            <a:chOff x="-973616" y="2628134"/>
            <a:chExt cx="3893530" cy="2223804"/>
          </a:xfrm>
          <a:solidFill>
            <a:srgbClr val="FFFF00"/>
          </a:solidFill>
        </p:grpSpPr>
        <p:sp>
          <p:nvSpPr>
            <p:cNvPr id="4" name="Rounded Rectangle 3"/>
            <p:cNvSpPr/>
            <p:nvPr/>
          </p:nvSpPr>
          <p:spPr>
            <a:xfrm>
              <a:off x="-239705" y="2628134"/>
              <a:ext cx="3159619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5164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côø l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uaân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 löu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-973616" y="3420222"/>
              <a:ext cx="2313721" cy="1431716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/>
          <p:cNvSpPr/>
          <p:nvPr/>
        </p:nvSpPr>
        <p:spPr>
          <a:xfrm flipV="1">
            <a:off x="8500818" y="2991301"/>
            <a:ext cx="20747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99" tIns="45761" rIns="91499" bIns="45761" rtlCol="0" anchor="ctr"/>
          <a:lstStyle/>
          <a:p>
            <a:pPr algn="ctr" defTabSz="915164">
              <a:buClrTx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48028" y="3311237"/>
            <a:ext cx="3542163" cy="3296816"/>
            <a:chOff x="-520316" y="702238"/>
            <a:chExt cx="3496951" cy="3254083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-520316" y="3164233"/>
              <a:ext cx="3496951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5164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boùng ch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uyeàn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636545" y="702238"/>
              <a:ext cx="507755" cy="2584567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8148166" y="4901352"/>
            <a:ext cx="20747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99" tIns="45761" rIns="91499" bIns="45761" rtlCol="0" anchor="ctr"/>
          <a:lstStyle/>
          <a:p>
            <a:pPr algn="ctr" defTabSz="915164">
              <a:buClrTx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100" y="1864793"/>
            <a:ext cx="3177319" cy="1126507"/>
            <a:chOff x="453023" y="2925426"/>
            <a:chExt cx="3575163" cy="1111904"/>
          </a:xfrm>
          <a:solidFill>
            <a:srgbClr val="FFFF00"/>
          </a:solidFill>
        </p:grpSpPr>
        <p:sp>
          <p:nvSpPr>
            <p:cNvPr id="24" name="Rounded Rectangle 23"/>
            <p:cNvSpPr/>
            <p:nvPr/>
          </p:nvSpPr>
          <p:spPr>
            <a:xfrm>
              <a:off x="453023" y="2925426"/>
              <a:ext cx="2985033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5164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h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uyùt 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coøi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438056" y="3321470"/>
              <a:ext cx="590130" cy="715860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2585357" y="2953873"/>
            <a:ext cx="20747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99" tIns="45761" rIns="91499" bIns="45761" rtlCol="0" anchor="ctr"/>
          <a:lstStyle/>
          <a:p>
            <a:pPr algn="ctr" defTabSz="915164">
              <a:buClrTx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" y="2874661"/>
            <a:ext cx="3759710" cy="398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888638" y="8043"/>
            <a:ext cx="280513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457" y="363064"/>
            <a:ext cx="6584373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783917" y="2238639"/>
            <a:ext cx="4410760" cy="2739528"/>
          </a:xfrm>
          <a:prstGeom prst="rect">
            <a:avLst/>
          </a:prstGeom>
        </p:spPr>
        <p:txBody>
          <a:bodyPr wrap="none" lIns="91587" tIns="45807" rIns="91587" bIns="45807">
            <a:spAutoFit/>
          </a:bodyPr>
          <a:lstStyle/>
          <a:p>
            <a:pPr defTabSz="957994">
              <a:buClrTx/>
            </a:pPr>
            <a:r>
              <a:rPr lang="en-US" sz="172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uaân</a:t>
            </a:r>
            <a:endParaRPr lang="en-US" sz="17200" kern="12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043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56913" y="4709594"/>
            <a:ext cx="7439775" cy="1323833"/>
          </a:xfrm>
          <a:prstGeom prst="rect">
            <a:avLst/>
          </a:prstGeom>
          <a:noFill/>
        </p:spPr>
        <p:txBody>
          <a:bodyPr wrap="square" lIns="91667" tIns="45845" rIns="91667" bIns="45845" rtlCol="0">
            <a:spAutoFit/>
          </a:bodyPr>
          <a:lstStyle/>
          <a:p>
            <a:pPr marL="479400" lvl="1" defTabSz="958812">
              <a:buClrTx/>
            </a:pP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côø l</a:t>
            </a:r>
            <a:r>
              <a:rPr lang="en-US" sz="8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uaân</a:t>
            </a: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löu</a:t>
            </a:r>
            <a:endParaRPr lang="en-US" sz="80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971" y="2813501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</a:pPr>
              <a:r>
                <a:rPr lang="en-US" sz="9600" b="1" kern="1200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endParaRPr lang="en-US" sz="96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</a:pPr>
              <a:r>
                <a:rPr lang="en-US" sz="9600" b="1" kern="1200">
                  <a:solidFill>
                    <a:srgbClr val="FF0000"/>
                  </a:solidFill>
                  <a:latin typeface="VNI-Avo" pitchFamily="2" charset="0"/>
                </a:rPr>
                <a:t>uaân</a:t>
              </a:r>
              <a:endParaRPr lang="en-US" sz="96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uaân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704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66600" y="627656"/>
            <a:ext cx="3949792" cy="2185607"/>
          </a:xfrm>
          <a:prstGeom prst="rect">
            <a:avLst/>
          </a:prstGeom>
          <a:noFill/>
          <a:ln>
            <a:noFill/>
          </a:ln>
        </p:spPr>
        <p:txBody>
          <a:bodyPr wrap="square" lIns="91667" tIns="45845" rIns="91667" bIns="45845" rtlCol="0">
            <a:spAutoFit/>
          </a:bodyPr>
          <a:lstStyle/>
          <a:p>
            <a:pPr algn="ctr" defTabSz="1206559">
              <a:defRPr/>
            </a:pPr>
            <a:r>
              <a:rPr lang="en-GB" sz="136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uaân</a:t>
            </a:r>
            <a:endParaRPr lang="en-GB" sz="136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xmlns="" id="{D8AF0D60-A424-40D7-AAEF-C9C0AD454694}"/>
              </a:ext>
            </a:extLst>
          </p:cNvPr>
          <p:cNvGrpSpPr/>
          <p:nvPr/>
        </p:nvGrpSpPr>
        <p:grpSpPr>
          <a:xfrm>
            <a:off x="8007202" y="264794"/>
            <a:ext cx="2392260" cy="4071929"/>
            <a:chOff x="5436953" y="9057"/>
            <a:chExt cx="2392259" cy="4071929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xmlns="" id="{8B7A8895-EFA6-42E8-9713-CD5601A9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36953" y="9057"/>
              <a:ext cx="2392259" cy="4071929"/>
            </a:xfrm>
            <a:prstGeom prst="rect">
              <a:avLst/>
            </a:prstGeom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6650A0A3-E5E2-47BE-91AA-70A03359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950" y="1645744"/>
              <a:ext cx="1081357" cy="890645"/>
            </a:xfrm>
            <a:prstGeom prst="rect">
              <a:avLst/>
            </a:prstGeom>
          </p:spPr>
        </p:pic>
        <p:sp>
          <p:nvSpPr>
            <p:cNvPr id="18" name="TextBox 3">
              <a:extLst>
                <a:ext uri="{FF2B5EF4-FFF2-40B4-BE49-F238E27FC236}">
                  <a16:creationId xmlns:a16="http://schemas.microsoft.com/office/drawing/2014/main" xmlns="" id="{C335A16F-37C3-445D-888C-4DB2EA9D52CC}"/>
                </a:ext>
              </a:extLst>
            </p:cNvPr>
            <p:cNvSpPr txBox="1"/>
            <p:nvPr/>
          </p:nvSpPr>
          <p:spPr>
            <a:xfrm>
              <a:off x="6115351" y="2716383"/>
              <a:ext cx="1146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HẠNG 1</a:t>
              </a:r>
              <a:endParaRPr lang="vi-VN" sz="2000" b="1">
                <a:solidFill>
                  <a:srgbClr val="F4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xmlns="" id="{66268911-551B-42C8-B9A0-B929A93D2D9B}"/>
                </a:ext>
              </a:extLst>
            </p:cNvPr>
            <p:cNvSpPr txBox="1"/>
            <p:nvPr/>
          </p:nvSpPr>
          <p:spPr>
            <a:xfrm>
              <a:off x="5925232" y="1265753"/>
              <a:ext cx="153759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CỜ LUÂN L</a:t>
              </a:r>
              <a:r>
                <a:rPr lang="vi-VN" sz="15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15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vi-VN" sz="1500" b="1">
                <a:solidFill>
                  <a:srgbClr val="F4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4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" y="2874661"/>
            <a:ext cx="3759710" cy="398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888638" y="8043"/>
            <a:ext cx="280513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457" y="363064"/>
            <a:ext cx="6584373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34102" y="2148307"/>
            <a:ext cx="5659663" cy="2739605"/>
          </a:xfrm>
          <a:prstGeom prst="rect">
            <a:avLst/>
          </a:prstGeom>
        </p:spPr>
        <p:txBody>
          <a:bodyPr wrap="none" lIns="91667" tIns="45845" rIns="91667" bIns="45845">
            <a:spAutoFit/>
          </a:bodyPr>
          <a:lstStyle/>
          <a:p>
            <a:pPr defTabSz="958812">
              <a:buClrTx/>
              <a:defRPr/>
            </a:pPr>
            <a:r>
              <a:rPr lang="en-US" sz="172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uyeân</a:t>
            </a:r>
            <a:endParaRPr lang="en-US" sz="17200" kern="12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611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1.0&quot;&gt;&lt;object type=&quot;1&quot; unique_id=&quot;10001&quot;&gt;&lt;object type=&quot;2&quot; unique_id=&quot;10080&quot;&gt;&lt;object type=&quot;3&quot; unique_id=&quot;463248&quot;&gt;&lt;property id=&quot;20148&quot; value=&quot;5&quot;/&gt;&lt;property id=&quot;20300&quot; value=&quot;Slide 20&quot;/&gt;&lt;property id=&quot;20307&quot; value=&quot;282&quot;/&gt;&lt;/object&gt;&lt;object type=&quot;3&quot; unique_id=&quot;463250&quot;&gt;&lt;property id=&quot;20148&quot; value=&quot;5&quot;/&gt;&lt;property id=&quot;20300&quot; value=&quot;Slide 21&quot;/&gt;&lt;property id=&quot;20307&quot; value=&quot;284&quot;/&gt;&lt;/object&gt;&lt;object type=&quot;3&quot; unique_id=&quot;463251&quot;&gt;&lt;property id=&quot;20148&quot; value=&quot;5&quot;/&gt;&lt;property id=&quot;20300&quot; value=&quot;Slide 22&quot;/&gt;&lt;property id=&quot;20307&quot; value=&quot;285&quot;/&gt;&lt;/object&gt;&lt;object type=&quot;3&quot; unique_id=&quot;463253&quot;&gt;&lt;property id=&quot;20148&quot; value=&quot;5&quot;/&gt;&lt;property id=&quot;20300&quot; value=&quot;Slide 27&quot;/&gt;&lt;property id=&quot;20307&quot; value=&quot;287&quot;/&gt;&lt;/object&gt;&lt;object type=&quot;3&quot; unique_id=&quot;463254&quot;&gt;&lt;property id=&quot;20148&quot; value=&quot;5&quot;/&gt;&lt;property id=&quot;20300&quot; value=&quot;Slide 28&quot;/&gt;&lt;property id=&quot;20307&quot; value=&quot;288&quot;/&gt;&lt;/object&gt;&lt;object type=&quot;3&quot; unique_id=&quot;463256&quot;&gt;&lt;property id=&quot;20148&quot; value=&quot;5&quot;/&gt;&lt;property id=&quot;20300&quot; value=&quot;Slide 30&quot;/&gt;&lt;property id=&quot;20307&quot; value=&quot;290&quot;/&gt;&lt;/object&gt;&lt;object type=&quot;3&quot; unique_id=&quot;467658&quot;&gt;&lt;property id=&quot;20148&quot; value=&quot;5&quot;/&gt;&lt;property id=&quot;20300&quot; value=&quot;Slide 26&quot;/&gt;&lt;property id=&quot;20307&quot; value=&quot;310&quot;/&gt;&lt;/object&gt;&lt;object type=&quot;3&quot; unique_id=&quot;477448&quot;&gt;&lt;property id=&quot;20148&quot; value=&quot;5&quot;/&gt;&lt;property id=&quot;20300&quot; value=&quot;Slide 1&quot;/&gt;&lt;property id=&quot;20307&quot; value=&quot;338&quot;/&gt;&lt;/object&gt;&lt;object type=&quot;3&quot; unique_id=&quot;477449&quot;&gt;&lt;property id=&quot;20148&quot; value=&quot;5&quot;/&gt;&lt;property id=&quot;20300&quot; value=&quot;Slide 2&quot;/&gt;&lt;property id=&quot;20307&quot; value=&quot;339&quot;/&gt;&lt;/object&gt;&lt;object type=&quot;3&quot; unique_id=&quot;477450&quot;&gt;&lt;property id=&quot;20148&quot; value=&quot;5&quot;/&gt;&lt;property id=&quot;20300&quot; value=&quot;Slide 3&quot;/&gt;&lt;property id=&quot;20307&quot; value=&quot;340&quot;/&gt;&lt;/object&gt;&lt;object type=&quot;3&quot; unique_id=&quot;477451&quot;&gt;&lt;property id=&quot;20148&quot; value=&quot;5&quot;/&gt;&lt;property id=&quot;20300&quot; value=&quot;Slide 4&quot;/&gt;&lt;property id=&quot;20307&quot; value=&quot;341&quot;/&gt;&lt;/object&gt;&lt;object type=&quot;3&quot; unique_id=&quot;477452&quot;&gt;&lt;property id=&quot;20148&quot; value=&quot;5&quot;/&gt;&lt;property id=&quot;20300&quot; value=&quot;Slide 5&quot;/&gt;&lt;property id=&quot;20307&quot; value=&quot;342&quot;/&gt;&lt;/object&gt;&lt;object type=&quot;3&quot; unique_id=&quot;477453&quot;&gt;&lt;property id=&quot;20148&quot; value=&quot;5&quot;/&gt;&lt;property id=&quot;20300&quot; value=&quot;Slide 6&quot;/&gt;&lt;property id=&quot;20307&quot; value=&quot;343&quot;/&gt;&lt;/object&gt;&lt;object type=&quot;3&quot; unique_id=&quot;477454&quot;&gt;&lt;property id=&quot;20148&quot; value=&quot;5&quot;/&gt;&lt;property id=&quot;20300&quot; value=&quot;Slide 7&quot;/&gt;&lt;property id=&quot;20307&quot; value=&quot;344&quot;/&gt;&lt;/object&gt;&lt;object type=&quot;3&quot; unique_id=&quot;477455&quot;&gt;&lt;property id=&quot;20148&quot; value=&quot;5&quot;/&gt;&lt;property id=&quot;20300&quot; value=&quot;Slide 8&quot;/&gt;&lt;property id=&quot;20307&quot; value=&quot;345&quot;/&gt;&lt;/object&gt;&lt;object type=&quot;3&quot; unique_id=&quot;477456&quot;&gt;&lt;property id=&quot;20148&quot; value=&quot;5&quot;/&gt;&lt;property id=&quot;20300&quot; value=&quot;Slide 9&quot;/&gt;&lt;property id=&quot;20307&quot; value=&quot;346&quot;/&gt;&lt;/object&gt;&lt;object type=&quot;3&quot; unique_id=&quot;477457&quot;&gt;&lt;property id=&quot;20148&quot; value=&quot;5&quot;/&gt;&lt;property id=&quot;20300&quot; value=&quot;Slide 10&quot;/&gt;&lt;property id=&quot;20307&quot; value=&quot;347&quot;/&gt;&lt;/object&gt;&lt;object type=&quot;3&quot; unique_id=&quot;477458&quot;&gt;&lt;property id=&quot;20148&quot; value=&quot;5&quot;/&gt;&lt;property id=&quot;20300&quot; value=&quot;Slide 11&quot;/&gt;&lt;property id=&quot;20307&quot; value=&quot;348&quot;/&gt;&lt;/object&gt;&lt;object type=&quot;3&quot; unique_id=&quot;477459&quot;&gt;&lt;property id=&quot;20148&quot; value=&quot;5&quot;/&gt;&lt;property id=&quot;20300&quot; value=&quot;Slide 12&quot;/&gt;&lt;property id=&quot;20307&quot; value=&quot;349&quot;/&gt;&lt;/object&gt;&lt;object type=&quot;3&quot; unique_id=&quot;477461&quot;&gt;&lt;property id=&quot;20148&quot; value=&quot;5&quot;/&gt;&lt;property id=&quot;20300&quot; value=&quot;Slide 14&quot;/&gt;&lt;property id=&quot;20307&quot; value=&quot;351&quot;/&gt;&lt;/object&gt;&lt;object type=&quot;3&quot; unique_id=&quot;477462&quot;&gt;&lt;property id=&quot;20148&quot; value=&quot;5&quot;/&gt;&lt;property id=&quot;20300&quot; value=&quot;Slide 15&quot;/&gt;&lt;property id=&quot;20307&quot; value=&quot;352&quot;/&gt;&lt;/object&gt;&lt;object type=&quot;3&quot; unique_id=&quot;477463&quot;&gt;&lt;property id=&quot;20148&quot; value=&quot;5&quot;/&gt;&lt;property id=&quot;20300&quot; value=&quot;Slide 16&quot;/&gt;&lt;property id=&quot;20307&quot; value=&quot;353&quot;/&gt;&lt;/object&gt;&lt;object type=&quot;3&quot; unique_id=&quot;477464&quot;&gt;&lt;property id=&quot;20148&quot; value=&quot;5&quot;/&gt;&lt;property id=&quot;20300&quot; value=&quot;Slide 17&quot;/&gt;&lt;property id=&quot;20307&quot; value=&quot;354&quot;/&gt;&lt;/object&gt;&lt;object type=&quot;3&quot; unique_id=&quot;477465&quot;&gt;&lt;property id=&quot;20148&quot; value=&quot;5&quot;/&gt;&lt;property id=&quot;20300&quot; value=&quot;Slide 18&quot;/&gt;&lt;property id=&quot;20307&quot; value=&quot;355&quot;/&gt;&lt;/object&gt;&lt;object type=&quot;3&quot; unique_id=&quot;477655&quot;&gt;&lt;property id=&quot;20148&quot; value=&quot;5&quot;/&gt;&lt;property id=&quot;20300&quot; value=&quot;Slide 19&quot;/&gt;&lt;property id=&quot;20307&quot; value=&quot;359&quot;/&gt;&lt;/object&gt;&lt;object type=&quot;3&quot; unique_id=&quot;478106&quot;&gt;&lt;property id=&quot;20148&quot; value=&quot;5&quot;/&gt;&lt;property id=&quot;20300&quot; value=&quot;Slide 29&quot;/&gt;&lt;property id=&quot;20307&quot; value=&quot;360&quot;/&gt;&lt;/object&gt;&lt;object type=&quot;3&quot; unique_id=&quot;478195&quot;&gt;&lt;property id=&quot;20148&quot; value=&quot;5&quot;/&gt;&lt;property id=&quot;20300&quot; value=&quot;Slide 13&quot;/&gt;&lt;property id=&quot;20307&quot; value=&quot;361&quot;/&gt;&lt;/object&gt;&lt;object type=&quot;3&quot; unique_id=&quot;478568&quot;&gt;&lt;property id=&quot;20148&quot; value=&quot;5&quot;/&gt;&lt;property id=&quot;20300&quot; value=&quot;Slide 39 - &amp;quot;NÉM BÓNG RỔ&amp;quot;&quot;/&gt;&lt;property id=&quot;20307&quot; value=&quot;363&quot;/&gt;&lt;/object&gt;&lt;object type=&quot;3&quot; unique_id=&quot;478569&quot;&gt;&lt;property id=&quot;20148&quot; value=&quot;5&quot;/&gt;&lt;property id=&quot;20300&quot; value=&quot;Slide 40&quot;/&gt;&lt;property id=&quot;20307&quot; value=&quot;364&quot;/&gt;&lt;/object&gt;&lt;object type=&quot;3&quot; unique_id=&quot;478570&quot;&gt;&lt;property id=&quot;20148&quot; value=&quot;5&quot;/&gt;&lt;property id=&quot;20300&quot; value=&quot;Slide 41&quot;/&gt;&lt;property id=&quot;20307&quot; value=&quot;365&quot;/&gt;&lt;/object&gt;&lt;object type=&quot;3&quot; unique_id=&quot;478571&quot;&gt;&lt;property id=&quot;20148&quot; value=&quot;5&quot;/&gt;&lt;property id=&quot;20300&quot; value=&quot;Slide 42&quot;/&gt;&lt;property id=&quot;20307&quot; value=&quot;366&quot;/&gt;&lt;/object&gt;&lt;object type=&quot;3&quot; unique_id=&quot;479049&quot;&gt;&lt;property id=&quot;20148&quot; value=&quot;5&quot;/&gt;&lt;property id=&quot;20300&quot; value=&quot;Slide 23&quot;/&gt;&lt;property id=&quot;20307&quot; value=&quot;367&quot;/&gt;&lt;/object&gt;&lt;object type=&quot;3&quot; unique_id=&quot;479050&quot;&gt;&lt;property id=&quot;20148&quot; value=&quot;5&quot;/&gt;&lt;property id=&quot;20300&quot; value=&quot;Slide 24&quot;/&gt;&lt;property id=&quot;20307&quot; value=&quot;368&quot;/&gt;&lt;/object&gt;&lt;object type=&quot;3&quot; unique_id=&quot;479051&quot;&gt;&lt;property id=&quot;20148&quot; value=&quot;5&quot;/&gt;&lt;property id=&quot;20300&quot; value=&quot;Slide 25&quot;/&gt;&lt;property id=&quot;20307&quot; value=&quot;369&quot;/&gt;&lt;/object&gt;&lt;object type=&quot;3&quot; unique_id=&quot;479536&quot;&gt;&lt;property id=&quot;20148&quot; value=&quot;5&quot;/&gt;&lt;property id=&quot;20300&quot; value=&quot;Slide 31&quot;/&gt;&lt;property id=&quot;20307&quot; value=&quot;377&quot;/&gt;&lt;/object&gt;&lt;object type=&quot;3&quot; unique_id=&quot;479537&quot;&gt;&lt;property id=&quot;20148&quot; value=&quot;5&quot;/&gt;&lt;property id=&quot;20300&quot; value=&quot;Slide 32&quot;/&gt;&lt;property id=&quot;20307&quot; value=&quot;371&quot;/&gt;&lt;/object&gt;&lt;object type=&quot;3&quot; unique_id=&quot;479538&quot;&gt;&lt;property id=&quot;20148&quot; value=&quot;5&quot;/&gt;&lt;property id=&quot;20300&quot; value=&quot;Slide 33&quot;/&gt;&lt;property id=&quot;20307&quot; value=&quot;372&quot;/&gt;&lt;/object&gt;&lt;object type=&quot;3&quot; unique_id=&quot;479539&quot;&gt;&lt;property id=&quot;20148&quot; value=&quot;5&quot;/&gt;&lt;property id=&quot;20300&quot; value=&quot;Slide 34&quot;/&gt;&lt;property id=&quot;20307&quot; value=&quot;373&quot;/&gt;&lt;/object&gt;&lt;object type=&quot;3&quot; unique_id=&quot;479540&quot;&gt;&lt;property id=&quot;20148&quot; value=&quot;5&quot;/&gt;&lt;property id=&quot;20300&quot; value=&quot;Slide 35&quot;/&gt;&lt;property id=&quot;20307&quot; value=&quot;374&quot;/&gt;&lt;/object&gt;&lt;object type=&quot;3&quot; unique_id=&quot;479541&quot;&gt;&lt;property id=&quot;20148&quot; value=&quot;5&quot;/&gt;&lt;property id=&quot;20300&quot; value=&quot;Slide 36&quot;/&gt;&lt;property id=&quot;20307&quot; value=&quot;375&quot;/&gt;&lt;/object&gt;&lt;object type=&quot;3&quot; unique_id=&quot;479542&quot;&gt;&lt;property id=&quot;20148&quot; value=&quot;5&quot;/&gt;&lt;property id=&quot;20300&quot; value=&quot;Slide 37&quot;/&gt;&lt;property id=&quot;20307&quot; value=&quot;376&quot;/&gt;&lt;/object&gt;&lt;object type=&quot;3&quot; unique_id=&quot;479759&quot;&gt;&lt;property id=&quot;20148&quot; value=&quot;5&quot;/&gt;&lt;property id=&quot;20300&quot; value=&quot;Slide 38&quot;/&gt;&lt;property id=&quot;20307&quot; value=&quot;378&quot;/&gt;&lt;/object&gt;&lt;/object&gt;&lt;object type=&quot;8&quot; unique_id=&quot;1010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1262</Words>
  <Application>Microsoft Office PowerPoint</Application>
  <PresentationFormat>Custom</PresentationFormat>
  <Paragraphs>210</Paragraphs>
  <Slides>42</Slides>
  <Notes>24</Notes>
  <HiddenSlides>0</HiddenSlides>
  <MMClips>12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9_Office Theme</vt:lpstr>
      <vt:lpstr>2_Office 主题​​</vt:lpstr>
      <vt:lpstr>5_Office Theme</vt:lpstr>
      <vt:lpstr>6_Office Theme</vt:lpstr>
      <vt:lpstr>13_Office Theme</vt:lpstr>
      <vt:lpstr>12_Office Theme</vt:lpstr>
      <vt:lpstr>2_Office 主题</vt:lpstr>
      <vt:lpstr>Office 主题​​</vt:lpstr>
      <vt:lpstr>2_默认设计模板</vt:lpstr>
      <vt:lpstr>10_Office Theme</vt:lpstr>
      <vt:lpstr>Office 主题</vt:lpstr>
      <vt:lpstr>3_默认设计模板</vt:lpstr>
      <vt:lpstr>3_Office Theme</vt:lpstr>
      <vt:lpstr>1_Office 主题</vt:lpstr>
      <vt:lpstr>4_默认设计模板</vt:lpstr>
      <vt:lpstr>4_Office Theme</vt:lpstr>
      <vt:lpstr>2_Default Design</vt:lpstr>
      <vt:lpstr>7_Office Theme</vt:lpstr>
      <vt:lpstr>1_Office Theme</vt:lpstr>
      <vt:lpstr>2_Office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Windows User</cp:lastModifiedBy>
  <cp:revision>106</cp:revision>
  <dcterms:created xsi:type="dcterms:W3CDTF">2020-04-07T05:32:56Z</dcterms:created>
  <dcterms:modified xsi:type="dcterms:W3CDTF">2021-01-18T14:48:21Z</dcterms:modified>
</cp:coreProperties>
</file>