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4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5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6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7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44.jpg" ContentType="image/jpeg"/>
  <Override PartName="/ppt/notesSlides/notesSlide17.xml" ContentType="application/vnd.openxmlformats-officedocument.presentationml.notesSlide+xml"/>
  <Override PartName="/ppt/media/image51.jpg" ContentType="image/jpeg"/>
  <Override PartName="/ppt/media/image63.jpg" ContentType="image/jpeg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78" r:id="rId4"/>
    <p:sldMasterId id="2147483690" r:id="rId5"/>
    <p:sldMasterId id="2147483721" r:id="rId6"/>
    <p:sldMasterId id="2147483734" r:id="rId7"/>
    <p:sldMasterId id="2147483759" r:id="rId8"/>
    <p:sldMasterId id="2147483771" r:id="rId9"/>
    <p:sldMasterId id="2147483783" r:id="rId10"/>
    <p:sldMasterId id="2147483796" r:id="rId11"/>
    <p:sldMasterId id="2147483808" r:id="rId12"/>
    <p:sldMasterId id="2147483820" r:id="rId13"/>
    <p:sldMasterId id="2147483832" r:id="rId14"/>
    <p:sldMasterId id="2147483835" r:id="rId15"/>
    <p:sldMasterId id="2147483838" r:id="rId16"/>
    <p:sldMasterId id="2147483841" r:id="rId17"/>
    <p:sldMasterId id="2147483853" r:id="rId18"/>
  </p:sldMasterIdLst>
  <p:notesMasterIdLst>
    <p:notesMasterId r:id="rId54"/>
  </p:notesMasterIdLst>
  <p:sldIdLst>
    <p:sldId id="266" r:id="rId19"/>
    <p:sldId id="267" r:id="rId20"/>
    <p:sldId id="259" r:id="rId21"/>
    <p:sldId id="260" r:id="rId22"/>
    <p:sldId id="261" r:id="rId23"/>
    <p:sldId id="262" r:id="rId24"/>
    <p:sldId id="263" r:id="rId25"/>
    <p:sldId id="264" r:id="rId26"/>
    <p:sldId id="306" r:id="rId27"/>
    <p:sldId id="307" r:id="rId28"/>
    <p:sldId id="293" r:id="rId29"/>
    <p:sldId id="273" r:id="rId30"/>
    <p:sldId id="294" r:id="rId31"/>
    <p:sldId id="275" r:id="rId32"/>
    <p:sldId id="308" r:id="rId33"/>
    <p:sldId id="277" r:id="rId34"/>
    <p:sldId id="278" r:id="rId35"/>
    <p:sldId id="305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5" r:id="rId44"/>
    <p:sldId id="290" r:id="rId45"/>
    <p:sldId id="291" r:id="rId46"/>
    <p:sldId id="296" r:id="rId47"/>
    <p:sldId id="297" r:id="rId48"/>
    <p:sldId id="298" r:id="rId49"/>
    <p:sldId id="302" r:id="rId50"/>
    <p:sldId id="303" r:id="rId51"/>
    <p:sldId id="304" r:id="rId52"/>
    <p:sldId id="292" r:id="rId53"/>
  </p:sldIdLst>
  <p:sldSz cx="12188825" cy="6858000"/>
  <p:notesSz cx="6858000" cy="9144000"/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  <p15:guide id="3" pos="3839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h4ZjJx9Azazj4z21IgVtKdNOhg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8" y="44"/>
      </p:cViewPr>
      <p:guideLst>
        <p:guide orient="horz" pos="2160"/>
        <p:guide pos="28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ags" Target="tags/tag1.xml"/><Relationship Id="rId63" Type="http://customschemas.google.com/relationships/presentationmetadata" Target="meta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67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604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39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75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56280">
              <a:defRPr/>
            </a:pPr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56280"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30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90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em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282418" y="1829157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695875" y="-811754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019" lvl="1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4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518"/>
            <a:ext cx="6170593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1289" indent="0">
              <a:buNone/>
              <a:defRPr sz="3700"/>
            </a:lvl2pPr>
            <a:lvl3pPr marL="1202582" indent="0">
              <a:buNone/>
              <a:defRPr sz="3200"/>
            </a:lvl3pPr>
            <a:lvl4pPr marL="1803868" indent="0">
              <a:buNone/>
              <a:defRPr sz="2700"/>
            </a:lvl4pPr>
            <a:lvl5pPr marL="2405160" indent="0">
              <a:buNone/>
              <a:defRPr sz="2700"/>
            </a:lvl5pPr>
            <a:lvl6pPr marL="3006442" indent="0">
              <a:buNone/>
              <a:defRPr sz="2700"/>
            </a:lvl6pPr>
            <a:lvl7pPr marL="3607735" indent="0">
              <a:buNone/>
              <a:defRPr sz="2700"/>
            </a:lvl7pPr>
            <a:lvl8pPr marL="4209019" indent="0">
              <a:buNone/>
              <a:defRPr sz="2700"/>
            </a:lvl8pPr>
            <a:lvl9pPr marL="481031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4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1289" indent="0">
              <a:buNone/>
              <a:defRPr sz="1900"/>
            </a:lvl2pPr>
            <a:lvl3pPr marL="1202582" indent="0">
              <a:buNone/>
              <a:defRPr sz="1600"/>
            </a:lvl3pPr>
            <a:lvl4pPr marL="1803868" indent="0">
              <a:buNone/>
              <a:defRPr sz="1300"/>
            </a:lvl4pPr>
            <a:lvl5pPr marL="2405160" indent="0">
              <a:buNone/>
              <a:defRPr sz="1300"/>
            </a:lvl5pPr>
            <a:lvl6pPr marL="3006442" indent="0">
              <a:buNone/>
              <a:defRPr sz="1300"/>
            </a:lvl6pPr>
            <a:lvl7pPr marL="3607735" indent="0">
              <a:buNone/>
              <a:defRPr sz="1300"/>
            </a:lvl7pPr>
            <a:lvl8pPr marL="4209019" indent="0">
              <a:buNone/>
              <a:defRPr sz="1300"/>
            </a:lvl8pPr>
            <a:lvl9pPr marL="4810318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60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286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3" y="365218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218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842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1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1" y="360209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7" indent="0" algn="ctr">
              <a:buNone/>
              <a:defRPr sz="2000"/>
            </a:lvl2pPr>
            <a:lvl3pPr marL="913933" indent="0" algn="ctr">
              <a:buNone/>
              <a:defRPr sz="1900"/>
            </a:lvl3pPr>
            <a:lvl4pPr marL="1370899" indent="0" algn="ctr">
              <a:buNone/>
              <a:defRPr sz="1600"/>
            </a:lvl4pPr>
            <a:lvl5pPr marL="1827869" indent="0" algn="ctr">
              <a:buNone/>
              <a:defRPr sz="1600"/>
            </a:lvl5pPr>
            <a:lvl6pPr marL="2284829" indent="0" algn="ctr">
              <a:buNone/>
              <a:defRPr sz="1600"/>
            </a:lvl6pPr>
            <a:lvl7pPr marL="2741799" indent="0" algn="ctr">
              <a:buNone/>
              <a:defRPr sz="1600"/>
            </a:lvl7pPr>
            <a:lvl8pPr marL="3198768" indent="0" algn="ctr">
              <a:buNone/>
              <a:defRPr sz="1600"/>
            </a:lvl8pPr>
            <a:lvl9pPr marL="36557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73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665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813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2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777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53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7" indent="0">
              <a:buNone/>
              <a:defRPr sz="2000" b="1"/>
            </a:lvl2pPr>
            <a:lvl3pPr marL="913933" indent="0">
              <a:buNone/>
              <a:defRPr sz="1900" b="1"/>
            </a:lvl3pPr>
            <a:lvl4pPr marL="1370899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29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7" indent="0">
              <a:buNone/>
              <a:defRPr sz="2000" b="1"/>
            </a:lvl2pPr>
            <a:lvl3pPr marL="913933" indent="0">
              <a:buNone/>
              <a:defRPr sz="1900" b="1"/>
            </a:lvl3pPr>
            <a:lvl4pPr marL="1370899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29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45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64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44" y="360212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368" indent="0" algn="ctr">
              <a:buNone/>
              <a:defRPr sz="2000"/>
            </a:lvl2pPr>
            <a:lvl3pPr marL="908752" indent="0" algn="ctr">
              <a:buNone/>
              <a:defRPr sz="1900"/>
            </a:lvl3pPr>
            <a:lvl4pPr marL="1363139" indent="0" algn="ctr">
              <a:buNone/>
              <a:defRPr sz="1600"/>
            </a:lvl4pPr>
            <a:lvl5pPr marL="1817506" indent="0" algn="ctr">
              <a:buNone/>
              <a:defRPr sz="1600"/>
            </a:lvl5pPr>
            <a:lvl6pPr marL="2271888" indent="0" algn="ctr">
              <a:buNone/>
              <a:defRPr sz="1600"/>
            </a:lvl6pPr>
            <a:lvl7pPr marL="2726249" indent="0" algn="ctr">
              <a:buNone/>
              <a:defRPr sz="1600"/>
            </a:lvl7pPr>
            <a:lvl8pPr marL="3180634" indent="0" algn="ctr">
              <a:buNone/>
              <a:defRPr sz="1600"/>
            </a:lvl8pPr>
            <a:lvl9pPr marL="36350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162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86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00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7" indent="0">
              <a:buNone/>
              <a:defRPr sz="1500"/>
            </a:lvl2pPr>
            <a:lvl3pPr marL="913933" indent="0">
              <a:buNone/>
              <a:defRPr sz="1200"/>
            </a:lvl3pPr>
            <a:lvl4pPr marL="1370899" indent="0">
              <a:buNone/>
              <a:defRPr sz="1100"/>
            </a:lvl4pPr>
            <a:lvl5pPr marL="1827869" indent="0">
              <a:buNone/>
              <a:defRPr sz="1100"/>
            </a:lvl5pPr>
            <a:lvl6pPr marL="2284829" indent="0">
              <a:buNone/>
              <a:defRPr sz="1100"/>
            </a:lvl6pPr>
            <a:lvl7pPr marL="2741799" indent="0">
              <a:buNone/>
              <a:defRPr sz="1100"/>
            </a:lvl7pPr>
            <a:lvl8pPr marL="3198768" indent="0">
              <a:buNone/>
              <a:defRPr sz="1100"/>
            </a:lvl8pPr>
            <a:lvl9pPr marL="36557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26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500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57" indent="0">
              <a:buNone/>
              <a:defRPr sz="2800"/>
            </a:lvl2pPr>
            <a:lvl3pPr marL="913933" indent="0">
              <a:buNone/>
              <a:defRPr sz="2400"/>
            </a:lvl3pPr>
            <a:lvl4pPr marL="1370899" indent="0">
              <a:buNone/>
              <a:defRPr sz="2000"/>
            </a:lvl4pPr>
            <a:lvl5pPr marL="1827869" indent="0">
              <a:buNone/>
              <a:defRPr sz="2000"/>
            </a:lvl5pPr>
            <a:lvl6pPr marL="2284829" indent="0">
              <a:buNone/>
              <a:defRPr sz="2000"/>
            </a:lvl6pPr>
            <a:lvl7pPr marL="2741799" indent="0">
              <a:buNone/>
              <a:defRPr sz="2000"/>
            </a:lvl7pPr>
            <a:lvl8pPr marL="3198768" indent="0">
              <a:buNone/>
              <a:defRPr sz="2000"/>
            </a:lvl8pPr>
            <a:lvl9pPr marL="365573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7" indent="0">
              <a:buNone/>
              <a:defRPr sz="1500"/>
            </a:lvl2pPr>
            <a:lvl3pPr marL="913933" indent="0">
              <a:buNone/>
              <a:defRPr sz="1200"/>
            </a:lvl3pPr>
            <a:lvl4pPr marL="1370899" indent="0">
              <a:buNone/>
              <a:defRPr sz="1100"/>
            </a:lvl4pPr>
            <a:lvl5pPr marL="1827869" indent="0">
              <a:buNone/>
              <a:defRPr sz="1100"/>
            </a:lvl5pPr>
            <a:lvl6pPr marL="2284829" indent="0">
              <a:buNone/>
              <a:defRPr sz="1100"/>
            </a:lvl6pPr>
            <a:lvl7pPr marL="2741799" indent="0">
              <a:buNone/>
              <a:defRPr sz="1100"/>
            </a:lvl7pPr>
            <a:lvl8pPr marL="3198768" indent="0">
              <a:buNone/>
              <a:defRPr sz="1100"/>
            </a:lvl8pPr>
            <a:lvl9pPr marL="36557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656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54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2" y="365199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199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13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43" y="1619349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398" y="2952999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147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84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79" y="3348595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79" y="2208923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0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4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38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3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636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4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23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31" y="1166463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33" indent="0">
              <a:buNone/>
              <a:defRPr sz="2000" b="1"/>
            </a:lvl2pPr>
            <a:lvl3pPr marL="906837" indent="0">
              <a:buNone/>
              <a:defRPr sz="1900" b="1"/>
            </a:lvl3pPr>
            <a:lvl4pPr marL="1360254" indent="0">
              <a:buNone/>
              <a:defRPr sz="1600" b="1"/>
            </a:lvl4pPr>
            <a:lvl5pPr marL="1813664" indent="0">
              <a:buNone/>
              <a:defRPr sz="1600" b="1"/>
            </a:lvl5pPr>
            <a:lvl6pPr marL="2267099" indent="0">
              <a:buNone/>
              <a:defRPr sz="1600" b="1"/>
            </a:lvl6pPr>
            <a:lvl7pPr marL="2720492" indent="0">
              <a:buNone/>
              <a:defRPr sz="1600" b="1"/>
            </a:lvl7pPr>
            <a:lvl8pPr marL="3173899" indent="0">
              <a:buNone/>
              <a:defRPr sz="1600" b="1"/>
            </a:lvl8pPr>
            <a:lvl9pPr marL="36273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31" y="1652876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247" y="1166463"/>
            <a:ext cx="4094031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33" indent="0">
              <a:buNone/>
              <a:defRPr sz="2000" b="1"/>
            </a:lvl2pPr>
            <a:lvl3pPr marL="906837" indent="0">
              <a:buNone/>
              <a:defRPr sz="1900" b="1"/>
            </a:lvl3pPr>
            <a:lvl4pPr marL="1360254" indent="0">
              <a:buNone/>
              <a:defRPr sz="1600" b="1"/>
            </a:lvl4pPr>
            <a:lvl5pPr marL="1813664" indent="0">
              <a:buNone/>
              <a:defRPr sz="1600" b="1"/>
            </a:lvl5pPr>
            <a:lvl6pPr marL="2267099" indent="0">
              <a:buNone/>
              <a:defRPr sz="1600" b="1"/>
            </a:lvl6pPr>
            <a:lvl7pPr marL="2720492" indent="0">
              <a:buNone/>
              <a:defRPr sz="1600" b="1"/>
            </a:lvl7pPr>
            <a:lvl8pPr marL="3173899" indent="0">
              <a:buNone/>
              <a:defRPr sz="1600" b="1"/>
            </a:lvl8pPr>
            <a:lvl9pPr marL="36273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247" y="1652876"/>
            <a:ext cx="4094031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5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739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200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122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95" y="207477"/>
            <a:ext cx="3047209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503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195" y="1090549"/>
            <a:ext cx="3047209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3433" indent="0">
              <a:buNone/>
              <a:defRPr sz="1200"/>
            </a:lvl2pPr>
            <a:lvl3pPr marL="906837" indent="0">
              <a:buNone/>
              <a:defRPr sz="1100"/>
            </a:lvl3pPr>
            <a:lvl4pPr marL="1360254" indent="0">
              <a:buNone/>
              <a:defRPr sz="900"/>
            </a:lvl4pPr>
            <a:lvl5pPr marL="1813664" indent="0">
              <a:buNone/>
              <a:defRPr sz="900"/>
            </a:lvl5pPr>
            <a:lvl6pPr marL="2267099" indent="0">
              <a:buNone/>
              <a:defRPr sz="900"/>
            </a:lvl6pPr>
            <a:lvl7pPr marL="2720492" indent="0">
              <a:buNone/>
              <a:defRPr sz="900"/>
            </a:lvl7pPr>
            <a:lvl8pPr marL="3173899" indent="0">
              <a:buNone/>
              <a:defRPr sz="900"/>
            </a:lvl8pPr>
            <a:lvl9pPr marL="36273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115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85" y="3647743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485" y="465664"/>
            <a:ext cx="5557332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3433" indent="0">
              <a:buNone/>
              <a:defRPr sz="2800"/>
            </a:lvl2pPr>
            <a:lvl3pPr marL="906837" indent="0">
              <a:buNone/>
              <a:defRPr sz="2400"/>
            </a:lvl3pPr>
            <a:lvl4pPr marL="1360254" indent="0">
              <a:buNone/>
              <a:defRPr sz="2000"/>
            </a:lvl4pPr>
            <a:lvl5pPr marL="1813664" indent="0">
              <a:buNone/>
              <a:defRPr sz="2000"/>
            </a:lvl5pPr>
            <a:lvl6pPr marL="2267099" indent="0">
              <a:buNone/>
              <a:defRPr sz="2000"/>
            </a:lvl6pPr>
            <a:lvl7pPr marL="2720492" indent="0">
              <a:buNone/>
              <a:defRPr sz="2000"/>
            </a:lvl7pPr>
            <a:lvl8pPr marL="3173899" indent="0">
              <a:buNone/>
              <a:defRPr sz="2000"/>
            </a:lvl8pPr>
            <a:lvl9pPr marL="36273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485" y="4078913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3433" indent="0">
              <a:buNone/>
              <a:defRPr sz="1200"/>
            </a:lvl2pPr>
            <a:lvl3pPr marL="906837" indent="0">
              <a:buNone/>
              <a:defRPr sz="1100"/>
            </a:lvl3pPr>
            <a:lvl4pPr marL="1360254" indent="0">
              <a:buNone/>
              <a:defRPr sz="900"/>
            </a:lvl4pPr>
            <a:lvl5pPr marL="1813664" indent="0">
              <a:buNone/>
              <a:defRPr sz="900"/>
            </a:lvl5pPr>
            <a:lvl6pPr marL="2267099" indent="0">
              <a:buNone/>
              <a:defRPr sz="900"/>
            </a:lvl6pPr>
            <a:lvl7pPr marL="2720492" indent="0">
              <a:buNone/>
              <a:defRPr sz="900"/>
            </a:lvl7pPr>
            <a:lvl8pPr marL="3173899" indent="0">
              <a:buNone/>
              <a:defRPr sz="900"/>
            </a:lvl8pPr>
            <a:lvl9pPr marL="36273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67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745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38" y="208978"/>
            <a:ext cx="2084002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283" y="208978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82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69" y="1122363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54" y="3602289"/>
            <a:ext cx="914162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37" indent="0" algn="ctr">
              <a:buNone/>
              <a:defRPr sz="2000"/>
            </a:lvl2pPr>
            <a:lvl3pPr marL="913114" indent="0" algn="ctr">
              <a:buNone/>
              <a:defRPr sz="1900"/>
            </a:lvl3pPr>
            <a:lvl4pPr marL="1369671" indent="0" algn="ctr">
              <a:buNone/>
              <a:defRPr sz="1600"/>
            </a:lvl4pPr>
            <a:lvl5pPr marL="1826228" indent="0" algn="ctr">
              <a:buNone/>
              <a:defRPr sz="1600"/>
            </a:lvl5pPr>
            <a:lvl6pPr marL="2282788" indent="0" algn="ctr">
              <a:buNone/>
              <a:defRPr sz="1600"/>
            </a:lvl6pPr>
            <a:lvl7pPr marL="2739337" indent="0" algn="ctr">
              <a:buNone/>
              <a:defRPr sz="1600"/>
            </a:lvl7pPr>
            <a:lvl8pPr marL="3195883" indent="0" algn="ctr">
              <a:buNone/>
              <a:defRPr sz="1600"/>
            </a:lvl8pPr>
            <a:lvl9pPr marL="36524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90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271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51" y="171018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51" y="458987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5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042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34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83" y="1825634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81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64" y="1709924"/>
            <a:ext cx="1051286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64" y="4589553"/>
            <a:ext cx="105128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43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31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5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1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50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279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0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7" indent="0">
              <a:buNone/>
              <a:defRPr sz="2000" b="1"/>
            </a:lvl2pPr>
            <a:lvl3pPr marL="913114" indent="0">
              <a:buNone/>
              <a:defRPr sz="1900" b="1"/>
            </a:lvl3pPr>
            <a:lvl4pPr marL="1369671" indent="0">
              <a:buNone/>
              <a:defRPr sz="1600" b="1"/>
            </a:lvl4pPr>
            <a:lvl5pPr marL="1826228" indent="0">
              <a:buNone/>
              <a:defRPr sz="1600" b="1"/>
            </a:lvl5pPr>
            <a:lvl6pPr marL="2282788" indent="0">
              <a:buNone/>
              <a:defRPr sz="1600" b="1"/>
            </a:lvl6pPr>
            <a:lvl7pPr marL="2739337" indent="0">
              <a:buNone/>
              <a:defRPr sz="1600" b="1"/>
            </a:lvl7pPr>
            <a:lvl8pPr marL="3195883" indent="0">
              <a:buNone/>
              <a:defRPr sz="1600" b="1"/>
            </a:lvl8pPr>
            <a:lvl9pPr marL="36524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03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706" y="1681163"/>
            <a:ext cx="51818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7" indent="0">
              <a:buNone/>
              <a:defRPr sz="2000" b="1"/>
            </a:lvl2pPr>
            <a:lvl3pPr marL="913114" indent="0">
              <a:buNone/>
              <a:defRPr sz="1900" b="1"/>
            </a:lvl3pPr>
            <a:lvl4pPr marL="1369671" indent="0">
              <a:buNone/>
              <a:defRPr sz="1600" b="1"/>
            </a:lvl4pPr>
            <a:lvl5pPr marL="1826228" indent="0">
              <a:buNone/>
              <a:defRPr sz="1600" b="1"/>
            </a:lvl5pPr>
            <a:lvl6pPr marL="2282788" indent="0">
              <a:buNone/>
              <a:defRPr sz="1600" b="1"/>
            </a:lvl6pPr>
            <a:lvl7pPr marL="2739337" indent="0">
              <a:buNone/>
              <a:defRPr sz="1600" b="1"/>
            </a:lvl7pPr>
            <a:lvl8pPr marL="3195883" indent="0">
              <a:buNone/>
              <a:defRPr sz="1600" b="1"/>
            </a:lvl8pPr>
            <a:lvl9pPr marL="36524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706" y="2505075"/>
            <a:ext cx="51818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2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8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095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1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020" y="987873"/>
            <a:ext cx="61705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1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37" indent="0">
              <a:buNone/>
              <a:defRPr sz="1500"/>
            </a:lvl2pPr>
            <a:lvl3pPr marL="913114" indent="0">
              <a:buNone/>
              <a:defRPr sz="1200"/>
            </a:lvl3pPr>
            <a:lvl4pPr marL="1369671" indent="0">
              <a:buNone/>
              <a:defRPr sz="1100"/>
            </a:lvl4pPr>
            <a:lvl5pPr marL="1826228" indent="0">
              <a:buNone/>
              <a:defRPr sz="1100"/>
            </a:lvl5pPr>
            <a:lvl6pPr marL="2282788" indent="0">
              <a:buNone/>
              <a:defRPr sz="1100"/>
            </a:lvl6pPr>
            <a:lvl7pPr marL="2739337" indent="0">
              <a:buNone/>
              <a:defRPr sz="1100"/>
            </a:lvl7pPr>
            <a:lvl8pPr marL="3195883" indent="0">
              <a:buNone/>
              <a:defRPr sz="1100"/>
            </a:lvl8pPr>
            <a:lvl9pPr marL="36524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29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1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020" y="987873"/>
            <a:ext cx="61705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37" indent="0">
              <a:buNone/>
              <a:defRPr sz="2800"/>
            </a:lvl2pPr>
            <a:lvl3pPr marL="913114" indent="0">
              <a:buNone/>
              <a:defRPr sz="2400"/>
            </a:lvl3pPr>
            <a:lvl4pPr marL="1369671" indent="0">
              <a:buNone/>
              <a:defRPr sz="2000"/>
            </a:lvl4pPr>
            <a:lvl5pPr marL="1826228" indent="0">
              <a:buNone/>
              <a:defRPr sz="2000"/>
            </a:lvl5pPr>
            <a:lvl6pPr marL="2282788" indent="0">
              <a:buNone/>
              <a:defRPr sz="2000"/>
            </a:lvl6pPr>
            <a:lvl7pPr marL="2739337" indent="0">
              <a:buNone/>
              <a:defRPr sz="2000"/>
            </a:lvl7pPr>
            <a:lvl8pPr marL="3195883" indent="0">
              <a:buNone/>
              <a:defRPr sz="2000"/>
            </a:lvl8pPr>
            <a:lvl9pPr marL="365243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1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37" indent="0">
              <a:buNone/>
              <a:defRPr sz="1500"/>
            </a:lvl2pPr>
            <a:lvl3pPr marL="913114" indent="0">
              <a:buNone/>
              <a:defRPr sz="1200"/>
            </a:lvl3pPr>
            <a:lvl4pPr marL="1369671" indent="0">
              <a:buNone/>
              <a:defRPr sz="1100"/>
            </a:lvl4pPr>
            <a:lvl5pPr marL="1826228" indent="0">
              <a:buNone/>
              <a:defRPr sz="1100"/>
            </a:lvl5pPr>
            <a:lvl6pPr marL="2282788" indent="0">
              <a:buNone/>
              <a:defRPr sz="1100"/>
            </a:lvl6pPr>
            <a:lvl7pPr marL="2739337" indent="0">
              <a:buNone/>
              <a:defRPr sz="1100"/>
            </a:lvl7pPr>
            <a:lvl8pPr marL="3195883" indent="0">
              <a:buNone/>
              <a:defRPr sz="1100"/>
            </a:lvl8pPr>
            <a:lvl9pPr marL="36524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350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229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9" y="365410"/>
            <a:ext cx="2628214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7" y="365410"/>
            <a:ext cx="7732287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58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8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3999" y="193773"/>
            <a:ext cx="727980" cy="999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1996" y="510655"/>
            <a:ext cx="7543574" cy="523220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800" kern="12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2385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9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83" y="1825625"/>
            <a:ext cx="5180249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41" y="1825625"/>
            <a:ext cx="5180249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505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3999" y="193773"/>
            <a:ext cx="727980" cy="999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1982" y="510655"/>
            <a:ext cx="7543574" cy="523220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800" kern="12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4885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3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3999" y="193773"/>
            <a:ext cx="727980" cy="999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1980" y="510655"/>
            <a:ext cx="7543574" cy="523220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800" kern="12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5159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1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1" y="360209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7" indent="0" algn="ctr">
              <a:buNone/>
              <a:defRPr sz="2000"/>
            </a:lvl2pPr>
            <a:lvl3pPr marL="913933" indent="0" algn="ctr">
              <a:buNone/>
              <a:defRPr sz="1900"/>
            </a:lvl3pPr>
            <a:lvl4pPr marL="1370899" indent="0" algn="ctr">
              <a:buNone/>
              <a:defRPr sz="1600"/>
            </a:lvl4pPr>
            <a:lvl5pPr marL="1827869" indent="0" algn="ctr">
              <a:buNone/>
              <a:defRPr sz="1600"/>
            </a:lvl5pPr>
            <a:lvl6pPr marL="2284829" indent="0" algn="ctr">
              <a:buNone/>
              <a:defRPr sz="1600"/>
            </a:lvl6pPr>
            <a:lvl7pPr marL="2741799" indent="0" algn="ctr">
              <a:buNone/>
              <a:defRPr sz="1600"/>
            </a:lvl7pPr>
            <a:lvl8pPr marL="3198768" indent="0" algn="ctr">
              <a:buNone/>
              <a:defRPr sz="1600"/>
            </a:lvl8pPr>
            <a:lvl9pPr marL="36557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167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136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813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2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9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611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7" indent="0">
              <a:buNone/>
              <a:defRPr sz="2000" b="1"/>
            </a:lvl2pPr>
            <a:lvl3pPr marL="913933" indent="0">
              <a:buNone/>
              <a:defRPr sz="1900" b="1"/>
            </a:lvl3pPr>
            <a:lvl4pPr marL="1370899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29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7" indent="0">
              <a:buNone/>
              <a:defRPr sz="2000" b="1"/>
            </a:lvl2pPr>
            <a:lvl3pPr marL="913933" indent="0">
              <a:buNone/>
              <a:defRPr sz="1900" b="1"/>
            </a:lvl3pPr>
            <a:lvl4pPr marL="1370899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29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040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325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41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2" y="365153"/>
            <a:ext cx="1051286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68" indent="0">
              <a:buNone/>
              <a:defRPr sz="2000" b="1"/>
            </a:lvl2pPr>
            <a:lvl3pPr marL="908752" indent="0">
              <a:buNone/>
              <a:defRPr sz="1900" b="1"/>
            </a:lvl3pPr>
            <a:lvl4pPr marL="1363139" indent="0">
              <a:buNone/>
              <a:defRPr sz="1600" b="1"/>
            </a:lvl4pPr>
            <a:lvl5pPr marL="1817506" indent="0">
              <a:buNone/>
              <a:defRPr sz="1600" b="1"/>
            </a:lvl5pPr>
            <a:lvl6pPr marL="2271888" indent="0">
              <a:buNone/>
              <a:defRPr sz="1600" b="1"/>
            </a:lvl6pPr>
            <a:lvl7pPr marL="2726249" indent="0">
              <a:buNone/>
              <a:defRPr sz="1600" b="1"/>
            </a:lvl7pPr>
            <a:lvl8pPr marL="3180634" indent="0">
              <a:buNone/>
              <a:defRPr sz="1600" b="1"/>
            </a:lvl8pPr>
            <a:lvl9pPr marL="36350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3" y="2505123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52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68" indent="0">
              <a:buNone/>
              <a:defRPr sz="2000" b="1"/>
            </a:lvl2pPr>
            <a:lvl3pPr marL="908752" indent="0">
              <a:buNone/>
              <a:defRPr sz="1900" b="1"/>
            </a:lvl3pPr>
            <a:lvl4pPr marL="1363139" indent="0">
              <a:buNone/>
              <a:defRPr sz="1600" b="1"/>
            </a:lvl4pPr>
            <a:lvl5pPr marL="1817506" indent="0">
              <a:buNone/>
              <a:defRPr sz="1600" b="1"/>
            </a:lvl5pPr>
            <a:lvl6pPr marL="2271888" indent="0">
              <a:buNone/>
              <a:defRPr sz="1600" b="1"/>
            </a:lvl6pPr>
            <a:lvl7pPr marL="2726249" indent="0">
              <a:buNone/>
              <a:defRPr sz="1600" b="1"/>
            </a:lvl7pPr>
            <a:lvl8pPr marL="3180634" indent="0">
              <a:buNone/>
              <a:defRPr sz="1600" b="1"/>
            </a:lvl8pPr>
            <a:lvl9pPr marL="36350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52" y="2505123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269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00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7" indent="0">
              <a:buNone/>
              <a:defRPr sz="1500"/>
            </a:lvl2pPr>
            <a:lvl3pPr marL="913933" indent="0">
              <a:buNone/>
              <a:defRPr sz="1200"/>
            </a:lvl3pPr>
            <a:lvl4pPr marL="1370899" indent="0">
              <a:buNone/>
              <a:defRPr sz="1100"/>
            </a:lvl4pPr>
            <a:lvl5pPr marL="1827869" indent="0">
              <a:buNone/>
              <a:defRPr sz="1100"/>
            </a:lvl5pPr>
            <a:lvl6pPr marL="2284829" indent="0">
              <a:buNone/>
              <a:defRPr sz="1100"/>
            </a:lvl6pPr>
            <a:lvl7pPr marL="2741799" indent="0">
              <a:buNone/>
              <a:defRPr sz="1100"/>
            </a:lvl7pPr>
            <a:lvl8pPr marL="3198768" indent="0">
              <a:buNone/>
              <a:defRPr sz="1100"/>
            </a:lvl8pPr>
            <a:lvl9pPr marL="36557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513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500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57" indent="0">
              <a:buNone/>
              <a:defRPr sz="2800"/>
            </a:lvl2pPr>
            <a:lvl3pPr marL="913933" indent="0">
              <a:buNone/>
              <a:defRPr sz="2400"/>
            </a:lvl3pPr>
            <a:lvl4pPr marL="1370899" indent="0">
              <a:buNone/>
              <a:defRPr sz="2000"/>
            </a:lvl4pPr>
            <a:lvl5pPr marL="1827869" indent="0">
              <a:buNone/>
              <a:defRPr sz="2000"/>
            </a:lvl5pPr>
            <a:lvl6pPr marL="2284829" indent="0">
              <a:buNone/>
              <a:defRPr sz="2000"/>
            </a:lvl6pPr>
            <a:lvl7pPr marL="2741799" indent="0">
              <a:buNone/>
              <a:defRPr sz="2000"/>
            </a:lvl7pPr>
            <a:lvl8pPr marL="3198768" indent="0">
              <a:buNone/>
              <a:defRPr sz="2000"/>
            </a:lvl8pPr>
            <a:lvl9pPr marL="365573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7" indent="0">
              <a:buNone/>
              <a:defRPr sz="1500"/>
            </a:lvl2pPr>
            <a:lvl3pPr marL="913933" indent="0">
              <a:buNone/>
              <a:defRPr sz="1200"/>
            </a:lvl3pPr>
            <a:lvl4pPr marL="1370899" indent="0">
              <a:buNone/>
              <a:defRPr sz="1100"/>
            </a:lvl4pPr>
            <a:lvl5pPr marL="1827869" indent="0">
              <a:buNone/>
              <a:defRPr sz="1100"/>
            </a:lvl5pPr>
            <a:lvl6pPr marL="2284829" indent="0">
              <a:buNone/>
              <a:defRPr sz="1100"/>
            </a:lvl6pPr>
            <a:lvl7pPr marL="2741799" indent="0">
              <a:buNone/>
              <a:defRPr sz="1100"/>
            </a:lvl7pPr>
            <a:lvl8pPr marL="3198768" indent="0">
              <a:buNone/>
              <a:defRPr sz="1100"/>
            </a:lvl8pPr>
            <a:lvl9pPr marL="36557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226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133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2" y="365199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199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659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93" indent="0" algn="ctr">
              <a:buNone/>
              <a:defRPr sz="2700"/>
            </a:lvl2pPr>
            <a:lvl3pPr marL="1218987" indent="0" algn="ctr">
              <a:buNone/>
              <a:defRPr sz="2400"/>
            </a:lvl3pPr>
            <a:lvl4pPr marL="1828480" indent="0" algn="ctr">
              <a:buNone/>
              <a:defRPr sz="2100"/>
            </a:lvl4pPr>
            <a:lvl5pPr marL="2437973" indent="0" algn="ctr">
              <a:buNone/>
              <a:defRPr sz="2100"/>
            </a:lvl5pPr>
            <a:lvl6pPr marL="3047467" indent="0" algn="ctr">
              <a:buNone/>
              <a:defRPr sz="2100"/>
            </a:lvl6pPr>
            <a:lvl7pPr marL="3656960" indent="0" algn="ctr">
              <a:buNone/>
              <a:defRPr sz="2100"/>
            </a:lvl7pPr>
            <a:lvl8pPr marL="4266453" indent="0" algn="ctr">
              <a:buNone/>
              <a:defRPr sz="2100"/>
            </a:lvl8pPr>
            <a:lvl9pPr marL="4875947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008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942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5"/>
            <a:ext cx="10512862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49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6732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44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164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5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23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759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72"/>
            <a:ext cx="6170593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93" indent="0">
              <a:buNone/>
              <a:defRPr sz="1900"/>
            </a:lvl2pPr>
            <a:lvl3pPr marL="1218987" indent="0">
              <a:buNone/>
              <a:defRPr sz="1600"/>
            </a:lvl3pPr>
            <a:lvl4pPr marL="1828480" indent="0">
              <a:buNone/>
              <a:defRPr sz="1300"/>
            </a:lvl4pPr>
            <a:lvl5pPr marL="2437973" indent="0">
              <a:buNone/>
              <a:defRPr sz="1300"/>
            </a:lvl5pPr>
            <a:lvl6pPr marL="3047467" indent="0">
              <a:buNone/>
              <a:defRPr sz="1300"/>
            </a:lvl6pPr>
            <a:lvl7pPr marL="3656960" indent="0">
              <a:buNone/>
              <a:defRPr sz="1300"/>
            </a:lvl7pPr>
            <a:lvl8pPr marL="4266453" indent="0">
              <a:buNone/>
              <a:defRPr sz="1300"/>
            </a:lvl8pPr>
            <a:lvl9pPr marL="48759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00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72"/>
            <a:ext cx="6170593" cy="4873625"/>
          </a:xfrm>
        </p:spPr>
        <p:txBody>
          <a:bodyPr anchor="t"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93" indent="0">
              <a:buNone/>
              <a:defRPr sz="1900"/>
            </a:lvl2pPr>
            <a:lvl3pPr marL="1218987" indent="0">
              <a:buNone/>
              <a:defRPr sz="1600"/>
            </a:lvl3pPr>
            <a:lvl4pPr marL="1828480" indent="0">
              <a:buNone/>
              <a:defRPr sz="1300"/>
            </a:lvl4pPr>
            <a:lvl5pPr marL="2437973" indent="0">
              <a:buNone/>
              <a:defRPr sz="1300"/>
            </a:lvl5pPr>
            <a:lvl6pPr marL="3047467" indent="0">
              <a:buNone/>
              <a:defRPr sz="1300"/>
            </a:lvl6pPr>
            <a:lvl7pPr marL="3656960" indent="0">
              <a:buNone/>
              <a:defRPr sz="1300"/>
            </a:lvl7pPr>
            <a:lvl8pPr marL="4266453" indent="0">
              <a:buNone/>
              <a:defRPr sz="1300"/>
            </a:lvl8pPr>
            <a:lvl9pPr marL="48759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222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526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7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1" y="36517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2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14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0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9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68" indent="0">
              <a:buNone/>
              <a:defRPr sz="1500"/>
            </a:lvl2pPr>
            <a:lvl3pPr marL="908752" indent="0">
              <a:buNone/>
              <a:defRPr sz="1200"/>
            </a:lvl3pPr>
            <a:lvl4pPr marL="1363139" indent="0">
              <a:buNone/>
              <a:defRPr sz="900"/>
            </a:lvl4pPr>
            <a:lvl5pPr marL="1817506" indent="0">
              <a:buNone/>
              <a:defRPr sz="900"/>
            </a:lvl5pPr>
            <a:lvl6pPr marL="2271888" indent="0">
              <a:buNone/>
              <a:defRPr sz="900"/>
            </a:lvl6pPr>
            <a:lvl7pPr marL="2726249" indent="0">
              <a:buNone/>
              <a:defRPr sz="900"/>
            </a:lvl7pPr>
            <a:lvl8pPr marL="3180634" indent="0">
              <a:buNone/>
              <a:defRPr sz="900"/>
            </a:lvl8pPr>
            <a:lvl9pPr marL="36350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9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0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4368" indent="0">
              <a:buNone/>
              <a:defRPr sz="2800"/>
            </a:lvl2pPr>
            <a:lvl3pPr marL="908752" indent="0">
              <a:buNone/>
              <a:defRPr sz="2400"/>
            </a:lvl3pPr>
            <a:lvl4pPr marL="1363139" indent="0">
              <a:buNone/>
              <a:defRPr sz="2000"/>
            </a:lvl4pPr>
            <a:lvl5pPr marL="1817506" indent="0">
              <a:buNone/>
              <a:defRPr sz="2000"/>
            </a:lvl5pPr>
            <a:lvl6pPr marL="2271888" indent="0">
              <a:buNone/>
              <a:defRPr sz="2000"/>
            </a:lvl6pPr>
            <a:lvl7pPr marL="2726249" indent="0">
              <a:buNone/>
              <a:defRPr sz="2000"/>
            </a:lvl7pPr>
            <a:lvl8pPr marL="3180634" indent="0">
              <a:buNone/>
              <a:defRPr sz="2000"/>
            </a:lvl8pPr>
            <a:lvl9pPr marL="36350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9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68" indent="0">
              <a:buNone/>
              <a:defRPr sz="1500"/>
            </a:lvl2pPr>
            <a:lvl3pPr marL="908752" indent="0">
              <a:buNone/>
              <a:defRPr sz="1200"/>
            </a:lvl3pPr>
            <a:lvl4pPr marL="1363139" indent="0">
              <a:buNone/>
              <a:defRPr sz="900"/>
            </a:lvl4pPr>
            <a:lvl5pPr marL="1817506" indent="0">
              <a:buNone/>
              <a:defRPr sz="900"/>
            </a:lvl5pPr>
            <a:lvl6pPr marL="2271888" indent="0">
              <a:buNone/>
              <a:defRPr sz="900"/>
            </a:lvl6pPr>
            <a:lvl7pPr marL="2726249" indent="0">
              <a:buNone/>
              <a:defRPr sz="900"/>
            </a:lvl7pPr>
            <a:lvl8pPr marL="3180634" indent="0">
              <a:buNone/>
              <a:defRPr sz="900"/>
            </a:lvl8pPr>
            <a:lvl9pPr marL="36350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4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202" y="2130520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02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5" y="365242"/>
            <a:ext cx="2628217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2" y="365242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87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742A-08DC-4FC7-8E59-A75CC3F7A3F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1/9/2023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083A-0C12-463C-BCCF-FF088200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FCEE-6560-45C4-A516-197D754854B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1/9/2023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3A33-F7B1-4E70-8506-AF4DFFA13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9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22" y="2130589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5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06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71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702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1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0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1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1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2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79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277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277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05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05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13" indent="0">
              <a:buNone/>
              <a:defRPr sz="2700" b="1"/>
            </a:lvl2pPr>
            <a:lvl3pPr marL="1218063" indent="0">
              <a:buNone/>
              <a:defRPr sz="2400" b="1"/>
            </a:lvl3pPr>
            <a:lvl4pPr marL="1827088" indent="0">
              <a:buNone/>
              <a:defRPr sz="2100" b="1"/>
            </a:lvl4pPr>
            <a:lvl5pPr marL="2436123" indent="0">
              <a:buNone/>
              <a:defRPr sz="2100" b="1"/>
            </a:lvl5pPr>
            <a:lvl6pPr marL="3045135" indent="0">
              <a:buNone/>
              <a:defRPr sz="2100" b="1"/>
            </a:lvl6pPr>
            <a:lvl7pPr marL="3654151" indent="0">
              <a:buNone/>
              <a:defRPr sz="2100" b="1"/>
            </a:lvl7pPr>
            <a:lvl8pPr marL="4263180" indent="0">
              <a:buNone/>
              <a:defRPr sz="2100" b="1"/>
            </a:lvl8pPr>
            <a:lvl9pPr marL="4872202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05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85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13" indent="0">
              <a:buNone/>
              <a:defRPr sz="2700" b="1"/>
            </a:lvl2pPr>
            <a:lvl3pPr marL="1218063" indent="0">
              <a:buNone/>
              <a:defRPr sz="2400" b="1"/>
            </a:lvl3pPr>
            <a:lvl4pPr marL="1827088" indent="0">
              <a:buNone/>
              <a:defRPr sz="2100" b="1"/>
            </a:lvl4pPr>
            <a:lvl5pPr marL="2436123" indent="0">
              <a:buNone/>
              <a:defRPr sz="2100" b="1"/>
            </a:lvl5pPr>
            <a:lvl6pPr marL="3045135" indent="0">
              <a:buNone/>
              <a:defRPr sz="2100" b="1"/>
            </a:lvl6pPr>
            <a:lvl7pPr marL="3654151" indent="0">
              <a:buNone/>
              <a:defRPr sz="2100" b="1"/>
            </a:lvl7pPr>
            <a:lvl8pPr marL="4263180" indent="0">
              <a:buNone/>
              <a:defRPr sz="2100" b="1"/>
            </a:lvl8pPr>
            <a:lvl9pPr marL="4872202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85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45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6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2833" y="4406981"/>
            <a:ext cx="1036050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marL="457001" lvl="0" indent="-228507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019" lvl="1" indent="-228507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2pPr>
            <a:lvl3pPr marL="1371027" lvl="2" indent="-228507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040" lvl="3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4pPr>
            <a:lvl5pPr marL="2285041" lvl="4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5pPr>
            <a:lvl6pPr marL="2742057" lvl="5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6pPr>
            <a:lvl7pPr marL="3199067" lvl="6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7pPr>
            <a:lvl8pPr marL="3656080" lvl="7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8pPr>
            <a:lvl9pPr marL="4113080" lvl="8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79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7" y="273173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213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7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13" indent="0">
              <a:buNone/>
              <a:defRPr sz="1600"/>
            </a:lvl2pPr>
            <a:lvl3pPr marL="1218063" indent="0">
              <a:buNone/>
              <a:defRPr sz="1300"/>
            </a:lvl3pPr>
            <a:lvl4pPr marL="1827088" indent="0">
              <a:buNone/>
              <a:defRPr sz="1200"/>
            </a:lvl4pPr>
            <a:lvl5pPr marL="2436123" indent="0">
              <a:buNone/>
              <a:defRPr sz="1200"/>
            </a:lvl5pPr>
            <a:lvl6pPr marL="3045135" indent="0">
              <a:buNone/>
              <a:defRPr sz="1200"/>
            </a:lvl6pPr>
            <a:lvl7pPr marL="3654151" indent="0">
              <a:buNone/>
              <a:defRPr sz="1200"/>
            </a:lvl7pPr>
            <a:lvl8pPr marL="4263180" indent="0">
              <a:buNone/>
              <a:defRPr sz="1200"/>
            </a:lvl8pPr>
            <a:lvl9pPr marL="487220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6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56" y="4800724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56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13" indent="0">
              <a:buNone/>
              <a:defRPr sz="3700"/>
            </a:lvl2pPr>
            <a:lvl3pPr marL="1218063" indent="0">
              <a:buNone/>
              <a:defRPr sz="3200"/>
            </a:lvl3pPr>
            <a:lvl4pPr marL="1827088" indent="0">
              <a:buNone/>
              <a:defRPr sz="2700"/>
            </a:lvl4pPr>
            <a:lvl5pPr marL="2436123" indent="0">
              <a:buNone/>
              <a:defRPr sz="2700"/>
            </a:lvl5pPr>
            <a:lvl6pPr marL="3045135" indent="0">
              <a:buNone/>
              <a:defRPr sz="2700"/>
            </a:lvl6pPr>
            <a:lvl7pPr marL="3654151" indent="0">
              <a:buNone/>
              <a:defRPr sz="2700"/>
            </a:lvl7pPr>
            <a:lvl8pPr marL="4263180" indent="0">
              <a:buNone/>
              <a:defRPr sz="2700"/>
            </a:lvl8pPr>
            <a:lvl9pPr marL="4872202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56" y="536749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13" indent="0">
              <a:buNone/>
              <a:defRPr sz="1600"/>
            </a:lvl2pPr>
            <a:lvl3pPr marL="1218063" indent="0">
              <a:buNone/>
              <a:defRPr sz="1300"/>
            </a:lvl3pPr>
            <a:lvl4pPr marL="1827088" indent="0">
              <a:buNone/>
              <a:defRPr sz="1200"/>
            </a:lvl4pPr>
            <a:lvl5pPr marL="2436123" indent="0">
              <a:buNone/>
              <a:defRPr sz="1200"/>
            </a:lvl5pPr>
            <a:lvl6pPr marL="3045135" indent="0">
              <a:buNone/>
              <a:defRPr sz="1200"/>
            </a:lvl6pPr>
            <a:lvl7pPr marL="3654151" indent="0">
              <a:buNone/>
              <a:defRPr sz="1200"/>
            </a:lvl7pPr>
            <a:lvl8pPr marL="4263180" indent="0">
              <a:buNone/>
              <a:defRPr sz="1200"/>
            </a:lvl8pPr>
            <a:lvl9pPr marL="487220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76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501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501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1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84" y="1619370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455" y="2953019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0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9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91" y="3348595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91" y="2208968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1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4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0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58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09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60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1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5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441" y="1600206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40624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019" lvl="1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027" lvl="2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900"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900"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5986" y="1600206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40624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019" lvl="1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027" lvl="2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900"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900"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63" y="1166459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000" b="1"/>
            </a:lvl2pPr>
            <a:lvl3pPr marL="910321" indent="0">
              <a:buNone/>
              <a:defRPr sz="1900" b="1"/>
            </a:lvl3pPr>
            <a:lvl4pPr marL="1365496" indent="0">
              <a:buNone/>
              <a:defRPr sz="1600" b="1"/>
            </a:lvl4pPr>
            <a:lvl5pPr marL="1820641" indent="0">
              <a:buNone/>
              <a:defRPr sz="1600" b="1"/>
            </a:lvl5pPr>
            <a:lvl6pPr marL="2275823" indent="0">
              <a:buNone/>
              <a:defRPr sz="1600" b="1"/>
            </a:lvl6pPr>
            <a:lvl7pPr marL="2730949" indent="0">
              <a:buNone/>
              <a:defRPr sz="1600" b="1"/>
            </a:lvl7pPr>
            <a:lvl8pPr marL="3186088" indent="0">
              <a:buNone/>
              <a:defRPr sz="1600" b="1"/>
            </a:lvl8pPr>
            <a:lvl9pPr marL="3641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63" y="1653009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092" y="1166459"/>
            <a:ext cx="4094030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000" b="1"/>
            </a:lvl2pPr>
            <a:lvl3pPr marL="910321" indent="0">
              <a:buNone/>
              <a:defRPr sz="1900" b="1"/>
            </a:lvl3pPr>
            <a:lvl4pPr marL="1365496" indent="0">
              <a:buNone/>
              <a:defRPr sz="1600" b="1"/>
            </a:lvl4pPr>
            <a:lvl5pPr marL="1820641" indent="0">
              <a:buNone/>
              <a:defRPr sz="1600" b="1"/>
            </a:lvl5pPr>
            <a:lvl6pPr marL="2275823" indent="0">
              <a:buNone/>
              <a:defRPr sz="1600" b="1"/>
            </a:lvl6pPr>
            <a:lvl7pPr marL="2730949" indent="0">
              <a:buNone/>
              <a:defRPr sz="1600" b="1"/>
            </a:lvl7pPr>
            <a:lvl8pPr marL="3186088" indent="0">
              <a:buNone/>
              <a:defRPr sz="1600" b="1"/>
            </a:lvl8pPr>
            <a:lvl9pPr marL="3641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092" y="1653009"/>
            <a:ext cx="4094030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3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0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0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69" y="207477"/>
            <a:ext cx="3047208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24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269" y="1090551"/>
            <a:ext cx="3047208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5144" indent="0">
              <a:buNone/>
              <a:defRPr sz="1200"/>
            </a:lvl2pPr>
            <a:lvl3pPr marL="910321" indent="0">
              <a:buNone/>
              <a:defRPr sz="1100"/>
            </a:lvl3pPr>
            <a:lvl4pPr marL="1365496" indent="0">
              <a:buNone/>
              <a:defRPr sz="900"/>
            </a:lvl4pPr>
            <a:lvl5pPr marL="1820641" indent="0">
              <a:buNone/>
              <a:defRPr sz="900"/>
            </a:lvl5pPr>
            <a:lvl6pPr marL="2275823" indent="0">
              <a:buNone/>
              <a:defRPr sz="900"/>
            </a:lvl6pPr>
            <a:lvl7pPr marL="2730949" indent="0">
              <a:buNone/>
              <a:defRPr sz="900"/>
            </a:lvl7pPr>
            <a:lvl8pPr marL="3186088" indent="0">
              <a:buNone/>
              <a:defRPr sz="900"/>
            </a:lvl8pPr>
            <a:lvl9pPr marL="3641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6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533" y="3647739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533" y="465664"/>
            <a:ext cx="5557332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144" indent="0">
              <a:buNone/>
              <a:defRPr sz="2800"/>
            </a:lvl2pPr>
            <a:lvl3pPr marL="910321" indent="0">
              <a:buNone/>
              <a:defRPr sz="2400"/>
            </a:lvl3pPr>
            <a:lvl4pPr marL="1365496" indent="0">
              <a:buNone/>
              <a:defRPr sz="2000"/>
            </a:lvl4pPr>
            <a:lvl5pPr marL="1820641" indent="0">
              <a:buNone/>
              <a:defRPr sz="2000"/>
            </a:lvl5pPr>
            <a:lvl6pPr marL="2275823" indent="0">
              <a:buNone/>
              <a:defRPr sz="2000"/>
            </a:lvl6pPr>
            <a:lvl7pPr marL="2730949" indent="0">
              <a:buNone/>
              <a:defRPr sz="2000"/>
            </a:lvl7pPr>
            <a:lvl8pPr marL="3186088" indent="0">
              <a:buNone/>
              <a:defRPr sz="2000"/>
            </a:lvl8pPr>
            <a:lvl9pPr marL="3641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533" y="4078938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144" indent="0">
              <a:buNone/>
              <a:defRPr sz="1200"/>
            </a:lvl2pPr>
            <a:lvl3pPr marL="910321" indent="0">
              <a:buNone/>
              <a:defRPr sz="1100"/>
            </a:lvl3pPr>
            <a:lvl4pPr marL="1365496" indent="0">
              <a:buNone/>
              <a:defRPr sz="900"/>
            </a:lvl4pPr>
            <a:lvl5pPr marL="1820641" indent="0">
              <a:buNone/>
              <a:defRPr sz="900"/>
            </a:lvl5pPr>
            <a:lvl6pPr marL="2275823" indent="0">
              <a:buNone/>
              <a:defRPr sz="900"/>
            </a:lvl6pPr>
            <a:lvl7pPr marL="2730949" indent="0">
              <a:buNone/>
              <a:defRPr sz="900"/>
            </a:lvl7pPr>
            <a:lvl8pPr marL="3186088" indent="0">
              <a:buNone/>
              <a:defRPr sz="900"/>
            </a:lvl8pPr>
            <a:lvl9pPr marL="3641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56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4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274" y="209109"/>
            <a:ext cx="2084000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341" y="209109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98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73" y="2130888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71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7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30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42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9" y="4406943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9" y="2906741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51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50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7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0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25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51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76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01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481" y="1535113"/>
            <a:ext cx="5385514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marL="457001" lvl="0" indent="-22850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019" lvl="1" indent="-22850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027" lvl="2" indent="-22850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040" lvl="3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041" lvl="4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057" lvl="5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067" lvl="6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080" lvl="7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080" lvl="8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48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019" lvl="1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3pPr>
            <a:lvl4pPr marL="1828040" lvl="3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041" lvl="4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2057" lvl="5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199067" lvl="6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6080" lvl="7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3080" lvl="8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1754" y="1535113"/>
            <a:ext cx="538763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marL="457001" lvl="0" indent="-22850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019" lvl="1" indent="-22850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027" lvl="2" indent="-22850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040" lvl="3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041" lvl="4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057" lvl="5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067" lvl="6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080" lvl="7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080" lvl="8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1754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019" lvl="1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3pPr>
            <a:lvl4pPr marL="1828040" lvl="3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041" lvl="4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2057" lvl="5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199067" lvl="6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6080" lvl="7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3080" lvl="8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200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98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5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18" indent="0">
              <a:buNone/>
              <a:defRPr sz="2800" b="1"/>
            </a:lvl2pPr>
            <a:lvl3pPr marL="1285046" indent="0">
              <a:buNone/>
              <a:defRPr sz="2500" b="1"/>
            </a:lvl3pPr>
            <a:lvl4pPr marL="1927553" indent="0">
              <a:buNone/>
              <a:defRPr sz="2300" b="1"/>
            </a:lvl4pPr>
            <a:lvl5pPr marL="2570071" indent="0">
              <a:buNone/>
              <a:defRPr sz="2300" b="1"/>
            </a:lvl5pPr>
            <a:lvl6pPr marL="3212574" indent="0">
              <a:buNone/>
              <a:defRPr sz="2300" b="1"/>
            </a:lvl6pPr>
            <a:lvl7pPr marL="3855104" indent="0">
              <a:buNone/>
              <a:defRPr sz="2300" b="1"/>
            </a:lvl7pPr>
            <a:lvl8pPr marL="4497610" indent="0">
              <a:buNone/>
              <a:defRPr sz="2300" b="1"/>
            </a:lvl8pPr>
            <a:lvl9pPr marL="51401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75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9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18" indent="0">
              <a:buNone/>
              <a:defRPr sz="2800" b="1"/>
            </a:lvl2pPr>
            <a:lvl3pPr marL="1285046" indent="0">
              <a:buNone/>
              <a:defRPr sz="2500" b="1"/>
            </a:lvl3pPr>
            <a:lvl4pPr marL="1927553" indent="0">
              <a:buNone/>
              <a:defRPr sz="2300" b="1"/>
            </a:lvl4pPr>
            <a:lvl5pPr marL="2570071" indent="0">
              <a:buNone/>
              <a:defRPr sz="2300" b="1"/>
            </a:lvl5pPr>
            <a:lvl6pPr marL="3212574" indent="0">
              <a:buNone/>
              <a:defRPr sz="2300" b="1"/>
            </a:lvl6pPr>
            <a:lvl7pPr marL="3855104" indent="0">
              <a:buNone/>
              <a:defRPr sz="2300" b="1"/>
            </a:lvl7pPr>
            <a:lvl8pPr marL="4497610" indent="0">
              <a:buNone/>
              <a:defRPr sz="2300" b="1"/>
            </a:lvl8pPr>
            <a:lvl9pPr marL="51401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9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9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3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31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1" y="273476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48" y="273472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1" y="143523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518" indent="0">
              <a:buNone/>
              <a:defRPr sz="1700"/>
            </a:lvl2pPr>
            <a:lvl3pPr marL="1285046" indent="0">
              <a:buNone/>
              <a:defRPr sz="1300"/>
            </a:lvl3pPr>
            <a:lvl4pPr marL="1927553" indent="0">
              <a:buNone/>
              <a:defRPr sz="1200"/>
            </a:lvl4pPr>
            <a:lvl5pPr marL="2570071" indent="0">
              <a:buNone/>
              <a:defRPr sz="1200"/>
            </a:lvl5pPr>
            <a:lvl6pPr marL="3212574" indent="0">
              <a:buNone/>
              <a:defRPr sz="1200"/>
            </a:lvl6pPr>
            <a:lvl7pPr marL="3855104" indent="0">
              <a:buNone/>
              <a:defRPr sz="1200"/>
            </a:lvl7pPr>
            <a:lvl8pPr marL="4497610" indent="0">
              <a:buNone/>
              <a:defRPr sz="1200"/>
            </a:lvl8pPr>
            <a:lvl9pPr marL="51401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44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59" y="4801056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59" y="612783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518" indent="0">
              <a:buNone/>
              <a:defRPr sz="3900"/>
            </a:lvl2pPr>
            <a:lvl3pPr marL="1285046" indent="0">
              <a:buNone/>
              <a:defRPr sz="3300"/>
            </a:lvl3pPr>
            <a:lvl4pPr marL="1927553" indent="0">
              <a:buNone/>
              <a:defRPr sz="2800"/>
            </a:lvl4pPr>
            <a:lvl5pPr marL="2570071" indent="0">
              <a:buNone/>
              <a:defRPr sz="2800"/>
            </a:lvl5pPr>
            <a:lvl6pPr marL="3212574" indent="0">
              <a:buNone/>
              <a:defRPr sz="2800"/>
            </a:lvl6pPr>
            <a:lvl7pPr marL="3855104" indent="0">
              <a:buNone/>
              <a:defRPr sz="2800"/>
            </a:lvl7pPr>
            <a:lvl8pPr marL="4497610" indent="0">
              <a:buNone/>
              <a:defRPr sz="2800"/>
            </a:lvl8pPr>
            <a:lvl9pPr marL="514013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59" y="5367656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518" indent="0">
              <a:buNone/>
              <a:defRPr sz="1700"/>
            </a:lvl2pPr>
            <a:lvl3pPr marL="1285046" indent="0">
              <a:buNone/>
              <a:defRPr sz="1300"/>
            </a:lvl3pPr>
            <a:lvl4pPr marL="1927553" indent="0">
              <a:buNone/>
              <a:defRPr sz="1200"/>
            </a:lvl4pPr>
            <a:lvl5pPr marL="2570071" indent="0">
              <a:buNone/>
              <a:defRPr sz="1200"/>
            </a:lvl5pPr>
            <a:lvl6pPr marL="3212574" indent="0">
              <a:buNone/>
              <a:defRPr sz="1200"/>
            </a:lvl6pPr>
            <a:lvl7pPr marL="3855104" indent="0">
              <a:buNone/>
              <a:defRPr sz="1200"/>
            </a:lvl7pPr>
            <a:lvl8pPr marL="4497610" indent="0">
              <a:buNone/>
              <a:defRPr sz="1200"/>
            </a:lvl8pPr>
            <a:lvl9pPr marL="51401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02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65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235" y="274948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72" y="274948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2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390" y="-46891"/>
            <a:ext cx="12282586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492" y="-50780"/>
            <a:ext cx="12204452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64" y="287879"/>
            <a:ext cx="1174867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3" y="2130849"/>
            <a:ext cx="103604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71" y="3886207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7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4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61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8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7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0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45" y="4406915"/>
            <a:ext cx="103604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45" y="2906741"/>
            <a:ext cx="103604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60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720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0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44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80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616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52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8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858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25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232" y="1600225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81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5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609" indent="0">
              <a:buNone/>
              <a:defRPr sz="2800" b="1"/>
            </a:lvl2pPr>
            <a:lvl3pPr marL="1287207" indent="0">
              <a:buNone/>
              <a:defRPr sz="2500" b="1"/>
            </a:lvl3pPr>
            <a:lvl4pPr marL="1930814" indent="0">
              <a:buNone/>
              <a:defRPr sz="2300" b="1"/>
            </a:lvl4pPr>
            <a:lvl5pPr marL="2574409" indent="0">
              <a:buNone/>
              <a:defRPr sz="2300" b="1"/>
            </a:lvl5pPr>
            <a:lvl6pPr marL="3218001" indent="0">
              <a:buNone/>
              <a:defRPr sz="2300" b="1"/>
            </a:lvl6pPr>
            <a:lvl7pPr marL="3861608" indent="0">
              <a:buNone/>
              <a:defRPr sz="2300" b="1"/>
            </a:lvl7pPr>
            <a:lvl8pPr marL="4505210" indent="0">
              <a:buNone/>
              <a:defRPr sz="2300" b="1"/>
            </a:lvl8pPr>
            <a:lvl9pPr marL="51488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75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969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609" indent="0">
              <a:buNone/>
              <a:defRPr sz="2800" b="1"/>
            </a:lvl2pPr>
            <a:lvl3pPr marL="1287207" indent="0">
              <a:buNone/>
              <a:defRPr sz="2500" b="1"/>
            </a:lvl3pPr>
            <a:lvl4pPr marL="1930814" indent="0">
              <a:buNone/>
              <a:defRPr sz="2300" b="1"/>
            </a:lvl4pPr>
            <a:lvl5pPr marL="2574409" indent="0">
              <a:buNone/>
              <a:defRPr sz="2300" b="1"/>
            </a:lvl5pPr>
            <a:lvl6pPr marL="3218001" indent="0">
              <a:buNone/>
              <a:defRPr sz="2300" b="1"/>
            </a:lvl6pPr>
            <a:lvl7pPr marL="3861608" indent="0">
              <a:buNone/>
              <a:defRPr sz="2300" b="1"/>
            </a:lvl7pPr>
            <a:lvl8pPr marL="4505210" indent="0">
              <a:buNone/>
              <a:defRPr sz="2300" b="1"/>
            </a:lvl8pPr>
            <a:lvl9pPr marL="51488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969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94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2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57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1" y="273349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48" y="273469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1" y="1435177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609" indent="0">
              <a:buNone/>
              <a:defRPr sz="1700"/>
            </a:lvl2pPr>
            <a:lvl3pPr marL="1287207" indent="0">
              <a:buNone/>
              <a:defRPr sz="1300"/>
            </a:lvl3pPr>
            <a:lvl4pPr marL="1930814" indent="0">
              <a:buNone/>
              <a:defRPr sz="1200"/>
            </a:lvl4pPr>
            <a:lvl5pPr marL="2574409" indent="0">
              <a:buNone/>
              <a:defRPr sz="1200"/>
            </a:lvl5pPr>
            <a:lvl6pPr marL="3218001" indent="0">
              <a:buNone/>
              <a:defRPr sz="1200"/>
            </a:lvl6pPr>
            <a:lvl7pPr marL="3861608" indent="0">
              <a:buNone/>
              <a:defRPr sz="1200"/>
            </a:lvl7pPr>
            <a:lvl8pPr marL="4505210" indent="0">
              <a:buNone/>
              <a:defRPr sz="1200"/>
            </a:lvl8pPr>
            <a:lvl9pPr marL="514880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23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59" y="4800897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59" y="612781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609" indent="0">
              <a:buNone/>
              <a:defRPr sz="3700"/>
            </a:lvl2pPr>
            <a:lvl3pPr marL="1287207" indent="0">
              <a:buNone/>
              <a:defRPr sz="3300"/>
            </a:lvl3pPr>
            <a:lvl4pPr marL="1930814" indent="0">
              <a:buNone/>
              <a:defRPr sz="2800"/>
            </a:lvl4pPr>
            <a:lvl5pPr marL="2574409" indent="0">
              <a:buNone/>
              <a:defRPr sz="2800"/>
            </a:lvl5pPr>
            <a:lvl6pPr marL="3218001" indent="0">
              <a:buNone/>
              <a:defRPr sz="2800"/>
            </a:lvl6pPr>
            <a:lvl7pPr marL="3861608" indent="0">
              <a:buNone/>
              <a:defRPr sz="2800"/>
            </a:lvl7pPr>
            <a:lvl8pPr marL="4505210" indent="0">
              <a:buNone/>
              <a:defRPr sz="2800"/>
            </a:lvl8pPr>
            <a:lvl9pPr marL="514880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59" y="5367652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609" indent="0">
              <a:buNone/>
              <a:defRPr sz="1700"/>
            </a:lvl2pPr>
            <a:lvl3pPr marL="1287207" indent="0">
              <a:buNone/>
              <a:defRPr sz="1300"/>
            </a:lvl3pPr>
            <a:lvl4pPr marL="1930814" indent="0">
              <a:buNone/>
              <a:defRPr sz="1200"/>
            </a:lvl4pPr>
            <a:lvl5pPr marL="2574409" indent="0">
              <a:buNone/>
              <a:defRPr sz="1200"/>
            </a:lvl5pPr>
            <a:lvl6pPr marL="3218001" indent="0">
              <a:buNone/>
              <a:defRPr sz="1200"/>
            </a:lvl6pPr>
            <a:lvl7pPr marL="3861608" indent="0">
              <a:buNone/>
              <a:defRPr sz="1200"/>
            </a:lvl7pPr>
            <a:lvl8pPr marL="4505210" indent="0">
              <a:buNone/>
              <a:defRPr sz="1200"/>
            </a:lvl8pPr>
            <a:lvl9pPr marL="514880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00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01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195" y="274944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55" y="274944"/>
            <a:ext cx="802430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5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09455" y="273049"/>
            <a:ext cx="4010039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765492" y="273145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43162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019" lvl="1" indent="-40624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027" lvl="2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040" lvl="3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041" lvl="4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057" lvl="5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067" lvl="6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080" lvl="7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080" lvl="8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09455" y="1435104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228507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1pPr>
            <a:lvl2pPr marL="914019" lvl="1" indent="-22850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027" lvl="2" indent="-228507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040" lvl="3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041" lvl="4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057" lvl="5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067" lvl="6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080" lvl="7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080" lvl="8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22" y="2130581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5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15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1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702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2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3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6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21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273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273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147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05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7" indent="0">
              <a:buNone/>
              <a:defRPr sz="2700" b="1"/>
            </a:lvl2pPr>
            <a:lvl3pPr marL="1218183" indent="0">
              <a:buNone/>
              <a:defRPr sz="2400" b="1"/>
            </a:lvl3pPr>
            <a:lvl4pPr marL="1827268" indent="0">
              <a:buNone/>
              <a:defRPr sz="2100" b="1"/>
            </a:lvl4pPr>
            <a:lvl5pPr marL="2436362" indent="0">
              <a:buNone/>
              <a:defRPr sz="2100" b="1"/>
            </a:lvl5pPr>
            <a:lvl6pPr marL="3045436" indent="0">
              <a:buNone/>
              <a:defRPr sz="2100" b="1"/>
            </a:lvl6pPr>
            <a:lvl7pPr marL="3654519" indent="0">
              <a:buNone/>
              <a:defRPr sz="2100" b="1"/>
            </a:lvl7pPr>
            <a:lvl8pPr marL="4263608" indent="0">
              <a:buNone/>
              <a:defRPr sz="2100" b="1"/>
            </a:lvl8pPr>
            <a:lvl9pPr marL="487268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05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77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7" indent="0">
              <a:buNone/>
              <a:defRPr sz="2700" b="1"/>
            </a:lvl2pPr>
            <a:lvl3pPr marL="1218183" indent="0">
              <a:buNone/>
              <a:defRPr sz="2400" b="1"/>
            </a:lvl3pPr>
            <a:lvl4pPr marL="1827268" indent="0">
              <a:buNone/>
              <a:defRPr sz="2100" b="1"/>
            </a:lvl4pPr>
            <a:lvl5pPr marL="2436362" indent="0">
              <a:buNone/>
              <a:defRPr sz="2100" b="1"/>
            </a:lvl5pPr>
            <a:lvl6pPr marL="3045436" indent="0">
              <a:buNone/>
              <a:defRPr sz="2100" b="1"/>
            </a:lvl6pPr>
            <a:lvl7pPr marL="3654519" indent="0">
              <a:buNone/>
              <a:defRPr sz="2100" b="1"/>
            </a:lvl7pPr>
            <a:lvl8pPr marL="4263608" indent="0">
              <a:buNone/>
              <a:defRPr sz="2100" b="1"/>
            </a:lvl8pPr>
            <a:lvl9pPr marL="487268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7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42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653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7" y="273173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209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7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77" indent="0">
              <a:buNone/>
              <a:defRPr sz="1600"/>
            </a:lvl2pPr>
            <a:lvl3pPr marL="1218183" indent="0">
              <a:buNone/>
              <a:defRPr sz="1300"/>
            </a:lvl3pPr>
            <a:lvl4pPr marL="1827268" indent="0">
              <a:buNone/>
              <a:defRPr sz="1200"/>
            </a:lvl4pPr>
            <a:lvl5pPr marL="2436362" indent="0">
              <a:buNone/>
              <a:defRPr sz="1200"/>
            </a:lvl5pPr>
            <a:lvl6pPr marL="3045436" indent="0">
              <a:buNone/>
              <a:defRPr sz="1200"/>
            </a:lvl6pPr>
            <a:lvl7pPr marL="3654519" indent="0">
              <a:buNone/>
              <a:defRPr sz="1200"/>
            </a:lvl7pPr>
            <a:lvl8pPr marL="4263608" indent="0">
              <a:buNone/>
              <a:defRPr sz="1200"/>
            </a:lvl8pPr>
            <a:lvl9pPr marL="487268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8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56" y="4800724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56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77" indent="0">
              <a:buNone/>
              <a:defRPr sz="3700"/>
            </a:lvl2pPr>
            <a:lvl3pPr marL="1218183" indent="0">
              <a:buNone/>
              <a:defRPr sz="3200"/>
            </a:lvl3pPr>
            <a:lvl4pPr marL="1827268" indent="0">
              <a:buNone/>
              <a:defRPr sz="2700"/>
            </a:lvl4pPr>
            <a:lvl5pPr marL="2436362" indent="0">
              <a:buNone/>
              <a:defRPr sz="2700"/>
            </a:lvl5pPr>
            <a:lvl6pPr marL="3045436" indent="0">
              <a:buNone/>
              <a:defRPr sz="2700"/>
            </a:lvl6pPr>
            <a:lvl7pPr marL="3654519" indent="0">
              <a:buNone/>
              <a:defRPr sz="2700"/>
            </a:lvl7pPr>
            <a:lvl8pPr marL="4263608" indent="0">
              <a:buNone/>
              <a:defRPr sz="2700"/>
            </a:lvl8pPr>
            <a:lvl9pPr marL="487268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56" y="5367494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77" indent="0">
              <a:buNone/>
              <a:defRPr sz="1600"/>
            </a:lvl2pPr>
            <a:lvl3pPr marL="1218183" indent="0">
              <a:buNone/>
              <a:defRPr sz="1300"/>
            </a:lvl3pPr>
            <a:lvl4pPr marL="1827268" indent="0">
              <a:buNone/>
              <a:defRPr sz="1200"/>
            </a:lvl4pPr>
            <a:lvl5pPr marL="2436362" indent="0">
              <a:buNone/>
              <a:defRPr sz="1200"/>
            </a:lvl5pPr>
            <a:lvl6pPr marL="3045436" indent="0">
              <a:buNone/>
              <a:defRPr sz="1200"/>
            </a:lvl6pPr>
            <a:lvl7pPr marL="3654519" indent="0">
              <a:buNone/>
              <a:defRPr sz="1200"/>
            </a:lvl7pPr>
            <a:lvl8pPr marL="4263608" indent="0">
              <a:buNone/>
              <a:defRPr sz="1200"/>
            </a:lvl8pPr>
            <a:lvl9pPr marL="487268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3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9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389135" y="4800601"/>
            <a:ext cx="7313295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2389135" y="612775"/>
            <a:ext cx="731329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2389135" y="5367350"/>
            <a:ext cx="7313295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228507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1pPr>
            <a:lvl2pPr marL="914019" lvl="1" indent="-22850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027" lvl="2" indent="-228507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040" lvl="3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041" lvl="4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057" lvl="5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067" lvl="6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080" lvl="7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080" lvl="8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497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497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5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81" y="2130884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75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6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9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62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32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5" y="4406979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5" y="2906741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28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657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98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31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64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97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30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62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025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180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452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281" indent="0">
              <a:buNone/>
              <a:defRPr sz="2800" b="1"/>
            </a:lvl2pPr>
            <a:lvl3pPr marL="1286573" indent="0">
              <a:buNone/>
              <a:defRPr sz="2500" b="1"/>
            </a:lvl3pPr>
            <a:lvl4pPr marL="1929865" indent="0">
              <a:buNone/>
              <a:defRPr sz="2300" b="1"/>
            </a:lvl4pPr>
            <a:lvl5pPr marL="2573152" indent="0">
              <a:buNone/>
              <a:defRPr sz="2300" b="1"/>
            </a:lvl5pPr>
            <a:lvl6pPr marL="3216430" indent="0">
              <a:buNone/>
              <a:defRPr sz="2300" b="1"/>
            </a:lvl6pPr>
            <a:lvl7pPr marL="3859732" indent="0">
              <a:buNone/>
              <a:defRPr sz="2300" b="1"/>
            </a:lvl7pPr>
            <a:lvl8pPr marL="4503003" indent="0">
              <a:buNone/>
              <a:defRPr sz="2300" b="1"/>
            </a:lvl8pPr>
            <a:lvl9pPr marL="514629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933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281" indent="0">
              <a:buNone/>
              <a:defRPr sz="2800" b="1"/>
            </a:lvl2pPr>
            <a:lvl3pPr marL="1286573" indent="0">
              <a:buNone/>
              <a:defRPr sz="2500" b="1"/>
            </a:lvl3pPr>
            <a:lvl4pPr marL="1929865" indent="0">
              <a:buNone/>
              <a:defRPr sz="2300" b="1"/>
            </a:lvl4pPr>
            <a:lvl5pPr marL="2573152" indent="0">
              <a:buNone/>
              <a:defRPr sz="2300" b="1"/>
            </a:lvl5pPr>
            <a:lvl6pPr marL="3216430" indent="0">
              <a:buNone/>
              <a:defRPr sz="2300" b="1"/>
            </a:lvl6pPr>
            <a:lvl7pPr marL="3859732" indent="0">
              <a:buNone/>
              <a:defRPr sz="2300" b="1"/>
            </a:lvl7pPr>
            <a:lvl8pPr marL="4503003" indent="0">
              <a:buNone/>
              <a:defRPr sz="2300" b="1"/>
            </a:lvl8pPr>
            <a:lvl9pPr marL="514629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933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855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01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035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" y="273428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68" y="273432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5" y="143521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281" indent="0">
              <a:buNone/>
              <a:defRPr sz="1700"/>
            </a:lvl2pPr>
            <a:lvl3pPr marL="1286573" indent="0">
              <a:buNone/>
              <a:defRPr sz="1300"/>
            </a:lvl3pPr>
            <a:lvl4pPr marL="1929865" indent="0">
              <a:buNone/>
              <a:defRPr sz="1200"/>
            </a:lvl4pPr>
            <a:lvl5pPr marL="2573152" indent="0">
              <a:buNone/>
              <a:defRPr sz="1200"/>
            </a:lvl5pPr>
            <a:lvl6pPr marL="3216430" indent="0">
              <a:buNone/>
              <a:defRPr sz="1200"/>
            </a:lvl6pPr>
            <a:lvl7pPr marL="3859732" indent="0">
              <a:buNone/>
              <a:defRPr sz="1200"/>
            </a:lvl7pPr>
            <a:lvl8pPr marL="4503003" indent="0">
              <a:buNone/>
              <a:defRPr sz="1200"/>
            </a:lvl8pPr>
            <a:lvl9pPr marL="514629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025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55" y="4801052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55" y="612783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281" indent="0">
              <a:buNone/>
              <a:defRPr sz="3900"/>
            </a:lvl2pPr>
            <a:lvl3pPr marL="1286573" indent="0">
              <a:buNone/>
              <a:defRPr sz="3300"/>
            </a:lvl3pPr>
            <a:lvl4pPr marL="1929865" indent="0">
              <a:buNone/>
              <a:defRPr sz="2800"/>
            </a:lvl4pPr>
            <a:lvl5pPr marL="2573152" indent="0">
              <a:buNone/>
              <a:defRPr sz="2800"/>
            </a:lvl5pPr>
            <a:lvl6pPr marL="3216430" indent="0">
              <a:buNone/>
              <a:defRPr sz="2800"/>
            </a:lvl6pPr>
            <a:lvl7pPr marL="3859732" indent="0">
              <a:buNone/>
              <a:defRPr sz="2800"/>
            </a:lvl7pPr>
            <a:lvl8pPr marL="4503003" indent="0">
              <a:buNone/>
              <a:defRPr sz="2800"/>
            </a:lvl8pPr>
            <a:lvl9pPr marL="514629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55" y="5367688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281" indent="0">
              <a:buNone/>
              <a:defRPr sz="1700"/>
            </a:lvl2pPr>
            <a:lvl3pPr marL="1286573" indent="0">
              <a:buNone/>
              <a:defRPr sz="1300"/>
            </a:lvl3pPr>
            <a:lvl4pPr marL="1929865" indent="0">
              <a:buNone/>
              <a:defRPr sz="1200"/>
            </a:lvl4pPr>
            <a:lvl5pPr marL="2573152" indent="0">
              <a:buNone/>
              <a:defRPr sz="1200"/>
            </a:lvl5pPr>
            <a:lvl6pPr marL="3216430" indent="0">
              <a:buNone/>
              <a:defRPr sz="1200"/>
            </a:lvl6pPr>
            <a:lvl7pPr marL="3859732" indent="0">
              <a:buNone/>
              <a:defRPr sz="1200"/>
            </a:lvl7pPr>
            <a:lvl8pPr marL="4503003" indent="0">
              <a:buNone/>
              <a:defRPr sz="1200"/>
            </a:lvl8pPr>
            <a:lvl9pPr marL="514629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3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831471" y="-1621790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019" lvl="1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21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199" y="274980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9" y="27498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19" cy="2387600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105"/>
            <a:ext cx="9141619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289" indent="0" algn="ctr">
              <a:buNone/>
              <a:defRPr sz="2700"/>
            </a:lvl2pPr>
            <a:lvl3pPr marL="1202582" indent="0" algn="ctr">
              <a:buNone/>
              <a:defRPr sz="2400"/>
            </a:lvl3pPr>
            <a:lvl4pPr marL="1803868" indent="0" algn="ctr">
              <a:buNone/>
              <a:defRPr sz="2100"/>
            </a:lvl4pPr>
            <a:lvl5pPr marL="2405160" indent="0" algn="ctr">
              <a:buNone/>
              <a:defRPr sz="2100"/>
            </a:lvl5pPr>
            <a:lvl6pPr marL="3006442" indent="0" algn="ctr">
              <a:buNone/>
              <a:defRPr sz="2100"/>
            </a:lvl6pPr>
            <a:lvl7pPr marL="3607735" indent="0" algn="ctr">
              <a:buNone/>
              <a:defRPr sz="2100"/>
            </a:lvl7pPr>
            <a:lvl8pPr marL="4209019" indent="0" algn="ctr">
              <a:buNone/>
              <a:defRPr sz="2100"/>
            </a:lvl8pPr>
            <a:lvl9pPr marL="4810318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502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945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833"/>
            <a:ext cx="10512862" cy="2852737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33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28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25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8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1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4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7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01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3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576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5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520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04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89" indent="0">
              <a:buNone/>
              <a:defRPr sz="2700" b="1"/>
            </a:lvl2pPr>
            <a:lvl3pPr marL="1202582" indent="0">
              <a:buNone/>
              <a:defRPr sz="2400" b="1"/>
            </a:lvl3pPr>
            <a:lvl4pPr marL="1803868" indent="0">
              <a:buNone/>
              <a:defRPr sz="2100" b="1"/>
            </a:lvl4pPr>
            <a:lvl5pPr marL="2405160" indent="0">
              <a:buNone/>
              <a:defRPr sz="2100" b="1"/>
            </a:lvl5pPr>
            <a:lvl6pPr marL="3006442" indent="0">
              <a:buNone/>
              <a:defRPr sz="2100" b="1"/>
            </a:lvl6pPr>
            <a:lvl7pPr marL="3607735" indent="0">
              <a:buNone/>
              <a:defRPr sz="2100" b="1"/>
            </a:lvl7pPr>
            <a:lvl8pPr marL="4209019" indent="0">
              <a:buNone/>
              <a:defRPr sz="2100" b="1"/>
            </a:lvl8pPr>
            <a:lvl9pPr marL="481031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04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89" indent="0">
              <a:buNone/>
              <a:defRPr sz="2700" b="1"/>
            </a:lvl2pPr>
            <a:lvl3pPr marL="1202582" indent="0">
              <a:buNone/>
              <a:defRPr sz="2400" b="1"/>
            </a:lvl3pPr>
            <a:lvl4pPr marL="1803868" indent="0">
              <a:buNone/>
              <a:defRPr sz="2100" b="1"/>
            </a:lvl4pPr>
            <a:lvl5pPr marL="2405160" indent="0">
              <a:buNone/>
              <a:defRPr sz="2100" b="1"/>
            </a:lvl5pPr>
            <a:lvl6pPr marL="3006442" indent="0">
              <a:buNone/>
              <a:defRPr sz="2100" b="1"/>
            </a:lvl6pPr>
            <a:lvl7pPr marL="3607735" indent="0">
              <a:buNone/>
              <a:defRPr sz="2100" b="1"/>
            </a:lvl7pPr>
            <a:lvl8pPr marL="4209019" indent="0">
              <a:buNone/>
              <a:defRPr sz="2100" b="1"/>
            </a:lvl8pPr>
            <a:lvl9pPr marL="481031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971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433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487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4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18"/>
            <a:ext cx="6170593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4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1289" indent="0">
              <a:buNone/>
              <a:defRPr sz="1900"/>
            </a:lvl2pPr>
            <a:lvl3pPr marL="1202582" indent="0">
              <a:buNone/>
              <a:defRPr sz="1600"/>
            </a:lvl3pPr>
            <a:lvl4pPr marL="1803868" indent="0">
              <a:buNone/>
              <a:defRPr sz="1300"/>
            </a:lvl4pPr>
            <a:lvl5pPr marL="2405160" indent="0">
              <a:buNone/>
              <a:defRPr sz="1300"/>
            </a:lvl5pPr>
            <a:lvl6pPr marL="3006442" indent="0">
              <a:buNone/>
              <a:defRPr sz="1300"/>
            </a:lvl6pPr>
            <a:lvl7pPr marL="3607735" indent="0">
              <a:buNone/>
              <a:defRPr sz="1300"/>
            </a:lvl7pPr>
            <a:lvl8pPr marL="4209019" indent="0">
              <a:buNone/>
              <a:defRPr sz="1300"/>
            </a:lvl8pPr>
            <a:lvl9pPr marL="4810318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5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7.jpe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7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609481" y="1600206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843" tIns="60921" rIns="121843" bIns="609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43" tIns="60921" rIns="121843" bIns="6092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20"/>
            <a:ext cx="2742486" cy="365125"/>
          </a:xfrm>
          <a:prstGeom prst="rect">
            <a:avLst/>
          </a:prstGeom>
        </p:spPr>
        <p:txBody>
          <a:bodyPr vert="horz" lIns="121843" tIns="60921" rIns="121843" bIns="6092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582">
              <a:buClrTx/>
            </a:pPr>
            <a:fld id="{62385F74-0441-497A-911E-747F0FC6CC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02582">
                <a:buClrTx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vert="horz" lIns="121843" tIns="60921" rIns="121843" bIns="6092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582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20"/>
            <a:ext cx="2742486" cy="365125"/>
          </a:xfrm>
          <a:prstGeom prst="rect">
            <a:avLst/>
          </a:prstGeom>
        </p:spPr>
        <p:txBody>
          <a:bodyPr vert="horz" lIns="121843" tIns="60921" rIns="121843" bIns="6092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582">
              <a:buClrTx/>
            </a:pPr>
            <a:fld id="{C5725B33-B463-44DC-A403-7D5129B2507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02582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1202582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46" indent="-300646" algn="l" defTabSz="1202582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29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3225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14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04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090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377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675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55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289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582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868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160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442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735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019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318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864" tIns="60932" rIns="121864" bIns="6093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64" tIns="60932" rIns="121864" bIns="609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08"/>
            <a:ext cx="2742486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3997">
                <a:buClrTx/>
              </a:pPr>
              <a:t>09/01/2023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08"/>
            <a:ext cx="4113728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08"/>
            <a:ext cx="2742486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3997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2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39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6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4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7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7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3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8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6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465" y="208695"/>
            <a:ext cx="8335998" cy="868508"/>
          </a:xfrm>
          <a:prstGeom prst="rect">
            <a:avLst/>
          </a:prstGeom>
        </p:spPr>
        <p:txBody>
          <a:bodyPr vert="horz" lIns="90696" tIns="45419" rIns="90696" bIns="454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465" y="1215915"/>
            <a:ext cx="8335998" cy="3439052"/>
          </a:xfrm>
          <a:prstGeom prst="rect">
            <a:avLst/>
          </a:prstGeom>
        </p:spPr>
        <p:txBody>
          <a:bodyPr vert="horz" lIns="90696" tIns="45419" rIns="90696" bIns="454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35" y="4829876"/>
            <a:ext cx="2161185" cy="277440"/>
          </a:xfrm>
          <a:prstGeom prst="rect">
            <a:avLst/>
          </a:prstGeom>
        </p:spPr>
        <p:txBody>
          <a:bodyPr vert="horz" lIns="90696" tIns="45419" rIns="90696" bIns="454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37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6837">
                <a:buClrTx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8" y="4829876"/>
            <a:ext cx="2933036" cy="277440"/>
          </a:xfrm>
          <a:prstGeom prst="rect">
            <a:avLst/>
          </a:prstGeom>
        </p:spPr>
        <p:txBody>
          <a:bodyPr vert="horz" lIns="90696" tIns="45419" rIns="90696" bIns="454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7993" y="4829876"/>
            <a:ext cx="2161185" cy="277440"/>
          </a:xfrm>
          <a:prstGeom prst="rect">
            <a:avLst/>
          </a:prstGeom>
        </p:spPr>
        <p:txBody>
          <a:bodyPr vert="horz" lIns="90696" tIns="45419" rIns="90696" bIns="454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37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68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0683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106" indent="-340106" algn="l" defTabSz="9068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886" indent="-283409" algn="l" defTabSz="90683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3552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962" indent="-226723" algn="l" defTabSz="9068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386" indent="-226723" algn="l" defTabSz="9068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804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201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639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039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33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6837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254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664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099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492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899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314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64" y="365129"/>
            <a:ext cx="10512862" cy="1325563"/>
          </a:xfrm>
          <a:prstGeom prst="rect">
            <a:avLst/>
          </a:prstGeom>
        </p:spPr>
        <p:txBody>
          <a:bodyPr vert="horz" lIns="91315" tIns="45679" rIns="91315" bIns="4567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64" y="1825634"/>
            <a:ext cx="10512862" cy="4351339"/>
          </a:xfrm>
          <a:prstGeom prst="rect">
            <a:avLst/>
          </a:prstGeom>
        </p:spPr>
        <p:txBody>
          <a:bodyPr vert="horz" lIns="91315" tIns="45679" rIns="91315" bIns="4567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3" y="6356764"/>
            <a:ext cx="2742486" cy="365125"/>
          </a:xfrm>
          <a:prstGeom prst="rect">
            <a:avLst/>
          </a:prstGeom>
        </p:spPr>
        <p:txBody>
          <a:bodyPr vert="horz" lIns="91315" tIns="45679" rIns="91315" bIns="456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7">
              <a:buClrTx/>
            </a:pPr>
            <a:fld id="{FB33870C-E7D4-43C1-A33A-D928580034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6537">
                <a:buClrTx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704" y="6356764"/>
            <a:ext cx="4113727" cy="365125"/>
          </a:xfrm>
          <a:prstGeom prst="rect">
            <a:avLst/>
          </a:prstGeom>
        </p:spPr>
        <p:txBody>
          <a:bodyPr vert="horz" lIns="91315" tIns="45679" rIns="91315" bIns="456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1" y="6356764"/>
            <a:ext cx="2742486" cy="365125"/>
          </a:xfrm>
          <a:prstGeom prst="rect">
            <a:avLst/>
          </a:prstGeom>
        </p:spPr>
        <p:txBody>
          <a:bodyPr vert="horz" lIns="91315" tIns="45679" rIns="91315" bIns="456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7">
              <a:buClrTx/>
            </a:pPr>
            <a:fld id="{A8D44D24-C446-4FDA-9F61-7213A0BE9E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65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9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311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8" indent="-228288" algn="l" defTabSz="9131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55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95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42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0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58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14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70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35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7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4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71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28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88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37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83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1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16" y="0"/>
            <a:ext cx="12188825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>
              <a:buClrTx/>
              <a:buFontTx/>
              <a:buNone/>
            </a:pPr>
            <a:endParaRPr lang="zh-CN" altLang="en-US" sz="1900" kern="120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09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4" y="0"/>
            <a:ext cx="12188825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>
              <a:buClrTx/>
              <a:buFontTx/>
              <a:buNone/>
            </a:pPr>
            <a:endParaRPr lang="zh-CN" altLang="en-US" sz="1900" kern="120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82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>
              <a:buClrTx/>
              <a:buFontTx/>
              <a:buNone/>
            </a:pPr>
            <a:endParaRPr lang="zh-CN" altLang="en-US" sz="1900" kern="120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454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864" tIns="60932" rIns="121864" bIns="6093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64" tIns="60932" rIns="121864" bIns="609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08"/>
            <a:ext cx="2742486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3997">
                <a:buClrTx/>
              </a:pPr>
              <a:t>09/01/2023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08"/>
            <a:ext cx="4113728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08"/>
            <a:ext cx="2742486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3997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823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39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6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4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7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7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3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8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6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>
              <a:buClrTx/>
              <a:buFontTx/>
              <a:buNone/>
            </a:pPr>
            <a:fld id="{04D84323-2A5C-42FB-892F-74069FCA80C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8987">
                <a:buClrTx/>
                <a:buFontTx/>
                <a:buNone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>
              <a:buClrTx/>
              <a:buFontTx/>
              <a:buNone/>
            </a:pPr>
            <a:fld id="{A2AED8E0-B6DC-4E2D-B722-BEDB42CE87D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8987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05" y="365153"/>
            <a:ext cx="10512860" cy="1325563"/>
          </a:xfrm>
          <a:prstGeom prst="rect">
            <a:avLst/>
          </a:prstGeom>
        </p:spPr>
        <p:txBody>
          <a:bodyPr vert="horz" lIns="92079" tIns="46067" rIns="92079" bIns="4606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05" y="1825625"/>
            <a:ext cx="10512860" cy="4351339"/>
          </a:xfrm>
          <a:prstGeom prst="rect">
            <a:avLst/>
          </a:prstGeom>
        </p:spPr>
        <p:txBody>
          <a:bodyPr vert="horz" lIns="92079" tIns="46067" rIns="92079" bIns="4606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29" y="6356436"/>
            <a:ext cx="2742484" cy="365125"/>
          </a:xfrm>
          <a:prstGeom prst="rect">
            <a:avLst/>
          </a:prstGeom>
        </p:spPr>
        <p:txBody>
          <a:bodyPr vert="horz" lIns="92079" tIns="46067" rIns="92079" bIns="4606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52">
              <a:buClrTx/>
            </a:pPr>
            <a:fld id="{0DA2CC75-8280-4D50-8556-C2874ADEF926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08752">
                <a:buClrTx/>
              </a:pPr>
              <a:t>2023/1/9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70" y="6356436"/>
            <a:ext cx="4113730" cy="365125"/>
          </a:xfrm>
          <a:prstGeom prst="rect">
            <a:avLst/>
          </a:prstGeom>
        </p:spPr>
        <p:txBody>
          <a:bodyPr vert="horz" lIns="92079" tIns="46067" rIns="92079" bIns="4606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52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93" y="6356436"/>
            <a:ext cx="2742484" cy="365125"/>
          </a:xfrm>
          <a:prstGeom prst="rect">
            <a:avLst/>
          </a:prstGeom>
        </p:spPr>
        <p:txBody>
          <a:bodyPr vert="horz" lIns="92079" tIns="46067" rIns="92079" bIns="4606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52">
              <a:buClrTx/>
            </a:pPr>
            <a:fld id="{6E190E77-D57C-49F8-ADC2-FB99C50EBC2E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08752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87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96" indent="-227196" algn="l" defTabSz="9087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582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937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318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707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068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436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818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205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68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52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139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506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888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249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634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009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7983" y="365129"/>
            <a:ext cx="105128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9" tIns="45679" rIns="91319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7983" y="1825625"/>
            <a:ext cx="10512862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9" tIns="45679" rIns="91319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552"/>
            <a:ext cx="2742486" cy="365125"/>
          </a:xfrm>
          <a:prstGeom prst="rect">
            <a:avLst/>
          </a:prstGeom>
        </p:spPr>
        <p:txBody>
          <a:bodyPr vert="horz" lIns="91319" tIns="45679" rIns="91319" bIns="4567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151">
              <a:buClrTx/>
              <a:defRPr/>
            </a:pPr>
            <a:fld id="{8A2F59D4-D1EB-451D-AAE2-05B23AB94E73}" type="datetime1">
              <a:rPr lang="en-US" kern="1200" smtClean="0">
                <a:solidFill>
                  <a:srgbClr val="3F3F3F">
                    <a:tint val="75000"/>
                  </a:srgbClr>
                </a:solidFill>
                <a:ea typeface="+mn-ea"/>
                <a:cs typeface="+mn-cs"/>
              </a:rPr>
              <a:pPr defTabSz="913151">
                <a:buClrTx/>
                <a:defRPr/>
              </a:pPr>
              <a:t>1/9/2023</a:t>
            </a:fld>
            <a:endParaRPr lang="en-US" kern="1200">
              <a:solidFill>
                <a:srgbClr val="3F3F3F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0" y="6356552"/>
            <a:ext cx="4113728" cy="365125"/>
          </a:xfrm>
          <a:prstGeom prst="rect">
            <a:avLst/>
          </a:prstGeom>
        </p:spPr>
        <p:txBody>
          <a:bodyPr vert="horz" lIns="91319" tIns="45679" rIns="91319" bIns="4567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151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4" y="6356552"/>
            <a:ext cx="2742486" cy="365125"/>
          </a:xfrm>
          <a:prstGeom prst="rect">
            <a:avLst/>
          </a:prstGeom>
        </p:spPr>
        <p:txBody>
          <a:bodyPr vert="horz" wrap="square" lIns="91319" tIns="45679" rIns="91319" bIns="456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pPr defTabSz="91315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99C11A5-FF93-4FA2-A718-A4967B9A8BD5}" type="slidenum">
              <a:rPr lang="en-US" kern="1200" smtClean="0">
                <a:latin typeface="A3.OpenSans-San"/>
                <a:ea typeface="+mn-ea"/>
                <a:cs typeface="+mn-cs"/>
              </a:rPr>
              <a:pPr defTabSz="913151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0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5pPr>
      <a:lvl6pPr marL="45655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6pPr>
      <a:lvl7pPr marL="91315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7pPr>
      <a:lvl8pPr marL="136972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8pPr>
      <a:lvl9pPr marL="182630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9pPr>
    </p:titleStyle>
    <p:bodyStyle>
      <a:lvl1pPr marL="228296" indent="-22829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83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3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08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4572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1166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30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14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99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7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51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28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04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84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51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15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83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  <a:prstGeom prst="rect">
            <a:avLst/>
          </a:prstGeom>
        </p:spPr>
        <p:txBody>
          <a:bodyPr vert="horz" lIns="121811" tIns="60905" rIns="121811" bIns="6090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2" y="1600206"/>
            <a:ext cx="10969943" cy="4525963"/>
          </a:xfrm>
          <a:prstGeom prst="rect">
            <a:avLst/>
          </a:prstGeom>
        </p:spPr>
        <p:txBody>
          <a:bodyPr vert="horz" lIns="121811" tIns="60905" rIns="121811" bIns="6090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476"/>
            <a:ext cx="2844059" cy="365125"/>
          </a:xfrm>
          <a:prstGeom prst="rect">
            <a:avLst/>
          </a:prstGeom>
        </p:spPr>
        <p:txBody>
          <a:bodyPr vert="horz" lIns="121811" tIns="60905" rIns="121811" bIns="609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63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063">
                <a:buClrTx/>
              </a:pPr>
              <a:t>2023/1/9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75" y="6356476"/>
            <a:ext cx="3859795" cy="365125"/>
          </a:xfrm>
          <a:prstGeom prst="rect">
            <a:avLst/>
          </a:prstGeom>
        </p:spPr>
        <p:txBody>
          <a:bodyPr vert="horz" lIns="121811" tIns="60905" rIns="121811" bIns="609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6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86" y="6356476"/>
            <a:ext cx="2844059" cy="365125"/>
          </a:xfrm>
          <a:prstGeom prst="rect">
            <a:avLst/>
          </a:prstGeom>
        </p:spPr>
        <p:txBody>
          <a:bodyPr vert="horz" lIns="121811" tIns="60905" rIns="121811" bIns="609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63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06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70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865" r:id="rId12"/>
  </p:sldLayoutIdLst>
  <p:txStyles>
    <p:titleStyle>
      <a:lvl1pPr algn="ctr" defTabSz="1218063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53" indent="-456753" algn="l" defTabSz="121806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81" indent="-380644" algn="l" defTabSz="1218063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564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590" indent="-304511" algn="l" defTabSz="121806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628" indent="-304511" algn="l" defTabSz="121806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636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675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699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725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13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63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088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123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135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151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180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202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449" y="208691"/>
            <a:ext cx="8335998" cy="868508"/>
          </a:xfrm>
          <a:prstGeom prst="rect">
            <a:avLst/>
          </a:prstGeom>
        </p:spPr>
        <p:txBody>
          <a:bodyPr vert="horz" lIns="91035" tIns="45575" rIns="91035" bIns="4557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449" y="1215915"/>
            <a:ext cx="8335998" cy="3439052"/>
          </a:xfrm>
          <a:prstGeom prst="rect">
            <a:avLst/>
          </a:prstGeom>
        </p:spPr>
        <p:txBody>
          <a:bodyPr vert="horz" lIns="91035" tIns="45575" rIns="91035" bIns="455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43" y="4829876"/>
            <a:ext cx="2161185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0321">
                <a:buClrTx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4" y="4829876"/>
            <a:ext cx="2933036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022" y="4829876"/>
            <a:ext cx="2161185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032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19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032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4" indent="-341404" algn="l" defTabSz="9103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652" indent="-284509" algn="l" defTabSz="91032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918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039" indent="-227579" algn="l" defTabSz="9103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170" indent="-227579" algn="l" defTabSz="9103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347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500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687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849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44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21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496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41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23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9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088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235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18" y="274652"/>
            <a:ext cx="10969943" cy="1143000"/>
          </a:xfrm>
          <a:prstGeom prst="rect">
            <a:avLst/>
          </a:prstGeom>
        </p:spPr>
        <p:txBody>
          <a:bodyPr vert="horz" lIns="96145" tIns="48060" rIns="96145" bIns="480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8" y="1600236"/>
            <a:ext cx="10969943" cy="4525963"/>
          </a:xfrm>
          <a:prstGeom prst="rect">
            <a:avLst/>
          </a:prstGeom>
        </p:spPr>
        <p:txBody>
          <a:bodyPr vert="horz" lIns="96145" tIns="48060" rIns="96145" bIns="480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62" y="6356660"/>
            <a:ext cx="2844060" cy="365125"/>
          </a:xfrm>
          <a:prstGeom prst="rect">
            <a:avLst/>
          </a:prstGeom>
        </p:spPr>
        <p:txBody>
          <a:bodyPr vert="horz" lIns="96145" tIns="48060" rIns="96145" bIns="4806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197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197">
                <a:buClrTx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65" y="6356660"/>
            <a:ext cx="3859796" cy="365125"/>
          </a:xfrm>
          <a:prstGeom prst="rect">
            <a:avLst/>
          </a:prstGeom>
        </p:spPr>
        <p:txBody>
          <a:bodyPr vert="horz" lIns="96145" tIns="48060" rIns="96145" bIns="4806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19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504" y="6356660"/>
            <a:ext cx="2844060" cy="365125"/>
          </a:xfrm>
          <a:prstGeom prst="rect">
            <a:avLst/>
          </a:prstGeom>
        </p:spPr>
        <p:txBody>
          <a:bodyPr vert="horz" lIns="96145" tIns="48060" rIns="96145" bIns="4806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197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19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1285046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880" indent="-481880" algn="l" defTabSz="128504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084" indent="-401578" algn="l" defTabSz="1285046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6279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8806" indent="-321245" algn="l" defTabSz="12850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1330" indent="-321245" algn="l" defTabSz="128504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3841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6352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8877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392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518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046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7553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071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2574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5104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7610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0134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13" y="274651"/>
            <a:ext cx="10969943" cy="1143000"/>
          </a:xfrm>
          <a:prstGeom prst="rect">
            <a:avLst/>
          </a:prstGeom>
        </p:spPr>
        <p:txBody>
          <a:bodyPr vert="horz" lIns="96300" tIns="48144" rIns="96300" bIns="481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3" y="1600225"/>
            <a:ext cx="10969943" cy="4525963"/>
          </a:xfrm>
          <a:prstGeom prst="rect">
            <a:avLst/>
          </a:prstGeom>
        </p:spPr>
        <p:txBody>
          <a:bodyPr vert="horz" lIns="96300" tIns="48144" rIns="96300" bIns="481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2" y="6356656"/>
            <a:ext cx="2844059" cy="365125"/>
          </a:xfrm>
          <a:prstGeom prst="rect">
            <a:avLst/>
          </a:prstGeom>
        </p:spPr>
        <p:txBody>
          <a:bodyPr vert="horz" lIns="96300" tIns="48144" rIns="96300" bIns="4814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823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823">
                <a:buClrTx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65" y="6356656"/>
            <a:ext cx="3859796" cy="365125"/>
          </a:xfrm>
          <a:prstGeom prst="rect">
            <a:avLst/>
          </a:prstGeom>
        </p:spPr>
        <p:txBody>
          <a:bodyPr vert="horz" lIns="96300" tIns="48144" rIns="96300" bIns="4814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82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99" y="6356656"/>
            <a:ext cx="2844059" cy="365125"/>
          </a:xfrm>
          <a:prstGeom prst="rect">
            <a:avLst/>
          </a:prstGeom>
        </p:spPr>
        <p:txBody>
          <a:bodyPr vert="horz" lIns="96300" tIns="48144" rIns="96300" bIns="4814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823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82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87207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700" indent="-482700" algn="l" defTabSz="1287207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849" indent="-402258" algn="l" defTabSz="128720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8986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2606" indent="-321789" algn="l" defTabSz="128720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6220" indent="-321789" algn="l" defTabSz="1287207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9795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3404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7008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70614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609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7207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0814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4409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8001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61608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5210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8808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  <a:prstGeom prst="rect">
            <a:avLst/>
          </a:prstGeom>
        </p:spPr>
        <p:txBody>
          <a:bodyPr vert="horz" lIns="121821" tIns="60911" rIns="121821" bIns="609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2" y="1600206"/>
            <a:ext cx="10969943" cy="4525963"/>
          </a:xfrm>
          <a:prstGeom prst="rect">
            <a:avLst/>
          </a:prstGeom>
        </p:spPr>
        <p:txBody>
          <a:bodyPr vert="horz" lIns="121821" tIns="60911" rIns="121821" bIns="609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476"/>
            <a:ext cx="2844059" cy="365125"/>
          </a:xfrm>
          <a:prstGeom prst="rect">
            <a:avLst/>
          </a:prstGeom>
        </p:spPr>
        <p:txBody>
          <a:bodyPr vert="horz" lIns="121821" tIns="60911" rIns="121821" bIns="609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3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183">
                <a:buClrTx/>
              </a:pPr>
              <a:t>2023/1/9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75" y="6356476"/>
            <a:ext cx="3859795" cy="365125"/>
          </a:xfrm>
          <a:prstGeom prst="rect">
            <a:avLst/>
          </a:prstGeom>
        </p:spPr>
        <p:txBody>
          <a:bodyPr vert="horz" lIns="121821" tIns="60911" rIns="121821" bIns="609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86" y="6356476"/>
            <a:ext cx="2844059" cy="365125"/>
          </a:xfrm>
          <a:prstGeom prst="rect">
            <a:avLst/>
          </a:prstGeom>
        </p:spPr>
        <p:txBody>
          <a:bodyPr vert="horz" lIns="121821" tIns="60911" rIns="121821" bIns="609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3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1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9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1218183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01" indent="-456801" algn="l" defTabSz="121818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77" indent="-380681" algn="l" defTabSz="1218183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716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02" indent="-304543" algn="l" defTabSz="121818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898" indent="-304543" algn="l" defTabSz="121818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972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071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56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242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77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83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68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62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36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519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608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688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49" y="274652"/>
            <a:ext cx="10969943" cy="1143000"/>
          </a:xfrm>
          <a:prstGeom prst="rect">
            <a:avLst/>
          </a:prstGeom>
        </p:spPr>
        <p:txBody>
          <a:bodyPr vert="horz" lIns="96256" tIns="48112" rIns="96256" bIns="481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49" y="1600236"/>
            <a:ext cx="10969943" cy="4525963"/>
          </a:xfrm>
          <a:prstGeom prst="rect">
            <a:avLst/>
          </a:prstGeom>
        </p:spPr>
        <p:txBody>
          <a:bodyPr vert="horz" lIns="96256" tIns="48112" rIns="96256" bIns="481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10" y="6356692"/>
            <a:ext cx="2844062" cy="365125"/>
          </a:xfrm>
          <a:prstGeom prst="rect">
            <a:avLst/>
          </a:prstGeom>
        </p:spPr>
        <p:txBody>
          <a:bodyPr vert="horz" lIns="96256" tIns="48112" rIns="96256" bIns="481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356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356">
                <a:buClrTx/>
              </a:pPr>
              <a:t>1/9/2023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66" y="6356692"/>
            <a:ext cx="3859796" cy="365125"/>
          </a:xfrm>
          <a:prstGeom prst="rect">
            <a:avLst/>
          </a:prstGeom>
        </p:spPr>
        <p:txBody>
          <a:bodyPr vert="horz" lIns="96256" tIns="48112" rIns="96256" bIns="481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35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8" y="6356692"/>
            <a:ext cx="2844062" cy="365125"/>
          </a:xfrm>
          <a:prstGeom prst="rect">
            <a:avLst/>
          </a:prstGeom>
        </p:spPr>
        <p:txBody>
          <a:bodyPr vert="horz" lIns="96256" tIns="48112" rIns="96256" bIns="481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356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35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1286573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436" indent="-482436" algn="l" defTabSz="1286573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341" indent="-402066" algn="l" defTabSz="1286573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8204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1525" indent="-321642" algn="l" defTabSz="12865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4799" indent="-321642" algn="l" defTabSz="1286573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8074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1361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4653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7943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281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573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9865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3152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6430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9732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3003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6299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7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5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6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microsoft.com/office/2007/relationships/hdphoto" Target="../media/hdphoto9.wdp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154.xml"/><Relationship Id="rId21" Type="http://schemas.microsoft.com/office/2007/relationships/hdphoto" Target="../media/hdphoto12.wdp"/><Relationship Id="rId7" Type="http://schemas.microsoft.com/office/2007/relationships/hdphoto" Target="../media/hdphoto7.wdp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microsoft.com/office/2007/relationships/hdphoto" Target="../media/hdphoto10.wdp"/><Relationship Id="rId20" Type="http://schemas.openxmlformats.org/officeDocument/2006/relationships/image" Target="../media/image61.png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11" Type="http://schemas.openxmlformats.org/officeDocument/2006/relationships/slide" Target="slide33.xml"/><Relationship Id="rId24" Type="http://schemas.openxmlformats.org/officeDocument/2006/relationships/image" Target="../media/image63.jpg"/><Relationship Id="rId5" Type="http://schemas.openxmlformats.org/officeDocument/2006/relationships/slide" Target="slide31.xml"/><Relationship Id="rId15" Type="http://schemas.openxmlformats.org/officeDocument/2006/relationships/image" Target="../media/image58.png"/><Relationship Id="rId23" Type="http://schemas.openxmlformats.org/officeDocument/2006/relationships/image" Target="../media/image53.png"/><Relationship Id="rId10" Type="http://schemas.microsoft.com/office/2007/relationships/hdphoto" Target="../media/hdphoto8.wdp"/><Relationship Id="rId19" Type="http://schemas.microsoft.com/office/2007/relationships/hdphoto" Target="../media/hdphoto11.wdp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14" Type="http://schemas.openxmlformats.org/officeDocument/2006/relationships/slide" Target="slide34.xml"/><Relationship Id="rId2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37.xml"/><Relationship Id="rId7" Type="http://schemas.openxmlformats.org/officeDocument/2006/relationships/image" Target="../media/image6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59791" y="971074"/>
            <a:ext cx="7911626" cy="10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79" rIns="91280" bIns="4567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15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Moân</a:t>
            </a:r>
            <a:r>
              <a:rPr lang="en-US" sz="60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: </a:t>
            </a:r>
            <a:r>
              <a:rPr lang="en-US" sz="60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Tieáng</a:t>
            </a:r>
            <a:r>
              <a:rPr lang="en-US" sz="60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Vieät</a:t>
            </a:r>
            <a:endParaRPr lang="en-US" sz="60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0"/>
            <a:ext cx="1218882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2083" y="1706880"/>
            <a:ext cx="4160452" cy="5151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78061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860" y="0"/>
            <a:ext cx="9206283" cy="6453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5191" y="3657600"/>
            <a:ext cx="2616534" cy="3056128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092454" y="1117600"/>
            <a:ext cx="2479029" cy="2289176"/>
            <a:chOff x="-104055" y="-71834"/>
            <a:chExt cx="3240360" cy="324036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904093" y="825071"/>
              <a:ext cx="1224074" cy="152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05223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b="1" kern="1200">
                  <a:solidFill>
                    <a:srgbClr val="FFFFFF"/>
                  </a:solidFill>
                  <a:latin typeface="VNI-Avo" pitchFamily="2" charset="0"/>
                  <a:ea typeface="+mn-ea"/>
                  <a:cs typeface="+mn-cs"/>
                </a:rPr>
                <a:t>Baøi </a:t>
              </a:r>
            </a:p>
            <a:p>
              <a:pPr algn="ctr" defTabSz="905223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b="1" kern="1200">
                  <a:solidFill>
                    <a:srgbClr val="FFFFFF"/>
                  </a:solidFill>
                  <a:latin typeface="VNI-Avo" pitchFamily="2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56707" y="2770057"/>
            <a:ext cx="6784925" cy="307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07" tIns="45959" rIns="91807" bIns="4595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5500" b="1" kern="120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39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ueâ    uy</a:t>
            </a:r>
            <a:endParaRPr lang="en-US" sz="11500" b="1" kern="120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3" y="3595694"/>
            <a:ext cx="3424696" cy="32623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6172830-B2BC-4302-84ED-AFBE588094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0" r="52555"/>
          <a:stretch/>
        </p:blipFill>
        <p:spPr>
          <a:xfrm>
            <a:off x="13616261" y="2584783"/>
            <a:ext cx="2858936" cy="50122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71773" y="1622583"/>
            <a:ext cx="5422332" cy="3170055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20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ueâ</a:t>
            </a: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0177" y="5030846"/>
            <a:ext cx="6088663" cy="1324025"/>
          </a:xfrm>
          <a:prstGeom prst="rect">
            <a:avLst/>
          </a:prstGeom>
          <a:noFill/>
        </p:spPr>
        <p:txBody>
          <a:bodyPr wrap="square" lIns="91904" tIns="45991" rIns="91904" bIns="45991" rtlCol="0">
            <a:spAutoFit/>
          </a:bodyPr>
          <a:lstStyle/>
          <a:p>
            <a:pPr marL="480535" lvl="1" defTabSz="961070">
              <a:buClrTx/>
            </a:pPr>
            <a:r>
              <a:rPr lang="en-US" sz="80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kern="1200" dirty="0" err="1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vaïn</a:t>
            </a:r>
            <a:r>
              <a:rPr lang="en-US" sz="80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kern="1200" dirty="0" err="1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80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ue</a:t>
            </a:r>
            <a:r>
              <a:rPr lang="en-US" sz="8000" b="1" kern="1200" dirty="0" err="1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á</a:t>
            </a:r>
            <a:endParaRPr lang="en-US" sz="80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000" y="2813785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endParaRPr lang="en-US" sz="115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>
                  <a:solidFill>
                    <a:srgbClr val="FF0000"/>
                  </a:solidFill>
                  <a:latin typeface="VNI-Avo" pitchFamily="2" charset="0"/>
                </a:rPr>
                <a:t>ueâ</a:t>
              </a:r>
              <a:endParaRPr lang="en-US" sz="115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r>
                <a:rPr lang="en-US" sz="11500" b="1" kern="1200">
                  <a:solidFill>
                    <a:srgbClr val="FF0000"/>
                  </a:solidFill>
                  <a:latin typeface="VNI-Avo" pitchFamily="2" charset="0"/>
                </a:rPr>
                <a:t>ue</a:t>
              </a:r>
              <a:r>
                <a:rPr lang="en-US" sz="11500" b="1" kern="1200">
                  <a:solidFill>
                    <a:prstClr val="black"/>
                  </a:solidFill>
                  <a:latin typeface="VNI-Avo" pitchFamily="2" charset="0"/>
                </a:rPr>
                <a:t>á</a:t>
              </a:r>
              <a:endParaRPr lang="en-US" sz="115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988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66674" y="630737"/>
            <a:ext cx="3949792" cy="1831859"/>
          </a:xfrm>
          <a:prstGeom prst="rect">
            <a:avLst/>
          </a:prstGeom>
          <a:noFill/>
          <a:ln>
            <a:noFill/>
          </a:ln>
        </p:spPr>
        <p:txBody>
          <a:bodyPr wrap="square" lIns="91904" tIns="45991" rIns="91904" bIns="45991" rtlCol="0">
            <a:spAutoFit/>
          </a:bodyPr>
          <a:lstStyle/>
          <a:p>
            <a:pPr algn="ctr" defTabSz="1209418">
              <a:defRPr/>
            </a:pPr>
            <a:r>
              <a:rPr lang="en-GB" sz="113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ueâ</a:t>
            </a:r>
            <a:endParaRPr lang="en-GB" sz="113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8965" r="62358" b="21775"/>
          <a:stretch/>
        </p:blipFill>
        <p:spPr>
          <a:xfrm>
            <a:off x="6715102" y="221770"/>
            <a:ext cx="4858786" cy="46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6917" y="1552038"/>
            <a:ext cx="5422332" cy="3170055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200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</a:t>
            </a: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5414" y="5080027"/>
            <a:ext cx="5553967" cy="1200920"/>
          </a:xfrm>
          <a:prstGeom prst="rect">
            <a:avLst/>
          </a:prstGeom>
          <a:noFill/>
        </p:spPr>
        <p:txBody>
          <a:bodyPr wrap="square" lIns="91904" tIns="45991" rIns="91904" bIns="45991" rtlCol="0">
            <a:spAutoFit/>
          </a:bodyPr>
          <a:lstStyle/>
          <a:p>
            <a:pPr marL="480535" lvl="1" defTabSz="961070">
              <a:buClrTx/>
            </a:pPr>
            <a:r>
              <a:rPr lang="en-US" sz="72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kern="1200" dirty="0" err="1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72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uûy</a:t>
            </a:r>
            <a:r>
              <a:rPr lang="en-US" sz="72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kern="1200" dirty="0" err="1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tieân</a:t>
            </a:r>
            <a:endParaRPr lang="en-US" sz="7200" b="1" kern="1200" dirty="0">
              <a:solidFill>
                <a:srgbClr val="C0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000" y="2813785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endParaRPr lang="en-US" sz="108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>
                  <a:solidFill>
                    <a:srgbClr val="FF0000"/>
                  </a:solidFill>
                  <a:latin typeface="VNI-Avo" pitchFamily="2" charset="0"/>
                </a:rPr>
                <a:t>uy</a:t>
              </a:r>
              <a:endParaRPr lang="en-US" sz="115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uûy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988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84406" y="630741"/>
            <a:ext cx="3949792" cy="1831859"/>
          </a:xfrm>
          <a:prstGeom prst="rect">
            <a:avLst/>
          </a:prstGeom>
          <a:noFill/>
          <a:ln>
            <a:noFill/>
          </a:ln>
        </p:spPr>
        <p:txBody>
          <a:bodyPr wrap="square" lIns="91904" tIns="45991" rIns="91904" bIns="45991" rtlCol="0">
            <a:spAutoFit/>
          </a:bodyPr>
          <a:lstStyle/>
          <a:p>
            <a:pPr algn="ctr" defTabSz="1209418">
              <a:defRPr/>
            </a:pPr>
            <a:r>
              <a:rPr lang="en-GB" sz="113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uy</a:t>
            </a:r>
            <a:endParaRPr lang="en-GB" sz="113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9877" r="8415" b="20863"/>
          <a:stretch/>
        </p:blipFill>
        <p:spPr>
          <a:xfrm>
            <a:off x="6715103" y="221757"/>
            <a:ext cx="5109037" cy="48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21360" y="817556"/>
            <a:ext cx="6784925" cy="307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07" tIns="45959" rIns="91807" bIns="4595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39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ueâ</a:t>
            </a:r>
            <a:r>
              <a:rPr lang="en-US" sz="139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  </a:t>
            </a:r>
            <a:r>
              <a:rPr lang="en-US" sz="139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uy</a:t>
            </a:r>
            <a:endParaRPr lang="en-US" sz="115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8025" y="949975"/>
            <a:ext cx="3661173" cy="1807780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98">
                <a:buClrTx/>
              </a:pPr>
              <a:r>
                <a:rPr lang="en-US" sz="4800" b="1" kern="1200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endParaRPr lang="en-US" sz="48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98">
                <a:buClrTx/>
              </a:pPr>
              <a:r>
                <a:rPr lang="en-US" sz="4800" b="1" kern="1200">
                  <a:solidFill>
                    <a:srgbClr val="FF0000"/>
                  </a:solidFill>
                  <a:latin typeface="VNI-Avo" pitchFamily="2" charset="0"/>
                </a:rPr>
                <a:t>ueâ</a:t>
              </a:r>
              <a:endParaRPr lang="en-US" sz="4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98">
                <a:buClrTx/>
              </a:pPr>
              <a:r>
                <a:rPr lang="en-US" sz="4800" b="1" kern="1200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r>
                <a:rPr lang="en-US" sz="4800" b="1" kern="1200">
                  <a:solidFill>
                    <a:srgbClr val="FF0000"/>
                  </a:solidFill>
                  <a:latin typeface="VNI-Avo" pitchFamily="2" charset="0"/>
                </a:rPr>
                <a:t>ue</a:t>
              </a:r>
              <a:r>
                <a:rPr lang="en-US" sz="4800" b="1" kern="1200">
                  <a:solidFill>
                    <a:prstClr val="black"/>
                  </a:solidFill>
                  <a:latin typeface="VNI-Avo" pitchFamily="2" charset="0"/>
                </a:rPr>
                <a:t>á</a:t>
              </a:r>
              <a:endParaRPr lang="en-US" sz="4800" b="1" kern="1200" dirty="0">
                <a:solidFill>
                  <a:srgbClr val="C00000"/>
                </a:solidFill>
                <a:latin typeface="VNI-Avo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78666" y="65558"/>
            <a:ext cx="5200780" cy="933545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55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ueâ   uy</a:t>
            </a: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4148" y="5796305"/>
            <a:ext cx="3634736" cy="707883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4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vaïn </a:t>
            </a:r>
            <a:r>
              <a:rPr lang="en-US" sz="4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tueá</a:t>
            </a:r>
            <a:endParaRPr lang="en-US" sz="40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3918" y="5776441"/>
            <a:ext cx="3634736" cy="707847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4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4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uûy</a:t>
            </a:r>
            <a:r>
              <a:rPr lang="en-US" sz="4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tieân</a:t>
            </a:r>
            <a:endParaRPr lang="en-US" sz="4000" b="1" kern="1200" dirty="0">
              <a:solidFill>
                <a:srgbClr val="C0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8965" r="62358" b="21775"/>
          <a:stretch/>
        </p:blipFill>
        <p:spPr>
          <a:xfrm>
            <a:off x="766705" y="2709764"/>
            <a:ext cx="2849624" cy="273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9877" r="8415" b="20863"/>
          <a:stretch/>
        </p:blipFill>
        <p:spPr>
          <a:xfrm>
            <a:off x="8410154" y="2709778"/>
            <a:ext cx="2963917" cy="28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5470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23" y="7"/>
            <a:ext cx="1229458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399" y="2043027"/>
            <a:ext cx="10503212" cy="2463628"/>
          </a:xfrm>
          <a:prstGeom prst="rect">
            <a:avLst/>
          </a:prstGeom>
          <a:noFill/>
        </p:spPr>
        <p:txBody>
          <a:bodyPr wrap="square" lIns="123064" tIns="61529" rIns="123064" bIns="61529">
            <a:spAutoFit/>
          </a:bodyPr>
          <a:lstStyle/>
          <a:p>
            <a:pPr algn="ctr" defTabSz="962652">
              <a:buClrTx/>
            </a:pPr>
            <a:r>
              <a:rPr lang="en-US" sz="152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5H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5H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ȫ</a:t>
            </a:r>
            <a:r>
              <a:rPr lang="el-GR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5H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μ</a:t>
            </a:r>
            <a:r>
              <a:rPr lang="en-US" sz="152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5H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ết</a:t>
            </a:r>
            <a:r>
              <a:rPr lang="en-US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5H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10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B6C7-6298-45F4-944D-889E8A73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15422D-0C12-4829-95AF-74B147B53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98" t="83267" r="27536" b="5477"/>
          <a:stretch/>
        </p:blipFill>
        <p:spPr>
          <a:xfrm>
            <a:off x="454806" y="1750032"/>
            <a:ext cx="11279211" cy="3357936"/>
          </a:xfrm>
        </p:spPr>
      </p:pic>
    </p:spTree>
    <p:extLst>
      <p:ext uri="{BB962C8B-B14F-4D97-AF65-F5344CB8AC3E}">
        <p14:creationId xmlns:p14="http://schemas.microsoft.com/office/powerpoint/2010/main" val="1372159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" y="7"/>
            <a:ext cx="12188825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79071" y="468273"/>
            <a:ext cx="745066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280" tIns="45679" rIns="91280" bIns="45679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456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9600" b="1" kern="120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 </a:t>
            </a:r>
            <a:endParaRPr lang="en-US" sz="9600" b="1" kern="120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74520"/>
      </p:ext>
    </p:extLst>
  </p:cSld>
  <p:clrMapOvr>
    <a:masterClrMapping/>
  </p:clrMapOvr>
  <p:transition spd="slow">
    <p:wipe/>
    <p:sndAc>
      <p:stSnd>
        <p:snd r:embed="rId3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813213" y="1286788"/>
            <a:ext cx="791162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79" rIns="91280" bIns="4567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15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14936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583" y="188408"/>
            <a:ext cx="609143" cy="384680"/>
          </a:xfrm>
          <a:prstGeom prst="rect">
            <a:avLst/>
          </a:prstGeom>
          <a:noFill/>
        </p:spPr>
        <p:txBody>
          <a:bodyPr wrap="none" lIns="91280" tIns="45679" rIns="91280" bIns="45679" rtlCol="0">
            <a:spAutoFit/>
          </a:bodyPr>
          <a:lstStyle/>
          <a:p>
            <a:pPr defTabSz="912698">
              <a:buClrTx/>
            </a:pPr>
            <a:r>
              <a:rPr lang="en-US" sz="19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Clip </a:t>
            </a:r>
          </a:p>
        </p:txBody>
      </p:sp>
      <p:pic>
        <p:nvPicPr>
          <p:cNvPr id="3" name="Bài hát các loài hoa - Nhạc Thiếu Nhi Hay Cho Bé - TOPK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"/>
            <a:ext cx="12188825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8766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0"/>
            <a:ext cx="12188825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202" y="673581"/>
            <a:ext cx="2438583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5614" y="1925454"/>
            <a:ext cx="65272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657" y="2910992"/>
            <a:ext cx="11398240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61" y="3083164"/>
            <a:ext cx="12188825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446" y="476629"/>
            <a:ext cx="8167912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0"/>
            <a:ext cx="121888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56597" y="2385763"/>
            <a:ext cx="11291831" cy="2939828"/>
          </a:xfrm>
          <a:prstGeom prst="rect">
            <a:avLst/>
          </a:prstGeom>
          <a:noFill/>
        </p:spPr>
        <p:txBody>
          <a:bodyPr wrap="square" lIns="91807" tIns="45959" rIns="91807" bIns="45959" rtlCol="0">
            <a:spAutoFit/>
          </a:bodyPr>
          <a:lstStyle/>
          <a:p>
            <a:pPr algn="ctr" defTabSz="906055">
              <a:buClrTx/>
            </a:pPr>
            <a:endParaRPr lang="en-US" sz="53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6055">
              <a:buClrTx/>
            </a:pPr>
            <a:r>
              <a:rPr lang="en-US" sz="132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TIEÁT 2</a:t>
            </a:r>
            <a:endParaRPr lang="en-US" sz="111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-16317"/>
            <a:ext cx="12188825" cy="6874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7" y="-185227"/>
            <a:ext cx="12107870" cy="73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8464" y="1897313"/>
            <a:ext cx="4812103" cy="1124097"/>
          </a:xfrm>
          <a:prstGeom prst="rect">
            <a:avLst/>
          </a:prstGeom>
          <a:ln>
            <a:noFill/>
          </a:ln>
        </p:spPr>
        <p:txBody>
          <a:bodyPr wrap="square" lIns="92012" tIns="46051" rIns="92012" bIns="46051">
            <a:spAutoFit/>
          </a:bodyPr>
          <a:lstStyle/>
          <a:p>
            <a:pPr algn="ctr" defTabSz="1230007">
              <a:buClrTx/>
              <a:defRPr/>
            </a:pPr>
            <a:r>
              <a:rPr lang="en-US" sz="6700" b="1" kern="120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Luyeän</a:t>
            </a:r>
            <a:r>
              <a:rPr lang="en-US" sz="6700" b="1" kern="120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 ñoïc</a:t>
            </a:r>
            <a:endParaRPr lang="en-US" sz="67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3528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558936"/>
            <a:ext cx="12188825" cy="32989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50" y="1000664"/>
            <a:ext cx="4409982" cy="5426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63" y="1122108"/>
            <a:ext cx="4139600" cy="57357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3000" y="179864"/>
            <a:ext cx="8843492" cy="942245"/>
          </a:xfrm>
          <a:prstGeom prst="rect">
            <a:avLst/>
          </a:prstGeom>
          <a:noFill/>
        </p:spPr>
        <p:txBody>
          <a:bodyPr wrap="none" lIns="120262" tIns="60127" rIns="120262" bIns="60127">
            <a:spAutoFit/>
          </a:bodyPr>
          <a:lstStyle/>
          <a:p>
            <a:pPr algn="ctr" defTabSz="1202552">
              <a:buClrTx/>
            </a:pPr>
            <a:r>
              <a:rPr lang="en-US" sz="5300" b="1" kern="120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Caùnh</a:t>
            </a:r>
            <a:r>
              <a:rPr lang="en-US" sz="5300" b="1" kern="120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300" b="1" kern="120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ñoàng</a:t>
            </a:r>
            <a:r>
              <a:rPr lang="en-US" sz="5300" b="1" kern="120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höôùng döông</a:t>
            </a:r>
            <a:endParaRPr lang="en-US" sz="5300" b="1" kern="120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57" y="1431989"/>
            <a:ext cx="4881772" cy="54579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11693" y="2438959"/>
            <a:ext cx="1569600" cy="1107967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>
                <a:solidFill>
                  <a:prstClr val="white"/>
                </a:solidFill>
                <a:latin typeface="VNI-Avo" pitchFamily="2" charset="0"/>
                <a:ea typeface="+mn-ea"/>
                <a:cs typeface="+mn-cs"/>
              </a:rPr>
              <a:t>nhuïy hoa</a:t>
            </a:r>
            <a:endParaRPr lang="vi-VN" sz="3200" b="1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44032" y="2579403"/>
            <a:ext cx="1910382" cy="1107967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>
                <a:solidFill>
                  <a:prstClr val="white"/>
                </a:solidFill>
                <a:latin typeface="VNI-Avo" pitchFamily="2" charset="0"/>
                <a:ea typeface="+mn-ea"/>
                <a:cs typeface="+mn-cs"/>
              </a:rPr>
              <a:t>uy nghieâm</a:t>
            </a:r>
            <a:endParaRPr lang="vi-VN" sz="3200" b="1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40" y="876055"/>
            <a:ext cx="4507581" cy="591682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07669" y="2168698"/>
            <a:ext cx="1165715" cy="1107967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>
                <a:solidFill>
                  <a:prstClr val="white"/>
                </a:solidFill>
                <a:latin typeface="VNI-Avo" pitchFamily="2" charset="0"/>
                <a:ea typeface="+mn-ea"/>
                <a:cs typeface="+mn-cs"/>
              </a:rPr>
              <a:t>laøng queâ</a:t>
            </a:r>
            <a:endParaRPr lang="vi-VN" sz="3200" b="1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99136" y="2168698"/>
            <a:ext cx="2242284" cy="1107967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>
                <a:solidFill>
                  <a:prstClr val="white"/>
                </a:solidFill>
                <a:latin typeface="VNI-Avo" pitchFamily="2" charset="0"/>
                <a:ea typeface="+mn-ea"/>
                <a:cs typeface="+mn-cs"/>
              </a:rPr>
              <a:t>xum</a:t>
            </a:r>
          </a:p>
          <a:p>
            <a:pPr algn="ctr" defTabSz="1218393">
              <a:buClrTx/>
            </a:pPr>
            <a:r>
              <a:rPr lang="en-US" sz="3200" b="1" kern="1200">
                <a:solidFill>
                  <a:prstClr val="white"/>
                </a:solidFill>
                <a:latin typeface="VNI-Avo" pitchFamily="2" charset="0"/>
                <a:ea typeface="+mn-ea"/>
                <a:cs typeface="+mn-cs"/>
              </a:rPr>
              <a:t> xueâ</a:t>
            </a:r>
            <a:endParaRPr lang="vi-VN" sz="3200" b="1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pic>
        <p:nvPicPr>
          <p:cNvPr id="43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0" y="19240"/>
            <a:ext cx="705250" cy="6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:a16="http://schemas.microsoft.com/office/drawing/2014/main" id="{A88A6752-08A3-4D5B-9C07-5762F43E8613}"/>
              </a:ext>
            </a:extLst>
          </p:cNvPr>
          <p:cNvSpPr/>
          <p:nvPr/>
        </p:nvSpPr>
        <p:spPr>
          <a:xfrm>
            <a:off x="1235889" y="603921"/>
            <a:ext cx="9717050" cy="5374001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1" rIns="121861" bIns="60931" rtlCol="0" anchor="ctr"/>
          <a:lstStyle/>
          <a:p>
            <a:pPr algn="ctr" defTabSz="913973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pic>
        <p:nvPicPr>
          <p:cNvPr id="18" name="Khung viền">
            <a:extLst>
              <a:ext uri="{FF2B5EF4-FFF2-40B4-BE49-F238E27FC236}">
                <a16:creationId xmlns:a16="http://schemas.microsoft.com/office/drawing/2014/main" id="{C55DDE97-BD86-40AC-B1BE-69956B0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6079" y="540982"/>
            <a:ext cx="9803308" cy="5534921"/>
          </a:xfrm>
          <a:prstGeom prst="rect">
            <a:avLst/>
          </a:prstGeom>
        </p:spPr>
      </p:pic>
      <p:sp>
        <p:nvSpPr>
          <p:cNvPr id="14" name="Bài đọc">
            <a:extLst>
              <a:ext uri="{FF2B5EF4-FFF2-40B4-BE49-F238E27FC236}">
                <a16:creationId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1215333" y="665349"/>
            <a:ext cx="9356634" cy="5470723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algn="ctr" defTabSz="608988">
              <a:buClrTx/>
              <a:defRPr/>
            </a:pP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Laøng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endParaRPr lang="en-US" sz="32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8988">
              <a:buClrTx/>
              <a:defRPr/>
            </a:pPr>
            <a:endParaRPr lang="en-US" sz="19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dòp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röïc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rôõ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nhieàu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maøu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saéc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Thuûy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tieân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hueä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queá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nhung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cuùc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ñaïi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saéc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toûa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höông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36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vaïn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tueá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daùng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nghieâm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Ai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ñeán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cuõng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traàm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troà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ngôïi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9" name="Kí hiệu sách - đọc">
            <a:extLst>
              <a:ext uri="{FF2B5EF4-FFF2-40B4-BE49-F238E27FC236}">
                <a16:creationId xmlns:a16="http://schemas.microsoft.com/office/drawing/2014/main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65" y="0"/>
            <a:ext cx="931168" cy="91651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979337" y="3308443"/>
            <a:ext cx="88388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V="1">
            <a:off x="3739374" y="3299396"/>
            <a:ext cx="763851" cy="18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6721828" y="3373644"/>
            <a:ext cx="73115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6094414" y="4689972"/>
            <a:ext cx="62741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>
            <a:off x="8947214" y="4686328"/>
            <a:ext cx="522463" cy="728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8" b="9558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72" y="4551631"/>
            <a:ext cx="2538248" cy="25382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625" b="78875" l="16404" r="37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8965" r="62358" b="21775"/>
          <a:stretch/>
        </p:blipFill>
        <p:spPr>
          <a:xfrm>
            <a:off x="-321116" y="4693617"/>
            <a:ext cx="1752919" cy="2164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5369" y="1390389"/>
            <a:ext cx="37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1280" y="2706146"/>
            <a:ext cx="37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1169" y="4098309"/>
            <a:ext cx="37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19451" y="5191034"/>
            <a:ext cx="37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784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233882" y="299992"/>
            <a:ext cx="868280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>
                <a:solidFill>
                  <a:prstClr val="black"/>
                </a:solidFill>
                <a:latin typeface="VNI-Avo" pitchFamily="2" charset="0"/>
              </a:rPr>
              <a:t>      Luyeän ñoïc töø khoù</a:t>
            </a:r>
            <a:endParaRPr lang="en-US" sz="4800" kern="12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" y="1339224"/>
            <a:ext cx="486403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      Caùi Môn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16050" y="1349392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      thuûy tieân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242" y="2422312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uy nghieâm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6036" y="2422312"/>
            <a:ext cx="598296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      vaïn tueá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Hình câu hỏi">
            <a:extLst>
              <a:ext uri="{FF2B5EF4-FFF2-40B4-BE49-F238E27FC236}">
                <a16:creationId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35105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3" name="Nội dung câu hỏi">
            <a:extLst>
              <a:ext uri="{FF2B5EF4-FFF2-40B4-BE49-F238E27FC236}">
                <a16:creationId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3504621"/>
            <a:ext cx="10783832" cy="615547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defTabSz="913973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Vaøo dòp leã hoäi hoa, Laøng hoa Caùi Môn nhö theá naøo?</a:t>
            </a:r>
            <a:endParaRPr lang="vi-VN" sz="3200" b="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4381" y="4465165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5493" y="4422133"/>
            <a:ext cx="9667101" cy="646331"/>
          </a:xfrm>
          <a:prstGeom prst="rect">
            <a:avLst/>
          </a:prstGeom>
        </p:spPr>
        <p:txBody>
          <a:bodyPr wrap="square" lIns="91400" tIns="45701" rIns="91400" bIns="45701">
            <a:spAutoFit/>
          </a:bodyPr>
          <a:lstStyle/>
          <a:p>
            <a:pPr defTabSz="914019">
              <a:buClrTx/>
            </a:pP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Laøng hoa Caùi Môn röïc rôõ nhieàu maøu saéc .</a:t>
            </a:r>
            <a:endParaRPr lang="vi-VN" sz="2400" b="1">
              <a:solidFill>
                <a:srgbClr val="FF0000"/>
              </a:solidFill>
            </a:endParaRPr>
          </a:p>
        </p:txBody>
      </p:sp>
      <p:pic>
        <p:nvPicPr>
          <p:cNvPr id="16" name="Hình câu hỏi">
            <a:extLst>
              <a:ext uri="{FF2B5EF4-FFF2-40B4-BE49-F238E27FC236}">
                <a16:creationId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53393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7" name="Nội dung câu hỏi">
            <a:extLst>
              <a:ext uri="{FF2B5EF4-FFF2-40B4-BE49-F238E27FC236}">
                <a16:creationId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5333421"/>
            <a:ext cx="10783832" cy="615547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defTabSz="913973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Nhöõng caây caûnh naøo khoe daùng uy nghieâm?</a:t>
            </a:r>
            <a:endParaRPr lang="vi-VN" sz="3200" b="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94381" y="6171413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85493" y="6128385"/>
            <a:ext cx="9667101" cy="646331"/>
          </a:xfrm>
          <a:prstGeom prst="rect">
            <a:avLst/>
          </a:prstGeom>
        </p:spPr>
        <p:txBody>
          <a:bodyPr wrap="square" lIns="91400" tIns="45701" rIns="91400" bIns="45701">
            <a:spAutoFit/>
          </a:bodyPr>
          <a:lstStyle/>
          <a:p>
            <a:pPr defTabSz="914019">
              <a:buClrTx/>
            </a:pP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Caây tuøng, caây vaïn tueá.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9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2" grpId="0"/>
      <p:bldP spid="17" grpId="0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:a16="http://schemas.microsoft.com/office/drawing/2014/main" id="{A88A6752-08A3-4D5B-9C07-5762F43E8613}"/>
              </a:ext>
            </a:extLst>
          </p:cNvPr>
          <p:cNvSpPr/>
          <p:nvPr/>
        </p:nvSpPr>
        <p:spPr>
          <a:xfrm>
            <a:off x="1235889" y="603921"/>
            <a:ext cx="9717050" cy="5374001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1" rIns="121861" bIns="60931" rtlCol="0" anchor="ctr"/>
          <a:lstStyle/>
          <a:p>
            <a:pPr algn="ctr" defTabSz="913973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pic>
        <p:nvPicPr>
          <p:cNvPr id="18" name="Khung viền">
            <a:extLst>
              <a:ext uri="{FF2B5EF4-FFF2-40B4-BE49-F238E27FC236}">
                <a16:creationId xmlns:a16="http://schemas.microsoft.com/office/drawing/2014/main" id="{C55DDE97-BD86-40AC-B1BE-69956B0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9631" y="523461"/>
            <a:ext cx="9803308" cy="5534921"/>
          </a:xfrm>
          <a:prstGeom prst="rect">
            <a:avLst/>
          </a:prstGeom>
        </p:spPr>
      </p:pic>
      <p:sp>
        <p:nvSpPr>
          <p:cNvPr id="14" name="Bài đọc">
            <a:extLst>
              <a:ext uri="{FF2B5EF4-FFF2-40B4-BE49-F238E27FC236}">
                <a16:creationId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1300611" y="665349"/>
            <a:ext cx="9501406" cy="5470723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algn="ctr" defTabSz="608988">
              <a:buClrTx/>
              <a:defRPr/>
            </a:pP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Laøng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endParaRPr lang="en-US" sz="32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8988">
              <a:buClrTx/>
              <a:defRPr/>
            </a:pPr>
            <a:endParaRPr lang="en-US" sz="19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dòp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röïc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rôõ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nhieàu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maøu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saéc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Thuûy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tieân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hueä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queá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nhung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cuùc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ñaïi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saéc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toûa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höông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36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vaïn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tueá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daùng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nghieâm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Ai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ñeán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cuõng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traàm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troà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ngôïi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9" name="Kí hiệu sách - đọc">
            <a:extLst>
              <a:ext uri="{FF2B5EF4-FFF2-40B4-BE49-F238E27FC236}">
                <a16:creationId xmlns:a16="http://schemas.microsoft.com/office/drawing/2014/main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65" y="0"/>
            <a:ext cx="931168" cy="916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8" b="9558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21" y="4506685"/>
            <a:ext cx="2538248" cy="25382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625" b="78875" l="16404" r="37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8965" r="62358" b="21775"/>
          <a:stretch/>
        </p:blipFill>
        <p:spPr>
          <a:xfrm>
            <a:off x="-321116" y="4693617"/>
            <a:ext cx="1752919" cy="21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0"/>
          <a:stretch/>
        </p:blipFill>
        <p:spPr bwMode="auto">
          <a:xfrm>
            <a:off x="222" y="157"/>
            <a:ext cx="1845481" cy="126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90243" y="336036"/>
            <a:ext cx="10631871" cy="5936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315" tIns="45679" rIns="91315" bIns="45679" rtlCol="0" anchor="ctr"/>
          <a:lstStyle/>
          <a:p>
            <a:pPr algn="just" defTabSz="456537">
              <a:buClrTx/>
              <a:defRPr/>
            </a:pPr>
            <a:r>
              <a:rPr lang="en-US" sz="4800" b="1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      Giaûi caâu ñoá sau?</a:t>
            </a:r>
            <a:endParaRPr lang="en-US" sz="4800" b="1" i="1" dirty="0">
              <a:solidFill>
                <a:sysClr val="windowText" lastClr="000000"/>
              </a:solidFill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5390" y="2814148"/>
            <a:ext cx="10631871" cy="5936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315" tIns="45679" rIns="91315" bIns="45679" rtlCol="0" anchor="ctr"/>
          <a:lstStyle/>
          <a:p>
            <a:pPr algn="just" defTabSz="456537">
              <a:buClrTx/>
              <a:defRPr/>
            </a:pPr>
            <a:r>
              <a:rPr lang="en-US" sz="480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Chieác keøn nhoû</a:t>
            </a:r>
          </a:p>
          <a:p>
            <a:pPr algn="just" defTabSz="456537">
              <a:buClrTx/>
              <a:defRPr/>
            </a:pPr>
            <a:r>
              <a:rPr lang="en-US" sz="480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Traéng traéng tinh</a:t>
            </a:r>
          </a:p>
          <a:p>
            <a:pPr algn="just" defTabSz="456537">
              <a:buClrTx/>
              <a:defRPr/>
            </a:pPr>
            <a:r>
              <a:rPr lang="en-US" sz="480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Nhuïy xinh xinh.</a:t>
            </a:r>
          </a:p>
          <a:p>
            <a:pPr algn="just" defTabSz="456537">
              <a:buClrTx/>
              <a:defRPr/>
            </a:pPr>
            <a:r>
              <a:rPr lang="en-US" sz="480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              (Laø hoa gì?)</a:t>
            </a:r>
            <a:endParaRPr lang="en-US" sz="4800" dirty="0">
              <a:solidFill>
                <a:sysClr val="windowText" lastClr="000000"/>
              </a:solidFill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7701" r="17118" b="4368"/>
          <a:stretch/>
        </p:blipFill>
        <p:spPr>
          <a:xfrm>
            <a:off x="6564290" y="1242775"/>
            <a:ext cx="5149491" cy="388325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90244" y="5653968"/>
            <a:ext cx="4989120" cy="5936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315" tIns="45679" rIns="91315" bIns="45679" rtlCol="0" anchor="ctr"/>
          <a:lstStyle/>
          <a:p>
            <a:pPr algn="just" defTabSz="456537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Hoa loa keøn</a:t>
            </a:r>
            <a:endParaRPr lang="en-US" sz="4800" b="1" i="1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4270" y="-278517"/>
            <a:ext cx="11291831" cy="2939828"/>
          </a:xfrm>
          <a:prstGeom prst="rect">
            <a:avLst/>
          </a:prstGeom>
          <a:noFill/>
        </p:spPr>
        <p:txBody>
          <a:bodyPr wrap="square" lIns="91807" tIns="45959" rIns="91807" bIns="45959" rtlCol="0">
            <a:spAutoFit/>
          </a:bodyPr>
          <a:lstStyle/>
          <a:p>
            <a:pPr algn="ctr" defTabSz="906055">
              <a:buClrTx/>
            </a:pPr>
            <a:endParaRPr lang="en-US" sz="5300" b="1" kern="1200" dirty="0">
              <a:solidFill>
                <a:srgbClr val="7030A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6055">
              <a:buClrTx/>
            </a:pPr>
            <a:r>
              <a:rPr lang="en-US" sz="13200" b="1" kern="1200">
                <a:solidFill>
                  <a:srgbClr val="7030A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>
                <a:solidFill>
                  <a:srgbClr val="7030A0"/>
                </a:solidFill>
                <a:latin typeface="VNI-Avo" pitchFamily="2" charset="0"/>
                <a:ea typeface="+mn-ea"/>
                <a:cs typeface="+mn-cs"/>
              </a:rPr>
              <a:t>CUÛNG COÁ</a:t>
            </a:r>
            <a:endParaRPr lang="en-US" sz="11100" b="1" kern="1200" dirty="0">
              <a:solidFill>
                <a:srgbClr val="7030A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4" y="-1343606"/>
            <a:ext cx="9604899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012697" y="656726"/>
            <a:ext cx="8197767" cy="1031025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algn="ctr" defTabSz="1218936">
              <a:buClrTx/>
            </a:pPr>
            <a:r>
              <a:rPr lang="en-US" sz="59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HỒNG TẶNG MẸ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973" y="-1226016"/>
            <a:ext cx="4323519" cy="117044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869648" y="3635975"/>
            <a:ext cx="8483874" cy="2769963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/>
          <a:p>
            <a:pPr algn="ctr" defTabSz="1218936">
              <a:buClrTx/>
            </a:pPr>
            <a:r>
              <a:rPr lang="en-US" sz="43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hãy hái những bông hoa hồng đẹp nhất để dành tặng mẹ nhân ngày sinh nhật bằng đọc thật to và rõ ràng nhé!</a:t>
            </a:r>
          </a:p>
        </p:txBody>
      </p:sp>
      <p:pic>
        <p:nvPicPr>
          <p:cNvPr id="42" name="Picture 2" descr="Káº¿t quáº£ hÃ¬nh áº£nh cho rose cartoon png pink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139153" y="4594428"/>
            <a:ext cx="1549491" cy="23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578" y="140980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VNI-Avo" pitchFamily="2" charset="0"/>
                <a:ea typeface="Calibri"/>
                <a:cs typeface="Calibri"/>
                <a:sym typeface="Calibri"/>
              </a:rPr>
              <a:t>muùa xoøe</a:t>
            </a:r>
            <a:endParaRPr sz="11500">
              <a:solidFill>
                <a:srgbClr val="FF0000"/>
              </a:solidFill>
              <a:latin typeface="VNI-Avo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2" y="-47024"/>
            <a:ext cx="1101368" cy="8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29" y="-39387"/>
            <a:ext cx="1041651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62" y="-43540"/>
            <a:ext cx="1054729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59" y="-39387"/>
            <a:ext cx="1004853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9417279" y="2463991"/>
            <a:ext cx="1320640" cy="243874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9210659" y="2407143"/>
            <a:ext cx="1320640" cy="243874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913643" y="1198055"/>
            <a:ext cx="1320640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513879" y="3151179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9347400" y="1238067"/>
            <a:ext cx="1320640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923529" y="5058605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98529" y="5744747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830389" y="1662543"/>
            <a:ext cx="1320640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27143" y="4182817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9209650" y="972831"/>
            <a:ext cx="1320640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7396607" y="3466898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9828565" y="1579223"/>
            <a:ext cx="1320640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9100611" y="2189879"/>
            <a:ext cx="1320640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2665529" y="5500409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9431133" y="1817499"/>
            <a:ext cx="1320640" cy="2438740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9614408" y="1994027"/>
            <a:ext cx="1320640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2202767" y="4097489"/>
            <a:ext cx="100369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30" y="3281053"/>
            <a:ext cx="2846952" cy="21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57832" y="3156256"/>
            <a:ext cx="812588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898701" y="4621648"/>
            <a:ext cx="812588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31" y="2396200"/>
            <a:ext cx="7018837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042013" y="3429000"/>
            <a:ext cx="3615102" cy="1261858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36">
              <a:buClrTx/>
            </a:pPr>
            <a:r>
              <a:rPr lang="en-US" sz="3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 </a:t>
            </a:r>
          </a:p>
          <a:p>
            <a:pPr defTabSz="1218936">
              <a:buClrTx/>
            </a:pPr>
            <a:r>
              <a:rPr lang="en-US" sz="3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NHẬT MẸ</a:t>
            </a:r>
          </a:p>
        </p:txBody>
      </p:sp>
    </p:spTree>
    <p:extLst>
      <p:ext uri="{BB962C8B-B14F-4D97-AF65-F5344CB8AC3E}">
        <p14:creationId xmlns:p14="http://schemas.microsoft.com/office/powerpoint/2010/main" val="1348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3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454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21678" y="2457991"/>
            <a:ext cx="6268708" cy="1354136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 queâ</a:t>
            </a:r>
            <a:endParaRPr kumimoji="0" lang="vi-VN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0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2407" y="2579403"/>
            <a:ext cx="6104009" cy="1231025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uy nghieâm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5508" y="2389476"/>
            <a:ext cx="7537581" cy="1354136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xum xueâ</a:t>
            </a:r>
            <a:endParaRPr kumimoji="0" lang="vi-VN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4409" y="2438959"/>
            <a:ext cx="6379493" cy="1354136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nhuïy hoa</a:t>
            </a:r>
            <a:endParaRPr kumimoji="0" lang="vi-VN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2940" y="-139122"/>
            <a:ext cx="1786719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8167" y="-129692"/>
            <a:ext cx="1786719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25" y="4167712"/>
            <a:ext cx="12187817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379" y="889000"/>
            <a:ext cx="6474852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94" y="1184003"/>
            <a:ext cx="2883125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2324866" y="1725505"/>
            <a:ext cx="5945913" cy="2862323"/>
          </a:xfrm>
          <a:prstGeom prst="rect">
            <a:avLst/>
          </a:prstGeom>
          <a:noFill/>
        </p:spPr>
        <p:txBody>
          <a:bodyPr wrap="none" lIns="91400" tIns="45701" rIns="91400" bIns="45701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altLang="zh-CN" sz="6000" b="1" kern="1200">
                <a:solidFill>
                  <a:srgbClr val="FF0000"/>
                </a:solidFill>
                <a:latin typeface="VNI-Avo" pitchFamily="2" charset="0"/>
                <a:ea typeface="站酷快乐体 " panose="02010600030101010101" pitchFamily="2" charset="-122"/>
                <a:cs typeface="Calibri" panose="020F0502020204030204" pitchFamily="34" charset="0"/>
              </a:rPr>
              <a:t>Chaøo taïm bieät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altLang="zh-CN" sz="6000" b="1" kern="1200">
                <a:solidFill>
                  <a:srgbClr val="FF0000"/>
                </a:solidFill>
                <a:latin typeface="VNI-Avo" pitchFamily="2" charset="0"/>
                <a:ea typeface="站酷快乐体 " panose="02010600030101010101" pitchFamily="2" charset="-122"/>
                <a:cs typeface="Calibri" panose="020F0502020204030204" pitchFamily="34" charset="0"/>
              </a:rPr>
              <a:t>caùc con</a:t>
            </a:r>
            <a:endParaRPr lang="en-US" altLang="zh-CN" sz="6000" b="1" kern="1200" dirty="0">
              <a:solidFill>
                <a:srgbClr val="FF0000"/>
              </a:solidFill>
              <a:latin typeface="VNI-Avo" pitchFamily="2" charset="0"/>
              <a:ea typeface="站酷快乐体 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189" y="-1488744"/>
            <a:ext cx="6094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999" showWhenStopped="0">
                <p:cTn id="5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VNI-Avo" pitchFamily="2" charset="0"/>
                <a:ea typeface="Calibri"/>
                <a:cs typeface="Calibri"/>
                <a:sym typeface="Calibri"/>
              </a:rPr>
              <a:t>hoäi hoa</a:t>
            </a:r>
            <a:endParaRPr sz="11500">
              <a:solidFill>
                <a:srgbClr val="FF0000"/>
              </a:solidFill>
              <a:latin typeface="VNI-Avo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466194" y="2197070"/>
            <a:ext cx="9837683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VNI-Avo" pitchFamily="2" charset="0"/>
                <a:ea typeface="Calibri"/>
                <a:cs typeface="Calibri"/>
                <a:sym typeface="Calibri"/>
              </a:rPr>
              <a:t>hoa loa keøn</a:t>
            </a:r>
            <a:endParaRPr sz="11500">
              <a:solidFill>
                <a:srgbClr val="FF0000"/>
              </a:solidFill>
              <a:latin typeface="VNI-Avo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VNI-Avo" pitchFamily="2" charset="0"/>
                <a:ea typeface="Calibri"/>
                <a:cs typeface="Calibri"/>
                <a:sym typeface="Calibri"/>
              </a:rPr>
              <a:t>xoøe caùnh</a:t>
            </a:r>
            <a:endParaRPr sz="11500">
              <a:solidFill>
                <a:srgbClr val="FF0000"/>
              </a:solidFill>
              <a:latin typeface="VNI-Avo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VNI-Avo" pitchFamily="2" charset="0"/>
                <a:ea typeface="Calibri"/>
                <a:cs typeface="Calibri"/>
                <a:sym typeface="Calibri"/>
              </a:rPr>
              <a:t>ñoû hoe</a:t>
            </a:r>
            <a:endParaRPr sz="11500">
              <a:solidFill>
                <a:srgbClr val="FF0000"/>
              </a:solidFill>
              <a:latin typeface="VNI-Avo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VNI-Avo" pitchFamily="2" charset="0"/>
                <a:ea typeface="Calibri"/>
                <a:cs typeface="Calibri"/>
                <a:sym typeface="Calibri"/>
              </a:rPr>
              <a:t>ñoùa hoàng</a:t>
            </a:r>
            <a:endParaRPr sz="11500">
              <a:solidFill>
                <a:srgbClr val="FF0000"/>
              </a:solidFill>
              <a:latin typeface="VNI-Avo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9" b="54253"/>
          <a:stretch/>
        </p:blipFill>
        <p:spPr>
          <a:xfrm>
            <a:off x="-106161" y="-2524"/>
            <a:ext cx="12295001" cy="683608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25359" y="1270360"/>
            <a:ext cx="5413109" cy="2860213"/>
            <a:chOff x="267898" y="2839474"/>
            <a:chExt cx="6090904" cy="2823133"/>
          </a:xfrm>
          <a:solidFill>
            <a:srgbClr val="FFFF00"/>
          </a:solidFill>
        </p:grpSpPr>
        <p:sp>
          <p:nvSpPr>
            <p:cNvPr id="21" name="Rounded Rectangle 20"/>
            <p:cNvSpPr/>
            <p:nvPr/>
          </p:nvSpPr>
          <p:spPr>
            <a:xfrm>
              <a:off x="267898" y="2839474"/>
              <a:ext cx="3558740" cy="682341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h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uy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 chöông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693907" y="3521816"/>
              <a:ext cx="3664895" cy="214079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" y="4072497"/>
            <a:ext cx="5726488" cy="2202179"/>
            <a:chOff x="1676450" y="187070"/>
            <a:chExt cx="5653399" cy="2173633"/>
          </a:xfrm>
          <a:solidFill>
            <a:srgbClr val="FFFF00"/>
          </a:solidFill>
        </p:grpSpPr>
        <p:sp>
          <p:nvSpPr>
            <p:cNvPr id="29" name="Rounded Rectangle 28"/>
            <p:cNvSpPr/>
            <p:nvPr/>
          </p:nvSpPr>
          <p:spPr>
            <a:xfrm>
              <a:off x="1676450" y="187070"/>
              <a:ext cx="3212651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h</a:t>
              </a:r>
              <a:r>
                <a:rPr lang="en-US" sz="3600" b="1">
                  <a:solidFill>
                    <a:schemeClr val="tx1"/>
                  </a:solidFill>
                  <a:latin typeface="VNI-Avo" pitchFamily="2" charset="0"/>
                  <a:cs typeface="+mn-cs"/>
                </a:rPr>
                <a:t>oa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 daõ q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uy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ø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548071" y="888102"/>
              <a:ext cx="3781778" cy="147260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5" name="Oval 34"/>
          <p:cNvSpPr/>
          <p:nvPr/>
        </p:nvSpPr>
        <p:spPr>
          <a:xfrm>
            <a:off x="5794465" y="4427625"/>
            <a:ext cx="246861" cy="1809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040879" y="6450131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156219" y="1186437"/>
            <a:ext cx="3254187" cy="4410331"/>
            <a:chOff x="1676450" y="187070"/>
            <a:chExt cx="3212651" cy="4353164"/>
          </a:xfrm>
          <a:solidFill>
            <a:srgbClr val="FFFF00"/>
          </a:solidFill>
        </p:grpSpPr>
        <p:sp>
          <p:nvSpPr>
            <p:cNvPr id="17" name="Rounded Rectangle 16"/>
            <p:cNvSpPr/>
            <p:nvPr/>
          </p:nvSpPr>
          <p:spPr>
            <a:xfrm>
              <a:off x="1676450" y="187070"/>
              <a:ext cx="3212651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hoa th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uûy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 tieân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629378" y="888102"/>
              <a:ext cx="918694" cy="365213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3" name="Oval 22"/>
          <p:cNvSpPr/>
          <p:nvPr/>
        </p:nvSpPr>
        <p:spPr>
          <a:xfrm>
            <a:off x="10603430" y="5377707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80413" y="167067"/>
            <a:ext cx="3254186" cy="3168260"/>
            <a:chOff x="1676450" y="187070"/>
            <a:chExt cx="3212651" cy="3127193"/>
          </a:xfrm>
          <a:solidFill>
            <a:srgbClr val="FFFF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1676450" y="187070"/>
              <a:ext cx="3212651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caây vaïn t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ue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á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548071" y="888102"/>
              <a:ext cx="577489" cy="242616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Oval 31"/>
          <p:cNvSpPr/>
          <p:nvPr/>
        </p:nvSpPr>
        <p:spPr>
          <a:xfrm>
            <a:off x="5287740" y="2977347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106161" y="2933976"/>
            <a:ext cx="4867363" cy="1848760"/>
            <a:chOff x="1676450" y="187070"/>
            <a:chExt cx="4805238" cy="1824796"/>
          </a:xfrm>
          <a:solidFill>
            <a:srgbClr val="FFFF00"/>
          </a:solidFill>
        </p:grpSpPr>
        <p:sp>
          <p:nvSpPr>
            <p:cNvPr id="33" name="Rounded Rectangle 32"/>
            <p:cNvSpPr/>
            <p:nvPr/>
          </p:nvSpPr>
          <p:spPr>
            <a:xfrm>
              <a:off x="1676450" y="187070"/>
              <a:ext cx="2356128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r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uy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 baêng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3548071" y="888102"/>
              <a:ext cx="2933617" cy="112376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/>
          <p:cNvSpPr/>
          <p:nvPr/>
        </p:nvSpPr>
        <p:spPr>
          <a:xfrm>
            <a:off x="3946040" y="4782739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1.0&quot;&gt;&lt;object type=&quot;1&quot; unique_id=&quot;10001&quot;&gt;&lt;object type=&quot;2&quot; unique_id=&quot;10080&quot;&gt;&lt;object type=&quot;3&quot; unique_id=&quot;10083&quot;&gt;&lt;property id=&quot;20148&quot; value=&quot;5&quot;/&gt;&lt;property id=&quot;20300&quot; value=&quot;Slide 4&quot;/&gt;&lt;property id=&quot;20307&quot; value=&quot;258&quot;/&gt;&lt;/object&gt;&lt;object type=&quot;3&quot; unique_id=&quot;10084&quot;&gt;&lt;property id=&quot;20148&quot; value=&quot;5&quot;/&gt;&lt;property id=&quot;20300&quot; value=&quot;Slide 5&quot;/&gt;&lt;property id=&quot;20307&quot; value=&quot;259&quot;/&gt;&lt;/object&gt;&lt;object type=&quot;3&quot; unique_id=&quot;10085&quot;&gt;&lt;property id=&quot;20148&quot; value=&quot;5&quot;/&gt;&lt;property id=&quot;20300&quot; value=&quot;Slide 6&quot;/&gt;&lt;property id=&quot;20307&quot; value=&quot;260&quot;/&gt;&lt;/object&gt;&lt;object type=&quot;3&quot; unique_id=&quot;10086&quot;&gt;&lt;property id=&quot;20148&quot; value=&quot;5&quot;/&gt;&lt;property id=&quot;20300&quot; value=&quot;Slide 7&quot;/&gt;&lt;property id=&quot;20307&quot; value=&quot;261&quot;/&gt;&lt;/object&gt;&lt;object type=&quot;3&quot; unique_id=&quot;10087&quot;&gt;&lt;property id=&quot;20148&quot; value=&quot;5&quot;/&gt;&lt;property id=&quot;20300&quot; value=&quot;Slide 8&quot;/&gt;&lt;property id=&quot;20307&quot; value=&quot;262&quot;/&gt;&lt;/object&gt;&lt;object type=&quot;3&quot; unique_id=&quot;10088&quot;&gt;&lt;property id=&quot;20148&quot; value=&quot;5&quot;/&gt;&lt;property id=&quot;20300&quot; value=&quot;Slide 9&quot;/&gt;&lt;property id=&quot;20307&quot; value=&quot;263&quot;/&gt;&lt;/object&gt;&lt;object type=&quot;3&quot; unique_id=&quot;10089&quot;&gt;&lt;property id=&quot;20148&quot; value=&quot;5&quot;/&gt;&lt;property id=&quot;20300&quot; value=&quot;Slide 10&quot;/&gt;&lt;property id=&quot;20307&quot; value=&quot;264&quot;/&gt;&lt;/object&gt;&lt;object type=&quot;3&quot; unique_id=&quot;462877&quot;&gt;&lt;property id=&quot;20148&quot; value=&quot;5&quot;/&gt;&lt;property id=&quot;20300&quot; value=&quot;Slide 1&quot;/&gt;&lt;property id=&quot;20307&quot; value=&quot;266&quot;/&gt;&lt;/object&gt;&lt;object type=&quot;3&quot; unique_id=&quot;462878&quot;&gt;&lt;property id=&quot;20148&quot; value=&quot;5&quot;/&gt;&lt;property id=&quot;20300&quot; value=&quot;Slide 2&quot;/&gt;&lt;property id=&quot;20307&quot; value=&quot;267&quot;/&gt;&lt;/object&gt;&lt;object type=&quot;3&quot; unique_id=&quot;462879&quot;&gt;&lt;property id=&quot;20148&quot; value=&quot;5&quot;/&gt;&lt;property id=&quot;20300&quot; value=&quot;Slide 3&quot;/&gt;&lt;property id=&quot;20307&quot; value=&quot;268&quot;/&gt;&lt;/object&gt;&lt;object type=&quot;3&quot; unique_id=&quot;463235&quot;&gt;&lt;property id=&quot;20148&quot; value=&quot;5&quot;/&gt;&lt;property id=&quot;20300&quot; value=&quot;Slide 11&quot;/&gt;&lt;property id=&quot;20307&quot; value=&quot;269&quot;/&gt;&lt;/object&gt;&lt;object type=&quot;3&quot; unique_id=&quot;463236&quot;&gt;&lt;property id=&quot;20148&quot; value=&quot;5&quot;/&gt;&lt;property id=&quot;20300&quot; value=&quot;Slide 12&quot;/&gt;&lt;property id=&quot;20307&quot; value=&quot;270&quot;/&gt;&lt;/object&gt;&lt;object type=&quot;3&quot; unique_id=&quot;463237&quot;&gt;&lt;property id=&quot;20148&quot; value=&quot;5&quot;/&gt;&lt;property id=&quot;20300&quot; value=&quot;Slide 13&quot;/&gt;&lt;property id=&quot;20307&quot; value=&quot;271&quot;/&gt;&lt;/object&gt;&lt;object type=&quot;3&quot; unique_id=&quot;463239&quot;&gt;&lt;property id=&quot;20148&quot; value=&quot;5&quot;/&gt;&lt;property id=&quot;20300&quot; value=&quot;Slide 15&quot;/&gt;&lt;property id=&quot;20307&quot; value=&quot;273&quot;/&gt;&lt;/object&gt;&lt;object type=&quot;3&quot; unique_id=&quot;463241&quot;&gt;&lt;property id=&quot;20148&quot; value=&quot;5&quot;/&gt;&lt;property id=&quot;20300&quot; value=&quot;Slide 17&quot;/&gt;&lt;property id=&quot;20307&quot; value=&quot;275&quot;/&gt;&lt;/object&gt;&lt;object type=&quot;3&quot; unique_id=&quot;463242&quot;&gt;&lt;property id=&quot;20148&quot; value=&quot;5&quot;/&gt;&lt;property id=&quot;20300&quot; value=&quot;Slide 18&quot;/&gt;&lt;property id=&quot;20307&quot; value=&quot;276&quot;/&gt;&lt;/object&gt;&lt;object type=&quot;3&quot; unique_id=&quot;463243&quot;&gt;&lt;property id=&quot;20148&quot; value=&quot;5&quot;/&gt;&lt;property id=&quot;20300&quot; value=&quot;Slide 19&quot;/&gt;&lt;property id=&quot;20307&quot; value=&quot;277&quot;/&gt;&lt;/object&gt;&lt;object type=&quot;3&quot; unique_id=&quot;463244&quot;&gt;&lt;property id=&quot;20148&quot; value=&quot;5&quot;/&gt;&lt;property id=&quot;20300&quot; value=&quot;Slide 20&quot;/&gt;&lt;property id=&quot;20307&quot; value=&quot;278&quot;/&gt;&lt;/object&gt;&lt;object type=&quot;3&quot; unique_id=&quot;463245&quot;&gt;&lt;property id=&quot;20148&quot; value=&quot;5&quot;/&gt;&lt;property id=&quot;20300&quot; value=&quot;Slide 21&quot;/&gt;&lt;property id=&quot;20307&quot; value=&quot;279&quot;/&gt;&lt;/object&gt;&lt;object type=&quot;3&quot; unique_id=&quot;463246&quot;&gt;&lt;property id=&quot;20148&quot; value=&quot;5&quot;/&gt;&lt;property id=&quot;20300&quot; value=&quot;Slide 22&quot;/&gt;&lt;property id=&quot;20307&quot; value=&quot;280&quot;/&gt;&lt;/object&gt;&lt;object type=&quot;3&quot; unique_id=&quot;463247&quot;&gt;&lt;property id=&quot;20148&quot; value=&quot;5&quot;/&gt;&lt;property id=&quot;20300&quot; value=&quot;Slide 23&quot;/&gt;&lt;property id=&quot;20307&quot; value=&quot;281&quot;/&gt;&lt;/object&gt;&lt;object type=&quot;3&quot; unique_id=&quot;463248&quot;&gt;&lt;property id=&quot;20148&quot; value=&quot;5&quot;/&gt;&lt;property id=&quot;20300&quot; value=&quot;Slide 24&quot;/&gt;&lt;property id=&quot;20307&quot; value=&quot;282&quot;/&gt;&lt;/object&gt;&lt;object type=&quot;3&quot; unique_id=&quot;463249&quot;&gt;&lt;property id=&quot;20148&quot; value=&quot;5&quot;/&gt;&lt;property id=&quot;20300&quot; value=&quot;Slide 25&quot;/&gt;&lt;property id=&quot;20307&quot; value=&quot;283&quot;/&gt;&lt;/object&gt;&lt;object type=&quot;3&quot; unique_id=&quot;463250&quot;&gt;&lt;property id=&quot;20148&quot; value=&quot;5&quot;/&gt;&lt;property id=&quot;20300&quot; value=&quot;Slide 26&quot;/&gt;&lt;property id=&quot;20307&quot; value=&quot;284&quot;/&gt;&lt;/object&gt;&lt;object type=&quot;3&quot; unique_id=&quot;463251&quot;&gt;&lt;property id=&quot;20148&quot; value=&quot;5&quot;/&gt;&lt;property id=&quot;20300&quot; value=&quot;Slide 27&quot;/&gt;&lt;property id=&quot;20307&quot; value=&quot;285&quot;/&gt;&lt;/object&gt;&lt;object type=&quot;3&quot; unique_id=&quot;463252&quot;&gt;&lt;property id=&quot;20148&quot; value=&quot;5&quot;/&gt;&lt;property id=&quot;20300&quot; value=&quot;Slide 28&quot;/&gt;&lt;property id=&quot;20307&quot; value=&quot;286&quot;/&gt;&lt;/object&gt;&lt;object type=&quot;3&quot; unique_id=&quot;463253&quot;&gt;&lt;property id=&quot;20148&quot; value=&quot;5&quot;/&gt;&lt;property id=&quot;20300&quot; value=&quot;Slide 29&quot;/&gt;&lt;property id=&quot;20307&quot; value=&quot;287&quot;/&gt;&lt;/object&gt;&lt;object type=&quot;3&quot; unique_id=&quot;463254&quot;&gt;&lt;property id=&quot;20148&quot; value=&quot;5&quot;/&gt;&lt;property id=&quot;20300&quot; value=&quot;Slide 30&quot;/&gt;&lt;property id=&quot;20307&quot; value=&quot;288&quot;/&gt;&lt;/object&gt;&lt;object type=&quot;3&quot; unique_id=&quot;463256&quot;&gt;&lt;property id=&quot;20148&quot; value=&quot;5&quot;/&gt;&lt;property id=&quot;20300&quot; value=&quot;Slide 32&quot;/&gt;&lt;property id=&quot;20307&quot; value=&quot;290&quot;/&gt;&lt;/object&gt;&lt;object type=&quot;3&quot; unique_id=&quot;463257&quot;&gt;&lt;property id=&quot;20148&quot; value=&quot;5&quot;/&gt;&lt;property id=&quot;20300&quot; value=&quot;Slide 33&quot;/&gt;&lt;property id=&quot;20307&quot; value=&quot;291&quot;/&gt;&lt;/object&gt;&lt;object type=&quot;3&quot; unique_id=&quot;463258&quot;&gt;&lt;property id=&quot;20148&quot; value=&quot;5&quot;/&gt;&lt;property id=&quot;20300&quot; value=&quot;Slide 40&quot;/&gt;&lt;property id=&quot;20307&quot; value=&quot;292&quot;/&gt;&lt;/object&gt;&lt;object type=&quot;3&quot; unique_id=&quot;463368&quot;&gt;&lt;property id=&quot;20148&quot; value=&quot;5&quot;/&gt;&lt;property id=&quot;20300&quot; value=&quot;Slide 14&quot;/&gt;&lt;property id=&quot;20307&quot; value=&quot;293&quot;/&gt;&lt;/object&gt;&lt;object type=&quot;3&quot; unique_id=&quot;463550&quot;&gt;&lt;property id=&quot;20148&quot; value=&quot;5&quot;/&gt;&lt;property id=&quot;20300&quot; value=&quot;Slide 16&quot;/&gt;&lt;property id=&quot;20307&quot; value=&quot;294&quot;/&gt;&lt;/object&gt;&lt;object type=&quot;3&quot; unique_id=&quot;464620&quot;&gt;&lt;property id=&quot;20148&quot; value=&quot;5&quot;/&gt;&lt;property id=&quot;20300&quot; value=&quot;Slide 31&quot;/&gt;&lt;property id=&quot;20307&quot; value=&quot;295&quot;/&gt;&lt;/object&gt;&lt;object type=&quot;3&quot; unique_id=&quot;465484&quot;&gt;&lt;property id=&quot;20148&quot; value=&quot;5&quot;/&gt;&lt;property id=&quot;20300&quot; value=&quot;Slide 34&quot;/&gt;&lt;property id=&quot;20307&quot; value=&quot;296&quot;/&gt;&lt;/object&gt;&lt;object type=&quot;3&quot; unique_id=&quot;465485&quot;&gt;&lt;property id=&quot;20148&quot; value=&quot;5&quot;/&gt;&lt;property id=&quot;20300&quot; value=&quot;Slide 35&quot;/&gt;&lt;property id=&quot;20307&quot; value=&quot;297&quot;/&gt;&lt;/object&gt;&lt;object type=&quot;3&quot; unique_id=&quot;465486&quot;&gt;&lt;property id=&quot;20148&quot; value=&quot;5&quot;/&gt;&lt;property id=&quot;20300&quot; value=&quot;Slide 36&quot;/&gt;&lt;property id=&quot;20307&quot; value=&quot;298&quot;/&gt;&lt;/object&gt;&lt;object type=&quot;3&quot; unique_id=&quot;465487&quot;&gt;&lt;property id=&quot;20148&quot; value=&quot;5&quot;/&gt;&lt;property id=&quot;20300&quot; value=&quot;Slide 37&quot;/&gt;&lt;property id=&quot;20307&quot; value=&quot;302&quot;/&gt;&lt;/object&gt;&lt;object type=&quot;3&quot; unique_id=&quot;465488&quot;&gt;&lt;property id=&quot;20148&quot; value=&quot;5&quot;/&gt;&lt;property id=&quot;20300&quot; value=&quot;Slide 38&quot;/&gt;&lt;property id=&quot;20307&quot; value=&quot;303&quot;/&gt;&lt;/object&gt;&lt;object type=&quot;3&quot; unique_id=&quot;465489&quot;&gt;&lt;property id=&quot;20148&quot; value=&quot;5&quot;/&gt;&lt;property id=&quot;20300&quot; value=&quot;Slide 39&quot;/&gt;&lt;property id=&quot;20307&quot; value=&quot;304&quot;/&gt;&lt;/object&gt;&lt;/object&gt;&lt;object type=&quot;8&quot; unique_id=&quot;1010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381</Words>
  <Application>Microsoft Office PowerPoint</Application>
  <PresentationFormat>Tùy chỉnh</PresentationFormat>
  <Paragraphs>102</Paragraphs>
  <Slides>35</Slides>
  <Notes>18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18</vt:i4>
      </vt:variant>
      <vt:variant>
        <vt:lpstr>Tiêu đề Bản chiếu</vt:lpstr>
      </vt:variant>
      <vt:variant>
        <vt:i4>35</vt:i4>
      </vt:variant>
    </vt:vector>
  </HeadingPairs>
  <TitlesOfParts>
    <vt:vector size="63" baseType="lpstr">
      <vt:lpstr>Malgun Gothic Semilight</vt:lpstr>
      <vt:lpstr>微软雅黑</vt:lpstr>
      <vt:lpstr>A3.OpenSansBold-San</vt:lpstr>
      <vt:lpstr>A3.OpenSans-San</vt:lpstr>
      <vt:lpstr>Arial</vt:lpstr>
      <vt:lpstr>Calibri</vt:lpstr>
      <vt:lpstr>Calibri Light</vt:lpstr>
      <vt:lpstr>HP001 5H</vt:lpstr>
      <vt:lpstr>Times New Roman</vt:lpstr>
      <vt:lpstr>VNI-Avo</vt:lpstr>
      <vt:lpstr>Office Theme</vt:lpstr>
      <vt:lpstr>7_Office 主题​​</vt:lpstr>
      <vt:lpstr>1_Office Theme</vt:lpstr>
      <vt:lpstr>Office 主题​​</vt:lpstr>
      <vt:lpstr>9_Office Theme</vt:lpstr>
      <vt:lpstr>3_Office Theme</vt:lpstr>
      <vt:lpstr>4_Office Theme</vt:lpstr>
      <vt:lpstr>2_Office 主题​​</vt:lpstr>
      <vt:lpstr>5_Office Theme</vt:lpstr>
      <vt:lpstr>7_Office Theme</vt:lpstr>
      <vt:lpstr>6_Office Theme</vt:lpstr>
      <vt:lpstr>13_Office Theme</vt:lpstr>
      <vt:lpstr>12_Office Theme</vt:lpstr>
      <vt:lpstr>1_Office 主题​​</vt:lpstr>
      <vt:lpstr>3_Office 主题​​</vt:lpstr>
      <vt:lpstr>4_Office 主题​​</vt:lpstr>
      <vt:lpstr>8_Office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PC</cp:lastModifiedBy>
  <cp:revision>32</cp:revision>
  <dcterms:created xsi:type="dcterms:W3CDTF">2020-04-07T05:32:56Z</dcterms:created>
  <dcterms:modified xsi:type="dcterms:W3CDTF">2023-01-09T08:34:28Z</dcterms:modified>
</cp:coreProperties>
</file>