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88" r:id="rId2"/>
    <p:sldMasterId id="2147483706" r:id="rId3"/>
    <p:sldMasterId id="2147483719" r:id="rId4"/>
    <p:sldMasterId id="2147483732" r:id="rId5"/>
  </p:sldMasterIdLst>
  <p:notesMasterIdLst>
    <p:notesMasterId r:id="rId24"/>
  </p:notesMasterIdLst>
  <p:sldIdLst>
    <p:sldId id="257" r:id="rId6"/>
    <p:sldId id="259" r:id="rId7"/>
    <p:sldId id="2671" r:id="rId8"/>
    <p:sldId id="2672" r:id="rId9"/>
    <p:sldId id="2673" r:id="rId10"/>
    <p:sldId id="2674" r:id="rId11"/>
    <p:sldId id="2675" r:id="rId12"/>
    <p:sldId id="2676" r:id="rId13"/>
    <p:sldId id="2677" r:id="rId14"/>
    <p:sldId id="2678" r:id="rId15"/>
    <p:sldId id="2679" r:id="rId16"/>
    <p:sldId id="2680" r:id="rId17"/>
    <p:sldId id="2681" r:id="rId18"/>
    <p:sldId id="2682" r:id="rId19"/>
    <p:sldId id="2663" r:id="rId20"/>
    <p:sldId id="2664" r:id="rId21"/>
    <p:sldId id="509" r:id="rId22"/>
    <p:sldId id="2683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8C1D9"/>
    <a:srgbClr val="FF00FF"/>
    <a:srgbClr val="FDC98A"/>
    <a:srgbClr val="C7EAFC"/>
    <a:srgbClr val="FFFFFF"/>
    <a:srgbClr val="E6E6E6"/>
    <a:srgbClr val="E5AD87"/>
    <a:srgbClr val="6E8055"/>
    <a:srgbClr val="C1DF94"/>
    <a:srgbClr val="019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718089-70B5-4574-BAF7-6821E1523347}" v="951" dt="2022-01-10T11:17:28.5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37" autoAdjust="0"/>
    <p:restoredTop sz="87127" autoAdjust="0"/>
  </p:normalViewPr>
  <p:slideViewPr>
    <p:cSldViewPr snapToGrid="0">
      <p:cViewPr varScale="1">
        <p:scale>
          <a:sx n="80" d="100"/>
          <a:sy n="80" d="100"/>
        </p:scale>
        <p:origin x="13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2F718089-70B5-4574-BAF7-6821E1523347}"/>
    <pc:docChg chg="undo redo custSel addSld delSld modSld sldOrd modMainMaster">
      <pc:chgData name="NGUYEN PHAM ANH THU" userId="baf72463-252b-4d5f-a6ca-5a6327a9888d" providerId="ADAL" clId="{2F718089-70B5-4574-BAF7-6821E1523347}" dt="2022-01-10T11:17:51.573" v="5725" actId="1076"/>
      <pc:docMkLst>
        <pc:docMk/>
      </pc:docMkLst>
      <pc:sldChg chg="addSp delSp modSp mod ord addAnim delAnim modAnim modNotesTx">
        <pc:chgData name="NGUYEN PHAM ANH THU" userId="baf72463-252b-4d5f-a6ca-5a6327a9888d" providerId="ADAL" clId="{2F718089-70B5-4574-BAF7-6821E1523347}" dt="2022-01-03T14:00:43.036" v="5551" actId="404"/>
        <pc:sldMkLst>
          <pc:docMk/>
          <pc:sldMk cId="4154424993" sldId="284"/>
        </pc:sldMkLst>
        <pc:spChg chg="mod">
          <ac:chgData name="NGUYEN PHAM ANH THU" userId="baf72463-252b-4d5f-a6ca-5a6327a9888d" providerId="ADAL" clId="{2F718089-70B5-4574-BAF7-6821E1523347}" dt="2022-01-01T03:15:54.963" v="557" actId="14100"/>
          <ac:spMkLst>
            <pc:docMk/>
            <pc:sldMk cId="4154424993" sldId="284"/>
            <ac:spMk id="3" creationId="{86535DCD-4DE0-449F-9A58-A0AAB825D040}"/>
          </ac:spMkLst>
        </pc:spChg>
        <pc:spChg chg="add mod">
          <ac:chgData name="NGUYEN PHAM ANH THU" userId="baf72463-252b-4d5f-a6ca-5a6327a9888d" providerId="ADAL" clId="{2F718089-70B5-4574-BAF7-6821E1523347}" dt="2022-01-01T03:15:57.764" v="558" actId="1076"/>
          <ac:spMkLst>
            <pc:docMk/>
            <pc:sldMk cId="4154424993" sldId="284"/>
            <ac:spMk id="4" creationId="{08B62923-8A5C-4879-A459-738C8C0AE04F}"/>
          </ac:spMkLst>
        </pc:spChg>
        <pc:spChg chg="del">
          <ac:chgData name="NGUYEN PHAM ANH THU" userId="baf72463-252b-4d5f-a6ca-5a6327a9888d" providerId="ADAL" clId="{2F718089-70B5-4574-BAF7-6821E1523347}" dt="2022-01-01T03:02:39.602" v="6" actId="478"/>
          <ac:spMkLst>
            <pc:docMk/>
            <pc:sldMk cId="4154424993" sldId="284"/>
            <ac:spMk id="9" creationId="{3AE7BE52-8E1E-4296-86E5-EC611DB17174}"/>
          </ac:spMkLst>
        </pc:spChg>
        <pc:spChg chg="add mod">
          <ac:chgData name="NGUYEN PHAM ANH THU" userId="baf72463-252b-4d5f-a6ca-5a6327a9888d" providerId="ADAL" clId="{2F718089-70B5-4574-BAF7-6821E1523347}" dt="2022-01-01T03:30:07.076" v="637" actId="164"/>
          <ac:spMkLst>
            <pc:docMk/>
            <pc:sldMk cId="4154424993" sldId="284"/>
            <ac:spMk id="10" creationId="{B5609984-4247-4457-AC32-2B726D9F410E}"/>
          </ac:spMkLst>
        </pc:spChg>
        <pc:spChg chg="add mod ord">
          <ac:chgData name="NGUYEN PHAM ANH THU" userId="baf72463-252b-4d5f-a6ca-5a6327a9888d" providerId="ADAL" clId="{2F718089-70B5-4574-BAF7-6821E1523347}" dt="2022-01-01T03:30:07.076" v="637" actId="164"/>
          <ac:spMkLst>
            <pc:docMk/>
            <pc:sldMk cId="4154424993" sldId="284"/>
            <ac:spMk id="11" creationId="{9526A0E3-2B65-40E1-A298-C8A8D732FD8F}"/>
          </ac:spMkLst>
        </pc:spChg>
        <pc:spChg chg="mod">
          <ac:chgData name="NGUYEN PHAM ANH THU" userId="baf72463-252b-4d5f-a6ca-5a6327a9888d" providerId="ADAL" clId="{2F718089-70B5-4574-BAF7-6821E1523347}" dt="2022-01-01T03:07:20.620" v="249" actId="14100"/>
          <ac:spMkLst>
            <pc:docMk/>
            <pc:sldMk cId="4154424993" sldId="284"/>
            <ac:spMk id="14" creationId="{16FA5E43-CDA2-4766-ADC1-C31125BD9DAE}"/>
          </ac:spMkLst>
        </pc:spChg>
        <pc:spChg chg="mod">
          <ac:chgData name="NGUYEN PHAM ANH THU" userId="baf72463-252b-4d5f-a6ca-5a6327a9888d" providerId="ADAL" clId="{2F718089-70B5-4574-BAF7-6821E1523347}" dt="2022-01-01T03:07:26.900" v="250" actId="1076"/>
          <ac:spMkLst>
            <pc:docMk/>
            <pc:sldMk cId="4154424993" sldId="284"/>
            <ac:spMk id="15" creationId="{9647B0BD-DFE3-4CA3-8AEE-0CE6B52D2CEB}"/>
          </ac:spMkLst>
        </pc:spChg>
        <pc:spChg chg="mod">
          <ac:chgData name="NGUYEN PHAM ANH THU" userId="baf72463-252b-4d5f-a6ca-5a6327a9888d" providerId="ADAL" clId="{2F718089-70B5-4574-BAF7-6821E1523347}" dt="2022-01-01T03:07:30.693" v="251"/>
          <ac:spMkLst>
            <pc:docMk/>
            <pc:sldMk cId="4154424993" sldId="284"/>
            <ac:spMk id="17" creationId="{FC6292C9-19C0-4B18-9A32-35C9888B4D2A}"/>
          </ac:spMkLst>
        </pc:spChg>
        <pc:spChg chg="mod">
          <ac:chgData name="NGUYEN PHAM ANH THU" userId="baf72463-252b-4d5f-a6ca-5a6327a9888d" providerId="ADAL" clId="{2F718089-70B5-4574-BAF7-6821E1523347}" dt="2022-01-01T03:07:53.081" v="307" actId="20577"/>
          <ac:spMkLst>
            <pc:docMk/>
            <pc:sldMk cId="4154424993" sldId="284"/>
            <ac:spMk id="18" creationId="{D0FC5F26-2122-4967-86CE-4022D4B3A8F8}"/>
          </ac:spMkLst>
        </pc:spChg>
        <pc:grpChg chg="add mod">
          <ac:chgData name="NGUYEN PHAM ANH THU" userId="baf72463-252b-4d5f-a6ca-5a6327a9888d" providerId="ADAL" clId="{2F718089-70B5-4574-BAF7-6821E1523347}" dt="2022-01-01T03:30:07.076" v="637" actId="164"/>
          <ac:grpSpMkLst>
            <pc:docMk/>
            <pc:sldMk cId="4154424993" sldId="284"/>
            <ac:grpSpMk id="12" creationId="{69A0F940-73AA-46FA-8B25-09910D74B310}"/>
          </ac:grpSpMkLst>
        </pc:grpChg>
        <pc:grpChg chg="add mod">
          <ac:chgData name="NGUYEN PHAM ANH THU" userId="baf72463-252b-4d5f-a6ca-5a6327a9888d" providerId="ADAL" clId="{2F718089-70B5-4574-BAF7-6821E1523347}" dt="2022-01-01T03:16:04.837" v="559" actId="1076"/>
          <ac:grpSpMkLst>
            <pc:docMk/>
            <pc:sldMk cId="4154424993" sldId="284"/>
            <ac:grpSpMk id="13" creationId="{1FE789F6-A1C0-4822-B04E-619BA36CC1E0}"/>
          </ac:grpSpMkLst>
        </pc:grpChg>
        <pc:grpChg chg="add mod">
          <ac:chgData name="NGUYEN PHAM ANH THU" userId="baf72463-252b-4d5f-a6ca-5a6327a9888d" providerId="ADAL" clId="{2F718089-70B5-4574-BAF7-6821E1523347}" dt="2022-01-01T03:16:04.837" v="559" actId="1076"/>
          <ac:grpSpMkLst>
            <pc:docMk/>
            <pc:sldMk cId="4154424993" sldId="284"/>
            <ac:grpSpMk id="16" creationId="{9A60F7E7-00E6-4E2E-A85F-A2F3DDC9B9ED}"/>
          </ac:grpSpMkLst>
        </pc:grpChg>
        <pc:grpChg chg="add mod">
          <ac:chgData name="NGUYEN PHAM ANH THU" userId="baf72463-252b-4d5f-a6ca-5a6327a9888d" providerId="ADAL" clId="{2F718089-70B5-4574-BAF7-6821E1523347}" dt="2022-01-01T03:30:07.076" v="637" actId="164"/>
          <ac:grpSpMkLst>
            <pc:docMk/>
            <pc:sldMk cId="4154424993" sldId="284"/>
            <ac:grpSpMk id="31" creationId="{7F527F47-5BB3-4DD3-A076-8A6EBA27ADCE}"/>
          </ac:grpSpMkLst>
        </pc:grpChg>
        <pc:picChg chg="add del mod">
          <ac:chgData name="NGUYEN PHAM ANH THU" userId="baf72463-252b-4d5f-a6ca-5a6327a9888d" providerId="ADAL" clId="{2F718089-70B5-4574-BAF7-6821E1523347}" dt="2022-01-01T03:24:40.429" v="615" actId="478"/>
          <ac:picMkLst>
            <pc:docMk/>
            <pc:sldMk cId="4154424993" sldId="284"/>
            <ac:picMk id="5" creationId="{81D41198-154F-4C4F-B961-AC314F4A995F}"/>
          </ac:picMkLst>
        </pc:picChg>
        <pc:picChg chg="del">
          <ac:chgData name="NGUYEN PHAM ANH THU" userId="baf72463-252b-4d5f-a6ca-5a6327a9888d" providerId="ADAL" clId="{2F718089-70B5-4574-BAF7-6821E1523347}" dt="2022-01-01T03:02:31.723" v="3" actId="478"/>
          <ac:picMkLst>
            <pc:docMk/>
            <pc:sldMk cId="4154424993" sldId="284"/>
            <ac:picMk id="6" creationId="{2F099816-2A95-44D4-A2E6-D1CBCF335628}"/>
          </ac:picMkLst>
        </pc:picChg>
        <pc:picChg chg="del">
          <ac:chgData name="NGUYEN PHAM ANH THU" userId="baf72463-252b-4d5f-a6ca-5a6327a9888d" providerId="ADAL" clId="{2F718089-70B5-4574-BAF7-6821E1523347}" dt="2022-01-01T03:02:32.924" v="5" actId="478"/>
          <ac:picMkLst>
            <pc:docMk/>
            <pc:sldMk cId="4154424993" sldId="284"/>
            <ac:picMk id="7" creationId="{F0D42270-F58E-44C9-ACE4-9B6232F3C37F}"/>
          </ac:picMkLst>
        </pc:picChg>
        <pc:picChg chg="del">
          <ac:chgData name="NGUYEN PHAM ANH THU" userId="baf72463-252b-4d5f-a6ca-5a6327a9888d" providerId="ADAL" clId="{2F718089-70B5-4574-BAF7-6821E1523347}" dt="2022-01-01T03:02:32.295" v="4" actId="478"/>
          <ac:picMkLst>
            <pc:docMk/>
            <pc:sldMk cId="4154424993" sldId="284"/>
            <ac:picMk id="8" creationId="{8BF88EE9-146D-43E7-A394-742140F05131}"/>
          </ac:picMkLst>
        </pc:picChg>
        <pc:picChg chg="add del mod">
          <ac:chgData name="NGUYEN PHAM ANH THU" userId="baf72463-252b-4d5f-a6ca-5a6327a9888d" providerId="ADAL" clId="{2F718089-70B5-4574-BAF7-6821E1523347}" dt="2022-01-01T03:16:57.574" v="585" actId="1076"/>
          <ac:picMkLst>
            <pc:docMk/>
            <pc:sldMk cId="4154424993" sldId="284"/>
            <ac:picMk id="20" creationId="{3CCE14AB-282E-41DC-9D0A-5E64BDE35CC0}"/>
          </ac:picMkLst>
        </pc:picChg>
        <pc:picChg chg="add del mod">
          <ac:chgData name="NGUYEN PHAM ANH THU" userId="baf72463-252b-4d5f-a6ca-5a6327a9888d" providerId="ADAL" clId="{2F718089-70B5-4574-BAF7-6821E1523347}" dt="2022-01-01T03:17:16.335" v="589" actId="1076"/>
          <ac:picMkLst>
            <pc:docMk/>
            <pc:sldMk cId="4154424993" sldId="284"/>
            <ac:picMk id="22" creationId="{3EA23CCF-8FBD-4827-A7A3-E444EC9F9B59}"/>
          </ac:picMkLst>
        </pc:picChg>
        <pc:picChg chg="add del mod">
          <ac:chgData name="NGUYEN PHAM ANH THU" userId="baf72463-252b-4d5f-a6ca-5a6327a9888d" providerId="ADAL" clId="{2F718089-70B5-4574-BAF7-6821E1523347}" dt="2022-01-01T03:30:07.076" v="637" actId="164"/>
          <ac:picMkLst>
            <pc:docMk/>
            <pc:sldMk cId="4154424993" sldId="284"/>
            <ac:picMk id="24" creationId="{D69F3ECC-D9FE-4A23-B6BF-EE1FC6E6DC69}"/>
          </ac:picMkLst>
        </pc:picChg>
        <pc:picChg chg="add del mod">
          <ac:chgData name="NGUYEN PHAM ANH THU" userId="baf72463-252b-4d5f-a6ca-5a6327a9888d" providerId="ADAL" clId="{2F718089-70B5-4574-BAF7-6821E1523347}" dt="2022-01-01T03:23:48.761" v="594" actId="21"/>
          <ac:picMkLst>
            <pc:docMk/>
            <pc:sldMk cId="4154424993" sldId="284"/>
            <ac:picMk id="26" creationId="{99A359CB-7DB1-4859-A07F-D7C3FEEE815E}"/>
          </ac:picMkLst>
        </pc:picChg>
        <pc:picChg chg="add del mod">
          <ac:chgData name="NGUYEN PHAM ANH THU" userId="baf72463-252b-4d5f-a6ca-5a6327a9888d" providerId="ADAL" clId="{2F718089-70B5-4574-BAF7-6821E1523347}" dt="2022-01-03T04:53:39.908" v="2099" actId="21"/>
          <ac:picMkLst>
            <pc:docMk/>
            <pc:sldMk cId="4154424993" sldId="284"/>
            <ac:picMk id="27" creationId="{1CC9DC6E-D320-4358-9C89-671593A282BE}"/>
          </ac:picMkLst>
        </pc:picChg>
        <pc:picChg chg="add del mod">
          <ac:chgData name="NGUYEN PHAM ANH THU" userId="baf72463-252b-4d5f-a6ca-5a6327a9888d" providerId="ADAL" clId="{2F718089-70B5-4574-BAF7-6821E1523347}" dt="2022-01-01T03:29:18.084" v="624" actId="21"/>
          <ac:picMkLst>
            <pc:docMk/>
            <pc:sldMk cId="4154424993" sldId="284"/>
            <ac:picMk id="29" creationId="{44DD4A40-79EF-4182-B39C-B74C46FC6D9D}"/>
          </ac:picMkLst>
        </pc:picChg>
        <pc:picChg chg="add del mod">
          <ac:chgData name="NGUYEN PHAM ANH THU" userId="baf72463-252b-4d5f-a6ca-5a6327a9888d" providerId="ADAL" clId="{2F718089-70B5-4574-BAF7-6821E1523347}" dt="2022-01-01T03:30:08.840" v="639" actId="478"/>
          <ac:picMkLst>
            <pc:docMk/>
            <pc:sldMk cId="4154424993" sldId="284"/>
            <ac:picMk id="30" creationId="{44816476-5ABB-4AA1-A45B-823B5973EB10}"/>
          </ac:picMkLst>
        </pc:picChg>
      </pc:sldChg>
      <pc:sldChg chg="del">
        <pc:chgData name="NGUYEN PHAM ANH THU" userId="baf72463-252b-4d5f-a6ca-5a6327a9888d" providerId="ADAL" clId="{2F718089-70B5-4574-BAF7-6821E1523347}" dt="2022-01-01T03:36:51.019" v="951" actId="47"/>
        <pc:sldMkLst>
          <pc:docMk/>
          <pc:sldMk cId="3539286810" sldId="286"/>
        </pc:sldMkLst>
      </pc:sldChg>
      <pc:sldChg chg="modAnim">
        <pc:chgData name="NGUYEN PHAM ANH THU" userId="baf72463-252b-4d5f-a6ca-5a6327a9888d" providerId="ADAL" clId="{2F718089-70B5-4574-BAF7-6821E1523347}" dt="2022-01-02T02:08:48.394" v="952"/>
        <pc:sldMkLst>
          <pc:docMk/>
          <pc:sldMk cId="4247660568" sldId="287"/>
        </pc:sldMkLst>
      </pc:sldChg>
      <pc:sldChg chg="del">
        <pc:chgData name="NGUYEN PHAM ANH THU" userId="baf72463-252b-4d5f-a6ca-5a6327a9888d" providerId="ADAL" clId="{2F718089-70B5-4574-BAF7-6821E1523347}" dt="2022-01-03T13:44:10.864" v="5107" actId="47"/>
        <pc:sldMkLst>
          <pc:docMk/>
          <pc:sldMk cId="3828266263" sldId="291"/>
        </pc:sldMkLst>
      </pc:sldChg>
      <pc:sldChg chg="addSp delSp modSp del mod">
        <pc:chgData name="NGUYEN PHAM ANH THU" userId="baf72463-252b-4d5f-a6ca-5a6327a9888d" providerId="ADAL" clId="{2F718089-70B5-4574-BAF7-6821E1523347}" dt="2022-01-03T12:23:47.801" v="4266" actId="47"/>
        <pc:sldMkLst>
          <pc:docMk/>
          <pc:sldMk cId="2358654972" sldId="292"/>
        </pc:sldMkLst>
        <pc:spChg chg="add del mod">
          <ac:chgData name="NGUYEN PHAM ANH THU" userId="baf72463-252b-4d5f-a6ca-5a6327a9888d" providerId="ADAL" clId="{2F718089-70B5-4574-BAF7-6821E1523347}" dt="2022-01-03T11:03:20.810" v="3737" actId="478"/>
          <ac:spMkLst>
            <pc:docMk/>
            <pc:sldMk cId="2358654972" sldId="292"/>
            <ac:spMk id="7" creationId="{F518F5D5-9B59-4B22-BF8C-78471F4CE82C}"/>
          </ac:spMkLst>
        </pc:spChg>
      </pc:sldChg>
      <pc:sldChg chg="del">
        <pc:chgData name="NGUYEN PHAM ANH THU" userId="baf72463-252b-4d5f-a6ca-5a6327a9888d" providerId="ADAL" clId="{2F718089-70B5-4574-BAF7-6821E1523347}" dt="2022-01-03T12:23:49.821" v="4270" actId="47"/>
        <pc:sldMkLst>
          <pc:docMk/>
          <pc:sldMk cId="1032187220" sldId="293"/>
        </pc:sldMkLst>
      </pc:sldChg>
      <pc:sldChg chg="del">
        <pc:chgData name="NGUYEN PHAM ANH THU" userId="baf72463-252b-4d5f-a6ca-5a6327a9888d" providerId="ADAL" clId="{2F718089-70B5-4574-BAF7-6821E1523347}" dt="2022-01-03T12:23:53.996" v="4274" actId="47"/>
        <pc:sldMkLst>
          <pc:docMk/>
          <pc:sldMk cId="695280854" sldId="294"/>
        </pc:sldMkLst>
      </pc:sldChg>
      <pc:sldChg chg="addSp delSp modSp mod delAnim modAnim modNotesTx">
        <pc:chgData name="NGUYEN PHAM ANH THU" userId="baf72463-252b-4d5f-a6ca-5a6327a9888d" providerId="ADAL" clId="{2F718089-70B5-4574-BAF7-6821E1523347}" dt="2022-01-03T14:01:39.786" v="5698" actId="20577"/>
        <pc:sldMkLst>
          <pc:docMk/>
          <pc:sldMk cId="4248521690" sldId="295"/>
        </pc:sldMkLst>
        <pc:spChg chg="mod">
          <ac:chgData name="NGUYEN PHAM ANH THU" userId="baf72463-252b-4d5f-a6ca-5a6327a9888d" providerId="ADAL" clId="{2F718089-70B5-4574-BAF7-6821E1523347}" dt="2022-01-03T06:18:01.231" v="3425" actId="1076"/>
          <ac:spMkLst>
            <pc:docMk/>
            <pc:sldMk cId="4248521690" sldId="295"/>
            <ac:spMk id="3" creationId="{86535DCD-4DE0-449F-9A58-A0AAB825D040}"/>
          </ac:spMkLst>
        </pc:spChg>
        <pc:spChg chg="del">
          <ac:chgData name="NGUYEN PHAM ANH THU" userId="baf72463-252b-4d5f-a6ca-5a6327a9888d" providerId="ADAL" clId="{2F718089-70B5-4574-BAF7-6821E1523347}" dt="2022-01-03T06:11:46.925" v="3388" actId="478"/>
          <ac:spMkLst>
            <pc:docMk/>
            <pc:sldMk cId="4248521690" sldId="295"/>
            <ac:spMk id="6" creationId="{D5FD30DE-4B87-4164-A183-C873C4AA5E8C}"/>
          </ac:spMkLst>
        </pc:spChg>
        <pc:spChg chg="del">
          <ac:chgData name="NGUYEN PHAM ANH THU" userId="baf72463-252b-4d5f-a6ca-5a6327a9888d" providerId="ADAL" clId="{2F718089-70B5-4574-BAF7-6821E1523347}" dt="2022-01-03T06:11:46.925" v="3388" actId="478"/>
          <ac:spMkLst>
            <pc:docMk/>
            <pc:sldMk cId="4248521690" sldId="295"/>
            <ac:spMk id="7" creationId="{6EAD2713-96C2-44C5-AE72-AB205E99F2B0}"/>
          </ac:spMkLst>
        </pc:spChg>
        <pc:spChg chg="del">
          <ac:chgData name="NGUYEN PHAM ANH THU" userId="baf72463-252b-4d5f-a6ca-5a6327a9888d" providerId="ADAL" clId="{2F718089-70B5-4574-BAF7-6821E1523347}" dt="2022-01-03T06:11:46.925" v="3388" actId="478"/>
          <ac:spMkLst>
            <pc:docMk/>
            <pc:sldMk cId="4248521690" sldId="295"/>
            <ac:spMk id="8" creationId="{39236D2A-62AD-4AB9-ACBE-FE6DAC8EF41B}"/>
          </ac:spMkLst>
        </pc:spChg>
        <pc:spChg chg="del">
          <ac:chgData name="NGUYEN PHAM ANH THU" userId="baf72463-252b-4d5f-a6ca-5a6327a9888d" providerId="ADAL" clId="{2F718089-70B5-4574-BAF7-6821E1523347}" dt="2022-01-03T06:11:46.925" v="3388" actId="478"/>
          <ac:spMkLst>
            <pc:docMk/>
            <pc:sldMk cId="4248521690" sldId="295"/>
            <ac:spMk id="9" creationId="{D491DF69-5131-4F67-9CD0-7038FD07E456}"/>
          </ac:spMkLst>
        </pc:spChg>
        <pc:spChg chg="del">
          <ac:chgData name="NGUYEN PHAM ANH THU" userId="baf72463-252b-4d5f-a6ca-5a6327a9888d" providerId="ADAL" clId="{2F718089-70B5-4574-BAF7-6821E1523347}" dt="2022-01-03T06:11:46.925" v="3388" actId="478"/>
          <ac:spMkLst>
            <pc:docMk/>
            <pc:sldMk cId="4248521690" sldId="295"/>
            <ac:spMk id="10" creationId="{C1D2061D-7133-4099-AEB2-B48A696DA6B7}"/>
          </ac:spMkLst>
        </pc:spChg>
        <pc:spChg chg="del">
          <ac:chgData name="NGUYEN PHAM ANH THU" userId="baf72463-252b-4d5f-a6ca-5a6327a9888d" providerId="ADAL" clId="{2F718089-70B5-4574-BAF7-6821E1523347}" dt="2022-01-03T06:11:46.925" v="3388" actId="478"/>
          <ac:spMkLst>
            <pc:docMk/>
            <pc:sldMk cId="4248521690" sldId="295"/>
            <ac:spMk id="11" creationId="{3FB75D44-0CE2-4513-A540-05D392CDF8C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4" creationId="{E6F8A741-38E1-4B6B-B3A8-54E4C9318A8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5" creationId="{8E59BEFA-CAC5-4F27-B279-F0DC1BA60E1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6" creationId="{C086AC9A-CE44-47D0-BB60-1B4A7040959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7" creationId="{F6E906DC-9597-4396-950E-B1B59762D70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8" creationId="{C79405F1-A18F-4CE4-A524-547B8AF0780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9" creationId="{CB8E83AD-2F6C-41BB-86E9-73DF7E56C6D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0" creationId="{EBBD23CB-6B78-4FC2-9C5C-E2527466944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1" creationId="{5C6D16CD-9A58-4827-968E-671C03A4B89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2" creationId="{73733EFE-93D0-40B0-87B5-9D04184C001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3" creationId="{8CFC5312-3477-4531-9932-AFF991CD196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4" creationId="{D63A1A32-B3F8-4BD5-BE2A-8FBE8C825D9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5" creationId="{2137A0AB-CE21-4BE6-8E4D-A0EB413BD33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6" creationId="{5AA75426-BE42-4D2A-8D97-0C2CF1695AE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7" creationId="{CE3151A5-379B-4926-9E5F-CCFDCBB63D0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8" creationId="{8AF9CDD9-8C9E-4D31-8B9B-238107101A1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9" creationId="{ED2FC445-D717-42D1-8D73-29CF444FD0A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0" creationId="{38D4BF29-8E2D-44B3-BAD0-28865996298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1" creationId="{9EB5E5B6-6689-4E47-B0BC-FADEB56E322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2" creationId="{65085C5B-F50E-4051-9DEF-585822B9427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3" creationId="{945BA303-E129-4C8A-8DCA-A6873F61DC1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4" creationId="{0172E3B4-462A-4E3A-AD3F-6705BBE42EF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5" creationId="{8A0BDD4B-8B38-4C3A-BF3B-243D2F1951E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6" creationId="{72EA70F4-B7CA-4AB4-832D-3756FC76A00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7" creationId="{B0BCAC7C-064C-4CC1-B6E8-BA207A6A404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8" creationId="{DF8327E2-08AB-4299-BF32-743F9C7653E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9" creationId="{BF191CBB-5D84-4EA3-9683-6075A5E0B3C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0" creationId="{288D942E-79B8-45FE-B1CB-A8AE5F531E9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1" creationId="{A60287AA-5272-47CC-B400-A8B03AA86A6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2" creationId="{3ADDDAE6-60D6-4A01-804B-A20531DF0FA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3" creationId="{76C761C0-1CE7-4A96-A414-4CB9626C50C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4" creationId="{4F70F83D-CC74-4218-ACBC-B79E754F689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5" creationId="{E7107B19-E97A-4C09-AE66-3DF8AE20D83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6" creationId="{EA3A71E7-277A-4DD4-A8A0-B2D27674C3D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7" creationId="{101CA43F-DBF3-4485-8571-60C5F910F51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8" creationId="{69259976-9B80-4A30-AADA-FD811624C11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9" creationId="{673E389B-BCCE-4869-AB59-C2FC4A63503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60" creationId="{7448390B-B9C1-4C2B-B183-E061FD7E1A7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61" creationId="{D2E3B0D8-18B8-42CC-B0CC-11BA21DAC7C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62" creationId="{4B5EF9CC-AE24-432E-AA87-D47AC611609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63" creationId="{FD593D9E-2673-4743-A764-9E7F710A0FF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64" creationId="{5EA31334-BF3F-40CC-BC80-88E4704D65E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65" creationId="{0434ABA7-E8EA-4323-AA82-3C0C3CEB21E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66" creationId="{7941F11B-17DB-4D69-96BC-054B58A3C57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67" creationId="{84848C1C-008C-4087-9F47-AAB8C43D287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68" creationId="{B45D58D1-CCD2-4EF5-B022-257B8375C61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69" creationId="{E3E60B68-FD91-4F85-B508-3D286C2D814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70" creationId="{D66298FC-BC2E-41EA-B335-5668A16CACA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71" creationId="{8DC1DB96-08BE-4637-AA8E-B2681EE9990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72" creationId="{B98DA7D7-0DF1-4151-8CF9-4B57B1D4D13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73" creationId="{2A3F659D-F040-4E8F-B992-779B3A6B07E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74" creationId="{C1313700-E3B0-4B66-BD21-0EE15EF34F8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75" creationId="{F09985BA-FBD6-4ACC-ACC2-0379CE2A2DE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76" creationId="{DC4A97FF-D5C6-4249-A3B9-2DF1791B2F3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77" creationId="{5C3CE83A-8ED2-465D-829B-3C9C13C84B1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78" creationId="{D457D663-BCA3-4FCC-BD11-87203D088DD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79" creationId="{47B23F21-2989-43EA-BAD3-3484A000678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80" creationId="{8EA8720A-9D80-4835-B150-017B8CAE093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81" creationId="{3B1360C8-757D-4560-BE73-309ACA78AE8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82" creationId="{1302D024-D061-4086-B88D-820A7CA3DDA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83" creationId="{3C8830BF-7B84-4677-B15A-A186D1A8A2F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84" creationId="{9E7F25EF-D598-43FE-9F9D-7B542B7AD7B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85" creationId="{72F37566-0596-4116-A342-76D8FCACDE6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86" creationId="{EBD71129-AA63-41C0-BEEE-E23C1D43D67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87" creationId="{22401B28-293E-4A5B-8AE0-6C562A57A82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88" creationId="{9D65A80F-2D1C-4F9A-8B93-8B403A1263D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89" creationId="{E144D253-8C1D-4386-819A-C71C95DC3BD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90" creationId="{335ED197-FBA7-46BA-A3FC-C104D5FE89A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91" creationId="{64A84029-787A-4A96-AC14-B0100E7838D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92" creationId="{21E69DFE-C8FE-4489-BA84-44F6BFCBD65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93" creationId="{C4F55873-3577-449A-952F-7B2401C0A9B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94" creationId="{C59EC332-B2EE-42BE-B127-267AF2462A0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95" creationId="{6EAD79F4-9E45-42B7-B23E-60FE10CC0CD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96" creationId="{8ABF52D3-8C4C-447B-AE6F-D9B80EADEA2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97" creationId="{7DD56623-55A2-4C24-B38A-F9002B13B4E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98" creationId="{7E8E3404-2234-4B2A-B586-E0176851853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99" creationId="{B90F72B8-B8DC-488D-A057-EC9D2029DF0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00" creationId="{A6D2713B-F8B3-489F-A5BB-5485DEA63DE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01" creationId="{5FEDA279-37BA-4549-931B-A4775E1BF35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02" creationId="{05DE1ADC-3625-411F-AB64-FB13A78086F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03" creationId="{A7435CC8-93D9-4007-B94F-BF3D1EDDDA6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04" creationId="{57EE7085-4685-4A9B-A0BF-A7609251020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05" creationId="{122AB61F-8567-40DD-A077-E4EE57EC7B5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06" creationId="{0B29ACF8-F683-42CA-AEBA-371D904A122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07" creationId="{497677A2-CFE4-47DD-9483-B4719065AF6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08" creationId="{2519BF95-AF39-47AF-A598-64379D68695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09" creationId="{EF79714D-E721-487A-A7D0-AFC898DE5D4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10" creationId="{73966252-27E3-4F77-A553-909261BDD3E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11" creationId="{A270182D-2D58-49D3-A897-AB58C9D3825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12" creationId="{9D29AD36-8FE1-4D5C-B0E2-C2B7F267F92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13" creationId="{CC99D5FF-69D5-4609-B854-0D19EB0FD76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14" creationId="{2BD7CF19-01BC-4736-B6A1-77587E23CB8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15" creationId="{527A7CE6-AE41-4177-ABE9-26C4FFFBA87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16" creationId="{6B6E9AF8-BEAC-4FA9-98A2-EA06FA43450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17" creationId="{02C7A460-BD5A-4778-9D7D-665B4132D02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18" creationId="{B89F4BC8-A96C-46C8-86ED-04638C00FB6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19" creationId="{1C5B2CEC-2B81-41E1-B425-E5113D07A4E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20" creationId="{C0BCFF67-BFE1-45C4-BF2A-880CF55578B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21" creationId="{34615811-57F5-41E4-8658-CF896C0334D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22" creationId="{E4B99529-CD42-465C-81FF-C646C64D360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23" creationId="{7982FC16-6614-4E51-92D7-CFC74E50A6B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35" creationId="{60B4ACF1-E071-4D96-8AFB-D5AD56AA0BB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36" creationId="{F0E5F210-DE0D-4EB7-91EF-96B64779038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37" creationId="{CE0F8A5A-65C2-43F8-97C9-AA79EA0F7AA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38" creationId="{99A3DCE9-CB1A-48BE-940C-5C15CB32273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39" creationId="{421C0C26-83CD-4197-905D-9659CFD453B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40" creationId="{6C5813BC-41C1-41BC-AD18-8324F99150B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41" creationId="{5126F33E-1EB7-4091-B439-89635B8D01F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42" creationId="{54D20728-4C22-4E25-B9CE-AF3C4025442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43" creationId="{05AFD31F-B7F4-4476-8516-62E44575CDB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44" creationId="{08CBE789-A138-4E50-8D61-4BA0C374602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45" creationId="{B03DE838-A815-44C4-BF7A-9B20D034413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46" creationId="{E75EC3F4-9CFB-4D5D-9574-E3C19BA32E6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47" creationId="{33BC2D17-605F-4553-BE8E-B8E9E38A1DA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48" creationId="{FD03CD04-0E7B-49D4-A59B-E70ABA7F05F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49" creationId="{EAECEC5B-D612-48EA-8256-8C91E56AA7B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50" creationId="{A6BA8542-FF35-43CE-8322-DAE9B506957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51" creationId="{F7384562-ACC9-43D9-B2A1-8DF35D48588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52" creationId="{432A8959-B4DE-4DE4-8403-6AAB4EA55A6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53" creationId="{33E18F8B-A5AC-4820-B2B6-242F6550FAD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54" creationId="{6DA2AC2B-D599-4038-BD12-741036AB7BF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55" creationId="{BD090146-52C6-4304-BDED-24A084C19F2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56" creationId="{A72A8115-FCB1-4A68-AC37-9ED20775939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57" creationId="{14302832-6E5A-4438-AFD3-2E4C652D66C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58" creationId="{4CB04E8A-4185-4F28-8DD6-3220F819ADF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59" creationId="{806CB596-4D3A-4E42-B75E-2D72769B9D3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60" creationId="{6D7C415E-EDAF-4310-9EEE-A3748AE3FB1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61" creationId="{47D985DB-F9C0-4E20-994E-4564D1124DF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62" creationId="{6D82286B-ACAA-4E25-BAA5-3575C290D44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63" creationId="{4A5B3E6B-B82A-4C01-BA45-CD8FFE7ED20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64" creationId="{CCA85B1B-238C-4AFE-A95D-49DE11D94D6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65" creationId="{437E3778-6502-4F89-B145-8F0643C2258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66" creationId="{D7A7D07B-C008-42D3-8669-BA763421531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67" creationId="{FE7481DB-D89C-4E9D-9552-583DCC16630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68" creationId="{A24BDC10-8649-4D73-971E-74CDC182A3A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69" creationId="{5965DCAD-B2E0-4293-8CC9-BD4A3F1E537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70" creationId="{42332835-6A41-413B-85F1-5D0F9A8B926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71" creationId="{2F49A5A0-2AC4-4737-8B3E-B716EEBFB4E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72" creationId="{836744A4-53F6-44D3-87B2-A76A8F37FEC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73" creationId="{7CFA8852-F150-4F37-ABC1-CA3670B59B0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74" creationId="{7F0E4F8E-CC46-40C4-BAA4-CDCF4997334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75" creationId="{BACD9284-B854-4FA2-A4EF-1DC4BA3331A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76" creationId="{4BA3C70E-EF23-4BB5-8A8C-8C3D9479148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77" creationId="{57875F3A-6E81-4D78-AC07-71152D804E5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78" creationId="{15277264-3390-4558-8BD7-50833CD7F2D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79" creationId="{E69C4F24-6174-43D4-AD53-1070E44505C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80" creationId="{BA605A73-C117-4203-AC60-91C94336D01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81" creationId="{FDD781A1-C2DA-4F84-B985-3B99FAA023B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82" creationId="{D5BCC570-850F-4CB2-B742-D7F47139746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83" creationId="{CD1BCA8D-6491-4D7A-9D9A-D2F219674EB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84" creationId="{07290F86-142D-4AC6-9E00-9037D51D26B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85" creationId="{31C49EF2-E7AB-44C7-91D8-1404E221D60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86" creationId="{9D22C542-8BEE-4D80-ADF2-13CB1DDB759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87" creationId="{DE63C495-0194-4752-9148-D66E1A94310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88" creationId="{A16E0340-9FA9-46B4-846C-C72B083617F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89" creationId="{A7902106-F022-4E9E-9FA5-CE96268D022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90" creationId="{260A727D-35B6-408A-B975-2DF5176168A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91" creationId="{529CAE1F-F784-4C8F-9945-214654CBC8B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92" creationId="{1F1CF0D7-7182-4550-BC14-1D5FC92EB1E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93" creationId="{5C9D2BC7-E38A-4E48-B0B8-9749C8B513E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94" creationId="{84AF94DF-BC58-43DF-9362-66C2CAE9F5E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95" creationId="{9D7F75A6-4FB5-4518-A281-7F4BE54C5FE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96" creationId="{D8F582D9-BA65-41A8-85F6-0583024263A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97" creationId="{D278EA2B-2C64-480C-B156-755E4D274D5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98" creationId="{8FE2CB52-B7F1-47ED-AE46-A651AFDF8A3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199" creationId="{EDA871CB-D0AD-42AF-AD5A-653D8074C53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00" creationId="{A1FC63D0-3A8B-4AA6-B57E-B0EEA9F07EA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01" creationId="{B9E5453D-93BD-45C0-A292-231CC533BF2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02" creationId="{288BE9A2-CA1C-4165-B80A-7349C533F93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03" creationId="{B13BFCC1-9204-48C8-BA94-1E7B67B5EFA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04" creationId="{C2EA0762-2ACA-4A0F-8CAF-C025922792B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05" creationId="{32AD92D9-63FB-4735-994A-02C9EDCF0BA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06" creationId="{620B52F7-B6B1-47B3-B28C-21209964B86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07" creationId="{FA5E4FD8-60F5-4998-A1EF-92624A6C41E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08" creationId="{66C8D28F-4D66-4173-86C8-3E37688A186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09" creationId="{F4129F06-7CFB-4D74-B3A4-33016DF964A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10" creationId="{D384E173-0D8F-4B44-8F99-42B55A5ACFE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11" creationId="{7BD94A34-3C78-4444-AB95-9D07761A2DF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12" creationId="{0BFCD7EF-BD38-41C3-B589-D62C26A9D21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13" creationId="{752D842C-86A2-4F4B-A4B7-64FBC8464E8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14" creationId="{D17D5845-BA5E-48E1-9D37-5D412F55945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15" creationId="{BDF5C898-F06A-4200-84FC-442C4C51BD7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16" creationId="{4B217CE0-EEED-47F1-834F-70938F623C4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17" creationId="{56C89DC8-F159-4037-A458-30BB685DDB5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18" creationId="{15C11FA3-E4F3-4305-A4A1-A2C03730463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19" creationId="{88B63830-3A68-42DF-BB1F-33F11E3781B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20" creationId="{42C1E2AB-DE18-4C80-BF80-EB7EF56D634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21" creationId="{35692CFC-5FD3-430D-896E-E18238AD6FA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22" creationId="{F8D44E47-5A6D-40E4-B949-5FDEDA3435A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23" creationId="{7100D750-3D1F-4FB0-B52E-DEB3CB7D9C9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24" creationId="{371CE6F8-2534-4A1E-A49A-A8CADA2CDBE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25" creationId="{B25212A4-4B52-4089-B1BC-C170600A475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26" creationId="{00E7217B-B39E-469D-9A3D-BF431FE87F5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27" creationId="{91DD9A80-C71A-44E9-A580-FECF4554E05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28" creationId="{12E22AFB-2758-4F42-B5D2-9370E18084F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29" creationId="{ABEC8BA9-7AC8-4EEF-AD8C-37BF675020D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30" creationId="{2C2AD3A5-4606-45EE-B106-4F430C6C1F2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31" creationId="{4D7787F4-5EB4-490C-B4E6-BF417E50656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32" creationId="{E2F9FCD9-A43A-49D7-ADD7-935C90A77AF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33" creationId="{6D7A214E-7D70-40B1-BA3E-EF55F399645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34" creationId="{FC3BEC2B-3049-46E1-A137-F4283498EE3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46" creationId="{4550CBDA-DB36-4078-A16F-CD6E2A06458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47" creationId="{33F755C3-5BA9-42D3-9C2C-0C010A6AAFF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48" creationId="{42B72E67-8580-419B-B820-2D99BA1E4CE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49" creationId="{40E2265D-7195-41DD-9570-02AA5A80737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50" creationId="{1AD859C2-D5A2-48F4-B28E-8FFF89478E9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51" creationId="{843940DE-A3C7-443A-B747-B955F5242F5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52" creationId="{C59FBB8B-6AED-44EC-9ED7-AC34D376100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53" creationId="{56343104-7E4A-4656-B5FD-FDDA8D8217C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54" creationId="{B2C844A1-4744-4707-92CD-FF97CFDCFA3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55" creationId="{B929809A-3821-4DB5-8E5D-5D1CE359861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56" creationId="{A71C06EA-B3B9-4D4F-B167-A51A42067FA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57" creationId="{CA019D21-41CB-4DFC-9621-D6047903949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58" creationId="{CCA40429-1875-491C-A6AE-C67C2D41095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59" creationId="{1A7E736D-6764-49CC-B361-46877452713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60" creationId="{FA65BF20-DA97-42FE-8E37-A72A1368A89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61" creationId="{63226116-F68C-4763-94BA-BC56F0116D1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62" creationId="{5363BBC7-3D7A-4269-950A-5AB150A45FD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63" creationId="{7E169E51-4D2F-444C-BE24-730CA466D34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64" creationId="{448AEA11-B4E1-421B-97FB-DDC9AAC4DF4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65" creationId="{9675237D-FCAF-469C-BE5F-8154FFE4020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66" creationId="{B5628795-B3A1-45A0-8833-1A4019F9FCB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67" creationId="{D8432586-121F-411B-9D23-259A7E1C49A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68" creationId="{DF083FDC-AEE4-4A8C-A321-DD2D8B0AC11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69" creationId="{7EFF2580-DABC-4E9A-8F25-9B5BD944422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70" creationId="{C4B42E23-3107-47BA-B7EE-DE1A2FD56A7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71" creationId="{F06C110B-ADE0-45BD-B4C4-4FE9F1BF729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72" creationId="{AA8E63A2-E274-416A-8BB2-FB34FBCBBB0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73" creationId="{341B78BD-EBCD-4E4B-96C9-3C8482ECAE9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74" creationId="{DAA57D57-991D-4F82-BF02-6836F614DBB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75" creationId="{E98071DC-483A-4F2C-8D24-E8D2B43B264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76" creationId="{420CA6A8-C406-43D0-A707-F3D09F322F5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77" creationId="{8583D0A5-2385-4E26-84F3-7E95DDFBDB3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78" creationId="{4291CE85-645C-4D6C-92D5-FCA997710C1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79" creationId="{516A746B-376B-4145-937E-7875CD469BF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80" creationId="{A5CF0D2D-348B-4E0B-B978-B43E550E8F9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81" creationId="{D1640935-7900-470E-94C3-72A6F8C04D3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82" creationId="{E2C3EFE6-5D22-4E49-B30F-A000CD44CD3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83" creationId="{ACF74C42-6E6F-4C41-BB14-9BB33B3F1E6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84" creationId="{D5130AB4-25C3-4A58-8AD3-922710BE900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85" creationId="{767724F8-840A-4240-9401-083D6132CDB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86" creationId="{1852495E-AEB9-4D49-9668-64D45C1276C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87" creationId="{D907F6BF-4059-4703-B337-015A43FF907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88" creationId="{A1F85A17-0548-43F7-93D6-A8ABDFEDD8F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89" creationId="{2456196B-7BCB-4B70-B1C2-01845944F8B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90" creationId="{4EA610F8-298F-40B1-B38E-82FC7FFD05E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91" creationId="{95E51E0E-269D-4B7E-ADA6-D0E6B801C37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92" creationId="{B3834FE3-1AB6-4237-86AC-05D2CE1105C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93" creationId="{87CA12CB-F64F-43AD-B01E-3F0AA00D637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94" creationId="{EEBFF74C-ED7C-421D-AE7A-C3928493C4C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95" creationId="{7932EBFD-4385-4AD7-8408-ED462D8CBB5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96" creationId="{FB1F5999-D744-4294-9F7B-89DF7A0BE96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97" creationId="{FD5492BE-6464-4092-9BE7-80654A3C6F0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98" creationId="{71D4E4BC-3365-4033-A5D8-6B04E5378A1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299" creationId="{CD1BCECD-2905-421E-8125-78615765E77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00" creationId="{73486F55-5DBE-439C-8318-AC36AACFE63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01" creationId="{4621B8AE-60CB-450A-95C8-8B839953EC0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02" creationId="{5A65665E-6FBB-45C8-AE28-D92BD3877F3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03" creationId="{1723C672-EA8D-4E27-AC23-274282F18FE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04" creationId="{97304953-FFD3-4066-B0B3-9357B0BD830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05" creationId="{0DC6E932-1ED2-4ED5-B613-DC1A81F5E22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06" creationId="{21A6C664-FD99-48FF-8B1F-072358E1D94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07" creationId="{D75AAD09-6BEF-4F2A-82A8-6D6301D782F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08" creationId="{5AD51EA2-DBCE-43C3-878B-8B2CE6372E0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09" creationId="{ABD51AB1-5D68-4656-81B8-42E4E9BC5B6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10" creationId="{593B0221-BE36-44DA-BD8B-040F745EC80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11" creationId="{41458DF1-D3E3-4A7F-B886-F56429DA090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12" creationId="{0A7FF8A0-EB1F-4E2A-B262-99548891971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13" creationId="{DEAB0D24-943E-4F43-817F-D5412A9A4B2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14" creationId="{7AAF00AF-B374-4D65-A903-6D544BDB6AC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15" creationId="{221C5D61-325E-4F37-A96F-42F32BC7856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16" creationId="{D3FA0768-8174-4C17-977D-2D7D24D106C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17" creationId="{7D90D780-BC8E-4A04-B270-88B59175F7E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18" creationId="{990D536D-BAAB-46A5-B610-B4C2F6ED213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19" creationId="{BF1A26A4-2556-4274-9591-71159341B86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20" creationId="{F48B2494-DBE8-45B7-8B2E-29019E0A3AB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21" creationId="{C8EDCEC3-8AB8-4EA7-8340-0D12ECF7629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22" creationId="{83F8BFD6-D008-43EA-A737-1955F545632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23" creationId="{E3BD9759-C927-410D-8D02-DB5F6A75B5F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24" creationId="{C215812B-F932-4253-BD90-24AB5BD19E7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25" creationId="{BB755B35-FDFE-4C03-AF66-83476141A51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26" creationId="{04DB7051-2099-4036-A60A-1D6F24FE211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27" creationId="{4A35677A-F9C5-4DA5-A7D6-586A3A63EC9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28" creationId="{BBC21028-C248-4D27-8AA5-28FFE01E388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29" creationId="{E20E3421-F59C-4E7B-97F7-B99FBCB6CD8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30" creationId="{5BE3D0E8-86C2-46CF-9449-B34FB617947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31" creationId="{05CE3E7B-9348-422F-9D4C-014D3855D23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32" creationId="{99E27616-7E92-4F42-BE0D-32E0476959B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33" creationId="{4D0591E2-DFCA-4089-9688-C592AE50255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34" creationId="{2D7881C7-954E-4B6F-8C31-6AA05BA8C43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35" creationId="{99029072-F70A-440C-B478-AA7DC0DBD30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36" creationId="{E9DF83C3-C5C8-4F97-9370-E5ADDE776EC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37" creationId="{4956198C-C5BC-4229-A560-7F0E8B852D6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38" creationId="{8B08FD36-1963-4427-8D2F-610EF52648A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39" creationId="{12D42689-26F6-4F1D-972B-A0AFCBD6564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40" creationId="{79D3D821-AD76-46B9-B9BB-063A1AE0DE0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41" creationId="{9292CA72-C333-4DEE-8C64-5784BDB20A7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42" creationId="{FDB04F8A-6557-4540-913A-A89A74B9245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43" creationId="{C4D489EA-2D48-46EB-ACF3-6D3F220D5D5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44" creationId="{CC23C410-10FB-47BD-9F0F-4C5C7BAD0C9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45" creationId="{372F5421-CC91-4863-83E0-0B6BB8EE4FA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57" creationId="{5B912AE7-69E6-4EF1-87CD-6BE791E5AD0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58" creationId="{3A88343F-CE03-42C8-BAD4-33F3B648426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59" creationId="{3C2A4068-F719-42F5-A4F7-8D3A574BEEC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60" creationId="{661E21EB-25CA-45C7-B459-AA2FB94D32B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61" creationId="{CFBEAB26-48B6-499F-A885-19629A7A6C7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62" creationId="{E9538A55-D229-4B20-978F-1F94AA3B453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63" creationId="{8B1E00AC-58C9-4222-AF02-115DF43F0A1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64" creationId="{5D137241-2416-49DD-B67C-EE9076DF343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65" creationId="{1B653858-B3EB-4FB4-A082-1D8A1251DC0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66" creationId="{B7E0ECE6-AAAD-4AAF-B932-486968F77A9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67" creationId="{810FFF2F-3A8A-4FEB-A19F-230AAE4A070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68" creationId="{49FA27ED-5501-4555-85B4-4E06969399C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69" creationId="{4CE86E91-3659-413D-9EAC-7A625EA1708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70" creationId="{E91DF237-BE4E-4820-B950-3AC29B006F3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71" creationId="{27DC8C5C-FC04-4022-A975-C8650E86A9A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72" creationId="{A8A74E3B-8D47-42C4-9350-22B81169BD8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73" creationId="{86EFBC82-3C96-4C31-BC10-E7BF53299A6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74" creationId="{AE052F40-7A03-4337-A174-95E00AE892A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75" creationId="{319CF80D-FF10-43AF-AD03-9DDCF1BCB4D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76" creationId="{A1D96A81-1B14-4404-A6D1-0A7ED5485E5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77" creationId="{C5CB8D3C-D5A4-4A16-AD60-0A331A79880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78" creationId="{9A305605-97E9-423A-9398-811B1A19AF3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79" creationId="{730E0024-5E67-4887-A292-2DFFFFE21A8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80" creationId="{2A938BC6-265B-4AA8-ABEA-3AA4B814208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81" creationId="{C21B488B-B2DA-41CF-9846-AAEAC333499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82" creationId="{72DBB7CB-D55A-4D69-9B3E-927F5F645E0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83" creationId="{301BD244-21C2-4AA8-8A21-5FC58805FB1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84" creationId="{3FEC077A-2D37-4FA8-8AE6-F7DF38407C1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85" creationId="{2ECCECEB-2A18-4A76-998F-487A6DAE537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86" creationId="{E3508EA7-3AEC-49BF-9413-2C42AF290D9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87" creationId="{708C5A3B-8E3E-416A-A418-303559C4CDC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88" creationId="{A382EFF6-4C4F-4183-B0AF-10A80BA0897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89" creationId="{0845A64E-60A9-460B-A2AC-20E8614A3F1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90" creationId="{DD408926-75FA-4FE0-BB91-45A6BEF5D83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91" creationId="{C343B2BF-47FD-4AD0-A404-DD407AFF796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92" creationId="{1D2FDA72-56F3-44CA-9BB5-9E84A245C2E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93" creationId="{F0837021-8184-441A-9F50-CAD912E471B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94" creationId="{4E8F301E-C2ED-47BC-9C78-83DAC06CD4A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95" creationId="{F8054284-4C47-4B8D-94DA-B7F3F1218D4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96" creationId="{9EBF61FA-9289-462B-AF43-FBA9B3A1F32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97" creationId="{9B605F6B-35BA-4632-9902-679EE778BF9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98" creationId="{B807A86B-2181-4242-B1D0-E8A3C62B439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399" creationId="{F85EAFD2-8C5D-4B98-9613-5BB54608C6F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00" creationId="{17EE8361-D793-4127-89AF-52EF974612C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01" creationId="{F89EE915-9944-45E9-BBC0-D08FA59160F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02" creationId="{92CC3475-40D0-4F92-B8E9-2221E44BE5C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03" creationId="{AB3C0EB6-2375-42CB-9B5D-52739FCF43D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04" creationId="{393ECC3E-40B1-49EF-B9D4-42CB869667C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05" creationId="{D8D29946-57DA-4EF8-A807-EA22B9F4293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06" creationId="{B82B1AF1-4AF0-4EA9-AFCF-BCD78717E2A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07" creationId="{A4A2A12C-7358-4160-84E9-E75307B6CBF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08" creationId="{9FA8C036-7A43-49FC-8407-C0B84B69296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09" creationId="{95FCD7C6-6C58-407F-93ED-2051FFEA14C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10" creationId="{6975C2C8-9AC8-43D0-AEDB-0DB1F6C4484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11" creationId="{F3A16D07-2515-43F1-A46A-7EAA39124F4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12" creationId="{45D656A6-AF08-4CCD-8996-AA1531E44C0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13" creationId="{BC473399-B37D-4F95-B9A2-E1A7C0478F4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14" creationId="{5393DAA2-50E2-44F2-9635-4D107A76937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15" creationId="{076347FB-D18B-412A-93BD-63E7D178D6E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16" creationId="{249537A9-7B35-49B0-B361-54B765F3983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17" creationId="{A12D61E1-B693-403E-820F-34392C3C60F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18" creationId="{A42EECE1-5D3C-4741-AA37-D1E304EF297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19" creationId="{5FBA75BC-AAAE-4AE6-8576-1CE81AE459C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20" creationId="{93A55958-8CEF-44CD-BF89-A2F632073FF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21" creationId="{737BCA09-E57F-4AFB-B9B1-7049BBC61D8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22" creationId="{0E508F10-AD2A-4EC0-88DD-BF7A19BA4E0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23" creationId="{B1458DEB-6E6B-4931-AD70-9101E310136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24" creationId="{6F0D75AD-D2EB-4E94-A689-18A928A35F1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25" creationId="{91DEE207-07E7-4E57-83E4-E2A80ECA1FE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26" creationId="{B7439766-9FF0-4CCE-A53A-53A0A213FD8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27" creationId="{1C183D2A-7ADB-4311-B24C-2896BC621B4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28" creationId="{FD80C705-DC3C-47A5-915A-FC3CDA12C28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29" creationId="{2AA93C6C-3C61-42BE-A691-C49554FED18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30" creationId="{A77A0198-7FD9-4D59-870C-B544C67DD91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31" creationId="{D0F47CBC-F37E-402E-A53E-2A56820BB4B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32" creationId="{FB55144C-27FB-45DF-B476-F38953DDFBF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33" creationId="{ED801FB8-D6D8-4571-BBD9-B4B144A21DB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34" creationId="{AE87BC56-140D-4325-B4AA-BA4E59DA3DC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35" creationId="{CF72B36A-F3AB-4550-A438-991BB3015DF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36" creationId="{ADF2DE26-5921-4FBC-8497-C6879D17775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37" creationId="{8E4E789A-490D-436C-90E6-76DDE8A33EC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38" creationId="{AD19C0D8-9DCA-4EF8-9881-B65743E0B21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39" creationId="{69EAE65E-B68E-47DE-8155-6F92A616683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40" creationId="{8D98361E-401D-4A92-B086-B59537960AF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41" creationId="{EB14265C-7E61-435F-85D8-5FAE7F61C58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42" creationId="{1CFD87B3-65AA-4297-A1F0-B70F3463221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43" creationId="{2E31A1CD-0F64-4462-9598-F6FF9D45DFA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44" creationId="{CDAF9B31-9ED7-4CEC-A4A7-47D75741ECC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45" creationId="{49A53EEB-F1BA-4C53-A876-59854073233A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46" creationId="{A15EC579-37DD-4308-ADBE-96BCB468C41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47" creationId="{ED095DB7-AFD4-46C3-8957-7BE3D547A2B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48" creationId="{5344A4A8-5B32-4A6B-A21C-BDF08F3A61F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49" creationId="{D6E1F331-472D-4603-91B8-8A432BC6F7D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50" creationId="{6027A9DE-50B5-4BB2-91C5-57BC7CAD66C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51" creationId="{BB981EB9-226B-4724-B0F7-BE251AC4F08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52" creationId="{906CF8F6-C801-4C1D-BFDC-3561469EACF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53" creationId="{DEA69466-780C-44C6-A22C-D0CDBF5F2E6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54" creationId="{4447B726-DA40-4CE7-AA99-E1989CEEB7F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55" creationId="{007C81AA-EAC1-4F7C-B991-E9E2EE07E0C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56" creationId="{3E7663BF-7756-40E0-BD62-125AD98B77B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68" creationId="{E67CE1A2-8E91-418F-9C13-7D840D1AAA1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69" creationId="{DE9306EB-2432-485E-AC20-0B1428735B0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70" creationId="{321F208B-18EF-4D09-B110-06221976F77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71" creationId="{74EB532C-ADCE-43DA-BD9B-69493E088F6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72" creationId="{45E319B4-E67F-4CDC-ACA0-EC8339DF7FD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73" creationId="{6A9C2F4A-6961-4931-B593-82A9667D291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74" creationId="{3088F954-0340-4303-B5BB-8AB498112D3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75" creationId="{10A7327A-52BD-4AA0-B300-E5CC308B2EA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76" creationId="{EFAEF553-7016-4903-89A1-A6CF6234707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77" creationId="{50F81A75-1629-488E-9A7B-B0A178644AC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78" creationId="{727D14BE-72C8-45AD-944B-8AA573C6320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79" creationId="{C9964A99-4867-4F50-A0C9-3A44D228ADD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80" creationId="{B79C1487-D6AD-4EFD-926F-20ADA7A54F1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81" creationId="{50235596-018F-45AE-9427-2E2517C9F0E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82" creationId="{B5282C1D-501D-464B-A021-3486DF475BD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83" creationId="{AA287647-5B84-4B46-964C-B1219F6BECE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84" creationId="{331E437E-2DBE-42E6-A4D3-6F9550F21A5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85" creationId="{8C16E1ED-9153-44DC-B851-063BD20C360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86" creationId="{D05858D1-2B1E-4DBB-A146-1E70576E895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87" creationId="{23E2434F-D82A-4971-B0DB-92E3AD02F79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88" creationId="{8EAFA3E4-675F-4D29-8C3A-1AC74F2775D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89" creationId="{AFD83DC4-34E9-4E00-8983-0A0949BFDC4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90" creationId="{D76D772E-9367-4460-AD25-730DD5C9BCD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91" creationId="{7ADA96EB-6375-4E86-AE6D-017AB431720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92" creationId="{F266BA24-C840-4160-8319-AA3D28F5A6B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93" creationId="{9B2CCFAD-EDA3-4D7F-A74B-4B2761AD6D8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94" creationId="{EB3AC3E9-1631-47E6-8793-2F38863AFB8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95" creationId="{C16F0B1B-6A49-4E18-A965-AD71B5F3F2A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96" creationId="{D20B941C-4AEA-4AC1-8BDA-B1CBC87B904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97" creationId="{76CE1C93-7552-419B-96AA-86BA10A2D1F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98" creationId="{19460FBA-CA80-4E31-975F-DF91A1FA9FE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499" creationId="{39DBDCD5-E5F5-4843-9C44-D3740FC9557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00" creationId="{9ACA83C4-EE74-44D9-A26D-924A41414B3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01" creationId="{AEE3B386-4CCE-4032-AA55-9B57AD3D0B4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02" creationId="{23CCDC37-123F-4681-BBEE-84033DC3BF1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03" creationId="{92EE3345-C795-4288-93ED-F53FCD8FEB9C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04" creationId="{6F096137-8BFA-4A11-A5D5-F26F294C256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05" creationId="{EECA8523-381A-4F19-AABA-CC2D7F29B56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06" creationId="{F238506E-3AD3-4918-9CF8-B2DBAB034B3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07" creationId="{1A730BA1-88C5-438C-9C38-5ABEF457680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08" creationId="{84003064-B087-40D0-9FDB-91EC8F4EE99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09" creationId="{2F810522-9597-4C86-9164-A130B1607C3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10" creationId="{3CB6943B-18BE-4142-A6E8-C37820DA610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11" creationId="{1DD91E78-0333-4CE6-89B7-0BD700646C9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12" creationId="{83444123-C9A4-4282-8F7C-04A00ED4BF5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13" creationId="{92A6ECBC-767B-4D51-9074-BF1ABAC89F1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14" creationId="{CC05CBB4-31D3-4EC1-8B86-174EE51DF2B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15" creationId="{E0158BA1-3AF4-4DD8-A08F-C18F8308B9F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16" creationId="{255583B0-5AE2-4B71-A1C3-81917E9D39B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17" creationId="{72046B76-87C6-434C-97FA-7B85D1451B7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18" creationId="{EA49DFC4-0E52-4C27-85E9-C4678CFC194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19" creationId="{D9624C6B-345A-4794-AF26-9634EBAEB7F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20" creationId="{387E2131-6BF2-4637-BA54-4DD6E2F2C63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21" creationId="{09E54BBE-C77A-4B57-9142-349F9DFA58A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22" creationId="{AA0BA719-858F-4D82-B780-83564806C32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23" creationId="{AA484E7A-060D-48AE-A08E-79E2E555432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24" creationId="{815C7644-06B9-4C27-9E48-2BE855EB7A4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25" creationId="{99804B21-40DB-407F-9D9E-1F7C34AE21B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26" creationId="{A5063F31-0C45-43F2-9D18-22568D4457A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27" creationId="{C38D0409-726D-469D-968E-4DDA1990E8D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28" creationId="{377D5F77-BD98-4990-B861-69E9810AD24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29" creationId="{C82A4878-A1C1-4B85-824F-C08FFAE5B87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30" creationId="{DF7B87C6-4CA6-4CB1-8DDA-5E73EF24F3E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31" creationId="{63E5E3AF-C225-47FC-AEAF-A387126E1822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32" creationId="{81CEB31B-DDB5-4D93-9EED-02EC4769E39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33" creationId="{651CD3D3-8B91-498F-AFEC-C0F2CF1ABEB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34" creationId="{97B1CAE3-2C2F-483C-ABA1-30E9D291412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35" creationId="{D80298B0-7A0D-4FF4-BBCB-6D869F92B14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36" creationId="{E351FD8A-098F-4ECB-B940-A6E27857A8C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37" creationId="{1B3DFBF1-BB00-4692-BF71-8590173C32A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38" creationId="{80F00826-51DA-4AFC-8AFF-5BBE09F0CF0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39" creationId="{0BA4308A-3109-4571-8F3C-5BA8A304365D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40" creationId="{56BAA243-11D0-4989-B3D2-E2398167B01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41" creationId="{B2BA479A-C277-4FE1-A66C-ED3B9C58D8C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42" creationId="{C5F2D694-EE0C-49F9-9BD5-DFFD2D998A8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43" creationId="{517FE685-2540-4389-A6BC-12599A847E0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44" creationId="{97543BAF-EDDA-47A5-A761-CD46BEFC9EC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45" creationId="{70D049B9-0E70-4B3F-962F-2EB6927211F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46" creationId="{875CDF85-734B-472B-B575-DBA49AB38FC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47" creationId="{04A9CFCE-5058-4544-9E28-45C6ED269DC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48" creationId="{F40595B9-0372-43DB-8884-EA2947A157AE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49" creationId="{0B88DAD1-99F7-4603-B451-98D5D0A7249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50" creationId="{F777D301-3710-4F82-8760-A2407B963D39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51" creationId="{CE1C2635-7DCA-4F5D-A402-D1FB64E605B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52" creationId="{40F83FF4-CAEF-4248-A3FB-2DC6F2ED7BDF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53" creationId="{4A2976C2-9AFA-4395-B265-2323DD4D0B0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54" creationId="{A4906813-90C6-41A8-8CAB-D8204F89A240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55" creationId="{D0E5E803-8CCD-4A72-BE19-D232D09E6D86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56" creationId="{4FF336D4-F631-448B-B12A-F5BE02EB015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57" creationId="{47C4EB7E-3A43-48BC-A55B-6932BA21BC3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58" creationId="{5B4C425D-D176-43C5-BBCE-FF8AB4A8926B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59" creationId="{64F0ECE3-F44A-4BE5-90C2-446CFAED136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60" creationId="{7E53DAE5-12C7-4453-AFE2-17F00B18B573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61" creationId="{2002DB32-9332-4C5C-BE7F-81DBC8537A4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62" creationId="{386CDB6E-A4D7-4B3B-A0B5-CC5AB4AEEF28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63" creationId="{11E26A6B-95EC-4724-AF76-EA6AF043AC87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64" creationId="{5E858569-4950-4298-A7FF-EC46B96C5655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65" creationId="{3971102F-8852-473B-8AF4-0CEC479D9F14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66" creationId="{C4DB56AE-3149-45B4-B5AF-A2206A159741}"/>
          </ac:spMkLst>
        </pc:spChg>
        <pc:spChg chg="mod">
          <ac:chgData name="NGUYEN PHAM ANH THU" userId="baf72463-252b-4d5f-a6ca-5a6327a9888d" providerId="ADAL" clId="{2F718089-70B5-4574-BAF7-6821E1523347}" dt="2022-01-03T06:20:22.888" v="3502" actId="165"/>
          <ac:spMkLst>
            <pc:docMk/>
            <pc:sldMk cId="4248521690" sldId="295"/>
            <ac:spMk id="567" creationId="{3D413E21-C4B1-4C45-A8EE-9FB0E5D56F7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586" creationId="{A0EE2D3F-0C62-4B87-AAFF-4A45FAED07E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587" creationId="{7C65FBA1-0100-45F2-8CEF-A6367C093D6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588" creationId="{33C94B72-99DA-4340-A2BF-9267D882329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589" creationId="{6510E361-B222-425E-90B8-D290B834471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590" creationId="{C7901854-9929-4EA6-957A-C03388C1D90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591" creationId="{856523A6-8226-4984-A016-FA6F20C3C5B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592" creationId="{25386C39-B857-4D34-AD69-13669947D8E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593" creationId="{00CE3975-65DA-4074-9A12-279E9CCD9E2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594" creationId="{CCBEFC97-52C4-43B0-84DA-34B04EA6F53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595" creationId="{56FD9305-3DB5-44F8-A899-5471A4872DD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596" creationId="{DF43CC60-74F9-4ADF-885F-3B40F6160E0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597" creationId="{C116D311-33B9-422E-B2CC-14CE0166B33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598" creationId="{0581B15B-F8DB-4565-9348-430B81F91D7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599" creationId="{032232F0-034A-4F66-8F01-94FEE0048D9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00" creationId="{01735A31-F859-4180-BFFA-42F49F8746A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01" creationId="{54B3932A-BA97-471F-A0BE-0532D55F0CA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02" creationId="{E6E6BD6D-44CE-452D-8ADB-AD312FFB033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03" creationId="{0DE65F19-0573-4180-A0B5-1351AD295F3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04" creationId="{5BD6C669-0789-45B6-8862-6D32C13BEC9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05" creationId="{EF7F2867-FD82-43E7-A70E-1BAA5660DE0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06" creationId="{59D583FF-90AF-499F-AAB3-71CDFB05E34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07" creationId="{941367C2-AEE3-4F36-8311-56B45E14C05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08" creationId="{884C40C7-2F06-4C0B-96B2-DF54E26C5DC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09" creationId="{8509D3B3-9CF2-4E18-9F6C-BB8CAF7878B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10" creationId="{8451042E-C400-46F0-B8A1-6B70B32B345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11" creationId="{7A727EB2-54F3-4631-97D0-4B602D4BE2C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12" creationId="{EC4B6B98-8E3C-4823-A4BB-FDE768F62E6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13" creationId="{3A7067B3-F9C5-4049-8445-78717853404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14" creationId="{6F67301B-5069-4606-A44E-165BD8C4740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15" creationId="{E5B6B1F3-2489-46E8-8FDF-1639F980AE0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16" creationId="{9E2F42F4-81EA-46E2-BD21-8BFD077BDA5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17" creationId="{288B615C-ED19-4A07-9487-1E2626757BE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18" creationId="{D7F894AE-4826-4C6A-A5A3-0DD7670CF53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19" creationId="{84C53F42-D737-41B4-8B1D-5AFE706685B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20" creationId="{DA25B904-75B2-4386-80CD-0779A30EE8F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21" creationId="{05B3BD54-B33D-4E88-B9B7-EEF8BEEAC34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22" creationId="{614012F5-89F2-4CE2-8067-CB2C22E7F10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23" creationId="{369EB5B4-DA75-471C-9C2D-68532AA3E2B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24" creationId="{3570AD02-6C90-4611-A011-7F6E6B3C397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25" creationId="{E6B90D0B-8376-407E-A54C-24AF45034AB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26" creationId="{D1456B6A-7FD2-494A-A49A-9B45A058A0C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27" creationId="{E015611D-B32D-425A-89B9-5D03D4C3883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28" creationId="{BC9C1C35-5D75-4D75-B07F-AF907A615B0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29" creationId="{C461FC61-ED23-49B0-90C3-AAC9ED39CCA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30" creationId="{2E0F047B-A22C-45CD-BB7E-4E7A3D340FE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31" creationId="{AD75C630-66C5-4101-A80F-C5AC2683530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32" creationId="{F5D259CF-5494-494C-A551-148388E6C94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33" creationId="{A7A45576-36AB-4F66-B86F-8F8C454E8D5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34" creationId="{2677B3E5-CE77-4B1E-BA8A-A3EE4A3F5ED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35" creationId="{3C05E968-C0E8-4946-8F80-E85A81E6AE3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36" creationId="{6D288F62-451B-4267-936F-4CC8BB9338A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37" creationId="{1367A6B3-F8B7-49A0-9440-C7793E80AC7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38" creationId="{D77D1191-7A67-44CB-8B44-B12003D7627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39" creationId="{97FDD481-DB34-40D7-969E-8D2CCDDD39E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40" creationId="{7A5AB5A5-366D-4FCD-90FD-A205FFEF227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41" creationId="{F8532A85-C65D-40F2-B9FE-6AD0E5A3E9B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42" creationId="{38C4DD3F-88A3-4BCB-B5A2-1E24610B3E9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43" creationId="{379B4B30-3304-4913-8B9E-0BCBDBC50F8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44" creationId="{AF0EE6CA-2D3A-4847-9CCA-993D1F4C7C3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45" creationId="{60685B23-EB6B-4278-8E06-E324921B67B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46" creationId="{2634B6C3-7B00-4E14-BF08-698858C8EAD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47" creationId="{E5B32B54-F47A-47CE-9628-E7E7155C776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48" creationId="{1B912B2D-A6A9-454C-AA63-1A650827939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49" creationId="{3551A1F1-BC35-4495-BF10-B4936D0773A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50" creationId="{9126EA7C-A6D5-4F9F-BB66-E178CA477D7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51" creationId="{47953D62-CDAE-4282-9A17-5B25079B19E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52" creationId="{6E0AD209-C8B7-477C-BD93-AF1EC0A8771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53" creationId="{8A3BEEE5-53AF-4A95-B159-DD4CE76A7D1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54" creationId="{87D88AA2-3F4E-4AF2-BC9B-3A278E92990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55" creationId="{721D3298-BB1E-4192-8855-0A3D1CC8015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56" creationId="{D3D414A9-AEF3-4F62-BAC7-FB9B2EB5ABA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57" creationId="{7297F88A-2C40-417B-ACD4-530AB923074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58" creationId="{2BFAC76C-F13D-4331-B669-081D3D01E27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59" creationId="{CEA3349C-000B-4F32-A7C9-E0FFB9839EC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60" creationId="{3EB5CD8A-AF48-466E-A4CF-785FB8690A5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61" creationId="{183DC8BE-7232-4B1D-90BE-F1E52094A49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62" creationId="{068C4587-5B2D-4829-AF16-0BA6552D7E8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63" creationId="{38B0FBCA-01F7-4B91-ACCA-29A9D263465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64" creationId="{6DD57401-BCD1-4E17-9553-C7996C694AC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65" creationId="{49073ADB-FD35-4D8C-9D43-C05EE2DA07F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66" creationId="{446AB1C2-9A8C-4209-8928-4DEDD84765B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67" creationId="{5D748490-9AF3-4286-A1AB-C2F8D77791E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68" creationId="{1A4F9F0B-B287-40AE-88FA-39E670565E7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69" creationId="{FD819B24-AA13-4838-80D1-1B65EE62299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70" creationId="{DBD39497-6047-4260-A369-5AC08598A47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71" creationId="{4560DAA2-35E4-473B-B56E-26201083307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72" creationId="{C3BB0254-981C-4B96-972E-87B258F539A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73" creationId="{0D76E775-2905-49B1-A8EA-6280E546F0B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74" creationId="{7620BD24-0B28-4899-8AA8-025B0FC1F08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75" creationId="{8E27D3F6-5492-4089-9FA4-2F35A2429CD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76" creationId="{2B74CACC-5A7C-47DB-8981-4EF5F84B406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77" creationId="{200BCCE0-2D36-42F0-9858-38E60354FF7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78" creationId="{EB9423B4-2C5D-4365-9961-CF72EC363DD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79" creationId="{27E1FC8F-E5C0-47DD-BA85-7906253B1D1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80" creationId="{4913559B-F876-40DD-937D-BB3F031E4D0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81" creationId="{6A85C8FF-021E-469F-BE30-B8D03A7FDA9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82" creationId="{CFF8668C-9600-4997-9738-224D469474E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83" creationId="{9183590E-6C55-4735-B36D-AF7143CE438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84" creationId="{C8C6907A-428C-4323-B323-B306BBF9FE5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85" creationId="{D1BF9410-ED5E-4005-9A50-ADAD221B0FB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96" creationId="{69F4DFAF-EE6A-4919-A1C1-AB65E88C134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97" creationId="{F911BBC5-4CC2-49C5-90AC-ECA9721227A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98" creationId="{5E8A21D2-B73F-457C-AE6E-8368DA8575F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699" creationId="{B63EFBCB-2E92-4B71-88F0-B13CF80D7C0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00" creationId="{D34953AA-931C-4B87-BEB4-E72BDDCC399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01" creationId="{C7ECB7C4-77D6-456D-8248-944C867D026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02" creationId="{7FA9D5A7-B2B0-4CEE-BE8C-684D75D9611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03" creationId="{7F702C25-9783-49BC-A05D-8187C18E746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04" creationId="{82921B5A-C3D0-4609-8DC4-13033D8B1FD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05" creationId="{5F223AD2-50B0-4A34-96B2-4B13BD5C21D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06" creationId="{AC5FE766-9971-46BB-8F13-69AC7109A1A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07" creationId="{F952A87F-2687-4388-A954-A38317FB044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08" creationId="{C7CDE159-F802-40B4-AEBC-E3040D46A1D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09" creationId="{C97CEEDE-32D5-4925-B941-4FCA90AE7DF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10" creationId="{945DE650-7A61-4BFA-93B6-EF6EF41E8A0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11" creationId="{E3AC65C9-725A-440A-B5A4-991AB586A38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12" creationId="{28AA1857-A96C-43FE-9C1A-BF248C6DF32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13" creationId="{25AF24A8-ECE5-4E49-B768-89C6CEBA4EF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14" creationId="{D3D6E088-BB90-49C4-9FA9-545EC6B6886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15" creationId="{AD2A8A4A-01A0-4B64-8278-5C90858D72B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16" creationId="{D7EC0ADD-E751-41B3-8B27-A6957FE92AD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17" creationId="{686489C3-D1D7-46C6-9319-E4129EB2CB4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18" creationId="{2C458EDB-49C5-4C17-87A7-7EA5C9EB162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19" creationId="{AB8DA14B-43A7-4114-A792-7940801B84C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20" creationId="{76895A21-A811-432E-9B57-DC5C1DF82FE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21" creationId="{0182EFA5-D1EE-4365-9C35-3B11B04FD79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22" creationId="{EEF307F0-825C-45F6-81B3-D7AF2819C3E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23" creationId="{E60FF63A-1E30-4CC8-8F8B-63EF5AB6815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24" creationId="{02412D73-EE1F-485B-AA25-BA34AB12AB0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25" creationId="{1508E4E4-585D-4DCE-8456-DADF7E6D09B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26" creationId="{40AFF2F7-334A-4662-A79D-4CC983C85F5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27" creationId="{7CC0CC47-40F0-4345-9601-1FD77D4800B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28" creationId="{BF2FB890-5E57-4586-870E-73B07B4E0C6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29" creationId="{B0624C06-9169-4B6B-AF3E-D23352969CF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30" creationId="{8599E45B-7084-4F71-A36B-9A010697089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31" creationId="{B7F99EB1-C00A-4031-9C51-213E882EBBB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32" creationId="{5C262EC3-EF53-4B15-82D2-09EA794AB39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33" creationId="{600FA82F-E856-48D5-A897-EC91560D6FF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34" creationId="{A764883C-64B3-4E72-9FA9-6DA1F5C8976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35" creationId="{3C0B771A-12B3-4DF0-9D34-7D835107D25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36" creationId="{DFA051C5-5369-4CCD-8885-6CF442614EA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37" creationId="{C106EA16-259A-45CB-A39D-3BFB3268F6B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38" creationId="{3C867C02-BE79-4A3B-92E5-0A590F89A61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39" creationId="{244C90AD-FF2D-48A9-A88B-97257280F55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40" creationId="{D1400455-B6F9-4999-ABED-288F16E620C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41" creationId="{1B272FF9-3074-4BEC-B8FD-4856407BC66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42" creationId="{B199DB5D-2057-4CC6-9017-32758123BA4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43" creationId="{2F3ED3D1-7F96-4259-9933-FCCDAAC3A80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44" creationId="{BF45ED0A-BCB0-47C6-BA0B-C83E3B24AA2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45" creationId="{94AC9C10-D339-4710-B759-98F1B672471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46" creationId="{C5C0E8EF-791A-4F48-AF53-317B07BB1B0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47" creationId="{2D65ABC9-EB83-4806-9954-300B9D603DA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48" creationId="{707E9873-FB70-4CB8-BC76-90B8A0ED349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49" creationId="{8236E254-5549-4E64-B888-915ABA68CEF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50" creationId="{72579569-204E-4BF4-A715-AECADCCE951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51" creationId="{53FB068B-0853-430B-ADEE-67B91B70E6E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52" creationId="{F65CDE05-8244-4EE1-A8E3-334201D0ADE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53" creationId="{98D6E645-D822-4F1F-B42F-25F6748C973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54" creationId="{05C4DBDC-459A-4A02-8039-AC06A1E13DF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55" creationId="{9F4AB1B8-F525-4B39-BE09-7B5CA70A2A1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56" creationId="{FE94BCC6-FC7E-4BA8-96B4-2475B23294C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57" creationId="{E2F1F6E3-28FB-4F3B-8A07-8C07F987815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58" creationId="{B320BFCD-1E4E-4197-9AA3-2BFAEE81BF4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59" creationId="{B9857092-D8B5-45F2-9DD0-542E77E757C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60" creationId="{40E7D2F0-DF85-40D1-8E27-7511F43818E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61" creationId="{FF450B59-18B5-4AAE-9465-213A5EE25C2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62" creationId="{FDC8F479-BB9D-4D25-83A1-233608BB1EA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63" creationId="{4E1B96CD-7176-4CCA-8D60-96D30FCF24F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64" creationId="{11F18FAA-48EB-46D6-82CA-F8CD42EB8F3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65" creationId="{596A78DB-2DDC-4196-AEE5-DE8DDD374F5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66" creationId="{9ECFB093-920D-4045-AE47-42ECA3062E2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67" creationId="{926BB426-8E90-4701-BA76-0F885588DB0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68" creationId="{B4FE71DC-0E58-438F-8FEB-273700C2629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69" creationId="{CD5267EA-52A6-44EF-835F-5444EA9C341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70" creationId="{713EEA66-7625-41E8-A94B-C00C5D338CB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71" creationId="{C8917380-926A-44E7-B4FD-576848852EE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72" creationId="{BEBD33F9-8C4B-4059-9D55-A8D15056B53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73" creationId="{F40FF2D6-1ADF-4894-9B20-5545F9CBB0A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74" creationId="{AC0CE68E-C435-4E25-AFD8-F9FD4A81D9F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75" creationId="{A0A21F52-5317-409C-8E0C-C9B5CC09D94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76" creationId="{E57AE51C-791B-4F6C-B129-68CBB895F30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77" creationId="{DBE9B535-C720-49FA-AAA8-0C66A420970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78" creationId="{7EA22FA2-EF44-4C81-9A18-80FBEF44E9C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79" creationId="{FBABB165-BE8E-4AF6-A353-1A6D505CD7D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80" creationId="{5A953CDB-654A-47D0-AC14-916DDD9C6F6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81" creationId="{C88622B9-8A60-4260-A094-E8C2420B628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82" creationId="{82CA2BD9-1639-4347-9255-2779FAC64F8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83" creationId="{E1ED759A-ABE5-4DFB-9A52-4226361E3BB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84" creationId="{F46A7FE6-C6D2-4796-ABBD-D2DE84DA5CF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85" creationId="{28097A6C-67EF-41E3-8883-5EF86528031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86" creationId="{3225B496-4FE8-4327-B74C-1EC3BE7E7B7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87" creationId="{697B2280-EC93-4CB7-98D2-F0B74444CFA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88" creationId="{A6A74A85-B319-4619-A2DA-8167FBA9A9D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89" creationId="{6EA5B8FF-AE3F-4F8F-9B99-F017CF113F1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90" creationId="{B154925C-BE36-4644-B92B-227700BEBF4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91" creationId="{BF38A43B-C324-400D-91A5-CA54C829466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92" creationId="{789CDBEB-CD5B-4563-8A76-786FAC890A1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93" creationId="{06377D06-CCF4-427D-A856-4162AD2DD66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94" creationId="{4FBC6E57-E714-4953-90D8-B8E3B4947D7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795" creationId="{A39E4269-1747-42B2-B465-39668AE93E0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06" creationId="{3AFB79D3-6A9C-4C01-803C-04632EDA0C4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07" creationId="{426D8FDB-C75E-4D75-BB08-76278D5B09A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08" creationId="{E09AD24B-767B-46D5-9472-3A132E11A7C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09" creationId="{DC8B9C5D-0353-414C-BCFE-A5A787F3FAC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10" creationId="{12CE95A1-864B-487C-908A-0D0D972AE5D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11" creationId="{501FF2D8-66E0-49D1-8DF3-E0799837BBF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12" creationId="{FDA50172-BC2C-433D-976E-4D80D3B95B4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13" creationId="{624348FF-CD1B-451B-85D1-A66AAFC031E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14" creationId="{7B36330C-6E0B-4EC1-AA87-A753A93BD15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15" creationId="{281B9B92-964F-439B-98E9-DC3FA10B573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16" creationId="{4A280777-65AF-4C51-BF2A-6F39F876A42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17" creationId="{20B7699A-DDA1-48B2-8288-822ACC605E5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18" creationId="{B4B14F8B-F4FB-42D3-B6D3-CA6F7EE4586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19" creationId="{3BE967F9-FE4B-4C1F-9EE5-B3194410804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20" creationId="{3DFE23B2-A82A-478D-AC03-9732B62829B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21" creationId="{096D4B50-419D-4678-9162-5636C49A84E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22" creationId="{C042391A-941D-4552-974A-26301F0BDB7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23" creationId="{2235A575-500C-43C7-8B76-3CD70319378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24" creationId="{F207BD01-9653-4A23-B608-A0D465837ED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25" creationId="{633205DE-C225-4A9C-8280-111D185DFCA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26" creationId="{AC2A744E-3394-42F5-9635-E3FC758C958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27" creationId="{297C542F-435C-4958-9CCF-98A3E41038C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28" creationId="{921A2421-984F-46FC-8E83-B64EADC51BF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29" creationId="{AE90B332-5A06-47C8-8431-D023648AD9F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30" creationId="{E9904B8E-2275-4A79-8E7D-B9F80A473CD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31" creationId="{D2FC3DF9-FEE2-465C-8A07-579BFD36710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32" creationId="{EC364894-2034-46C3-AA45-67EA9898597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33" creationId="{A67CB939-1E8F-4A4A-A683-BA4DA3032D6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34" creationId="{8D41C05D-E0A9-423C-BD50-0CAE1E0984F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35" creationId="{59259285-2A24-497F-9497-11108289669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36" creationId="{0D8AFDAB-94BB-4848-ACD9-5FE70D59E37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37" creationId="{9F218B91-5378-4E69-B53F-3ED4BFDC0E9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38" creationId="{76F52421-9850-4F20-BAEF-B1399B7EBCD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39" creationId="{408697FA-ED7E-4BEF-9438-66F188F551F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40" creationId="{1172BC0B-DADE-4D71-A3CF-85C160B80CE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41" creationId="{5135B5F6-8895-4D1F-BE3D-BF31A5FD154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42" creationId="{58D1236D-24A7-4A29-8A80-25566417C7D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43" creationId="{C29A105B-D0ED-4167-928C-D4F86FCB07B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44" creationId="{978F885D-E02C-4084-9C75-616F9BF3EBE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45" creationId="{80AEF3F5-9362-4C72-B9A1-C33E5CA3113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46" creationId="{9E19A907-D518-4D41-B07A-DD842C25107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47" creationId="{F330B1BA-3A16-4D95-92DE-AF07FEB14DA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48" creationId="{2E9DBAFF-E79F-4E35-BF74-AEC00A40842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49" creationId="{DB770352-88C8-4547-8790-02F6922C8F0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50" creationId="{1CDC0CFC-7BC9-498E-8596-4F4F1BB5DD6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51" creationId="{3B73F7B9-E713-4541-BA78-D157962AD39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52" creationId="{88D353D4-278C-4BCA-B403-7FC91B6D2E0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53" creationId="{A89D3D14-7F37-447A-8FB1-C5B30098E10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54" creationId="{A10C3913-9ACD-4B14-8D6B-5BE66850C0A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55" creationId="{91A3CB68-0704-4013-8CF3-ED2FE3DE216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56" creationId="{612A328E-50A0-4E95-B6D1-204E087449A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57" creationId="{40B94164-EC7F-4645-8760-E9654444598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58" creationId="{A6BB578F-275B-43C6-B208-C760EB3BEFE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59" creationId="{C16104D4-BA6C-4A3A-8550-08ED2891D0F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60" creationId="{D0CF6129-31E7-4D85-9B5D-62B180047EA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61" creationId="{B4B19AA9-364C-48D5-ACE0-2BB0BAEFE02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62" creationId="{BF868C8E-E96F-4A3E-BA89-1D290181921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63" creationId="{41C8DD73-A6CF-441F-B89A-83A5F3E13F5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64" creationId="{7018E023-E8EE-46F8-82AC-E26CAB70217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65" creationId="{E0A95627-EA17-4B33-9D65-CA2EEB218F2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66" creationId="{2455E1DE-308C-4D49-B9DF-B715E43BEF3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67" creationId="{3CD5D595-D060-4C57-B032-E2854835E14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68" creationId="{06ABE0B7-C1B5-4C1B-A7FC-0F35EEAE553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69" creationId="{085ECF26-7A42-4A3C-9CE3-14C2C0928AD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70" creationId="{7A9FE10F-3A9A-4E13-A6E5-40A42C6FEAB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71" creationId="{722F8983-285B-41EF-8B07-E508B701903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72" creationId="{C39D7683-DCC7-4898-A173-23C06FF98A6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73" creationId="{26C4C21C-C933-4D8B-BEDB-6019F638E5C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74" creationId="{EC6DBF9D-EC92-460B-B863-E894BAEFDE1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75" creationId="{1575BE63-5A52-4DE7-B5B3-93DDD9EE4B4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76" creationId="{A02FA752-BB3C-48BB-A20D-661CDA4A1B1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77" creationId="{19EC8F51-C47B-49CD-A488-CEC0D9E1E4C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78" creationId="{3FC5A5FC-CA0D-42CA-90E8-D7B0701803F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79" creationId="{9E7BFA7D-48D1-4A89-9376-61F60DDFDBC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80" creationId="{8CA139FD-5D56-4E4D-9C51-61B1CB76745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81" creationId="{4AACB383-EEBE-4964-8456-CE6C0BBC189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82" creationId="{154BD78A-687D-420B-8462-576AFA70547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83" creationId="{5BD4D9F9-7CD5-41F9-9F3B-0531F851B18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84" creationId="{CF6AF573-E73A-480C-A172-D5809070154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85" creationId="{901D2FD6-9684-47AA-B49E-89DAF677B53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86" creationId="{3B233DFB-2F75-494E-88B8-05B3D3AE06A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87" creationId="{91D05F05-96E6-4771-986B-69BA370E20E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88" creationId="{77281939-C387-4C98-9341-4001E45A482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89" creationId="{90B05919-88F0-4A37-9976-987BEBF005E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90" creationId="{828BBB93-9D09-412C-A2D7-1318362E2C6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91" creationId="{1206181C-96B5-4E0C-8AC0-9B6EE606C90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92" creationId="{C9E22F93-883A-48DD-9D05-9A0FCE89978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93" creationId="{29092C1A-9F49-45D5-9525-6DD3A20E861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94" creationId="{8457F45B-7732-4369-945A-9D455EEDC80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95" creationId="{9AFC7629-BCBE-4BF0-B7CB-56F53FF49FD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96" creationId="{17896373-FA66-4D82-903B-EFA9191BCC1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97" creationId="{10E692D3-BEBC-463A-A020-C447FEE81F1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98" creationId="{1DF208F5-69AE-44F6-84A7-E8402B817BE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899" creationId="{2F843DB8-BEFC-4323-8086-4B58751AE27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00" creationId="{25733A63-34C7-4FFA-82FA-CBA036BD94F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01" creationId="{DB5DA5A7-DF64-4B10-9FD7-CB5858CE0CE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02" creationId="{1BCE7658-9596-48D0-AC5A-5B888C05635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03" creationId="{7D135B0D-DACA-450D-A24F-E2009A88DF4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04" creationId="{F568A106-9011-4885-80D3-05BDCDB41F0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05" creationId="{BC9BF0B2-F96F-46F2-9993-4124DC4FA02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16" creationId="{0A33DCFF-66D0-4FB8-9F78-53A51E95E5C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17" creationId="{5E4FC529-BC70-497F-B900-D5FDA816FEE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18" creationId="{D86FA053-93E7-485F-BB69-F2AAAAE73EE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19" creationId="{E3E6B94E-962F-4A61-9893-C969DB79D12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20" creationId="{39D2C546-1FD3-4FF2-B8A7-D35AE395787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21" creationId="{5FA7A573-BBE9-4273-BAAE-236F9AFE63E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22" creationId="{05DEF4DD-6BE3-4512-A540-FC6CE8CEE58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23" creationId="{B0285FD1-A415-412A-983F-9E7C323B2CF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24" creationId="{75DD5A19-60A0-4BA3-92F4-A481185C058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25" creationId="{D0708E00-16A1-479B-BE22-C49221743AD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26" creationId="{C489470F-CE95-4F6E-BC4F-16AD4FE6A32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27" creationId="{944BF685-D877-4AA9-AD53-96061FDD1C6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28" creationId="{00A99FA4-F9DD-46DF-BF57-039301B82B8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29" creationId="{3582A419-C49C-43FC-8B9C-7CB105C1AF0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30" creationId="{DFEB697F-3050-4F84-A441-C4A16E26194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31" creationId="{DD85C0F8-CCF2-4941-99C3-D19D8E90761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32" creationId="{39DF4E7A-CA29-4CB3-9746-FF8F509F986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33" creationId="{A58B9869-4E9C-4536-ACE0-F07E7CAACFB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34" creationId="{FDF02BF4-2737-4B8B-AB1E-A7A07B24CEE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35" creationId="{C7E081B8-BB6A-44D4-9C24-E0B1B11D7C5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36" creationId="{6BDACE07-C45D-426C-91B9-97312291473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37" creationId="{13E7480A-C441-4290-8DBC-5F84F3CAEAB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38" creationId="{CC809295-BF29-4EA1-9F4E-FE9049C7549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39" creationId="{896B778C-8B0B-4A61-84FF-B21CB6C2A57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40" creationId="{281326C6-4739-43D8-A719-714F3E71B7C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41" creationId="{C71626F6-41CB-48E2-B970-FE86457501A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42" creationId="{69505D3C-1EE8-4A48-9171-23C8CB45A5B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43" creationId="{4795C64E-FB56-409D-A1F4-A7322BEBA1B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44" creationId="{E5CA3A9D-B701-451F-A831-987B5250C3E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45" creationId="{B94B6276-ACD5-4F63-9078-6DB87734E3F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46" creationId="{8E9091A0-35F0-4CAD-A159-6302168AB74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47" creationId="{8F674679-965D-4BC4-B397-3F4E501B271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48" creationId="{AF4FDE85-D9A6-49A9-8055-9E32BCC1B68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49" creationId="{1D305181-74EE-4033-AEAF-99C7A24BEF3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50" creationId="{2AE0DFA9-B8AA-4B4B-A5C8-4C69C4FF180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51" creationId="{635B2378-1C83-4F90-A74F-285F2D58390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52" creationId="{404714A3-D76E-4FD5-A36B-9DCEE387C8A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53" creationId="{7508422B-2CBC-46C9-A903-20CB6EA3E46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54" creationId="{E346F1F8-07B9-4369-BEA4-444CAC072E1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55" creationId="{F09C36E4-32FC-42F1-A692-F26A6FC6693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56" creationId="{7EC9D5FD-0783-4210-AC42-6E990C1F683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57" creationId="{797E1D1B-6B9D-4809-BE90-D05517F64A3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58" creationId="{570F0154-1D00-48E8-9186-02D52A2B628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59" creationId="{E18BC6B1-FB00-4433-A045-034F243E586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60" creationId="{921D30F1-273D-422D-BBD3-28EB6E377F7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61" creationId="{EF43EE97-A471-4981-9D06-B39F0FFC175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62" creationId="{FE738911-69A2-45AB-BC81-6E75E867B2E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63" creationId="{18DA547A-2041-4878-B0ED-68AD9303D09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64" creationId="{D0BABFD8-DF62-4AE8-92FA-AF865DAD2CD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65" creationId="{430C51A1-E179-40DD-BB85-EACB903D2F6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66" creationId="{6F17728D-17B3-4F28-AEC4-61A13CADC10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67" creationId="{0CBAFB86-F8EA-437A-9C35-5C0060D6939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68" creationId="{21F8D9BC-9935-4DC7-9E2A-751F6A3A995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69" creationId="{9ADC4FAA-EAAA-47BD-9D86-3CA02363A7A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70" creationId="{BF8DB153-16F7-4E11-A4CF-09C342C1DA3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71" creationId="{93896702-E804-4DE7-B067-E771AB385EF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72" creationId="{C77DA8CF-2154-461D-86D7-5D5E071CA25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73" creationId="{300EDD00-9F03-4F8A-B611-BBA054F9CF3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74" creationId="{625EDDFE-ADCC-4E07-9112-1E478D6E89C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75" creationId="{1C20A2D2-C4F6-4D9B-A2E7-EC156E6821F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76" creationId="{C1BE7D1A-0536-419B-A358-0AA119AFB64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77" creationId="{467580AC-9C13-4E92-AF0F-639ABB937F1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78" creationId="{92561ABE-F288-40D3-9016-6604A5C4047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79" creationId="{8E78DA79-F105-49A3-9AD4-BDA4D323023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80" creationId="{3620AD8C-6DF8-4420-A7AF-82FD6E6D067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81" creationId="{3602850A-7EB6-402C-8871-842C92C3043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82" creationId="{CDC50835-7FB1-44C8-9245-8BB7D9185DE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83" creationId="{0262E23F-ADC0-4841-BCEF-BD32D9541C0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84" creationId="{AB531B8A-76DE-4201-8B58-4A65056B549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85" creationId="{8E9204F6-9BAF-4793-8C4F-D5E6056A93C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86" creationId="{4FAF84BD-0833-4022-BB56-52B3C2307E3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87" creationId="{F0C55113-D83E-4116-8E9E-A68B9E0ADC2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88" creationId="{93601D38-2AB5-44BB-83BE-B4CBBC16FEC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89" creationId="{C6D33DE8-D8EA-4BAC-82F7-3EF688CD2B1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90" creationId="{5CE290B2-7CAD-4E9E-A9C9-41B96CC0978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91" creationId="{8120FAF7-C01B-4CAB-BEDD-99F03B47DED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92" creationId="{B5391E2E-754B-458F-9517-96622D37084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93" creationId="{5285C601-7060-424A-90F3-A27D6B1C6A0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94" creationId="{C2952196-FFDA-48C2-862F-3E48F08FA86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95" creationId="{605BD992-66A4-422A-B9B2-65EEE7F515E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96" creationId="{6E790F60-C9D0-431B-B94F-38307C71734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97" creationId="{27FC4EBC-A71A-4315-807C-D04EEB44D85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98" creationId="{214E0E5A-268B-4F25-982F-EE56A8B3574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999" creationId="{F07B145A-0664-4031-AB48-C567BF8F5DC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00" creationId="{707A3015-4D34-4B4D-86A4-93E2363ECEA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01" creationId="{D78C4E4A-36C1-41FC-89CB-10DC0706581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02" creationId="{CC396EC7-C850-408E-91CE-E3AF4391118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03" creationId="{A5387651-6137-40D7-BE05-7AB304FF03B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04" creationId="{4AB90C84-7256-4722-8969-751D68022FC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05" creationId="{062E4E02-1E43-480F-8E33-8AA9DA058EE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06" creationId="{1DCCF315-1966-419A-A24B-5A106B51132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07" creationId="{9F197D58-8C2F-4A29-856A-E2D982D32B4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08" creationId="{4D61104C-7D3E-4BDF-B229-A37A63CD32E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09" creationId="{E95D40E7-FED4-4AB0-BE14-97D2E90F46E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10" creationId="{880E0922-46E0-4363-A4DB-85DE9CE119A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11" creationId="{775F4C9E-6240-4C2E-AF3A-99D7B4B9E9C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12" creationId="{BBFC2C9D-FA30-47F6-A54B-E70EC920374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13" creationId="{18DE07C9-4AC5-4810-941A-750CAF62B90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14" creationId="{26F720F2-9666-479C-99A8-E2BD984F2AD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15" creationId="{E35863CC-E141-40A7-BA3C-513525FD6F7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26" creationId="{AFDBBE54-642F-43F9-8FCF-C3D774D265D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27" creationId="{CA4B3A0B-D6EF-4C64-92C6-595B2BCA3BB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28" creationId="{966D999B-30D5-4B74-B706-5DF40A5D440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29" creationId="{B382E750-9000-48E3-B8C0-A07EC111827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30" creationId="{8DE5B1D9-A391-48A1-ACE4-5652EC2D022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31" creationId="{5B22254F-3EA8-408F-97F7-70A7457DB11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32" creationId="{7D9043F7-21B8-4AA6-BB7E-63AF46F0054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33" creationId="{2B93BB3C-F8BD-44D2-93FC-54B345D25AA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34" creationId="{D537C458-96ED-475D-AD46-40667D0692A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35" creationId="{3DB4A814-9F6A-47C9-AB5C-046B07968F3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36" creationId="{B3ACDAD3-00A8-424D-955F-D5508E09928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37" creationId="{0E0E1774-524B-4AE9-8A01-EABEE0DB10F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38" creationId="{D6B50F6A-64AB-44DB-97F1-3558E79B3D2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39" creationId="{9A8BF8A1-EAEA-4780-8251-05E119641D7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40" creationId="{CA09C489-C62D-47A9-9E2D-924A529512D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41" creationId="{1FE81F40-6916-4521-B46B-C7CB4A502F0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42" creationId="{513AF4E7-EAB4-4174-86B6-40AC6EBA109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43" creationId="{3CCA0702-A47A-41B4-A661-1AA77E7265F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44" creationId="{5AA63084-BECD-4765-9594-75EDE4F9645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45" creationId="{BDBDC4C2-54CD-4FD5-AEC7-D9BAA1DC439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46" creationId="{42D0187D-6E06-49E2-8F6C-E1BEFDA73BC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47" creationId="{10264C6B-BE0E-4025-BA5A-31263A4D28B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48" creationId="{A62B5FA3-CCB5-44A3-B978-111456ACA4E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49" creationId="{5115EAFE-1419-4196-9567-29DBA227BC4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50" creationId="{A312BCDB-C5E0-4EE5-B259-0E58E957A93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51" creationId="{9E1809C2-2F82-405C-908D-9F822448884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52" creationId="{3EAB7E0A-1B26-49DC-BEAF-2AFB3ECC035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53" creationId="{93A8C82D-A0A0-454F-B9AF-0E5861DB3DD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54" creationId="{7BED62DA-0737-4A3A-9DAB-6BB61E76CFA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55" creationId="{6AEB4398-35F2-4ACB-AB9B-001CC23DB84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56" creationId="{4DFC8D40-AAB4-42EA-9555-4E7799B9585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57" creationId="{CDA0E6E9-A8F0-4809-8E94-389B535023B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58" creationId="{315EC429-362E-457B-8B21-BC665A9351A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59" creationId="{A22BCF72-8444-4DFE-A3C4-660B50FEE4F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60" creationId="{E343F8B3-DE3A-4ED1-ADA8-7BAE80C2716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61" creationId="{A73D9DD4-A90E-4C46-AAA9-4477FA95C54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62" creationId="{60E8A2E8-A144-4E55-9E22-D609BE06636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63" creationId="{BDE41A03-DDF8-41D4-BB81-3A45A3EB89D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64" creationId="{16F1764E-BFA8-489C-B0F8-AD160D7CC5C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65" creationId="{87A06E70-57C2-47C9-B823-F8D26915661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66" creationId="{38110037-49CD-429B-8A4B-7F11282B97A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67" creationId="{0D144B62-2512-41C0-A0FE-6472ABE678A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68" creationId="{3B4378B0-C644-47AD-BE4E-E45F9CBEE776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69" creationId="{6C55C5F4-F7FB-4F86-878D-84CFD93F164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70" creationId="{F61D84A7-B1EC-453C-86A1-FAC83D7E94F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71" creationId="{B2BA6D86-2255-45B3-BAFA-82390C6DD29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72" creationId="{9DE0159E-B992-40B3-AB26-BF79F674160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73" creationId="{408C5B8F-6697-4299-9FB7-9275D87B647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74" creationId="{90037831-2532-4E93-99DA-9F83AE0B0D2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75" creationId="{BF814B17-6F4D-4629-9691-A9A9BC17F24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76" creationId="{680C5205-3118-4449-AFEF-B272F3A8D17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77" creationId="{4F0F5AC8-749D-4A99-990A-8F19EDDD37D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78" creationId="{AF7A3FD9-E52B-4E32-AC3B-A85DAFC2915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79" creationId="{3CF478E3-1305-43C2-9FA3-3D4C98FD9B5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80" creationId="{D810E2B7-2263-4E4A-AA23-618EC6140E6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81" creationId="{B4452B01-FD10-474A-9276-12DE0569C4B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82" creationId="{DDD5F0EC-D402-42C6-AD3D-190AC079771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83" creationId="{569A2D4D-B92A-4589-BD48-713FE56A489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84" creationId="{9D657853-0F34-4A83-ABE6-6385CCFAEF0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85" creationId="{E752EAF0-746C-473A-B4B6-8EC25111613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86" creationId="{F303AD90-2128-438A-94D4-33112D45374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87" creationId="{35D9DB2E-9037-44F9-96E7-42EE9C800E0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88" creationId="{BACC88E0-B1F4-48DC-8B08-1D5BBEDF6BBD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89" creationId="{AED44F6C-CD0B-40CF-BAA2-A76803CAF3C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90" creationId="{8B806F93-1A55-49AD-8B98-0C5AD638AE7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91" creationId="{96AD66EE-8022-4C8F-AFA7-99C55A9F3E7F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92" creationId="{1AE5A44A-34AD-4C98-B30A-D643B9EC8F0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93" creationId="{5812EF39-8A3B-4A52-BF4F-E9114A40832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94" creationId="{D04AE052-A982-4C06-9038-6EB6199F915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95" creationId="{F9D11905-DF56-4FB1-84C3-8E484E4D881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96" creationId="{FA8C6D63-7E9A-406E-800E-287775ADB4D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97" creationId="{DD49E8FC-9490-475B-BBEC-6443B2923C7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98" creationId="{7139D59C-AD08-494B-B21D-FCB7C3DDF7E2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099" creationId="{C642E191-BBA1-4772-A08D-BA1F2F0338E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00" creationId="{676045A8-056F-4A3E-9137-848DCC42ABC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01" creationId="{721DECDA-77DE-4947-949A-651573FD53B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02" creationId="{D243054D-6173-46C0-B103-7373A41D432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03" creationId="{63726F1B-A7EB-422E-A234-AE860D72F95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04" creationId="{F47BD22D-EC09-4418-8A41-6C61BFAAF46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05" creationId="{F27EB96D-8B41-4D21-A3B9-05A6FE288CC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06" creationId="{3269560C-E21A-49D3-A41F-8FD464650827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07" creationId="{684CD7D5-6D3D-4977-AA15-0429F9FEB740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08" creationId="{6A70B61B-025D-48A1-B3A9-1B7DFDC1D07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09" creationId="{DDFE0CD8-08EA-44F6-8BB2-A3627F27D75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10" creationId="{D4DDC48A-AB73-4E4F-85E2-2847E4C13C8B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11" creationId="{0D5D154D-22D5-4266-A022-09E53BFC8E63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12" creationId="{AA0F8F3F-DAE3-425B-8878-9ADEB840B32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13" creationId="{4D010C32-D990-4FB2-9268-F89B19CE4EC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14" creationId="{5D2D5864-6C76-4370-8CF3-A3B664213C95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15" creationId="{6205D68A-77C2-4528-86B5-BCE3AB0038A9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16" creationId="{D00F21EE-B343-40EA-ABF5-7453BDAA9034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17" creationId="{1042F70D-7BBF-4DAC-BCEF-3E8C1A12C11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18" creationId="{FD1D0285-4128-4905-BFBA-867C9D5B27F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19" creationId="{65F82988-5A58-4B6E-9F60-C1481860BF4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20" creationId="{9CA1C207-CAA3-4ED1-A772-B7C2D82F86BE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21" creationId="{3EEBFF2B-FEB9-43DA-8D00-88D66ED4A2C8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22" creationId="{718A0396-9B14-444A-B0DD-EF9332391461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23" creationId="{41A3AA97-6AA5-4397-AE4D-4C5E9973B86A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24" creationId="{5CFAA577-74CA-4849-9471-2C2D5EB92D7C}"/>
          </ac:spMkLst>
        </pc:spChg>
        <pc:spChg chg="mod">
          <ac:chgData name="NGUYEN PHAM ANH THU" userId="baf72463-252b-4d5f-a6ca-5a6327a9888d" providerId="ADAL" clId="{2F718089-70B5-4574-BAF7-6821E1523347}" dt="2022-01-03T06:21:27.395" v="3513"/>
          <ac:spMkLst>
            <pc:docMk/>
            <pc:sldMk cId="4248521690" sldId="295"/>
            <ac:spMk id="1125" creationId="{CB0A6E2B-4286-40FB-A004-A7D572F0012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42" creationId="{B9E5EF69-9754-498E-AAF5-4BBCADF51C9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43" creationId="{F95120C9-6CC8-41DD-93EB-DC769FB4A5C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44" creationId="{AC1DADA7-6B4E-42B7-933D-71603D90E04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45" creationId="{C2A6B3E6-023D-45E0-AE13-64186148AA3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46" creationId="{7A7BDE5F-23CD-486A-AF14-5C9B19DD9F6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47" creationId="{D15D51F5-D9AD-4382-8F12-D417835F30A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48" creationId="{0E8EE5F5-7208-4AE5-B71A-84DFD66287E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49" creationId="{03AB1307-6A43-4721-87B9-45CB6DDE276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50" creationId="{A0C8036B-0DB4-4728-B00B-0227005BA78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51" creationId="{8F0E8278-C5D5-4484-BBB9-7757FAC6461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52" creationId="{6CEE1B9D-130F-4019-AC40-4DD647610AE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53" creationId="{A0E75635-DF3D-4438-B399-9227052203F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54" creationId="{062BB97D-7FD8-42D9-92F8-CD8FBB4FC1D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55" creationId="{E730821D-33A6-46C7-A419-7E69D4D3D2D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56" creationId="{DE81BA7A-96FE-4494-A6F6-BF1352D9A04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57" creationId="{1AD331D2-782C-4A69-9A95-BE588753A93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58" creationId="{B940D57C-099B-42FE-83F0-A90DC207254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59" creationId="{B0FE39B0-EA31-4469-BAAF-DDDA2DCADE0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60" creationId="{860E6AB5-5F51-48DB-8D1C-03A78117F3B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61" creationId="{57A515E7-0949-4321-9EC5-08ED297DB6B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62" creationId="{E51A7496-8782-4C8A-82D1-FAFE3B16A61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63" creationId="{C0E792F3-E07D-469E-BCE3-0D3E827B070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64" creationId="{575DF00B-0ED2-4941-8A7B-7B6C065E0AE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65" creationId="{4B7999A5-614E-460D-98E9-09E231C68D1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66" creationId="{F4D23CCA-B13C-4024-B674-A40936177D0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67" creationId="{DE643EE9-5FDE-4590-A948-DBFABE537B1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68" creationId="{C3AC974F-6EDB-4606-8A41-470C7AA9ADE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69" creationId="{9B1AE867-2589-48B8-AA99-76DEE318245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70" creationId="{8E527E42-70C6-4659-9F8F-A6C45B331F2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71" creationId="{DAA7A31C-D5C6-4669-A33A-B0007F9FDF3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72" creationId="{AA4AE81D-E99C-4C1E-9584-0F01BE8EA1D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73" creationId="{2114922F-2B91-47B9-BD73-02B7C63A442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74" creationId="{7FEDA310-4551-4ACB-8BBA-1F2A3D96728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75" creationId="{91E13A33-0896-48F6-ABA8-7C40D98FDD0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76" creationId="{03BE9001-A837-4FF8-80FF-4CB6E554D3F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77" creationId="{EEC9FA8F-0846-4B15-AFCF-C929104953B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78" creationId="{E9E6CAD0-C71B-480A-B19E-C89071A5650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79" creationId="{6F4EA682-5F6C-4043-9241-EF6868A47F7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80" creationId="{DA7584C8-9867-422A-8AC2-8E7F08B791D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81" creationId="{2E05CD41-D4ED-4548-B29D-BC65F489808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82" creationId="{BB7F54C6-D95E-43FB-BFA7-EA04B0F2CD2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83" creationId="{8CB26E73-D603-4D9B-93A6-ADAFD92EA90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84" creationId="{FF3933BE-ED17-4586-846D-3871FCA5E52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85" creationId="{F48736A7-D683-418B-B306-14F46327B09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86" creationId="{3A9C71F1-3BB5-4F22-9F16-4A2DBFBB948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87" creationId="{D9CD6814-4051-49A4-BCE9-71CDC4E65B5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88" creationId="{A3BB9C7F-3DAD-4794-B748-5042737D4E5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89" creationId="{053E8DCF-DDB1-4174-97C2-6492FDACB02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90" creationId="{EA7462E9-EF79-4316-8664-33777B50BB4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91" creationId="{DA2B2B70-1532-4AD4-B035-31B1A3E8C81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92" creationId="{4556D80B-2051-4F7F-BA85-E28901FA554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93" creationId="{8B524C85-21A5-41F2-848A-92FF3002DE9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94" creationId="{D3A05754-6E4E-43F8-A6E7-0DD154E37A6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95" creationId="{85F3E9A1-F9B4-452A-93C3-3B526D131C2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96" creationId="{5B3557DC-F0CD-490B-9A44-E5096C8F496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97" creationId="{B9CEABBD-8FDE-4842-A846-A25B8D5A78A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98" creationId="{264420C7-F17D-4F5A-8DBC-DEEE56C5F37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199" creationId="{BB2D267C-4A6B-4D22-94D6-5CCB9AF3477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00" creationId="{C3A0C77E-8606-47CD-B0C2-25B20278B3B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01" creationId="{7B96AE38-CA1C-48EA-A020-24690FEC276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02" creationId="{1B68886D-BFF8-4107-8584-25BA89A9963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03" creationId="{9DBD15E4-2E9A-414A-83FD-5E95F4AC828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04" creationId="{9EF3CB29-4F27-4335-885A-2F83BDBC565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05" creationId="{C4B4B30B-C5BC-4A66-9F0A-2A3788E4E6F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06" creationId="{854B2045-7DE8-4F01-9B22-1065C9CC8B2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07" creationId="{D3177C7F-AE12-47B3-98A8-3BF4E65B2CE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08" creationId="{67AC9DD1-D747-489E-9440-B837EE24B8D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09" creationId="{35C9B2D1-8C3B-40DC-963C-D2635BAC8BF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10" creationId="{8417F0F2-CE39-42E7-BA7D-D51851EECEB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11" creationId="{88765638-A8F7-4748-A988-DCD848F47C8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12" creationId="{4AC51FDD-DB14-4375-8485-B65AB13501F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13" creationId="{012C1AD7-FF1B-481D-80FE-48E04307E41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14" creationId="{B4F754CE-89D5-4E86-9014-0B3AF6276EB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15" creationId="{C5D66496-105B-4801-95E2-E88D06B33DC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16" creationId="{1CBF39F0-E633-464B-B173-1F8FCAC58EB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17" creationId="{6C1CE072-A67C-43DE-A388-6651FC5DE46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18" creationId="{9C5538AE-6F34-4DB2-889F-96EF2F27E45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19" creationId="{A06991B4-97F2-42FB-AF61-1696E4F2676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20" creationId="{A33129E5-8630-42A9-BD95-678D9D06111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21" creationId="{547B239B-1BBD-4CF0-A50D-9D57B7B33EF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22" creationId="{05D2DDB2-F0BD-4A34-A8E0-5F2DE917174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23" creationId="{4AE127FB-4CE0-4CB5-BDFA-F9016BAB38E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24" creationId="{9F04BFEA-C2D0-4318-87D6-269900EACF4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25" creationId="{AC815D35-7985-47B3-A202-E737107578E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26" creationId="{9C619A3E-5BFA-4D47-97F4-1D7EB8B5D01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27" creationId="{49C7E9AA-3998-492F-BC32-451AAB892B6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28" creationId="{159F3D2C-5C51-4FA2-9326-751F085DFC7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29" creationId="{CA8D464C-A84C-46DD-B1D2-7BBC71883DA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30" creationId="{062DCF61-68D4-466C-8F96-6E3BDDAB9D9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31" creationId="{EA114450-104D-430E-AF54-0FCFC0C9E90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32" creationId="{75E6FCEF-1A41-43FB-B538-A13EB4F3352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33" creationId="{06337FB3-2C5E-4F6F-8646-FB70B009D9B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34" creationId="{B5AEDB0D-6F6D-451C-9D18-AE6C0A2B1F6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35" creationId="{9428E6D1-3C87-400F-BCB7-8F3BF8775E1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36" creationId="{33978FB4-A79F-4652-8114-0B3063E3DC1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37" creationId="{46701AFB-424E-4786-988C-94617D9F098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38" creationId="{87F63940-9249-4A32-9F7B-B4257A8E332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39" creationId="{E59B9E42-D704-461D-A0E0-6DF4AAF4FAF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40" creationId="{941F6D15-8486-4D8F-9AD5-0B867402B66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41" creationId="{4CAF4899-4E73-40AB-BFB5-3AF36CE6E19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52" creationId="{44560146-880E-43B7-AABE-234F7FCE823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53" creationId="{09C8B30B-BE36-4FD7-A949-DCC1A09C42D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54" creationId="{D90C055F-D05B-4D22-BC00-9D40744CA51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55" creationId="{AF167E6C-2C9A-4B65-B864-AC2A1623426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56" creationId="{7E6E5A7F-15A4-4486-BD0F-C65FFC82AF4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57" creationId="{7C6A800A-73DD-47F7-8F53-6A1F03C0939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58" creationId="{B24D5C29-7E92-4192-A6A6-148A307A0B2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59" creationId="{7C241B80-1779-4BC2-943D-2EABFD95D16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60" creationId="{B8C2A88B-A3E5-44CD-ACD9-01613366EE0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61" creationId="{D9B9E2AE-F447-4F9C-93F9-E1C7E9E611A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62" creationId="{8A19F78E-39B1-4A35-87A2-04E075A06E4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63" creationId="{D2D2476B-C97F-4E68-90FE-CEF9A67E766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64" creationId="{847C4390-2EA3-42C6-895C-C19485A541A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65" creationId="{13A5E493-1CF3-4255-866E-CD60BDE4CEA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66" creationId="{DCC65DAF-1576-4C21-BDB3-CED09AC800F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67" creationId="{F60875AC-5C4D-48D1-B25C-583FBA81EB6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68" creationId="{E8063580-D865-4FAE-B888-9B3F862F610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69" creationId="{EDA55491-8B29-4B07-8401-80F781636CA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70" creationId="{FCF7710B-8C1C-4D02-885B-17BA328D395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71" creationId="{62BD3C9A-C7AB-4435-A4B7-03B8B645DD8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72" creationId="{F18CCF1D-44F9-4AF5-9221-3478D1B1C9C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73" creationId="{79AB432B-FBAA-4E48-A650-41F58C883E4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74" creationId="{17E736F4-9007-4F72-B457-E5B35E07CB2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75" creationId="{E792EEA4-AE7E-4131-9075-6655A246866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76" creationId="{4D7D3FF5-699E-4D35-BF7F-238CFFD7104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77" creationId="{A268A4A5-FC00-4361-8A76-F0F5C9EBE5E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78" creationId="{C40A89B0-0D9B-45B5-B06A-B10BC8ADC1A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79" creationId="{A4031AC4-F476-43AF-8036-57A78741049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80" creationId="{978B0282-0B34-4F8D-A456-6FDBC3A99B6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81" creationId="{F6921A58-D544-4326-81F6-A4C789B0D68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82" creationId="{1FE1F02D-124E-497F-B5B5-9438BB5F9CB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83" creationId="{E12E062D-C0C9-401E-9888-8E7C983FD2B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84" creationId="{4E0FF4AE-116C-44ED-85D6-A42080BC9EE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85" creationId="{B82C2D84-5DEF-4489-B0A3-03D1FD6F119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86" creationId="{D56506CB-B3D2-49C1-9266-D80F4C5D562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87" creationId="{18CA17D5-0C85-45DB-A987-40AB2153A18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88" creationId="{78349E16-DFDD-44FB-BB80-E853F8EDC1F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89" creationId="{D0EE2505-7D62-4B06-A10B-A58C56D04DC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90" creationId="{B0BDD15C-3124-46AF-A85E-4B7C9E1FBDF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91" creationId="{82ED1A70-9898-417C-8FBE-9B2F4B4092B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92" creationId="{252A1E21-8C51-48C2-8096-64A33CC431D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93" creationId="{32C13AA9-96B7-4A4E-8C0C-764E3E5EBF8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94" creationId="{4F4C9512-530D-44D9-855B-82A95FB4629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95" creationId="{9E21CF30-167D-41C2-A5D3-8ECDDB7FD2D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96" creationId="{617657A3-2788-4F57-A58B-27EC0EA7C92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97" creationId="{0375E2FB-9288-4EBD-AF90-D6B95F1FD5E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98" creationId="{916CBD3F-CB80-4081-976F-2E54FCB9EC8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299" creationId="{952F64FC-B222-4116-BC24-A7CA1679C7A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00" creationId="{7292C106-2AB4-4F15-9E15-EF5D71002D3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01" creationId="{BDAF49D7-EFBB-4258-8F2C-8ECD0F32A8E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02" creationId="{1212D828-E0AE-4F6C-A622-D58AB2D3C42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03" creationId="{E163415E-9207-494D-8B90-CF29D97538B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04" creationId="{2E23AE98-F428-424D-A905-B9CC2E37841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05" creationId="{679E16BC-03DC-4AE4-848D-960A1CE816E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06" creationId="{865966C9-582E-4924-8CBB-4841CC11D66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07" creationId="{34F5DF3A-6C7A-483B-92CB-81080E1FD28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08" creationId="{9D838C5E-DD9E-4F2E-B724-330D8FA0053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09" creationId="{E0D40432-442E-4556-88AB-39278DAF90E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10" creationId="{D1FBFA17-E982-43F7-8EB8-77FAC2AB942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11" creationId="{EDA3BCE7-13F9-4A4E-AAD2-6843416D92D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12" creationId="{950ED1AE-CF39-49F5-AC7D-81401E40916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13" creationId="{3F7FED52-3181-4CF6-9947-A3C99812D8C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14" creationId="{B99FEA74-052D-468D-8A4A-D7B5659C779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15" creationId="{D2A14EEA-1A1C-498F-834B-A0C1673E7BD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16" creationId="{0A04BCC9-A506-4B9D-8BAB-DD3A466EE5A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17" creationId="{773620E6-7BA7-4A0B-BA7D-7F64845610D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18" creationId="{282D18A0-915C-4166-A4FB-101780460A3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19" creationId="{944A260B-5A87-497B-969B-28EB40E5C34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20" creationId="{E2FE23B5-F951-48C6-B225-1C972D668E5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21" creationId="{41B3A785-34C4-48C9-9696-E762D9CE4EB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22" creationId="{0C6C4575-2F93-4A0B-BFA8-713FA8E6776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23" creationId="{56791152-256C-4AFE-A01A-8C97EDA34C4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24" creationId="{6D3DA7FB-6185-4A2F-8F97-4EC4E59E2C6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25" creationId="{3F9CF681-96FE-4BBB-8EA4-1C3AF33392D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26" creationId="{8D9079EA-63F8-4660-A532-2C62BB86752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27" creationId="{3D2CD8E9-9A27-463E-B717-30023E4C345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28" creationId="{75B96B3C-B0F6-4A34-9CBC-427C6CE08B2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29" creationId="{E6DC871E-73B5-4A0D-9A2A-0B0322372D7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30" creationId="{4A010E6C-8E85-45D5-86DD-1FD9EBB83B5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31" creationId="{183252D9-A27A-439F-B9B2-651D756D1C1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32" creationId="{605E2E39-7708-4101-8708-1B2C1EC5EB8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33" creationId="{E16383BB-82F1-4A4E-A5B5-2804F61601E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34" creationId="{4546CABD-82BC-4BD5-8073-CD63837A003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35" creationId="{4C3AAA63-0CFC-4F13-B2E0-9C38170C626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36" creationId="{C67E8AFD-71A7-4B8E-99F2-7E6CFF30AF3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37" creationId="{6B638358-7E8E-44F3-B52A-86A4EDCBE3E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38" creationId="{BD9F6AD2-29A8-43CB-A74F-65F4D6493B8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39" creationId="{E8909133-697E-4D5C-840C-46701F2A8C9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40" creationId="{8CD578E9-DA78-42FF-9B6F-04246C062F7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41" creationId="{5F81A28F-3C47-4BE5-9E44-28ECB0043E7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42" creationId="{E44361D9-3BA8-44BE-96DE-1756C635846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43" creationId="{FEF40CDA-BD96-4B66-94A2-DFED22979EC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44" creationId="{DFECCBD0-1EB6-40EF-9445-52D5F045242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45" creationId="{90E9A295-A7B3-4F10-A241-3F84D7F5C74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46" creationId="{4E61EA95-C396-4893-B4B5-C3C6DFCFCB2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47" creationId="{73BEC336-11DA-4D5D-A0B5-84D54024C86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48" creationId="{BE56AE7D-739B-4F9C-B617-637DD469927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49" creationId="{92CCD3E1-2EB6-4B5C-8575-319E7F777B9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50" creationId="{A6DD8AC7-3DD9-4BE8-BB5E-0CAE3FB63B3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51" creationId="{D77A59DB-1C51-43D0-A7AD-E7628AEA2B6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62" creationId="{9F84B97C-6172-4107-8E58-AB7383B06BD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63" creationId="{D3FC73A4-3C68-44A5-9547-98374C17AC5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64" creationId="{BA7431F9-FCBF-435D-A6B7-7C9588A1B8A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65" creationId="{546B672F-089E-43B1-9FC2-CEBAEEDAEDA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66" creationId="{5FCAB879-6AA1-4E5D-9E86-42900217D9C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67" creationId="{B661BA57-EB33-45E2-995A-67E52A70F59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68" creationId="{1877DF8D-DFDD-4346-B767-943D63C2902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69" creationId="{64C51619-A5A3-4ECC-AE70-381F1A24C47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70" creationId="{9444E539-F190-49D4-BFBA-303E36A0511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71" creationId="{F29FAA91-982C-451D-85F8-9D97ECB4E61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72" creationId="{FF57C266-396F-40BA-BFB5-A64634E72DF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73" creationId="{B46599B1-53E4-453E-A996-271CE6644A1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74" creationId="{738F111C-C95D-46CA-B040-7F45531E5CE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75" creationId="{177A5BF2-0484-4103-9A52-A55FA491E8D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76" creationId="{EB45BAD2-8F6A-4EAB-8EEA-3BF7399C69D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77" creationId="{BCA2468A-D1AC-437E-8105-73983B2DAD7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78" creationId="{81036FE9-120D-4BBD-9703-191B1DA4CA5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79" creationId="{4A994994-35C4-4036-80C0-0BE098F424E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80" creationId="{D7EE75D4-6B32-4E36-A6A5-26725836162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81" creationId="{F0891D91-FF46-409E-9E0D-4AFF3FC2F4C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82" creationId="{60DE12C4-C80C-426C-8F79-E96567B533E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83" creationId="{CB71A32A-61F7-4B39-8323-D3B6BFF7338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84" creationId="{383234B1-8647-49DF-98EF-16D3B3BE023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85" creationId="{5D6A42D6-8306-4446-A2EA-EE9A1EE8906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86" creationId="{D01DC9CA-5183-4EC5-8975-0FEEC7352B1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87" creationId="{9B584474-3E50-424C-9534-17D7D46DB70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88" creationId="{FA7F0A4B-9F42-4A2F-80C1-11A3A717DB6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89" creationId="{AE6C96BA-BE13-4996-9087-A77277C54E1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90" creationId="{395AE369-9274-4780-A74F-9F523C3BD66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91" creationId="{62A12356-4A13-4FE7-AEE6-99468860DEF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92" creationId="{D6067411-8BBC-4A9E-86EC-314FB5FCD79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93" creationId="{0DA292B4-24C8-4CF3-B5B5-A6C74F6A9A7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94" creationId="{73E4C1EB-2839-46E1-9009-5D500D01727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95" creationId="{E480132B-7BF9-4AC6-9D63-8263BA81F70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96" creationId="{ECCCEC7D-5C01-4E38-BC31-237298BA660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97" creationId="{5282A01E-4BAD-4346-9EF5-93783DCFB3E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98" creationId="{4FC9CE0F-C08C-4059-A527-F143C9BAD65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399" creationId="{44A6C129-FFBA-41F9-907F-6F00D598EB0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00" creationId="{212BFAC0-33E6-456A-9CEC-4AB141BD394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01" creationId="{9BEA5B76-2762-44B5-8874-76250943A8E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02" creationId="{72A45C08-F71D-4B84-BE71-DDD89CEA232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03" creationId="{80AA5EF2-9BB0-425D-A4D8-65E35DF6891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04" creationId="{A5EE4B69-7EAA-4B6B-9228-E5605603BDD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05" creationId="{62902B5C-42FB-49D4-8EE1-C147BC0229D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06" creationId="{72090133-17E3-4A4D-B939-AAE423563E3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07" creationId="{156057B3-F894-4DDA-8064-C5B0D7337FC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08" creationId="{D54A9857-FF47-469F-AFFB-D25F8D785F7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09" creationId="{2DF51BEB-0E64-4708-91DE-51C2221D5B0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10" creationId="{99FF7060-A7A1-4E84-8F76-17089187AB4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11" creationId="{86F08881-4405-4D39-9AE4-60F7FB8A9FC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12" creationId="{235C4A79-7CF5-4204-8055-D276A6AF988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13" creationId="{16BBB7BB-852D-4D02-9428-892B8289DE8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14" creationId="{9BDF179F-A9DF-464C-A3C7-F8627D9BE2D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15" creationId="{A26944A1-0289-4FCD-8D3C-9A91772B217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16" creationId="{FBB4ECD4-D193-4397-947A-D199141A7D8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17" creationId="{2C5B616A-5007-4B80-8C50-5AA7794251A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18" creationId="{DC41F81C-70BC-465A-A622-C2EDCE5C8F9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19" creationId="{BAC9F9A7-20F0-4056-9FDD-264382BB77F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20" creationId="{F6176F7E-3ABD-4A7B-9FDE-E85864B869C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21" creationId="{59CE0E23-C7BF-497C-AB2E-7B10606864A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22" creationId="{DAA3C950-151E-43A4-9874-59FA8928779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23" creationId="{9B8F12AE-ADE3-41D1-9411-BD71B5930E2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24" creationId="{DA704B59-1517-4E93-93B3-3BE5854E79A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25" creationId="{F0FC4A08-45E5-4CC8-AFF6-CA3A35A65CF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26" creationId="{82895994-4644-444C-96B6-AD48DDA4195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27" creationId="{5197EFAD-4A7E-48D5-B0B9-F7E49E12E2B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28" creationId="{287CBABB-A598-4058-95D8-12F1B83D037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29" creationId="{9E117C4A-B0E5-4963-94FC-372CB161451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30" creationId="{AF22D178-3BA4-44D2-88A1-DA75B4996B9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31" creationId="{D2655D2C-3659-42DF-AB92-7068A372F53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32" creationId="{D2C31351-19B0-4743-B7D6-843CE6AFFDD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33" creationId="{F7E3CC17-8327-417A-A388-A779F94A5D5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34" creationId="{0CA9CDE1-4221-45D5-B4E6-E0951C6E996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35" creationId="{7D8CB5EB-3F08-4195-AC3A-1AD6086B029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36" creationId="{DAB69EC5-5767-46F3-8FEE-60B63ECC4A4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37" creationId="{C093E39D-199D-46DB-881D-6FEA27BAEFE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38" creationId="{F1DCC90E-0B91-4660-A0E7-4D1200331B5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39" creationId="{19E70854-F066-4258-A3D5-CF40A0E1F8E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40" creationId="{87C79E60-15A1-4789-84F6-3B9D03A5127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41" creationId="{C513AB1C-B2A5-4BC6-AF48-DF5DE5B3162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42" creationId="{0788C9C9-93F3-4FF0-B38C-9B677D30CC9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43" creationId="{C7E9B7CD-F5C8-4C1E-869E-436EC9266E0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44" creationId="{87E71F1D-4F76-47A3-8BA8-8A70488AEF4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45" creationId="{818A8324-3184-4A92-BB26-16FC8F7B40A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46" creationId="{32B48AF4-F6C6-4F7B-B113-AB8F518DAE5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47" creationId="{8F9F5B9C-293F-4BCD-AE99-83C728107FE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48" creationId="{5722A106-8DC3-49B1-BEE6-C5A9A70A9AB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49" creationId="{12AEB3E7-6C6C-4539-A07F-DD9CBA26322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50" creationId="{8B22D36D-D01D-4E81-84D7-E46387E26F2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51" creationId="{ED8A80DE-74EB-4940-969A-233A21B5230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52" creationId="{5F1F91CC-1D02-4CAB-98AE-370AF6A9956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53" creationId="{7AC73761-7B77-446F-98F6-3558F9A514B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54" creationId="{B5E9E722-E117-4EAC-B0F1-25D255A0934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55" creationId="{668AB810-7134-4576-8F29-9CB7677E621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56" creationId="{48052477-EF21-41B8-A799-EF55324889E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57" creationId="{75922063-3AC7-464D-AFFD-032D0AB2A31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58" creationId="{FBC8771C-00AD-4180-8750-D0090BA56BA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59" creationId="{AA28B0E2-B00C-498B-AE7F-5F469714832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60" creationId="{ACAFE8B7-EBA9-4B71-9274-86D989161BD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61" creationId="{2E89391A-F6B0-4A96-985A-C37D4E46484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72" creationId="{3F5C6F04-F97A-4530-813D-08657C93516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73" creationId="{B146B02D-A666-4B66-A8AB-8F58B333F7A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74" creationId="{EFF56BAC-C41D-47CA-84F2-8227E7CA063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75" creationId="{C0E6147B-E4D9-4A2B-A78F-D6E1896FF92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76" creationId="{FA152CEA-89BA-4083-A8C7-75E2A60558F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77" creationId="{A693B98F-39BE-4F8D-9A26-ABE38484B65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78" creationId="{D180E6B9-A27D-4C90-BC69-AD2DD26954C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79" creationId="{8B70030F-65D5-4559-95D7-D0731827CA5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80" creationId="{4B88DC20-60FC-4F70-82CC-34459C16765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81" creationId="{43932563-1028-4602-B6D6-2011A27244F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82" creationId="{56A8D79E-F647-4BB8-ACF7-99A0DA05159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83" creationId="{D6A0E4C0-7AB9-4A23-BE72-4CA802214CB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84" creationId="{5A0475B4-9CA6-4954-8E16-2CDCBB4CF9F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85" creationId="{2C390EE8-E8E8-4B2B-837A-92BD3E234C2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86" creationId="{1072355E-9A06-4903-AA86-F5F054181DF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87" creationId="{3A2FDC03-A8FC-4FB5-B94E-391A698D189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88" creationId="{431BA819-B9D4-4680-BCAC-476DDB512F8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89" creationId="{36E33078-5346-4024-BE9A-00B8AE0E8CA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90" creationId="{BF386C7B-283E-4A92-A482-92B1765968C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91" creationId="{5440B2A1-1D42-4638-9ADF-E1C6F96A3E3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92" creationId="{EA88CCCD-614D-4915-8865-7080ACCC7B6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93" creationId="{EA768AEE-3D7D-4481-83EB-EB233BD7BA7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94" creationId="{D97F0689-F252-4B51-8801-2A060DECFCE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95" creationId="{AC46555B-E365-473B-AADD-74056842F16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96" creationId="{12133478-1417-4250-A661-90B6A21A5CF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97" creationId="{8A119FDA-29C6-4821-BE18-D75B2E83EE6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98" creationId="{C667E0CF-0355-43A7-80C2-605F6FAA1B9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499" creationId="{4CD2DA5C-006B-47E5-B602-FB94C7EC26C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00" creationId="{8BC3C9D1-E048-4576-A199-1C61F73538B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01" creationId="{5E4EC2C6-6E30-4A4E-9698-B36D351FF77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02" creationId="{A27E283A-B688-4134-801B-AB2D345C5F8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03" creationId="{ECD34E2F-08DB-4D49-BF20-0F8F8B5ADE1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04" creationId="{2DD2E384-7231-43D1-8488-E3F4A1EC2C3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05" creationId="{6EB46C14-5C01-460C-8AB8-1C844EA4997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06" creationId="{6AFF20A3-8AFD-48C1-87BE-CD15F456B22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07" creationId="{11803202-F8AF-4E21-9F1B-4EA72C7F45C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08" creationId="{92DE28CA-A9E0-4EAF-8869-9A64687F4C8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09" creationId="{941E12E2-8FED-4182-A679-2EC34CC7958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10" creationId="{6C333EA3-1F67-4F2B-9BE9-8F32A880A64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11" creationId="{BB273506-4829-4453-BC82-E48B804295E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12" creationId="{AEE7A617-BA0E-4C8E-B31A-EB8589150F7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13" creationId="{BB621C8C-54A7-4BBE-B2DF-F3E616F1BF1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14" creationId="{5521A734-1321-4025-AA7A-686FA6048DB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15" creationId="{BF5B87CF-B514-443F-81B8-435BA36DBF0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16" creationId="{3D624D75-BC2B-4AE2-88DD-91CB1F1DFA1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17" creationId="{6D3DDDAD-7518-4174-A91A-0BE5E84D925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18" creationId="{607FEF87-C56C-4F1F-B428-7F75324FF5E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19" creationId="{C24C3661-BA76-446B-B811-38C1CD4449D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20" creationId="{9CEAF7A5-1C55-4A4F-A159-5CBABAAC383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21" creationId="{6B3A4CC1-8494-40FC-8EA7-642B3E34D00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22" creationId="{3EB435A4-6904-479E-AF33-94750D80C30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23" creationId="{FDAFCDA9-63A7-429B-A56D-A3F4AF06CB3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24" creationId="{3A744F8E-4070-424E-8B3C-0003CD3944A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25" creationId="{19005EE6-52B9-4130-AF8B-CFD346BDBC4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26" creationId="{85544118-BA19-4557-A005-CB49466D02D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27" creationId="{3AFF2B66-7C73-443C-8761-9207C3FC59D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28" creationId="{FC8A7547-8B6A-4BD8-9F93-215C2DBC12E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29" creationId="{0F8C6ED6-0589-4158-BE53-351C0EED0CD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30" creationId="{EE4E5048-F4CB-4C63-B455-A6D66806A87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31" creationId="{FEA9EF31-E21B-4934-8B60-9A4924B8B60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32" creationId="{49A3E8B4-ED21-4747-8CCF-6ECD2B9782F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33" creationId="{166D8C6E-9D98-48D1-B8B2-FFBCBB2B79C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34" creationId="{1429F112-EE07-4FC0-8B8B-DCE8AF43002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35" creationId="{69A56FB4-0B1C-421B-A403-C912085DA2D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36" creationId="{2B9B6AF8-797C-4A7A-B817-BCB693047AD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37" creationId="{B37B9708-A34D-4E98-8C7E-4AD37E2516B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38" creationId="{8CD8EDCF-B7E6-4855-B41C-477754518A6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39" creationId="{A1AE3858-3AA2-4AF2-B3E5-7B8891CA4A9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40" creationId="{042C7274-E783-4163-BFEE-A315168B23B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41" creationId="{3214A7D8-98AD-4897-ABE3-A5BD5488CF9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42" creationId="{3920463F-40AA-484E-83B7-0336AF805A9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43" creationId="{61C2C8E0-42A9-492C-BBDD-E3A78C3205C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44" creationId="{E67B02DE-9764-4BC3-8327-37D4C468AE9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45" creationId="{A78F32C6-DBF7-4B81-9C50-30EFEFB7C93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46" creationId="{43823E0C-7B6C-4174-AF31-0E7F043316A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47" creationId="{84A4BE97-C958-4361-92F0-E56676E4C65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48" creationId="{002AC948-DC0B-4174-A200-56905C8C59F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49" creationId="{ADECCF89-1D7B-4D40-9AC2-B962FD09A8D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50" creationId="{501961F2-B56C-41FB-BC8D-CB22E2815D3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51" creationId="{07375CF0-1E51-4CB7-A2D2-30C81FF3B3A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52" creationId="{21ACB55B-FDD2-4B10-80A3-D935DCBBF82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53" creationId="{EB370333-4741-4EDA-95A8-40D3DC7953C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54" creationId="{9D57BEC9-BB0F-42D3-B1CF-6A50140085F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55" creationId="{D2EDE592-8A2A-4C8F-84F6-275359BD752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56" creationId="{A76B48C7-7C3B-4417-BDDB-199B6822DBE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57" creationId="{5EC0864A-35AE-4572-AC3A-63535A955FF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58" creationId="{FEA55AEC-6ADA-43D7-9A64-7FD3F06DFF6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59" creationId="{E0BD0259-A050-4855-BDF4-3D78244B212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60" creationId="{057D54BC-7DF2-4437-A752-985CBFDA491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61" creationId="{9594CE39-902C-4A05-9F9C-76821B24156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62" creationId="{D6AC4FBA-EE56-4FF6-BBA2-EC1EC74AA60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63" creationId="{6CE002E9-7CEF-4A08-B314-D3F7B1F26ED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64" creationId="{42AA964F-3009-4B78-9669-B4A0AEF2CA6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65" creationId="{AD5996CE-E7E2-4907-8319-C0D650926AF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66" creationId="{DE2DE536-F451-4540-BB7D-6ABE9FB3FC4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67" creationId="{7B4839E9-EC8E-4B0F-BD3B-1F6E5EE6D19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68" creationId="{E0385132-6A18-42B3-945C-DB08B9A80B8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69" creationId="{350B103C-7220-4712-97CA-8CF84E47DA9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70" creationId="{F52CC738-FE3C-4527-BCFF-3EA827FBF2A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71" creationId="{81C1A7BB-A860-413D-BC2A-7B69A10537A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82" creationId="{2EB129EC-29FB-4294-B1F0-0E852F62960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83" creationId="{2F443D92-32C2-41B7-8EB2-0F701763E7F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84" creationId="{72CBB40A-34FE-402D-9783-1EA253EF2DE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85" creationId="{7EE73A26-F557-4305-9079-9B9D26EBDF8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86" creationId="{61233198-2DBA-4BC3-963D-E4E1BBA7293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87" creationId="{6701D9F9-9EC0-4D8D-8933-3B32727AA26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88" creationId="{B78478FA-C4E5-4457-A176-0696CF30CD4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89" creationId="{8DD75491-5161-4B56-B669-D78BEC3DCE2D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90" creationId="{01CE52F2-1EBF-402A-994F-B2492014B00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91" creationId="{3C14890E-538F-4EAB-985A-2327B167B4A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92" creationId="{8F5357F2-F33D-4597-83F0-F418DF577C5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93" creationId="{AA2FCD18-BCD9-4724-A6B4-1E7CAE01331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94" creationId="{ABCAB3B7-14F5-4F01-9527-58F470CE7FA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95" creationId="{00172A23-2208-4EB9-A331-D34BADAF211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96" creationId="{BF08AC20-1B1F-4300-AF5E-645155EB439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97" creationId="{8D8303C6-1676-4072-BCD5-EDC4F539700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98" creationId="{4D6D5DC1-FFC8-454C-8900-8BAF69863A3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599" creationId="{26178CB0-603A-4086-AFA1-2B8E1AE9567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00" creationId="{36962C99-A3A4-493F-81D6-5FA66CE7F1E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01" creationId="{2CCE90E4-D5F8-4546-8B44-8D0A9C27D46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02" creationId="{C659FDBF-0A2D-404A-A9F8-91C878EEE64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03" creationId="{4BFF120B-D255-454F-8847-5DBBC95E560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04" creationId="{608EEE7D-57AC-4216-86AB-87DDC148B8F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05" creationId="{CC56F301-685A-443E-B9A6-C9518CF355F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06" creationId="{7A434A01-1AF7-46AB-BF3B-FD49717E3A1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07" creationId="{942B48A3-8EDA-4AA1-B95F-779C35F9D88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08" creationId="{A57D7DF3-37E4-44AF-AE7C-8F3A3A71B62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09" creationId="{D8365363-27A7-46C3-86FC-7D4977E88DD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10" creationId="{2EE81647-F55F-4BC3-99DC-947FA4B633C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11" creationId="{AD1EA83B-73C2-4A6A-AA26-C8275C68AAE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12" creationId="{32E2BF8B-2DFA-4E01-A3D4-5516A06A4B2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13" creationId="{83DC69AA-B0F0-44F5-9443-551CCFB892F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14" creationId="{1892F8DB-7FE3-408C-8A09-37388EB2DAC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15" creationId="{F9DDE8AC-5C3E-4666-AAC8-80236848D0A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16" creationId="{B389429B-AAE2-4A37-9392-CECF3F9A806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17" creationId="{96000CA3-8992-43E6-8EF8-2D8891D3666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18" creationId="{EABB1F94-7D7D-41FF-9D8B-CD99899B6B0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19" creationId="{9ABFEB5A-16AF-4DBA-80E7-03656939B0F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20" creationId="{616DE359-AA6B-413A-B4BA-39840B39417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21" creationId="{64AF2049-E3E0-4D64-BECA-84B72610768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22" creationId="{5D496650-C5CD-48B8-B7E1-8ABDD7CC0A9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23" creationId="{96341E6B-33B6-48E9-8D56-5C7E9A8B5A9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24" creationId="{8D2CBD9D-DAD0-44CB-B146-558A341A1B3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25" creationId="{0293C63A-B742-4ABC-A6BA-F3D8F38564F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26" creationId="{60D9B287-0464-4312-8C10-2A65DFDEFA7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27" creationId="{5F7A29C5-91B2-481A-B76C-4695926B1E8C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28" creationId="{4C20FBD7-65EA-4D32-82DA-0AD087652D5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29" creationId="{37C0A35C-8B63-4206-A889-936F55C8F93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30" creationId="{8A496AF8-2480-429D-8CE6-5886F90EFB4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31" creationId="{D5DCCEF1-4559-44A2-8434-8EEDB6D6384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32" creationId="{E3C26F34-FF0B-4B14-A1AC-C7550DE0579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33" creationId="{E9395BCE-E041-4BBD-83FB-24BE3643DEB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34" creationId="{D427EADB-5A78-47A1-AC23-EFA24E3BF1D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35" creationId="{85111C02-2F92-4BC4-848B-3C8E5121A8C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36" creationId="{E96BAE5C-499A-43E9-AD7F-0B84B934E94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37" creationId="{2CE813DC-FF7E-4449-8386-B30126A794A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38" creationId="{8012AD31-D47A-474B-A772-F82569FCC84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39" creationId="{A8723368-5C73-40A9-B02A-B35EB9F97BA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40" creationId="{E637497F-DED7-48D5-81AF-75C7035F012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41" creationId="{5FC53DA5-616D-4196-A8F5-2F4DB8C06EB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42" creationId="{92B08F6A-C3ED-48CF-9D53-AE065A9BF0E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43" creationId="{758943B8-7F72-40E2-947A-A21E5E78C1B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44" creationId="{3425EAD7-29FD-4F6E-9C3B-954F2CC821A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45" creationId="{3F9B8342-E14E-41E4-AA85-59E7A798A03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46" creationId="{ABCA2261-1698-457A-938F-4D8DBCB6F89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47" creationId="{ACB4D253-5621-4C22-B39D-7A9EA284080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48" creationId="{38B512EC-E2D9-4C13-8797-DB3F6D0EDFF1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49" creationId="{1AEB4F5E-D7DB-4106-9A0C-54AC6AD1C783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50" creationId="{3C26EDA8-BC4E-4709-9C37-A78E700442D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51" creationId="{36A0A5B8-1F7B-4722-BCA8-17788D8ED61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52" creationId="{A25B37D3-87CD-4EB8-8B31-C301CDBE447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53" creationId="{83D5BFE3-DBA3-4CDA-88EB-15E7F3CFB15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54" creationId="{2C904ED5-7B4C-4774-80DD-8D198E49AA5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55" creationId="{CA2D82CA-9035-459A-A834-72A45308425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56" creationId="{16601693-2BDB-4EF1-A517-FCAEB36FED9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57" creationId="{6189F3B8-A6B3-4F61-AE4A-2E187AB8E065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58" creationId="{1D78FA67-0233-43C1-A510-41B647E4494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59" creationId="{5D6D40F5-795F-421E-B630-E75A5A9DA340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60" creationId="{25140FE1-EC2B-42CA-A52F-5AC7A9FA2B07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61" creationId="{36557B2D-0389-4460-A3E1-D23DC751F28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62" creationId="{5BBF8823-9F45-4679-94CF-1A6C4B53E00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63" creationId="{8F0EDC2D-287C-4EF1-828E-DF5F59CA1AF9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64" creationId="{A88C951D-7637-4F1C-A534-FB56622DBC3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65" creationId="{5FE3C893-2D7A-473A-A69E-4785EB5E015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66" creationId="{16F9AFF2-695D-4A4D-8331-43BE6155FCB2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67" creationId="{67DCAA49-9F2F-45BF-A2C7-69C9D6C7473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68" creationId="{C952F0F9-0B4D-4651-9D09-625D36BF6B5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69" creationId="{78CC1013-D52C-47B1-AC0E-8A216815320E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70" creationId="{744BCF57-E05A-4C79-942A-CB088001694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71" creationId="{4365ACFA-E443-4054-B5F4-81C23E5C6B0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72" creationId="{4ADBEF3C-012E-4D07-A0A3-E99F1306525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73" creationId="{3A36ADA4-FC4A-460A-AC81-75283F06D77B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74" creationId="{3BCB9ABD-7899-41C7-B540-B8B41E36D0AA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75" creationId="{7168ACE5-54C1-4927-9E63-C7FB192CEE56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76" creationId="{55911176-99A4-4EF5-AABB-D4E20842976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77" creationId="{F1683AD7-5AC6-418E-B4A3-1645B0484774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78" creationId="{DB21B55F-5745-4929-A26A-3298FC09BAF8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79" creationId="{7CCC2C6F-9DA3-4B81-8A37-8F67950A8AE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80" creationId="{9F5A133F-160B-40A4-B1B8-676494FCEF5F}"/>
          </ac:spMkLst>
        </pc:spChg>
        <pc:spChg chg="mod">
          <ac:chgData name="NGUYEN PHAM ANH THU" userId="baf72463-252b-4d5f-a6ca-5a6327a9888d" providerId="ADAL" clId="{2F718089-70B5-4574-BAF7-6821E1523347}" dt="2022-01-03T06:21:38.066" v="3515"/>
          <ac:spMkLst>
            <pc:docMk/>
            <pc:sldMk cId="4248521690" sldId="295"/>
            <ac:spMk id="1681" creationId="{752AB376-786B-437F-8D83-D250736B1C4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698" creationId="{293F1428-03CA-4E68-9113-3AAB904B75D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699" creationId="{BBE873EB-BFDA-4188-BE52-5A68CE59EC4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00" creationId="{FA06EF93-7663-4CDA-A25D-A75F90FBFB1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01" creationId="{0AFA51DD-A2C8-4C4B-98F7-945B9FB41B8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02" creationId="{D5F72913-4CBB-44CD-9D0A-AE93A2299CF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03" creationId="{88A90D51-8DBE-4307-B8AB-49668D2AB04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04" creationId="{D48DEBC8-2942-4409-B380-3FC45EB645B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05" creationId="{654182EF-EFD5-4FA9-A122-D43DDCEB4C3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06" creationId="{F1F60BDB-662C-4721-A765-A8870C26659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07" creationId="{B4AE5EC1-33A9-441F-9CB1-2C6782CEFA7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08" creationId="{A1D8041C-57B3-4F43-9EBA-FD0BB2DB7EB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09" creationId="{00660835-50B0-4BA4-A50B-0A8B4C4FCD0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10" creationId="{497FAFC4-E478-4458-A11E-F8542E717E4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11" creationId="{2729A3A7-BF2D-41CF-9FB7-A083F1599BA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12" creationId="{6FBBFED9-8F30-4635-9F97-64DCB7704EC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13" creationId="{EBCE9F18-A0B9-4617-A42D-8C8E919FB85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14" creationId="{A44EAAAA-0AAB-4A43-8E84-6FF92CD5964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15" creationId="{5AB96B27-5585-4F85-B2A4-7A36D9145BE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16" creationId="{613ABB02-5150-49E6-8484-4F3A18CA83F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17" creationId="{E410D33B-10F8-462E-8376-5FBA9E5ACFF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18" creationId="{8EF8CB8D-8667-4B17-A707-44BD74BEFF6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19" creationId="{3AA5F781-7050-4A8E-BCDC-D18807DED4B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20" creationId="{E79C883E-273E-4A8B-B455-FB30D6922BC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21" creationId="{FA95FD6C-FDCC-48DD-B5E9-B3269F18E1D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22" creationId="{0154978D-DAE5-4D44-BA31-5C1BFD7239D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23" creationId="{C27EEFA3-B734-47D2-B37A-DB6DF74A98A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24" creationId="{464E6C58-1FBD-4E4E-B666-1B53BC681F8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25" creationId="{A90DE474-E096-4F36-BA6D-112B43EB35F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26" creationId="{39B4A44C-E91F-4648-8E7D-BECE650CB4B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27" creationId="{CCEEECC6-5510-4E99-AAE3-595A019CE78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28" creationId="{F4737E17-F608-41EE-8F53-E68985B30AE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29" creationId="{DDCFE4F8-5F56-4A73-B1EA-CA82F7A6D5F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30" creationId="{14164F77-86BD-4BEA-ABA4-0216BBF2756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31" creationId="{E8433D61-EEA2-4285-B699-11390D70C44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32" creationId="{116CE10E-44E8-4B29-953E-EC739BBA0E0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33" creationId="{5FD36D57-2368-41D7-A6C8-E9FF4AA0B49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34" creationId="{A0B5E09C-8AFB-4CE1-B65C-231A7317BD1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35" creationId="{9D691214-9099-416D-A342-E21BA316640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36" creationId="{4FE8717D-961F-4488-887C-9E4B9072983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37" creationId="{51D07968-5940-49A8-BB84-3D18F848D06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38" creationId="{312DEEE9-7DC0-4AE6-A1C1-413B5631886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39" creationId="{66797843-0127-4C20-B387-B8DE0421ADE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40" creationId="{CB5A8C32-5DB6-43F6-A4A5-B73E318707E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41" creationId="{AE631E26-C862-483C-9A23-FF806B76003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42" creationId="{3274202B-47E7-4410-B372-127D9D57AC3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43" creationId="{828530EC-C950-4D2B-95AB-62049F22854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44" creationId="{B39E02B4-FCCD-4EA9-BEA4-CF0BFD43BF4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45" creationId="{FF732551-C97B-41C5-988E-D51B7A52576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46" creationId="{B5152B48-C83E-45B2-8829-A128FA78466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47" creationId="{99834551-9F6D-4130-BBEF-2653E6E3132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48" creationId="{1F67E79D-CC32-43A4-A6A1-4E2636D1374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49" creationId="{224CF187-0C34-4F48-8193-73376924D21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50" creationId="{025AA536-DC50-4C36-9BDA-7FB82316C5B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51" creationId="{68A23A1D-7657-46FE-85A7-7F74BE189F3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52" creationId="{DE1F9874-A9B5-48EF-BFF7-13F6BDFB560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53" creationId="{5F5F9335-463D-417A-B6AA-64363CD68C1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54" creationId="{E6978441-3EEA-44E2-A33E-9A8E13B2B73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55" creationId="{9739DF89-1F25-44A1-9F2D-0BCE339C71F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56" creationId="{0D996C41-D7BE-4FFB-A37A-DAB5FB0CB17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57" creationId="{6706CEF9-7E12-4AE8-9B48-6583B2F4737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58" creationId="{A9BF94B4-4297-43CD-B52C-B5E7AA429EF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59" creationId="{9DD1ABE2-7EF5-4C1F-ABA6-DF2EF898746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60" creationId="{1C52A2C0-34AA-4706-BE12-BB2819E8456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61" creationId="{934BA551-6008-46C3-8DB7-176771E75D2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62" creationId="{33DC597E-CA1A-4C3F-B122-FBDE1103F0C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63" creationId="{76389ADC-0871-4AB6-AC3D-6B36800CBFD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64" creationId="{53293C15-7F24-4DBF-AA42-6DD5805968D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65" creationId="{0AB22F83-DE58-4EA5-A8E6-33F5351A9B4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66" creationId="{AFC2ADE1-7A5E-4142-95CE-AE9B2756F0E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67" creationId="{F57370A1-AD11-4896-BB39-5B42241A125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68" creationId="{0496CF26-D42C-40FE-9AA2-C6728819FB6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69" creationId="{E9687111-A659-492B-BCAA-F4ED304D236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70" creationId="{AD255D8B-2A99-4A7D-863C-F20056E1614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71" creationId="{14C0FA80-7428-45F5-A2DD-5F3C0AACD86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72" creationId="{7C80A60C-35A4-430B-A755-24269F28176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73" creationId="{B0C92C92-F26C-4704-A2CC-5C6C9EB2102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74" creationId="{E0CC1B5E-AF02-45CC-8A9F-13DA6F22E58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75" creationId="{59A1CB4A-66EB-4E1F-A15B-C46C4D4B5D8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76" creationId="{8442F80C-E77E-44DF-A4F8-6323F6662D0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77" creationId="{4CE1E97D-BB0B-49DE-B36F-1C5ACF6A3B7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78" creationId="{34502FF4-403A-46F2-B494-DB92A67369A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79" creationId="{F9358739-4306-499E-B9E6-0D876504CC1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80" creationId="{C9EA7728-E388-43F5-9D84-B1B23C85606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81" creationId="{C2C83A23-7A1C-49A3-B326-DEDD7CF8705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82" creationId="{FF95B2DF-5456-49E5-A439-BEC28D5E4AA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83" creationId="{ABE7AA1F-3C78-4787-AAFD-7D6C564D375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84" creationId="{732DC049-C2D7-470E-9E25-B6424F10EB9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85" creationId="{73C18D41-0D4C-4F00-8C0C-3F5160F6DF1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86" creationId="{AED4CD96-2BB6-4E7B-A2DD-5AF6F9F0684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87" creationId="{D01936C5-B0C5-4A39-A862-AF973B133FC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88" creationId="{EB4E96E9-AF3A-478B-ACE2-28461A09DE3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89" creationId="{B2DB6AFF-94BA-476D-BB90-C417E380C21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90" creationId="{11B4093A-A0EE-41ED-8EDC-84E95FCEBD5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91" creationId="{A975E831-D987-4813-ADDE-9570DDF0179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92" creationId="{625D6D62-B162-4857-B783-9E416B6B9DD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93" creationId="{39D50558-0286-492A-8089-179692F69BB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94" creationId="{D5C88F52-AADA-4BE4-9403-21405AD6790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95" creationId="{4FE7643F-7912-48DB-BF3F-024AF1B4030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96" creationId="{EC21C843-0A3D-47CF-A060-025840320C0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797" creationId="{BF676DB7-21EC-48D3-AEBE-6E4E01AE3F6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08" creationId="{4FAED9F0-9A4C-4100-AD76-6B5BA828ABE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09" creationId="{A4F760C6-5E86-4F85-9777-581C6B2B206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10" creationId="{A3E08CBF-CF3A-457A-900B-F49C5D25F81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11" creationId="{8F9156A7-1961-43B3-AAF4-1FCB1CFD56E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12" creationId="{6D0C42F5-B1FF-4D3A-9172-3B1A334A238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13" creationId="{7E49F064-7D5F-45E3-B71E-590511C1F0D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14" creationId="{B301EA28-CC47-4846-BD88-5FAD3DB993D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15" creationId="{3B171D5E-D0C5-4AD5-9869-08ED57613CF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16" creationId="{BF4B831D-3C54-4136-96BE-80514E596F3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17" creationId="{ACFCDD49-31B6-4ED9-B814-D2FEF92C18C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18" creationId="{4917D358-52FE-4CAC-B83C-A7DFEE9CF36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19" creationId="{6C6DF916-6332-4EC6-BA2C-E117E08CF6F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20" creationId="{F81F31F4-0972-4EB1-A58D-697122E2002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21" creationId="{69235A9E-3DEF-43A3-BEE4-6D7B94AD3DC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22" creationId="{63282C28-16B5-4380-9FA9-EC257B8488A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23" creationId="{2931A1D1-69F3-403D-9F3C-98A65A8DB55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24" creationId="{A22C0E29-01A2-4EF9-BBD3-2F013C19FDA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25" creationId="{33FD4127-9FBB-4534-80EC-49A75867B03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26" creationId="{2D9EBCCC-6649-49D5-8F4B-5B5315F019B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27" creationId="{6C90C120-EEF5-4098-8226-1F39899C61E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28" creationId="{8B8EA73B-93FE-4EFE-BE35-0D4706E19D1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29" creationId="{82C156BE-45B3-42B4-9296-ED5328E7CF1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30" creationId="{46BA5A59-4F44-4019-AF14-10B870ECE9E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31" creationId="{71129CF2-957D-44D3-9A76-5F97A69D524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32" creationId="{DA5D98DF-1D7F-4C89-A0BD-E7C9F22716D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33" creationId="{0A34B090-8C55-4356-9739-52971CE992B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34" creationId="{B74FE616-69EB-46E3-BA1A-8A2FC575555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35" creationId="{A714B21B-1CF9-4FFA-AE02-9E9DCB45B16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36" creationId="{BB5B4101-CA08-4596-AAD4-19141763DE4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37" creationId="{6C82B419-A166-48FB-93BE-D3162072CD3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38" creationId="{84F116A8-B9FC-4AE9-B518-B845B539169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39" creationId="{0B174CD6-93E3-4CA9-B7F7-19661430CD0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40" creationId="{EE161B33-1E12-45E2-BB03-2A12AC918D5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41" creationId="{E06D659C-069D-43EE-8CF4-25790327C1B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42" creationId="{E0575F65-E188-4A2E-BC68-60DDF8ABA2A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43" creationId="{658ECAA0-1707-4DDD-AFD2-BEB0B45319D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44" creationId="{5B088F88-5CB6-41B6-8A28-6497B4C1549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45" creationId="{A6D7A5B1-048D-4204-B590-C3062C8D500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46" creationId="{11C9F2C3-8E19-4DBC-A496-7C13B763F5F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47" creationId="{15142456-4C27-4B6B-BD32-2A2B01A2FA0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48" creationId="{E96A53EB-FF13-4116-BA51-3070BC2FD34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49" creationId="{94DFC603-1CC8-467E-BFBF-0355B756E2A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50" creationId="{BAC61D51-8280-49AA-BEA3-2CCDA8F2EED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51" creationId="{4F508A8E-83C0-4F4F-8054-03C46E39A63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52" creationId="{ECF55B9D-B17B-479D-8217-B7977ECEE08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53" creationId="{54A02174-2D69-4D5E-B6FB-A0A481E5CC3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54" creationId="{2231D00B-3FA1-4967-A454-DA1991D5323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55" creationId="{FFCBD1E9-C0A1-4DF4-85F8-F4782FE321E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56" creationId="{90875ADF-7308-4560-83DB-D33D5E3089B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57" creationId="{589807A1-5E2F-428C-98DD-9CB2861A446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58" creationId="{44B0077B-3A21-407C-9BD6-A52B94345B2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59" creationId="{0943EFBC-A7E7-4859-8000-2A04AC7F61F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60" creationId="{AD9A39C2-A42F-4C04-BF3B-B7DF5E2A52F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61" creationId="{5D2875CF-78A1-4E3E-B159-D0B3BEF3E5E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62" creationId="{8463666C-CB4D-4D43-96A2-B85E7B6AB5E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63" creationId="{DD95DCE5-62E2-4051-BA8F-100CC3BCB81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64" creationId="{C40B9379-DCC7-41A8-A61F-033B2D10EB7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65" creationId="{F62A0C67-A09C-4EBE-8D16-61A494EA622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66" creationId="{3B9CA8A0-8A3A-4935-8DE0-886470E2C19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67" creationId="{823215D7-38E3-4D68-8E16-33B9E666BF9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68" creationId="{2785A36E-1366-4BB2-9048-8B7C6090C21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69" creationId="{A9595227-1F66-4CD8-A40B-16862FD3DAF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70" creationId="{043AB59F-430F-4549-B330-0B7EE9FBF31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71" creationId="{23A6535B-9BED-4126-B841-2FD5D83B171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72" creationId="{6DE05B38-1123-463D-98F7-2619BB29D29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73" creationId="{F674FF32-E39F-4E33-B305-E1AC8ACC26D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74" creationId="{25786EFE-FF2D-4F3B-BB3D-B2CA4C850FB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75" creationId="{547F5471-DAFE-4680-8249-A3C0A124D46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76" creationId="{926C5923-0BBE-4D36-BF4B-D763E3DB041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77" creationId="{A8FCC3C6-1C86-471A-8D21-864FCB684AE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78" creationId="{AAE2087D-E398-4A55-B412-3F5266DCCCF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79" creationId="{84FCDD2B-78D7-433C-A2E3-32681BDF9C4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80" creationId="{EEF74E4E-666B-480A-8A70-24A34AC6C3A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81" creationId="{019B357E-CA68-4597-A270-63950BAC150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82" creationId="{974AC5AD-97D9-4741-9892-71BA26E9835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83" creationId="{3BB39C70-E452-43F5-914E-994DF705828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84" creationId="{82E641D8-1740-41D3-8889-799FC33445E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85" creationId="{094CD49C-F952-4D67-95DD-B6F49F201B3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86" creationId="{63743CF4-6D54-4A37-9B22-9BA2539DA8D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87" creationId="{40DAF14B-3F96-49E5-9734-A98AA1186F2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88" creationId="{7C461B30-FC0F-4E0F-A3A2-C7937AB6F6D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89" creationId="{26F7A7B1-BEE3-42A7-901D-6860BDDEDB2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90" creationId="{52ABDEFB-A7CB-46B6-A131-C36E2EC645C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91" creationId="{391D094E-EFB0-4C52-A021-3C5C794242F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92" creationId="{92411E5B-B216-4D0E-B9DD-216EF5A500A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93" creationId="{7F93BA10-38A4-45F2-ADA7-2DC8BF6C3FD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94" creationId="{FFDA548B-C3BB-454C-80F9-0792958D34F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95" creationId="{B17C22A5-025D-48C5-93CF-94F069FF74B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96" creationId="{A3BDAF5B-BD3E-482E-B45D-1A404FF7B3B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97" creationId="{36C9AC62-0CA9-47B1-9708-98CBEBA2582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98" creationId="{EC13D814-1EDD-4A2E-B143-24561AFB8FB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899" creationId="{D4724BC8-EC79-4591-9609-D5FFFEA82A7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00" creationId="{C4804894-2C8B-4481-8BC6-D0864479DCD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01" creationId="{3A363D1D-C052-4325-9FA7-BCBFABC3F48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02" creationId="{9CA73954-88F4-4153-A665-B4223D27151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03" creationId="{7E353CF0-F723-4FBE-B7FA-C0317147842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04" creationId="{4CFA4E6F-EC88-43ED-8CA1-4BBA38B4E03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05" creationId="{980DFF49-3078-4EF9-ADCC-B2BBB05FD6B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06" creationId="{7721A46A-3942-4F7A-B67F-6FA01C68604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07" creationId="{353E148C-9273-48E7-8FD7-D20418FEAB3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18" creationId="{3AFE6FE4-9E22-409E-BF7F-982DC3D2052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19" creationId="{5FD95CB7-73C0-4743-98C1-FFC182EB5F7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20" creationId="{BD32A3A4-4981-4ACB-87CB-BA88A639ED4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21" creationId="{6F31934E-D294-431D-9AC3-9FE602837FE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22" creationId="{F053A703-B7C0-41DC-B062-6745BDA2267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23" creationId="{7A6CE879-39CC-48E3-A7ED-AABD303DAA8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24" creationId="{E3E9EEE1-76A5-43AE-81D0-BC3B36A2679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25" creationId="{D79F0742-F734-48FD-AC36-E874AE8B46F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26" creationId="{8FFA0B0C-1787-41F5-8FCD-3B144D77F7C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27" creationId="{60AFA80E-4CD2-446D-915C-B4B8AC743F4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28" creationId="{DA437699-BF75-47E4-B8C5-39424A3D066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29" creationId="{B23CFDEC-5B32-4C12-BC85-9283911C3B1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30" creationId="{F07EFAD4-FB77-4FBF-97E7-D0AA86232F2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31" creationId="{4D07212F-9504-42F4-BA91-ACE37329050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32" creationId="{444AE6A8-4FD0-4F03-9579-E7178AA3368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33" creationId="{A03B64FA-7FEC-456D-80FF-1CFDB1B28F8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34" creationId="{E420F581-EA69-4735-A751-B45CFDB30BD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35" creationId="{94ABC0D8-8E37-4360-B1AF-C34E552843F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36" creationId="{B45FEA02-DFE4-4CEC-A2DA-60A85105380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37" creationId="{73523A8D-42AB-4AD9-883E-31A54AC060B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38" creationId="{39F0F328-E2DB-41E6-B1BF-2D4C97E1450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39" creationId="{6816D88E-C5EC-436A-A8ED-1B56CC1D815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40" creationId="{9EBDDA25-D07C-4770-AC86-FB794A7FD65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41" creationId="{325B606B-BCDD-4959-881C-58DC96B3F35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42" creationId="{8A85158E-3ED6-4D44-A249-B943DACEFE3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43" creationId="{8AC2A0F6-DB62-4194-A828-4478624D367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44" creationId="{C8E4EAC0-6020-4D46-9584-5CCD6DCA2B2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45" creationId="{43F4C308-70F2-4E38-A296-34AAAA612D3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46" creationId="{10AB28E6-4A63-4E3B-B9C5-3C97686143A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47" creationId="{62F4F3FB-1408-40DA-9DFE-7731E54D1E1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48" creationId="{8D14CCAF-B935-418B-B673-29A37F2247B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49" creationId="{2BC8F28B-E155-4BB3-AB97-042A8E4A32F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50" creationId="{232C7809-6213-43B4-BEDC-2EEE942275C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51" creationId="{8EECBA1D-C6DD-411D-8D17-D4571820F43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52" creationId="{9A5BEF50-7CAE-4ECE-AA9D-C98C3689490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53" creationId="{E7335C70-8373-42AD-9440-945D878A713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54" creationId="{FE773DE7-7BE1-4AB0-B759-54B824112FB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55" creationId="{5898038A-C4BA-4343-8073-0F6DF154EDE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56" creationId="{DC4AFBD5-A365-4EED-8BFB-514700B06E8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57" creationId="{EC1E423C-E152-428A-BBAB-93FAFDE6CD6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58" creationId="{641967C5-CD22-4C72-A0A8-5A7640467D9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59" creationId="{78BAD493-B74C-4027-81D9-72988D8AC17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60" creationId="{E1E722BC-D1E7-4E21-A393-42467DE64BF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61" creationId="{78DCE1DE-F9A7-4007-B1A8-0A1544905F4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62" creationId="{6D13BB15-474E-4F14-93C1-241AAEAB600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63" creationId="{EBA49C96-66E5-42F3-91E3-604922A1BBB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64" creationId="{040A4FE5-51C0-4896-84A2-E15B143423D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65" creationId="{5A5ED433-E621-4279-B28B-EDB0657AAD1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66" creationId="{2D6B6A22-035C-4B8C-9D4B-805E8688A65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67" creationId="{CFB87CC7-B17C-4ABB-AE5B-A98DFDF8492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68" creationId="{F5FD5FA5-B86F-44A2-AD79-520E8E9D269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69" creationId="{19AD47C4-26E8-47E1-A710-D615B047621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70" creationId="{4D0CFE37-2A78-4814-A9DE-9D7AF007670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71" creationId="{D835719B-35DE-4A58-9EFE-0C7BFAF4DCD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72" creationId="{D5BDD109-665C-4CEE-9762-7B6A67E3B1D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73" creationId="{D7783F9D-647D-4EE1-AA2E-1879E2CBD2E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74" creationId="{777F98C8-B807-43F4-A75C-208A063E1BB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75" creationId="{C01B265F-0AD7-4999-A14D-8C94194ED84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76" creationId="{10564245-3C09-410C-8271-2A24E84ED76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77" creationId="{2EBBEAE4-BE84-452C-8E00-9C6AC5E95A7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78" creationId="{76874ED6-A348-474B-8C40-4AFFA376482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79" creationId="{AD913CE5-4207-4962-A9E7-CB92A271186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80" creationId="{87328FBF-E8B2-49DE-A0DF-3100F807728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81" creationId="{A87D668E-1262-4A36-9330-F7E6DEDD1E1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82" creationId="{075E0E05-C1C5-4BED-B1CF-32F78C001C2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83" creationId="{D7931F54-8073-4362-A916-815CD5CE959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84" creationId="{77B22E74-747B-45EC-BC58-88C96CB9AA5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85" creationId="{BA4A493B-2D53-4193-817E-F55CE90809E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86" creationId="{E44F23D8-C72F-4B97-BA03-BB94073C8FF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87" creationId="{780A6EED-FB6A-436A-963D-B991D9C67C6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88" creationId="{9F37C5E3-8C89-419C-B06E-1691ED9ED79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89" creationId="{C1140161-CB71-4CCC-9F30-6820E1AC4CC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90" creationId="{5CFB5714-FE65-4CCA-8897-08A6206AFD2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91" creationId="{6E8291A9-CEC1-4B5D-946A-E4899CC34C6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92" creationId="{78111BE5-C6DC-48C4-9A7E-1082B71D243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93" creationId="{3BE077EC-E594-4D11-9B3C-44448F1E0FF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94" creationId="{89E6B695-21B7-4699-8C6E-4975E20559E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95" creationId="{E507ADD9-D185-4BCA-9E8E-D2E7B5CC22E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96" creationId="{4FFA74D2-1945-4E9C-A3D3-0F7F0FF4E26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97" creationId="{8C17D8F0-6C02-4EFB-9CB5-7DA58E7515A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98" creationId="{658CE6CE-AA7F-4A9A-B7DD-C586FC5B530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1999" creationId="{C37C1741-B60E-4571-9638-8D7103A8A7C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00" creationId="{9930C57C-E307-485B-9D9E-0728D41DFCC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01" creationId="{01C2FA5C-DCD6-4415-AF48-5C7B59BAF64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02" creationId="{F0970BB3-6A79-47BA-95A7-60DB0F31294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03" creationId="{08EFD0EF-E4FA-46F7-9949-CCA7458A169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04" creationId="{2A7322F5-EA0C-48D1-91AD-9376A634ADE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05" creationId="{200B1402-60DF-439A-A41C-71D9AE801B6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06" creationId="{0E96B237-FA55-451F-BEAB-82E0A12407A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07" creationId="{793800CD-8EA0-4349-B1CD-0493FABCEAC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08" creationId="{D18AF27E-CEA4-4368-960A-9B1892D9AF4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09" creationId="{32E9C2B0-0296-4DFF-BAD0-5734214ACD4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10" creationId="{77519954-31AA-4C62-AF8F-EB5AC4DD5D8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11" creationId="{D7434DBC-ACDA-4DE1-999D-BF5C72CC8B5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12" creationId="{5880E1F9-126A-4060-A207-F1732671DF1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13" creationId="{F5852E7E-2CE3-44CD-A989-12787B1CFA3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14" creationId="{1E8E6FFC-DBFD-4503-91AD-3CD71BEED75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15" creationId="{17D52D88-B8BC-4402-A5B1-6570CBF360E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16" creationId="{B0F35B52-487D-4DA3-ADE0-AE88CF8EECC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17" creationId="{4539F581-F3B2-4D6E-8BE0-382065A89AB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28" creationId="{E52F6B67-5798-4736-B8AA-8BD4AC9D3AB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29" creationId="{E63E1125-717A-4553-910E-42550DCF67F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30" creationId="{EA7F6696-EACA-4C47-859A-1268316C2AC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31" creationId="{48BBBEC0-0D91-4695-B214-FD080A3E3F8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32" creationId="{4D5F1F5A-DB50-4C55-BA45-05D67C11824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33" creationId="{C1752999-AC61-4534-B096-E7BDD80FFF0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34" creationId="{B0DCC58C-F208-4241-BB34-902BFCCCDAF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35" creationId="{BF93D0FC-5055-4274-B28A-FC84AF26E01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36" creationId="{FC7CF1B0-BB22-4482-ADE9-E9C63B9D457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37" creationId="{948B8E09-536D-4EB3-8787-6E3AE827591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38" creationId="{E9D71546-EED2-4E35-9B30-8C90FD92A17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39" creationId="{8AE174E0-7F0D-4DE0-B69B-175D60AEED6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40" creationId="{AC2A42BE-96FA-4FD7-9F10-BC78FB8FC47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41" creationId="{3B1281B9-BB3B-4BC0-9CAD-6F7DDBA3E5D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42" creationId="{2CEAF54C-78FF-41F9-8458-11DCD727CF0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43" creationId="{5591C1EC-2756-4FA5-899C-D3219959DA4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44" creationId="{3616A6F5-4D55-44D1-9A41-2EAC6225D75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45" creationId="{6F170B7B-316E-4338-B7FF-03A88057AC0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46" creationId="{0AD1719A-988E-4EA4-9976-D16434F404B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47" creationId="{A103BD31-F0F3-419D-9DAC-D2EC87FE0EC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48" creationId="{F3F8BCE8-0E6E-44BF-8D8E-20FD9FB240F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49" creationId="{F3F71D6D-7D5E-45ED-826E-4371BCC12CA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50" creationId="{275C323D-BE57-408E-9E2F-6E26E309355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51" creationId="{CD8DEA0A-4B68-4B2E-ABF9-EE6F810E5E9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52" creationId="{580213C8-6A11-41BB-8C11-2A2E1182DA1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53" creationId="{C5A595DC-198D-453B-9821-9F2CFE425D9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54" creationId="{6868D08C-6B64-4FB8-8A72-2495EC668D9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55" creationId="{EA2FDACC-FC6C-45E6-A95A-8C80D16E362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56" creationId="{2435E243-03FE-4CAB-9E4C-F8348E52F6C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57" creationId="{F9900B9F-DB81-4E59-93CD-8923FED617E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58" creationId="{D10EB299-FB08-44C9-AA82-24085E77608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59" creationId="{E5E6CC4B-3235-4995-B943-8843986B82C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60" creationId="{D9120879-C389-4335-9784-C44216FA059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61" creationId="{F872CBFD-377A-42F0-B33B-5C5EFE696B7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62" creationId="{E2C3FC9F-91C8-4CD9-BE1A-55FECDF60E7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63" creationId="{46AA1480-BFF8-4BEA-BF44-1B29B5B99DC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64" creationId="{1CAFDE94-61F6-45C2-8555-C499DD12490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65" creationId="{1B151C1F-7FBC-4F4D-B8E2-C6B84BF7A8A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66" creationId="{52CBB524-E0CB-4A14-A238-92A80EE1AC6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67" creationId="{71B2871D-25C9-4AEE-A910-2AE85C2ED0E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68" creationId="{EC3B77CD-1A2C-41C4-B956-AB648E96EF8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69" creationId="{C59761F1-7673-4FE6-AA41-B44DE2A191F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70" creationId="{90BBCE29-01C2-4D4A-A476-D23DB17473C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71" creationId="{6CC57875-27D1-4C33-B4CE-87048371ADE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72" creationId="{A90ABEC8-9B0E-4D6F-8220-AA818C4D29F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73" creationId="{0D759674-169A-449B-A5CD-66529163223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74" creationId="{22E69B5B-8ECD-4978-9113-A479603C4D2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75" creationId="{14327612-3A88-4397-841F-6E8D71766FB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76" creationId="{89E8B2E8-56AC-4304-ACEF-5A3F947A3BF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77" creationId="{12904D5D-61A4-428E-8C34-6ECA40153CC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78" creationId="{56D114A8-A9D0-47EE-9793-E46C2015845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79" creationId="{F77C4591-1E9E-49AA-B375-F503E7928A3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80" creationId="{C9429C19-CEDE-4F3F-A106-3A67DD082AF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81" creationId="{7529BB52-92A2-4062-AD18-64D8DEACDEC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82" creationId="{2C3A2D06-58BA-48D1-BC79-97C18767374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83" creationId="{CEC4CF9D-3DCF-43D2-8639-DE555B9780A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84" creationId="{3B9BF6C2-5172-4837-AA85-C8686335633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85" creationId="{25B4C682-DB8C-411D-A09E-D6908752785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86" creationId="{4FCD961F-2799-42BE-A25A-F230F6EB92A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87" creationId="{5734BDD6-535F-417E-8B25-E3B25FC21A7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88" creationId="{29DE1CDE-27E2-44EA-840A-7D19B25663B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89" creationId="{217A5544-6FAE-4476-B7F0-1B1348E0B41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90" creationId="{51601CEE-158F-4022-91BB-9A5C14BC539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91" creationId="{183B61A3-C60B-4485-BDB8-8641CC9BC1A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92" creationId="{9B4E0ACF-6B74-49D8-9A0A-C36D3FB7306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93" creationId="{2401FBF3-22A4-4785-B9B0-0CC5D0056D3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94" creationId="{B326A58E-E3E3-41EB-ACC4-C9E4A2EAE6A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95" creationId="{5FDA024E-E473-4B5E-BE9B-581DE7AE53D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96" creationId="{87080520-635E-4B5C-B2B6-B68EC0DC438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97" creationId="{3A6BFED2-D7B5-4F69-A794-E58825738C9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98" creationId="{5D00C3EC-CCE5-4086-8203-6956FC15605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099" creationId="{ACCD1E4F-8D0F-4C3B-9180-537B64E573B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00" creationId="{693B46A4-2970-45CF-AC7C-7D5E4C83DE9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01" creationId="{E7F8AB15-22D0-4E80-9CD2-90DD92C992C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02" creationId="{6F355BA3-30E1-4162-BBF0-EE6188F4772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03" creationId="{BC8B3099-96A3-4C61-94D1-24C5997AB44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04" creationId="{A59B4525-2C09-4587-9C18-B7940565486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05" creationId="{CED0DDB1-90A6-4A09-BC3D-876DFD35E93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06" creationId="{7368BA5A-18F2-4002-8F0B-DF118159DF0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07" creationId="{83F124A0-B33F-4892-8B6C-1BC770574A6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08" creationId="{BFE2FF57-85D8-4509-8FF2-B37055D5EA1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09" creationId="{482EBDFB-DD80-4E05-AB7C-CB6B227EC6C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10" creationId="{B891A907-00B0-4D08-BA17-8C84305599B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11" creationId="{1AC14D75-B49B-44F0-AC8C-38E604F0EA9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12" creationId="{BD9C1756-3AEC-40C6-9012-CA54A8DC46A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13" creationId="{34972F90-90AB-4B9D-83D3-B88F15823C7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14" creationId="{DCE686C0-9A5F-457D-9066-5BBC386EF56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15" creationId="{F98575F7-1F6A-446D-9445-8FD087F8904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16" creationId="{9FE276F4-4F20-4393-A5C2-EABE4E0F7D6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17" creationId="{A04B0B90-86D8-4089-95C7-9759CAB86EE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18" creationId="{2F626232-FACE-4303-A614-061FF8FA46C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19" creationId="{1603960E-7559-4344-BB2F-CF5C0932CD2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20" creationId="{5D2DA1B2-CDDF-4803-B926-57E93A7A13C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21" creationId="{848F1502-357F-4E50-A6E2-DA14332C128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22" creationId="{93C5C672-ECFA-4CE8-8541-1C4F7AC0D8E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23" creationId="{7D769AC5-4D85-4ABB-92BE-41146198C1F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24" creationId="{5EF98543-B3B0-459D-B766-BC3F87518E1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25" creationId="{F1AAA370-0C19-4433-AB97-A283C1B1B8E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26" creationId="{33018049-60EB-4B1F-8B28-E147F5B0EDF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27" creationId="{BE4C3BBD-6726-45FF-AC68-ABCF2C00EDF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38" creationId="{BF66AB18-B509-4FFC-9338-7BF5FCFA85E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39" creationId="{081BFB38-9B82-498C-A200-A8560FB4939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40" creationId="{38B40E40-9957-48F2-91BD-06BE7E1A176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41" creationId="{76DE4878-5301-4ABB-BE09-3F8291E6846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42" creationId="{FE0B1A11-6CEB-49DF-B89A-DDC8934D517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43" creationId="{4CE8EBDF-4E23-4DDB-9E67-F951F871364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44" creationId="{1F6CE1B1-CB81-45E3-BBDE-6DCCE4EC77B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45" creationId="{F302F28E-651D-4A29-AFDC-E30FE3D3916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46" creationId="{432E1431-D190-424C-867B-98992D27EC6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47" creationId="{8FE15416-93BE-4275-AB7D-A82D9520FFD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48" creationId="{CDB8FB25-131B-4868-ADE8-4D863F8798D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49" creationId="{B8944500-89F4-477C-82EB-35D62438073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50" creationId="{70E0AF63-C247-4467-A733-B54F60B7763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51" creationId="{025C3085-48B8-4F84-903C-DD215D05A55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52" creationId="{0F1A8C0E-403C-4271-B46C-BC396691286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53" creationId="{82CD2A1A-1613-478B-B27E-A7805ED1428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54" creationId="{0088090D-77A6-4F2B-A7AD-EB443F702E1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55" creationId="{CFC9A723-B39C-46C7-940D-DF9A479D50D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56" creationId="{B603248F-5F52-42D0-9436-93070CD6959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57" creationId="{62774C79-23B7-49E4-9730-F0AC0D25477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58" creationId="{628AE8BE-7D04-4803-9E4A-74AD536ABA1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59" creationId="{D602FB94-BBF6-4AF9-945A-44FC08FBBEB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60" creationId="{71D16E5A-BA56-4918-BFB2-EF7A2B9F091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61" creationId="{7A07B788-6604-4349-8558-C266FE3A2DD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62" creationId="{394B205B-1499-4C47-AC42-8F9DE82877F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63" creationId="{6C8EA918-ECE9-4D71-99DC-DA179792311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64" creationId="{B1F22FBC-904F-4E17-A14D-76B771FEDC7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65" creationId="{D19FA51E-46E1-43E1-B2E4-B13422FA874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66" creationId="{EC73398B-901E-4743-BD03-32F73CD7492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67" creationId="{26D6847B-E08B-4476-B457-367875EF72E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68" creationId="{9F09509F-681C-42AB-BE39-CB5D3BC3EC6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69" creationId="{81C3F68E-EB2E-44B1-8CA8-1A74EA00938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70" creationId="{AAEBEC9D-9FFD-49F4-A39B-F15AFA8FDF3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71" creationId="{E178144A-9F22-411E-8B6F-49A3B04320C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72" creationId="{09D07E79-3C98-415C-9E87-35B3E6CF0CD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73" creationId="{99440998-F232-4056-9C07-745E84D4EC2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74" creationId="{0A9D9EBF-1013-4A4F-B5F7-DABC9C26F3B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75" creationId="{A617B765-1B7E-4FD5-B675-1D83FC53E5A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76" creationId="{D40CFD9A-5D53-4EF4-AA2E-4BD84105EC4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77" creationId="{E26E32EC-AEB8-4F7C-B25E-5AE4A89143A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78" creationId="{2CD321C8-062E-44C1-A215-271D5303713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79" creationId="{8880BA31-CECE-4262-A3FA-7C0E1EB2919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80" creationId="{706372C0-C113-493A-B37C-664CB750F87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81" creationId="{F57F84BB-7BBC-4581-A4D7-C82EA3C05BB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82" creationId="{EBC41CDE-21E0-4BC6-95B1-242C471F7D9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83" creationId="{0D056A5E-4F79-4D0A-99D5-B8FF8725B67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84" creationId="{762666CE-4018-4BC6-B95C-1328751301F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85" creationId="{E1CCB7A7-211A-414D-ACF8-5DFF675A848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86" creationId="{60A75FE5-DB05-4CCF-A14E-552793F2568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87" creationId="{45872B09-0A5A-4019-87DD-836E9E7E0D3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88" creationId="{E09CA7FB-D138-45C3-A62D-D65F9D90E3E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89" creationId="{1B2E58BA-34E6-4BC8-9C0C-72E76311125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90" creationId="{2ADF94AF-40EC-468A-962A-BAA7454CD49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91" creationId="{3B563913-51E4-49A3-9AA3-CCA69CC4E0F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92" creationId="{EF5D4317-AF0F-4BDB-9C34-EFD71E80099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93" creationId="{5D8658F3-5CC2-4631-94E8-0AEF85FB7D7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94" creationId="{FF624B1A-80B8-4DC4-8215-A27EAB50F19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95" creationId="{F2586AA2-0605-48B3-9C12-D987A32AA57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96" creationId="{28F4994F-5116-4060-8BAA-6352CD52C186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97" creationId="{3D30E3E6-DB9D-47FE-B7B1-72747B65589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98" creationId="{1BCE10E4-A365-4865-A16D-43FF421A8FB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199" creationId="{48B8EBDA-6FBB-436D-8E6F-64BB5C0DF1B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00" creationId="{2CF9CA88-DC3F-48B1-AD22-C208DD35088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01" creationId="{468BB0FF-D02C-4E36-82C2-573DC536CA8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02" creationId="{C4F29A2A-5CDB-4DDD-83D1-8EB327EB814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03" creationId="{7A18B927-513E-453D-AF40-6EA99ACDE0E8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04" creationId="{4105FE57-AC3C-4DE7-ADE5-CAF6A1A054E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05" creationId="{249BB87D-2769-4021-AA8D-1C96ECCF4D4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06" creationId="{9232DCDA-9A05-4875-9E6C-84B9DD6F9C9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07" creationId="{A687A19A-F93F-4087-9967-58131FFAE49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08" creationId="{0E5B4155-EF84-44A5-BBC0-64C17C2BDE2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09" creationId="{3516D40D-9FA4-4A87-8376-F2016055BC1D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10" creationId="{D99F6A0E-1C7E-4AC3-85FB-67121EC8998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11" creationId="{0CEEECAE-097F-48D7-9DE5-74EB67D0691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12" creationId="{E7772F71-01B0-4425-B732-93917ECE6AB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13" creationId="{D7DE5274-83BD-4E97-BD6B-BB9D00B775C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14" creationId="{4B877D61-0174-4FE7-950F-7C2466C8B2B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15" creationId="{C1B31126-F29A-4F92-9113-5F454B1E43D3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16" creationId="{8D3190EC-5403-4791-AF63-29FE13BE1B71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17" creationId="{6068A0A4-A449-44DF-87BD-3732EDE1EE1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18" creationId="{82631EF9-C56A-4DE8-B91E-68DAEAC6562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19" creationId="{DFB6917C-1D7C-46DF-B7DE-1BD8122A8A3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20" creationId="{477B4AF1-76A5-4272-87E4-2B0F1A16484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21" creationId="{7B497743-79BC-4D24-BE8D-02F0F325E7E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22" creationId="{ECBBBC62-FA59-41EA-8B9C-9D277B9D1F7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23" creationId="{17806E32-09C3-4156-8AF0-3458CBF993EA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24" creationId="{DDC44EC1-55C9-4DAC-AF1A-DBA322EBE045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25" creationId="{06BE0321-E64E-4647-9F4F-1F557AAFA69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26" creationId="{4E57BEB2-89B9-45E8-8CDB-BB32B4ECC4BC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27" creationId="{7D0AA284-1D60-4DC6-9C19-B870844CF0E9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28" creationId="{A74A6EDF-65EA-41ED-A45A-2FBFD4A556F7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29" creationId="{3FB1F4C6-BA0B-4444-8AE4-4291FD32FE0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30" creationId="{48A2BA14-A34D-4FE2-B793-BDB9FDB19E72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31" creationId="{D83EE9CB-714D-47A8-B8B3-C887A94877E4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32" creationId="{E07426D6-0D49-432E-9B26-4A487DB6B39B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33" creationId="{8BFD06E3-FA09-445F-A2C7-CE0586BD4DD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34" creationId="{FFC8DC72-B645-40BD-89C5-A1475819BC2E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35" creationId="{00FBA8CA-A806-4AF5-AD80-1DD39F768B3F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36" creationId="{D286E966-4423-4BDE-8367-BAD1609E62A0}"/>
          </ac:spMkLst>
        </pc:spChg>
        <pc:spChg chg="mod">
          <ac:chgData name="NGUYEN PHAM ANH THU" userId="baf72463-252b-4d5f-a6ca-5a6327a9888d" providerId="ADAL" clId="{2F718089-70B5-4574-BAF7-6821E1523347}" dt="2022-01-03T06:21:57.804" v="3519" actId="165"/>
          <ac:spMkLst>
            <pc:docMk/>
            <pc:sldMk cId="4248521690" sldId="295"/>
            <ac:spMk id="2237" creationId="{79509634-30A4-4F0B-8093-887A7BB793B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54" creationId="{FD1B5370-3DF2-459F-9842-17CCF3DC7A1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55" creationId="{BE1E89DC-4660-4BDB-B90D-3DD4851FFA5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56" creationId="{99B7D6E6-D984-4EFF-839F-C6A053B1277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57" creationId="{A5D88872-6F16-42FD-9C3D-D35664BA44A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58" creationId="{15000A73-5A17-4825-8AB9-8B7A14F4140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59" creationId="{7623DC90-4C4D-4C35-BDE4-4238A4CD3FB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60" creationId="{1625816F-3E22-4C25-99EB-00BF964C2D0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61" creationId="{47932A98-483C-428D-B3E7-25013FEBA99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62" creationId="{7CDD3848-B5F4-4C74-9E47-66FD14FD480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63" creationId="{7943E10D-D735-4B93-8D6D-6F675D92735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64" creationId="{F87CE23C-6649-4D3C-BC1A-136596CFBC6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65" creationId="{AACD0C31-7360-42E0-9909-1D71E86FA28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66" creationId="{4806EE21-FC94-4005-B605-CDC2E162FD2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67" creationId="{6C136D32-3E61-4E5F-B122-4849447A5DB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68" creationId="{549C9A43-EB9E-4D54-B0C3-1AC3294C246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69" creationId="{84618738-0463-4576-B485-6AB128DD890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70" creationId="{811EC1D2-7D57-415E-A683-6CDC2BF44C9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71" creationId="{B9B51196-37EE-4E2A-BA30-268C7A57D4F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72" creationId="{BBCA3F31-0944-4767-9A36-158E9CD4CF9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73" creationId="{654873AD-3D3C-461D-9C1A-78582327915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74" creationId="{85ECAEDB-3372-497C-9C9A-E17CEFA7570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75" creationId="{39C62834-C7ED-41AB-828C-D41A6C73D50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76" creationId="{5D1C3A44-F421-40F5-825E-8CD7D812DFD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77" creationId="{5D2D396E-702A-48C2-A951-4C7235F0753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78" creationId="{FA29D398-3F40-49CF-8E5C-FD71EFEB83E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79" creationId="{588D67FE-C140-4BD2-A53F-44E733C2EDC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80" creationId="{B42B91CC-A9DC-4FD1-BCE2-0440FD3716A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81" creationId="{28ABF1AF-40AE-4951-9675-4F94C87EC2F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82" creationId="{25DD40E2-3E5E-47C1-AD2B-3B9245BAFAF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83" creationId="{C259A1C4-06DB-402A-8775-C48FDBC6F7D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84" creationId="{7EEFD0CA-C81B-4EF1-8083-30B0FF16AA7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85" creationId="{D7959B4B-E529-4919-91A4-1AC2B7E1794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86" creationId="{D8F9F553-1F09-4EB6-80B7-2E310CC92F9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87" creationId="{3C871CE1-C65D-46AC-8512-FD5600656E7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88" creationId="{6B0516EB-0F2E-4074-BF94-2A0FC736F87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89" creationId="{4E63CEDC-630F-4341-BA24-708D2C99789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90" creationId="{2DD6807C-A857-4FF1-92D1-FCCDD4E747A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91" creationId="{BF3CDB76-0B37-4EFD-8BEB-116FB3B365C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92" creationId="{FE9C2749-9222-4970-AC3B-8CE98D134FC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93" creationId="{BE43D8E4-33B6-4CB2-815E-3838A09000E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94" creationId="{1EF066DC-B5FC-4C4C-9AA7-2E7E3E48072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95" creationId="{F66DB055-CF6D-4EAA-B68F-6B2157B12F8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96" creationId="{AEF80DEE-EBCC-4AFA-B541-DDEFA16449C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97" creationId="{2DB448F4-39D4-422E-8D42-07DFA007663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98" creationId="{83EF5473-C0BB-442F-A9EE-72BFC37AFD7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299" creationId="{09236C1C-7BEE-4E69-B0E5-B1CDB410EB2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00" creationId="{FD1A6B19-2B45-4033-8754-904CA25B311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01" creationId="{78BF07D1-7889-4CC9-B899-50A489C6A9E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02" creationId="{8C02D9AE-9978-4EAC-96C6-B8FA5A3984F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03" creationId="{44BDAE39-9BE8-48EC-979B-E69B5437EC3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04" creationId="{1E7B191F-C205-43F0-A86D-9927331395C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05" creationId="{144B9576-6E32-4470-9EF1-9874E40D5F9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06" creationId="{D43D2FE5-B266-4A58-A271-85D0497FB45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07" creationId="{CC1BAEC9-5DFF-4EB1-A9BF-D2D0D7E1D24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08" creationId="{11EAC2C0-A7E4-4439-A35A-C2195C56370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09" creationId="{D94CD408-E57C-45CE-909A-EE592B25744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10" creationId="{318B6E4D-BEC3-4D19-9FF0-EF3FE351D1B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11" creationId="{33E77E7D-8F03-4ABE-AF02-8BC9ADA60DB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12" creationId="{075B4513-FE37-40EE-BE65-B0B709CAC98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13" creationId="{D259B7A8-8150-44CB-AEE5-53E5ACB5760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14" creationId="{950ED8BB-544F-4868-BA0E-BA14FD8BA9E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15" creationId="{D87D4759-B6AA-4686-91F2-E21219E134A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16" creationId="{7936EF11-A522-41EC-A1D8-AC9880B79F3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17" creationId="{14E2B56A-B776-4F6B-B31F-F83D3E26271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18" creationId="{5F7B0981-6321-4C29-BA4F-3E9BBEE14E2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19" creationId="{79B11E10-9A02-408A-8A4F-6A75149669E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20" creationId="{64C1A548-43FD-43CA-893B-C673797B9AC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21" creationId="{71295BAE-610A-4CFC-ABD6-BC370C06A04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22" creationId="{96B8A216-BEAB-486D-BB8A-398A2FA486F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23" creationId="{74FFE8FE-266E-4B2E-B567-BA9385E7F0C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24" creationId="{7206A718-64D1-4C38-9C8D-CC49BB5C617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25" creationId="{5B52D0DF-80E7-42F8-AFA0-A485EEF36D0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26" creationId="{537C2B03-4672-4F8C-94C5-6F96B557385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27" creationId="{70EC6BBB-C68C-445A-AFF2-C322DAF7A09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28" creationId="{72E48A1D-4A70-4ACA-9A2C-03A21679084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29" creationId="{4D0DADF0-7475-43FD-BDC2-94A77CDD59E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30" creationId="{D5965694-9AE4-436C-A731-3E60620A5DC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31" creationId="{2AFEBAB7-256C-4560-AEAE-09497C6D607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32" creationId="{83A84E63-F79A-485D-9770-CB1EAD029DB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33" creationId="{7A66FD24-B8BB-49F8-8BF9-911B74DD555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34" creationId="{06C98E3A-8F90-40A6-B550-ED0AF525BB1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35" creationId="{A4A98578-A361-482F-B0E0-F3488D68802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36" creationId="{143DBB79-F5F1-4E53-8AA7-369E7B4872E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37" creationId="{90913BEE-CC26-43B1-B810-58D1B6C66F0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38" creationId="{15B5D97E-4938-4BAA-87D8-B5BFF6F7051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39" creationId="{70A7D4CF-3954-46A5-91F0-5D2C74E015F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40" creationId="{163A3BDE-46AF-454A-8D6A-54CEB2861C5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41" creationId="{40073176-1FA7-428D-A6CC-0DFEF164181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42" creationId="{2086AACD-6199-4A03-9BCA-34AA580713A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43" creationId="{05B6D8F4-3D16-4EA5-9B33-273A4D9BA4B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44" creationId="{17A3EA97-6598-4432-A129-E444479B03C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45" creationId="{F2F60799-6AC5-4850-AF68-BFD4E0D0AC2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46" creationId="{51F9F623-48DA-4E6E-9D13-218565840A5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47" creationId="{A2977F9B-F51E-41F6-8353-79090FD790F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48" creationId="{C10D39DB-C8AE-4340-9276-E1D57319B58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49" creationId="{8EA574DC-3590-4BFA-A8A7-FFD4F31ECE0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50" creationId="{59498EF7-A488-49F2-B68E-347CB2799A7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51" creationId="{CF086F56-4993-436B-9729-ABBA5D5967E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52" creationId="{5A7098B7-032B-4119-9921-D36EAA483C2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53" creationId="{C0EAECDB-AF2C-4594-9EB1-2887C9166F3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64" creationId="{C22B1656-64C4-45AA-8690-6EA585C21EB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65" creationId="{89DD7C35-1F13-44FD-AC92-130EF0BD90B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66" creationId="{B1F7F18E-5710-4747-898E-CED806D1186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67" creationId="{746184C8-13F8-4E03-9D6E-791E9FA81FC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68" creationId="{5DB92C68-1850-49EA-96FF-9A4A2C61F81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69" creationId="{5CDBF0F6-D589-43AA-9101-68EA331C2A8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70" creationId="{C1959449-675E-429D-90F1-554E90F60EC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71" creationId="{623AA938-84EA-4B54-8EB6-3704000D372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72" creationId="{36C81469-4D54-4982-B46F-8E88A8DCE46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73" creationId="{398B12B4-56B5-4AB5-B89E-91CC53C39F0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74" creationId="{17420646-7130-4BDA-9394-75506F82147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75" creationId="{B2DE9601-6636-4CDE-A2D9-DACB52072E1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76" creationId="{C990BE61-FFC4-48AF-BCC3-493255DDECF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77" creationId="{BA95C84E-A936-4857-A258-303F021BD51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78" creationId="{E9BBE6BB-F27A-440A-8DD7-9D3A3082CA9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79" creationId="{B2368CCB-1CA3-425A-B6F4-F51D343AB0E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80" creationId="{72C1CED4-F2F9-41D1-A35E-6D2AEC81CF8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81" creationId="{5C7048B2-071F-417C-ABE4-A5DDA0E94C9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82" creationId="{AA654F20-B895-4213-88FA-619E489B90C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83" creationId="{A01D0479-9B77-4F96-8BF1-2F22F409B4C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84" creationId="{ECBEAD8C-86D6-40B4-ADFC-58F5F30D1C4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85" creationId="{46D0BDBD-349B-4823-80B4-71E9345EA13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86" creationId="{FF18CD66-3DA6-4368-9F59-C12FE15FED5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87" creationId="{11B26021-B565-43EE-AB51-EA4FF20DE2B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88" creationId="{4D722928-0041-4DC6-BEF3-1BCE026FD79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89" creationId="{6F4B6FBE-D642-492E-892B-B5A45F2FD74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90" creationId="{80679C26-D1AF-4F1F-BB1A-756938BEB1D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91" creationId="{ECCC4C80-E39A-41A2-84B5-994631631DA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92" creationId="{B2D8B8B4-3DB8-4072-A775-76CBB559436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93" creationId="{8218E69A-E55F-4F56-A142-27E9BC683D2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94" creationId="{0B07049E-1E0A-44D1-B269-CBED48C3CFD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95" creationId="{34B2AE27-566D-4ED8-8B3A-E6680E85B48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96" creationId="{B18F1F84-FA1D-4BA3-A804-5C275998B96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97" creationId="{46AA9FA7-04A5-4693-9E6E-825E5BD1C58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98" creationId="{BA5BCE5E-B934-4532-9175-E36D9241770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399" creationId="{B606984B-D782-46FC-B4BC-079C5429A36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00" creationId="{29631279-C641-4ABA-B2B3-341874F72C3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01" creationId="{DD974F4A-A722-4BA0-B6E2-F1C00980B7D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02" creationId="{B49ED6DD-1126-4769-9A57-FAA40994F82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03" creationId="{45ADA629-8B08-444D-9A39-24D79D87507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04" creationId="{1B1F6B1A-35D4-4967-97E9-9A7111372B8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05" creationId="{30F0FDF1-CBA2-4DB7-97FF-9842D2FBBB7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06" creationId="{983EF0FA-7E48-4790-9461-0A34A0A1164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07" creationId="{11B395EC-008A-478B-8B22-F9717EA28D9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08" creationId="{06C72C57-A146-4D7D-A73C-A80BF69C856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09" creationId="{A8CF6225-DC77-425A-BF20-F0DDABEBD71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10" creationId="{14856E47-D70D-44B5-A2BE-9CA388A5060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11" creationId="{57A93E63-04BD-4E6E-8C44-AC4A8D03469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12" creationId="{32CC9E71-4F8D-4FB0-9A64-0B0313690D4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13" creationId="{8CB3AEC1-D94A-4835-A872-AC840C5DFC6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14" creationId="{70A59DED-734A-4DDA-AC67-4DB9395C7C9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15" creationId="{A10E8FC9-02D8-4E06-8A68-F9E4B9594ED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16" creationId="{5464A41A-DA5B-4266-9688-5BACC53E99C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17" creationId="{5AC9DE3C-9DA8-4DB8-B50D-4F6E968BF56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18" creationId="{93587806-44A0-40EC-B6EC-558F2781AA2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19" creationId="{29970E20-42BC-490C-B781-ED6C7AB5A76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20" creationId="{63C55DB0-98DF-4F97-A8B2-37A4458D62C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21" creationId="{36DD4A2E-2BB0-4A88-86B2-77A0CF0AD7F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22" creationId="{39A4F6BB-9B78-4C30-A8E4-ABE999A3673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23" creationId="{228E4B6A-1AF2-490F-8B08-FED1447AAFC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24" creationId="{73CBDB56-2813-451E-90C0-6FB235FA91A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25" creationId="{76FB6BA3-1FD5-4DAF-AEB7-4608B1BF70F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26" creationId="{8891A784-8AE9-4E99-97F3-BA475ACB30F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27" creationId="{44A94F3C-3F1F-48EE-8004-5B4168B3BD6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28" creationId="{74AAC09F-1155-4499-B534-EEF42688797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29" creationId="{4057304E-BE5E-48A5-81F8-D6DBC8F4332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30" creationId="{875A991D-4ACC-417C-8DCA-377D3C00DE4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31" creationId="{B1378440-6143-41F6-A831-673112FC7F9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32" creationId="{168B47A3-B905-45CB-BB0F-962DE045E84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33" creationId="{0E0E02C6-B2EB-49D4-AE16-115FB50B09D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34" creationId="{42C54222-D13C-46EC-85E8-24B505515A3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35" creationId="{D78B62B6-351C-4FBF-BA09-374B3722849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36" creationId="{5875B822-E4DA-441F-80B3-B2C42FA50BF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37" creationId="{9960A655-F4F5-47C0-94C5-20721814A61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38" creationId="{66CB3B33-933C-4777-8D27-9B9D15FD85D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39" creationId="{977106B4-115A-4742-A87F-26AACF098C7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40" creationId="{9108F17C-2314-410C-9740-2726274F7B2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41" creationId="{B8395AB6-50FB-4DD6-A868-E0C0755789F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42" creationId="{8E1A50F4-30FF-41E9-ADE7-7924D85B37A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43" creationId="{2D978458-4B7B-40A9-B869-A0FD58181F7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44" creationId="{373BAF64-C574-4CC5-B668-17AF273299D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45" creationId="{97797091-8E6F-4B62-86AA-705BC7A6CE5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46" creationId="{A5E5F5EA-6E2F-4F1E-A57D-CEAEDCDF2A2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47" creationId="{106C949E-C152-4F86-8B92-5C2604DF3FC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48" creationId="{421EBE78-6B25-4F10-9213-9C0E2D358E3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49" creationId="{CB5422FC-BB55-4B69-8749-B5E370C4D1F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50" creationId="{B1E43570-DEDA-4FD8-9CD2-4BDFDED09E2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51" creationId="{210A0E6D-28E0-4444-95A4-D6B91D7DE0E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52" creationId="{081E00A4-A9E7-4DC8-B017-3A26A3F3041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53" creationId="{5A10D0CE-446B-4EFB-961C-459B29350B4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54" creationId="{8CC73719-2803-4D40-A180-3C4477CD9D4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55" creationId="{22E55CC9-065C-4F27-B53D-1EFC540D614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56" creationId="{E65003E6-159D-420C-A70E-4C06371ADF6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57" creationId="{3284C4A1-C474-467B-ABD7-49CBC9BC610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58" creationId="{E30F0E39-EF15-4D08-BDE1-A21BA18FA75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59" creationId="{8770F2E6-F9EC-4694-A775-2F36235CF20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60" creationId="{D0EE9458-622F-46F7-85AD-B0C53A5CAFE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61" creationId="{F79B3207-A8BA-4AED-B4CD-75D14AFF43E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62" creationId="{17D7E0B3-5164-402C-A5FE-AD9A21F69C2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63" creationId="{0FA47D40-991A-4718-B29F-1A6C8CF066B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74" creationId="{9BDA9929-853E-4CAC-88B9-F6BD7F6D28E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75" creationId="{CCA3892D-1531-46BC-9F55-EFA6F7F47A2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76" creationId="{21C0A445-52E4-4D48-B716-61B4267FEA8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77" creationId="{0F8135DF-E0CC-42FD-BCE6-B1F3916DAA5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78" creationId="{B6254CFF-4E34-4487-A9F4-771F7D8ADA4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79" creationId="{F4A79919-3DD2-499C-B72D-66F6D99B5A1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80" creationId="{A4D9C2AF-1817-4077-9DD4-A8FEFD1625F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81" creationId="{589D3F08-03AC-4512-BD18-28A4AA1E4BA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82" creationId="{94D3C4C8-68FB-4719-982E-49E8CC61340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83" creationId="{07291450-4986-483D-8757-EAC8884C33D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84" creationId="{3886E758-79EB-4F6E-8B87-17CC1093A4E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85" creationId="{119E6028-9E5B-488D-A45B-2FDA445AC21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86" creationId="{9A5B1213-86D6-4CB8-996E-C3FFCC397C3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87" creationId="{45C1F807-0010-4BC9-8ACA-6F99EB73D34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88" creationId="{EF965755-23BA-4644-BACB-C19E551D1CD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89" creationId="{44218060-3D31-40EF-B6B2-161F0DF0A4F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90" creationId="{E749190F-AAF7-4CB0-8273-00FBDD28402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91" creationId="{879789D0-A46F-4F4C-8B3A-BF3EC2F52EB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92" creationId="{138CEFA5-DA3A-4EB7-9499-74CE3922EE8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93" creationId="{37FBC75F-C8F7-44B6-B62B-4776F0E9B7F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94" creationId="{5E539F9E-1D4E-4756-93A8-FEA2F84C383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95" creationId="{80229775-1073-47CC-A9CF-FDECF39A46A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96" creationId="{3F82DB9C-D78C-4A00-A1AE-DF34649CEAC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97" creationId="{4A6CE64C-8A55-42ED-A464-3742C28F209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98" creationId="{BD4945CF-9AAE-46B9-B266-9F2A47DA1E7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499" creationId="{3535CE26-8539-41B7-A492-931313E73B1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00" creationId="{6D232076-F2BF-4FA6-B684-4DD6064DC95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01" creationId="{82667663-C226-475F-AEF1-426C78F239D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02" creationId="{F0628278-D3DE-41C4-B0B0-6EC6F52A847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03" creationId="{0A70E878-04B8-4DF9-A0EE-68FEF17C5A9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04" creationId="{8BF60793-F564-4D14-8191-2F5638FE4B7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05" creationId="{B8DAB755-B1CF-4158-9ACA-7FD0BFFF604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06" creationId="{A8EDB247-83DE-4D57-BEF5-266722BA780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07" creationId="{B1885CF3-42DC-41BD-9B15-D7E71DE9D4D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08" creationId="{BAF5BA25-197D-42F3-B1BE-8DD7B7AD23A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09" creationId="{B80420B1-1CB6-4668-9EB6-F598BE1C37F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10" creationId="{8EB41AAE-9D39-4779-A05A-6EF1364E961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11" creationId="{BB0D92C6-AF6A-4B88-994A-0B07C33FED7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12" creationId="{CCB71B21-B73B-4B7E-AB98-3C700C687CD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13" creationId="{C5B02FD7-893B-4CBA-B7B7-F9BC39059CB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14" creationId="{83674344-55B1-4F4D-A297-E1E408CEBB2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15" creationId="{9F9496FB-2CDE-49C9-B131-139F7DE1AB4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16" creationId="{9EB5880F-6C08-4B01-AA6B-7ECF487E49B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17" creationId="{166FF7F3-1889-4005-8B88-9BA85962B6C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18" creationId="{E691A414-D676-4594-852C-E619C3B0363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19" creationId="{D545F709-0C9E-4C26-9140-A9CDDCF8399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20" creationId="{D9DC3DC3-28C1-47B0-B2BA-90731344E04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21" creationId="{43CF8C18-9B78-4B99-AC11-08FCB76B1EC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22" creationId="{1F266EF3-181A-4747-A472-811BB8A6F5C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23" creationId="{BCC31E9B-4CDF-4CB7-BB05-0AFD60F90B3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24" creationId="{BF306AC5-9466-489F-BF30-F5EACB7C6DF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25" creationId="{B0C2A7D8-4FDE-4CFD-8774-E5ACEEA67CE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26" creationId="{F5FCBB3B-F24C-4144-BB87-D68A90AE98F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27" creationId="{44E0F143-DA0C-4F38-9931-92D2CB2A3F4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28" creationId="{F2950299-F287-4C60-B6E3-A53F354F494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29" creationId="{33D09307-718E-478A-AC44-A27CFE82F0E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30" creationId="{F3457844-BE30-4B69-AE4A-978EE9EFAA8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31" creationId="{AE1509C9-624E-4460-A578-1C4FA37F5B4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32" creationId="{04FCAC1A-6040-46DD-8381-D9845039FFF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33" creationId="{43729A36-409C-4DCF-858E-7872A60CA5B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34" creationId="{B5937702-F66A-4790-918C-E3F14303ABC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35" creationId="{AB064463-E2CE-4257-8947-B3D878CB3FB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36" creationId="{D7B2713F-FC3E-407F-9A94-A67202F8E31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37" creationId="{DE90A079-9BD8-4E0E-B43E-9129099692D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38" creationId="{95009390-E4F1-4DFA-8FB7-3BED028FA27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39" creationId="{D7359E4B-AD1D-473B-B58B-CBA6DF6DBB5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40" creationId="{BB54ED05-C896-412B-9A85-DD14A8F0DAE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41" creationId="{F0AE14F0-6D41-414F-ABB1-AC34BD08B52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42" creationId="{B8582D94-E540-4CF6-8A9D-AEA80A540B7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43" creationId="{CB0EBAEA-CC64-4697-A1D2-EFF45FB3E77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44" creationId="{EF2F2742-2CE0-408E-9B25-5EF929AB11F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45" creationId="{40A1CE66-F036-4DEF-82C3-B3657F7CFE6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46" creationId="{D669E4A3-A2F8-4CB2-94C6-373F8CEEFD6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47" creationId="{5188EC47-CBC2-4B2C-BAA9-6DC41879C4B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48" creationId="{33DE5195-6699-4C76-B02A-129462F325E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49" creationId="{945836B9-245D-455B-90A3-33B1A4367D8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50" creationId="{7A07743E-ADE9-4B28-A052-C7FDA684275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51" creationId="{15D859A4-7E6C-4580-9CA9-1C97ADEFC58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52" creationId="{D01C1CB7-3D1B-469A-92A1-5AEED7F2583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53" creationId="{971F7062-22CB-48A5-8852-BE90FA1D740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54" creationId="{D36D4652-CD9B-4EA8-B682-B30E9B97ED3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55" creationId="{F459790C-1461-4DAC-96F6-E52D371695A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56" creationId="{543D8634-56B0-499E-A1CE-9E7AB560AAE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57" creationId="{14A662CE-AC47-4EA0-BB46-475834649BA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58" creationId="{3D6EC73D-184B-4AED-A7E3-4527A115DE5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59" creationId="{94158F53-ACF0-4EEF-91DE-5E9F2DC6196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60" creationId="{69F0C611-871F-4451-AB62-7BA177A910C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61" creationId="{B14094AB-CC69-4816-8C77-E26373B8EA8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62" creationId="{CE054F95-D431-481F-A1B5-FDEDD98D83F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63" creationId="{CC2E178F-CA20-4C2F-95AB-9513BDFCCE2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64" creationId="{EB430E5F-FCC5-4415-8F1F-9D92A17F0CF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65" creationId="{AE79E962-79AE-495A-BA7F-F1CACAD94E4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66" creationId="{8DA8C894-A011-4EDD-98D2-19BC512DF7F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67" creationId="{B4CE5CF8-7722-41D9-AF51-C74F280E845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68" creationId="{00F01695-4495-45DE-A6C0-F704FB96570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69" creationId="{61C90709-6F63-40C7-AC1B-B85A4A38CF3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70" creationId="{8EB27CD3-5658-4B06-B3F5-84FDA361F15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71" creationId="{75F10C5D-A058-413E-A2EB-5E071DA9054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72" creationId="{5C59DC0D-065C-480A-AAAB-D9AB95AE12E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73" creationId="{F715BA23-0249-4B05-AD4F-554AAD93580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84" creationId="{EA59C636-E31C-483D-9F35-67A7594FED6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85" creationId="{1C77B2B2-BD23-4104-A49E-293EC505678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86" creationId="{C9CB8CC0-C75A-48A5-8CF8-E979AF9D480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87" creationId="{EF7B1949-48BC-4A53-92DC-D01F09C2F13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88" creationId="{15BD1C97-CF79-4BF9-8E08-9D5344F32C0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89" creationId="{8A2BDDA0-AA32-4184-8040-2A4E5B78586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90" creationId="{2C3CA617-82AF-4FB1-B636-A3D8E7D863B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91" creationId="{E0A13A5B-7A8C-460D-BA9E-5BD75F61E21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92" creationId="{EE9DAF7A-7873-4DBA-9452-A73E8127859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93" creationId="{BDFBF533-FEA7-425F-B9EC-1E61B59E4F9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94" creationId="{3435DD1A-4D48-43D4-A4C7-F150D7823E8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95" creationId="{324860B4-5DB7-40A9-825D-C558BF6136D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96" creationId="{627C1857-CDCB-43F5-AE54-05D96F0CF70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97" creationId="{3B3F34AF-CA5E-439B-904E-39ED0A127AC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98" creationId="{46692217-855C-4336-AC83-AF1E3FC6B10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599" creationId="{0FBCFCCE-F4B6-4E94-B201-5DFD3B2DB3C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00" creationId="{08433355-A472-4107-86A3-55C5416A8A8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01" creationId="{12EEC405-8FAD-43E3-A9EE-5D6ABD6E1E6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02" creationId="{EFA33CA3-B3E8-441A-B347-F332CB1435B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03" creationId="{27FCADF2-D96C-4A2E-8FD6-EDEC8B8D535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04" creationId="{F4D30AB8-42AE-4444-B647-35935B71255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05" creationId="{2AA4E301-3197-44D9-8C35-85AF8ED304E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06" creationId="{D990C5E5-0F56-422B-9C2F-506538D3359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07" creationId="{A22070F1-B6FF-404A-ACBA-D5D58A3460B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08" creationId="{2F4755C0-653A-477E-B154-997B393212B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09" creationId="{7F8EF745-9BF8-40E3-8614-86574C0828C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10" creationId="{661FC0D8-2168-425A-BBED-8EB1881A643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11" creationId="{61359CDA-1C85-4B9B-941D-E7AC512AEAE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12" creationId="{4175107B-067F-4C73-A6EA-1D74900D37C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13" creationId="{BFACC76E-42FA-4CA2-A684-B6D3B6974A6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14" creationId="{C2B617CB-4249-4946-8EF0-DD6601A5056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15" creationId="{F1209A76-B3AC-41B2-8B30-50138A4E71B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16" creationId="{88F63207-5FF9-476E-8FB4-6E5C6219CFA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17" creationId="{38C2346B-B6B5-4272-AE69-16F3AAB015B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18" creationId="{F52C9D68-79DD-40FA-A02B-AD02AF38B8E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19" creationId="{CE994041-F9C7-414F-BAD8-F66EBA812BE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20" creationId="{F4136957-C7FF-400C-87B2-07A9BB6F712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21" creationId="{A12AEF33-E812-4CA4-A6F6-5F2FC32D018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22" creationId="{9F04D0D0-6F61-4E22-B649-844F2293F87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23" creationId="{A49E98C3-70B1-45A5-AB41-D42268B156D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24" creationId="{570BDED5-A485-49BE-B4D9-E3F6A9FCE9A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25" creationId="{220B12EE-A08E-49AB-97A6-6E7DDAA6E0D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26" creationId="{E9345FC7-5803-4B3A-A962-A2FCFB7326B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27" creationId="{5B6224EB-8F66-4386-9E86-931D91C8BA9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28" creationId="{3D957244-7EB2-4DA2-8725-7D8A05B2AB1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29" creationId="{51811CAC-1458-48C4-B263-90572092C8A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30" creationId="{7B29FF14-5DD8-4B0C-B818-57434395626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31" creationId="{30263459-7665-4DBF-A68F-EA9E5B10B47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32" creationId="{0E4A4C34-A4F1-49BC-A6F3-4101AE2F3B1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33" creationId="{7D42BC36-6645-4869-92E0-917601828E4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34" creationId="{789B8DB5-3558-4B58-91C5-9B08278D926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35" creationId="{662980F6-7043-4BB7-8E74-C6BE904A6B2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36" creationId="{B44A9DA2-C3C6-4AF1-A702-E746E241421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37" creationId="{BF50E135-320F-4B35-A358-1C0547C5706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38" creationId="{8A01AD37-CDF3-4F50-944B-667E4C89F92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39" creationId="{D3DE62D6-55B4-4AC9-BCB4-9BA201A5163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40" creationId="{DE1F6FCA-EACB-4879-BA17-9454C6821A8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41" creationId="{2F6C9A10-179A-4F6E-95E7-40F85D6E75D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42" creationId="{9F820FEF-651F-4C73-BE6D-61B02333E37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43" creationId="{EB386D1A-3404-4DF1-BE9B-ADB870FCA59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44" creationId="{B362BE75-3940-4FB7-BA5E-13980DF4B94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45" creationId="{AEAF9464-F617-46D5-8983-617E6DF5699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46" creationId="{ED0EF5B4-1433-44EE-8335-F0C3C8D4FB1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47" creationId="{2650F00A-460A-4A62-A152-63B1E887819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48" creationId="{E224329A-9902-4A19-914F-B6C525906EE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49" creationId="{42B4805A-17EC-4075-8EDB-C7D7D4B1C0D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50" creationId="{4F258090-8006-4CA8-B030-A9FDAD7617F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51" creationId="{2354ED1E-5B1C-4E9E-BA25-96DBF9D862C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52" creationId="{1FE4714E-2C34-4504-A68C-0C5703992AF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53" creationId="{E37B090B-A48E-48FC-82AF-E46104BBF53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54" creationId="{98C8DA74-D154-48EB-B88E-21B324BF24A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55" creationId="{316AE9F3-A010-4201-81F9-4EACE7FDF30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56" creationId="{DCC6355E-ED0B-4BDC-9388-CC1AAFC238D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57" creationId="{6D175178-4237-4DFB-919D-31A6BC8036A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58" creationId="{6983937A-29C5-4107-ACA5-346F923B961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59" creationId="{01C52B90-44EB-4751-B3EE-808EAFF5009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60" creationId="{0D6B0F2E-ECC6-4A54-A0FA-20DC005746A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61" creationId="{95767D1F-5778-4232-A0E2-5DE353CBB64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62" creationId="{788A27E4-4071-4650-849D-1968125BEF3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63" creationId="{88D42223-58F6-451C-A683-DB43B3140C6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64" creationId="{A58D7280-CF58-4FA5-BA03-A87D2D2161C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65" creationId="{F2203715-BE01-446D-8345-FFDFE2CA275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66" creationId="{A1F0B2C6-7E0A-4F59-B986-E3EED52453E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67" creationId="{12FF0A19-3A97-49D6-92A5-3EE79B7BF3D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68" creationId="{46C9194C-898B-4862-9EA8-76139DB04E1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69" creationId="{7EF73548-0A43-4E57-A088-23784D15F2C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70" creationId="{57D4D230-4EB1-4161-A6C0-0C174F45BFC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71" creationId="{0651046C-96B9-485C-8A34-8EBCA50BDA8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72" creationId="{999933D4-EC24-4C26-AEFE-38601D8D8D1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73" creationId="{2D87A453-1C4F-46E1-B69B-BAF94782424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74" creationId="{9E363EA1-0986-458F-9AFE-BB77801008F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75" creationId="{E56002F6-5906-4C2D-B9BE-D7985CFA714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76" creationId="{B5BE8296-9E36-4852-9B3A-8722733633A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77" creationId="{BE493A33-BB8A-4D18-9D30-C3DAD1FE382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78" creationId="{7963372C-A646-4C71-9654-BD0BD167F79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79" creationId="{B85E09AB-3EAB-4C24-99C8-5F9AC617CFA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80" creationId="{EA3DB68E-E5F6-483B-9A7C-77E90903935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81" creationId="{88516684-6E0F-4155-B352-97286083AD2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82" creationId="{9B6E9D5E-9B32-4747-9490-B26CF33FA69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83" creationId="{11581C1B-7268-42F5-AB48-1871C43DB2E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94" creationId="{FD244A9F-7B76-4CF1-ACE9-B1895B35B13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95" creationId="{F702A07E-329F-41F8-855D-98471AC8AD7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96" creationId="{D22EDF85-AA8A-411C-9851-083371A137A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97" creationId="{586A0F72-85D6-4564-B5D9-C6B535F67C4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98" creationId="{9B8841F0-2D47-4F9D-B7DC-AFB32915206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699" creationId="{9E40A2E0-357E-414C-8F11-F9A47DF656A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00" creationId="{708A27CE-E8C9-4CBF-A5FD-9BC4ACABA3F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01" creationId="{6AD19784-ED61-476E-A2E2-4E81653BD30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02" creationId="{9C291CD4-7A32-4C11-9D39-25B6F9D0BC6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03" creationId="{3CB0E47E-C4ED-4357-9F0C-FC8D9609987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04" creationId="{B9E9A355-C158-4F8E-B015-A50A7F23EC1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05" creationId="{69C69DBA-A274-4B67-A917-646ACA9E1E1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06" creationId="{518B0F62-5313-407E-BE7C-8041EF200AD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07" creationId="{24DA7899-00CE-4579-A815-CBBC0B17456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08" creationId="{BBD44A1C-F5D4-403A-A9B7-701579B11BB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09" creationId="{D201BD7F-A410-4203-9649-0497A5BFEAD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10" creationId="{4F8ECFAD-4F55-4E88-901F-9C5BBE9F588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11" creationId="{B73B1A56-A114-41D2-B9FD-76CB53AEA83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12" creationId="{C892BBEF-DB43-4D46-B7D2-80A8694BAB9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13" creationId="{F69729D8-1C07-40DB-9C7E-F4A2EFD53E6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14" creationId="{853A7A17-DA1F-45E6-9856-717A8B4DFA6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15" creationId="{1FF80F95-390D-4000-A332-6C27A16A462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16" creationId="{B1EDD8D6-7378-48E2-8F09-2AD0DC84BC6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17" creationId="{967650A4-26C8-48C5-B0B7-E29CCFF49AC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18" creationId="{FC4B84EA-44B7-4428-9C70-7A19C22B89E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19" creationId="{238EF400-257E-4BC9-95C0-047CBF09638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20" creationId="{EE69B0A9-9817-40B7-AB5F-1519EDC2790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21" creationId="{4AF990F3-58B2-44D6-A554-90FFD92C390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22" creationId="{FE9165D6-768D-4FA1-A35D-88556A94F5F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23" creationId="{B26C8F13-D7E0-4A98-B677-A12300FAF53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24" creationId="{4B0F0250-B572-452C-93AD-EB7C43A397A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25" creationId="{A9510015-FFBE-4D2C-9B94-9974A91ECCF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26" creationId="{4C1B7069-D08C-4556-B76B-A56B6AB509C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27" creationId="{50FE548F-58F1-47A6-9887-70366B61858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28" creationId="{1E62B8A9-60F0-4B2D-8649-EA1454A7299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29" creationId="{36B76ABC-EE2B-4B11-8EDA-7DE7967C87E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30" creationId="{BBD2F654-1253-4748-ADF2-E0B3CFF7CD4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31" creationId="{F9779D2D-7635-42A2-B96A-5CC5E32A605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32" creationId="{86FC7395-0BD5-448F-8F00-C4AFD9455E2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33" creationId="{71382A67-8D41-483C-896C-3C05B8DDA82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34" creationId="{0E420A3B-E950-4ACB-80DD-4B17AC8BD72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35" creationId="{A11E302B-50EF-4584-A35E-C4E63998C71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36" creationId="{6690C185-289B-4B20-8A81-095E739EE69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37" creationId="{76F23B8A-80D5-439A-A5BA-7076113DA24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38" creationId="{C793292C-32EF-45D6-995E-8ECE520B30B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39" creationId="{4C9122DB-1F2C-4BDE-BF69-B7CEF41B2B9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40" creationId="{D3843225-F332-4429-8072-97010D101D4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41" creationId="{67BBD1E0-1B7D-4653-8DE7-642B9FD0966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42" creationId="{B91E548C-4579-4FBC-A3C9-FBD221B1C85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43" creationId="{74F2EEC0-C800-4AF5-B675-A83594A02FB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44" creationId="{6CDEC195-02F4-4A90-B6F4-04C58B8F001D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45" creationId="{ACE29950-8387-4904-B5F4-F8C7D953076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46" creationId="{3B5AD0B0-30C0-4514-91B6-A94336E4512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47" creationId="{BF1B5ED9-D761-4963-B568-30C938F265B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48" creationId="{4D5B7C05-3AC2-43D2-8067-89E477CF029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49" creationId="{9D04159C-3B2B-4335-A981-92B77A6EE78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50" creationId="{79A8D254-215A-40D4-97CD-50BC2FEB5A4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51" creationId="{E81A9D9F-7FFA-42AD-BB9C-7AF7C9699CF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52" creationId="{E3491BAD-9E0A-4B75-A097-24C87CC817E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53" creationId="{9E09B7FD-6A8B-4622-8F1F-7F2733B9D9C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54" creationId="{90A5B2FE-DBAA-458B-BF3A-732B621357E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55" creationId="{42CF0791-B59E-4A55-A9C6-CD693068906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56" creationId="{9E0F4419-0749-4561-817F-9BD9A9E1B1B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57" creationId="{60955D47-7884-4D40-B434-D0CA08B9DC9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58" creationId="{8294CF40-3F2B-45EB-98A2-8321276AB4E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59" creationId="{2EA601A4-5DBC-40B5-B68E-C12FB56C260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60" creationId="{A9BB33CF-AC3A-461F-A4F3-611FCDA7AD6B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61" creationId="{113F2144-0382-4B62-B67C-EFEC4AC93A21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62" creationId="{FBD7319A-AC33-4328-BF6D-5952A27A554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63" creationId="{1F586C0D-1549-4BFE-851D-EC4FB7CFF08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64" creationId="{F4203651-B0D8-420D-8306-C787132C985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65" creationId="{363EE22C-2EFF-48D5-BB69-8351ABF0994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66" creationId="{5CD39905-728A-4C6B-90AD-E9A53FEA0CDE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67" creationId="{D19BF78E-FA67-4BF8-BCF1-918494F3BAD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68" creationId="{0A10CCCD-A8CA-4307-B0BA-6681D4648BD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69" creationId="{B894FB58-EF46-43EC-8D0B-70AD41A7F90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70" creationId="{C94EB47E-B84B-481A-8497-59C68EA039A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71" creationId="{AA0A8173-4141-49D5-9392-C9B4EA8D918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72" creationId="{4F00A8F3-6EE5-41AD-A3F2-AC56D8EB7FA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73" creationId="{217E3DCC-8673-46E1-B28F-C35B0B210C93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74" creationId="{2DBFC73D-1EB5-4C0F-9FE6-977C629AD4A6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75" creationId="{D77C0353-9B27-4EFD-8159-132BE9C3614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76" creationId="{04D9B216-3B9B-4D32-A7F3-A5CEC7141A74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77" creationId="{597AF12E-A87D-4AE6-8CB6-D1C0D7ADB95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78" creationId="{D10B83FD-7E98-4DAA-82DC-51DC4E3A554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79" creationId="{2D51C299-4517-408D-BDBD-6C56214686E5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80" creationId="{B816F904-E54B-4581-B621-548BFD034F9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81" creationId="{9AD2DDDC-94D1-4D12-9DA4-21DA0F372EE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82" creationId="{910B4DFA-59B1-4F7C-93E0-501586B748E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83" creationId="{CA8FB388-9823-4E48-BDF3-94DBF65820A0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84" creationId="{9F70370C-9540-47E4-8929-BDF12E85FF1F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85" creationId="{6DEF8670-C8EB-4618-99DA-588205378519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86" creationId="{F4014CAC-24E5-408B-8557-185BA74A431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87" creationId="{1DD32CB0-0DA0-4D95-A745-2A2A0095A4A8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88" creationId="{29C2A628-27AE-4197-A98A-099C6FB8BC5C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89" creationId="{FB05792C-4F4B-4105-8915-D3EE3AABC0FA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90" creationId="{AADC9B0B-AB9A-4312-B102-F3EC3105C6C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91" creationId="{87881DBB-4A91-4684-A9DE-99EE7991B222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92" creationId="{BC4ED683-16E3-470C-BBDC-C4412FA82B77}"/>
          </ac:spMkLst>
        </pc:spChg>
        <pc:spChg chg="mod">
          <ac:chgData name="NGUYEN PHAM ANH THU" userId="baf72463-252b-4d5f-a6ca-5a6327a9888d" providerId="ADAL" clId="{2F718089-70B5-4574-BAF7-6821E1523347}" dt="2022-01-03T06:22:06.741" v="3522"/>
          <ac:spMkLst>
            <pc:docMk/>
            <pc:sldMk cId="4248521690" sldId="295"/>
            <ac:spMk id="2793" creationId="{E3E90E5C-B534-42FA-A6EE-F292F971A05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10" creationId="{34F88DAC-3506-42B3-AA4D-38981DE915B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11" creationId="{14129A12-0944-4C5D-A725-0EC4F723C17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12" creationId="{89838292-BC5D-4758-B680-2BAF8DEA877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13" creationId="{E6074645-FD3F-467D-BAB0-DADD6C6C22B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14" creationId="{1EEA04E5-20BF-4B3A-BC35-01178A29893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15" creationId="{E185BC84-26E8-4EE0-9B73-86B33389AA2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16" creationId="{26DE4306-67D0-4B4D-A705-4EE9BD80DB3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17" creationId="{A31E52BA-C9F8-481F-99B5-6C839AD774D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18" creationId="{31BBA0C1-F1AC-489E-9BAA-00982992672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19" creationId="{5B92C012-B0F3-4D90-BFFF-7B170552AB9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20" creationId="{8504179C-D2FE-4416-AD47-C3D8197B585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21" creationId="{3F771706-5F48-458A-9323-A67A2FBAC20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22" creationId="{64C507E1-A07D-40CB-8EB5-02DBDB3D4FA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23" creationId="{30FB5019-E492-4425-98EC-05DF8200E08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24" creationId="{79C8FAB4-2EA3-4CAA-9F7D-017D1E611FF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25" creationId="{6C660A28-C06A-41F3-B5CD-E154F5488E6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26" creationId="{2E48C5E0-7D6E-4536-B6FA-B922C949187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27" creationId="{7C2E4ACC-313F-4EE2-934E-1AFDA082DA4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28" creationId="{50723E63-EA81-4E44-9502-32224AE6DA5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29" creationId="{79ADF997-A4EF-445B-BA55-C8B29471600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30" creationId="{8A5A3323-3557-4CDA-97AD-498EC2E53BA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31" creationId="{EED1BDC3-2D45-49F3-92DA-04CD8FD26D7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32" creationId="{BB73329D-61C1-4D9D-BACA-6EDCE8E0FE6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33" creationId="{A7CBC159-71F6-40DA-9DEE-5F7AAA81A7D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34" creationId="{AFD43FDF-F412-41B6-89BC-70110E380F4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35" creationId="{B6639D7E-EC3B-4052-BB17-EF9F1F3362E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36" creationId="{0D94F0EC-BA05-44E5-B5F4-FD75745DF7D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37" creationId="{D6D77B83-AAB3-4B1E-9629-37E7BA6BA3D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38" creationId="{C8BCDC57-D47B-4900-B730-19F798CB7A2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39" creationId="{8E03F87F-166C-44FB-A6DB-F3A344078DA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40" creationId="{5FDE8DA3-8E6C-422E-AE5E-1B9C697DA21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41" creationId="{90E8DBF1-8589-48A6-9F63-774F168A5CC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42" creationId="{7F623518-51BD-44F2-A307-896B6B7CFCC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43" creationId="{4C1AA367-8136-41B9-ACAA-45E4D56863D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44" creationId="{F9F5420A-8987-4C3A-AEBE-DB575A091F7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45" creationId="{4AABB827-A4A7-4B36-B11B-5A9CD46F7E4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46" creationId="{902DD262-433E-49C4-9D3E-540A378B80B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47" creationId="{365206A0-AA49-4E64-AFB3-14B469FCB24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48" creationId="{47ABEC51-8519-43DE-A1EF-5610B9DDE24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49" creationId="{4BC2E6D8-2609-492A-BDF8-6A8A6633B31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50" creationId="{3E88E183-6B6B-4F3E-A8C0-058EB86A538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51" creationId="{DDA470B4-1A3D-4D1F-BF87-C89C605AF6E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52" creationId="{6CEB9F1C-A7B5-4F3A-97BA-F04AA7C0DAB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53" creationId="{3EEA466E-D323-4ADF-841D-50FCEABE3C2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54" creationId="{ABB93C2F-828F-4202-A78E-DAEE0F38BCB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55" creationId="{C707A751-CDF4-47F6-9C53-DD1B00C520B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56" creationId="{0FFDDD36-EAEA-4009-8A49-40913D1F6CD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57" creationId="{8FD281A3-C8A9-4089-B6DF-8A5B2E07B3F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58" creationId="{EE2FA221-78A6-4BEE-A178-BDAA56FE15F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59" creationId="{3662234C-9F3E-4608-9B4E-BC0F6C63C1F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60" creationId="{E0B9EE86-8EEB-410D-8E2B-8564B0D5BD0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61" creationId="{F0F49231-0F9E-4F08-9254-FF106E9F87B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62" creationId="{BDE0ACF5-F64A-4BDC-AB84-D6B15A98CB8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63" creationId="{3EE6F24A-8E57-4EC4-B152-C6F06315C02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64" creationId="{F86B4371-7EA8-45D2-8CC5-0502DF0CDA2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65" creationId="{649C5812-DBBD-4179-BAAD-78F269BEF48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66" creationId="{E8469D8B-C182-4F5D-94FC-BF21DA94EAB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67" creationId="{1DB8C7C9-4117-439B-8918-25ABA0C91B8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68" creationId="{A50D475E-85CB-41AD-A851-9166530A7EB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69" creationId="{D15F9836-BBA6-42A3-916A-E848FA0A11B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70" creationId="{839CCE6D-E9CC-4E8A-8C4A-3EC59F42184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71" creationId="{410C9235-8E46-4FEC-94CA-7F031747D5A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72" creationId="{97B3670F-145E-4836-8852-5157CD965A8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73" creationId="{683C658F-0365-45FC-A58B-C6DFC6AB00F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74" creationId="{FF6CF305-91F3-4505-8B88-D7C04844C75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75" creationId="{7DC0E121-F6FB-48C5-BD28-E1F2C0D730C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76" creationId="{AE9EAD84-1E62-4934-B9B9-512507CA454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77" creationId="{0418B7A9-172C-4D79-BCFE-EEC7CFBBEA6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78" creationId="{E8CECF61-4775-4110-B764-52463732759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79" creationId="{D0148039-C346-4E25-8423-B0EA38956DB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80" creationId="{A34E2E35-9A55-45ED-83D4-10D3FFC3868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81" creationId="{0758CBFF-58FF-4BDD-8B70-0817C0973F0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82" creationId="{EB086960-194D-4426-A0B2-734C05C01AB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83" creationId="{A73845B9-3C19-4961-A35A-6C6A5D61322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84" creationId="{8014398B-DFFA-4AEC-A544-EB2E7CE71AC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85" creationId="{DC294F4C-2544-4D4D-99E5-D0582BF738A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86" creationId="{8B088E2A-D4E8-4620-AFDC-EEAABAEA9A3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87" creationId="{48A6905F-7F3E-4634-BF4C-A223C9F3F35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88" creationId="{9CF598CE-4DFA-4E68-992F-B27C4280169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89" creationId="{3DE26888-4BF1-46DE-B013-A8709AFF14C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90" creationId="{BA8DCC79-86B0-4BD7-919B-41E9E8238D2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91" creationId="{463B854F-FF0F-40F0-9408-F7CA30DF03E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92" creationId="{A7C8A526-1E11-4B1B-BDED-B26EDACF3CC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93" creationId="{5B33BD47-AD8E-40B7-BC75-A27EC6F298D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94" creationId="{11E51B5B-7034-4E2F-8C11-E50DCC8DDEC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95" creationId="{9964D103-97ED-48A5-8CB8-1ED7DE237C4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96" creationId="{7981E7A7-B7BB-4622-BBAA-EF059B54AF3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97" creationId="{E0F728F2-DCF1-4928-9256-BA559711CEE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98" creationId="{06874BD2-078D-4AEC-94DD-D88FDA706AB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899" creationId="{8E754EEA-38DB-4EEC-9593-1C3C7BF80CD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00" creationId="{0E0FC078-ACB5-4051-8A72-BB507D284F9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01" creationId="{756035F8-2A33-4739-84CF-60F0D3467C3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02" creationId="{C0840AF9-A936-42FF-8F34-FDD012E3366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03" creationId="{66E33610-3A4E-491E-8C58-21FCF08B40B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04" creationId="{6BACF480-B1D0-41DF-B004-A2308844E0E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05" creationId="{88A8E34B-F552-4F1B-8491-98C0AB0AB15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06" creationId="{AADD67F9-0AF0-4FB1-AD1A-57B24202A21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07" creationId="{3A3AD456-3616-4B4C-8E40-537675C5CAC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08" creationId="{6BC07144-9A7A-4334-8339-A64B5C868EA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09" creationId="{84414654-8CCD-4B1B-A08C-5527E148149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20" creationId="{E3ABCCCF-CCD8-4F7D-9E9A-01B31B9D6CD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21" creationId="{3A6CF4BC-1137-4DE1-BF8D-B924EB3874F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22" creationId="{04B55BEC-567B-4B0F-9C0C-8152F886EE4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23" creationId="{AA48D418-D7BD-434B-942F-D4DD2DBBA6D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24" creationId="{86F2FB31-DAAC-4D4A-A2A0-332A521A36D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25" creationId="{143FC26E-5EE1-4079-A10D-E5D9B51F195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26" creationId="{99B06112-7B7A-4059-80A3-C276667C17B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27" creationId="{29CC6E82-A627-4511-8FD1-24B3782A767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28" creationId="{DB3278B6-CD1B-48C0-99A9-10CEFE5CD41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29" creationId="{B2E73957-A47D-49FD-A3EF-A8CF5F509D1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30" creationId="{C8C81A6F-9344-45F6-B51C-64297ECF2CC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31" creationId="{A2FCB05B-B469-4B16-A16D-81BED365FE6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32" creationId="{E8F21563-CB98-4E23-8A43-0DCE2679001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33" creationId="{A95ED458-31C9-45CB-B685-96E7334283F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34" creationId="{C8AE8DDA-FEA6-49C4-AA75-0862D7EFE80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35" creationId="{E115B1B1-D7A9-48FE-A28C-BAD9D6F861D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36" creationId="{C36C4C31-D6D8-4ABA-9A68-0ED70482B62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37" creationId="{1A962E18-4A5E-4E66-B7C3-5229A46BC61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38" creationId="{DB7B4D2F-2B54-4F0D-9C9B-BCABCDB7557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39" creationId="{FEBB1AE6-B70C-4A25-A1CC-F8E703F5DE4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40" creationId="{2B09D32C-B33C-48CF-AC4C-6FB4FADBB15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41" creationId="{FFBE4F60-9EC0-4E4B-B738-353A206814C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42" creationId="{BD7DF77A-712D-4AD6-9D1A-E4EFC3AF2D1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43" creationId="{B79C0993-60D2-4D00-8798-0361B645F98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44" creationId="{A027EC31-E58A-434F-993D-072E9AE48A7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45" creationId="{FBFD0AFE-AA49-423C-8D31-8E1009D7D45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46" creationId="{A65A8780-62BD-4247-B7FC-1689A2D34F3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47" creationId="{6A282324-9028-43BB-B4C7-7F46AE59B51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48" creationId="{66125975-F480-41B8-9D46-B5CB2AA9092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49" creationId="{1232C6CF-728F-413D-8D15-21ADC75274B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50" creationId="{183D6D2A-D7DA-4E52-9E1F-F4775881313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51" creationId="{645FEADE-EEAE-4CDB-BB71-AD3B6CCC731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52" creationId="{D5C7F606-38FE-4510-82EA-E96CC2636FC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53" creationId="{B44D69BB-5D86-4338-8B97-0247066E231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54" creationId="{6CE0E7C9-99AC-4E78-BECE-79A88DFF158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55" creationId="{232A0249-0147-499F-900A-D71DB593F41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56" creationId="{39131161-3AE7-42F2-86A8-992D0F7663A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57" creationId="{FF7E588B-A3F4-4C64-A4B3-47BB3C78DBD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58" creationId="{1A18E741-736E-4B44-8CDA-77E5FBD1E0B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59" creationId="{789A21B4-F6F3-4904-B14A-85360310360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60" creationId="{DF0E8D54-29A3-4663-B538-C0760AC1ABA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61" creationId="{2E4D73F6-A3F5-40EB-9A70-536DCD5BE33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62" creationId="{476FE733-23BA-4BD0-A112-8F07D6548B0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63" creationId="{A2F8CFD1-4AF8-4571-AD48-82B6CE84142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64" creationId="{A1ADB036-15CF-4438-A170-1D0F24C4916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65" creationId="{CCBC7E6B-D5DE-4492-806A-5C1D9584691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66" creationId="{1301198A-B0CC-4901-B0B2-4B64E0C710C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67" creationId="{7E1A0836-55DA-4886-9176-713058C0AAD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68" creationId="{9E71D1AA-1945-4A8A-835A-13A078C6130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69" creationId="{FABBF5D2-1AF0-400C-A8E7-BAA554327B9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70" creationId="{7BEDE85A-9FCF-4126-B0A9-8ACE3866373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71" creationId="{C5518E87-B881-44CA-9117-8CF4AC146DA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72" creationId="{BC0BE171-6DED-4270-9B31-4AF78D3EB5E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73" creationId="{01E854B3-4E89-40D7-ACD4-B7AC213C0E3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74" creationId="{D75F6151-D547-4468-B499-D09F83917A8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75" creationId="{5783742E-9D14-4762-9957-53AD6C4A185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76" creationId="{2274DE7A-575B-4FF4-84DB-F94EAC9A6A4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77" creationId="{15D80519-B80E-414F-B828-281F8D3D165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78" creationId="{2BE26829-4439-4ECB-BB7E-7B6673DC78F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79" creationId="{EC5F28B1-8BB8-4B40-B5F8-943846BFA95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80" creationId="{8535B2B8-C430-4451-AFC2-602122EC92C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81" creationId="{CEB1341E-9D0F-4510-845B-7144D655B92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82" creationId="{D97C624D-CC4D-4EED-8ABA-CD4093A3413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83" creationId="{6909E0C0-6046-4203-8C34-A6F48CC92F0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84" creationId="{8D42495C-4730-4989-8384-A1C4AEDCB68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85" creationId="{9538C806-33D5-4001-B1B3-44702767542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86" creationId="{0DA82476-8E99-43ED-9BF4-9C284CB4D8F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87" creationId="{8C51246F-0F7E-4019-A661-79AA9D69866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88" creationId="{FE0ECDCE-FD57-4D49-8633-DB53FBEDF92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89" creationId="{58F5D2D9-9A92-4B58-AA90-C538C35E562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90" creationId="{A2FD727A-1628-421D-9F14-64E99D870FD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91" creationId="{AA4391C5-58F8-452D-96EB-D5A0712292B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92" creationId="{34496ECF-61A7-4C4D-BB66-AE3982023FC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93" creationId="{0281881A-199E-4D44-A34D-A430FDEEDA3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94" creationId="{7E6860C0-B927-4717-A842-FBE9B6AEC57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95" creationId="{ACC28D00-8D12-4F9A-BBB8-84DFD88379B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96" creationId="{AC7989C2-E439-47B6-BFEA-CCA5EF0DCBF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97" creationId="{65D0EB88-953C-4F60-9D1F-98DB86D77A1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98" creationId="{AE5387F0-B4C3-4E85-BA89-67B46A09CAF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2999" creationId="{B4FF4AB8-9303-4C14-9ED7-C96C416FDA7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00" creationId="{A6E38470-A5A4-4115-901A-6D8A239AC88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01" creationId="{C4327A20-1A63-40BC-9F51-D8758D38C2C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02" creationId="{2A5187F3-CEB5-4F22-9CE9-FED417C79EE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03" creationId="{F5B19E26-7595-4EA5-B41E-0BFDCC98446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04" creationId="{82C6C5FB-D96C-4BAF-9B94-310F8C5202B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05" creationId="{755BACC0-73F7-4E69-B798-7DE3F341E59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06" creationId="{CE2BF2BB-35FE-482C-B15F-F86B0961E81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07" creationId="{4DDA191D-A8D9-44B7-8EF3-145D61D6CAA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08" creationId="{9EDC2A88-2358-4C71-987A-6E8478EF630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09" creationId="{6D74C01D-204C-4024-B91B-C53699F06A4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10" creationId="{41BEA29C-A7D3-4B56-915B-70BB2856805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11" creationId="{E1BA49AB-9A13-4592-BEFC-CF1CFC86B7B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12" creationId="{E516776C-EDE4-42B5-B290-97223D8459C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13" creationId="{3341F9F1-448D-4BEC-8C11-68B203EED36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14" creationId="{A28E2169-D91B-469D-87BC-5497E0AF152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15" creationId="{62C980C7-27C0-4255-8759-5DF3BA2C40A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16" creationId="{5991C1D0-A264-4030-BB98-B468BC0AD23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17" creationId="{00660AAA-403D-4B9B-974D-C5CA4D2B9A7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18" creationId="{8054C3E3-AA79-47B4-BC2F-78C1920B096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19" creationId="{DE58EA00-AD1B-479C-BCF8-C3F713447FF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30" creationId="{F80B8F46-D6FF-4D2C-AA12-47184CCD4AE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31" creationId="{7FC2720C-7124-4152-981C-206BE8161D0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32" creationId="{FB753238-B93A-459C-A745-5C3A7AD0298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33" creationId="{F612E716-8A0F-4846-B98B-17334FFCFA1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34" creationId="{33B17E36-3726-4306-A48D-AD0F0913C3B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35" creationId="{5BABC851-710B-4117-BBD7-7D8779308D4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36" creationId="{91C29C07-D549-4A5A-8B08-A216D7F7F9B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37" creationId="{2B649321-3F61-472A-811C-F5686A02453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38" creationId="{C37BB53E-F02E-4DC9-B87A-15FB0F93FF5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39" creationId="{A9229641-A6EF-442E-B85A-F703F7F916B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40" creationId="{2495BD62-1A53-43DE-9E07-D6C251AB64A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41" creationId="{2DF215E1-E5B6-411C-993A-9E57796C294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42" creationId="{EDE84EFC-729E-4431-946B-D026D6D7103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43" creationId="{E8EE1AD0-4578-4473-BE41-E0A802C734A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44" creationId="{8C32C540-2593-4E50-9911-5D2C5904EE3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45" creationId="{BA7F1415-9B11-488C-BE5F-F379178E6B3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46" creationId="{AC4B13F5-867A-40F0-8CE5-63836B1BBA3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47" creationId="{ED3FD475-1860-4A52-8A93-08E7D4113B7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48" creationId="{B7BA5734-17A6-42FA-A4FF-587229855E7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49" creationId="{BD325DC7-31CE-4E48-9DFF-099E9A60FF7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50" creationId="{D0B11701-B9D9-4BD2-8F9F-337BF5D5F2F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51" creationId="{3D86218C-E154-4640-92D9-8EAD94091B6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52" creationId="{BA6E89C0-179A-499F-A850-505ECD4AE76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53" creationId="{EA05BC54-F00D-4E38-A59F-FBE4DF682A7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54" creationId="{8301CA24-147D-43B3-A2AD-A4B839BA4D0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55" creationId="{39A70723-4768-4F82-A026-4F14BE0DEE5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56" creationId="{7DAFA8AF-F4B8-4E88-B0D3-AD499D4EB82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57" creationId="{B26075BE-BAE4-469C-9688-0C0E47DC272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58" creationId="{17B39C88-5487-4AC9-9FF5-BB4A6CC0F93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59" creationId="{B0E62212-6F1C-4EA7-84A6-6E3C12E7E41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60" creationId="{3DC53BF3-5A80-4195-9CB5-91215FE5B56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61" creationId="{D472AB4D-2293-42D4-8230-DF024796B87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62" creationId="{0519CA65-D9DA-4B2C-8307-D66E9473C0D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63" creationId="{4538CB1A-79A9-4DEB-B175-C18E2BEEB08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64" creationId="{9D721D43-396C-4725-B9F1-566BB7C983A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65" creationId="{816997C2-5577-40C0-BCC8-4A4A87085A9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66" creationId="{E5EE2376-AC6D-4145-919E-A9139428DAE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67" creationId="{BE0A0F77-C7D5-496F-BC20-1511554382C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68" creationId="{72FFCD0E-C8B2-414D-A14C-92E803482F6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69" creationId="{0A439A6A-9214-4CA6-B5C9-79426902747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70" creationId="{AE84475C-6C7F-42A6-91A2-11F8C8E4968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71" creationId="{F8EBE6E5-6C6D-467A-AA55-E962F49E2EE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72" creationId="{1545617E-BF06-4AAA-8B26-311BF4F2441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73" creationId="{21C3C567-92E4-4573-993F-90B14161E71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74" creationId="{D1429961-3C4F-402A-84D1-FD55172F750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75" creationId="{F9C60A09-EF3D-4D73-A5F9-20D24A9E904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76" creationId="{9C1D39F6-5A9E-407C-8227-AA5C1DB83FC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77" creationId="{2644183E-7646-4BAA-84D9-E22CCDEADEF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78" creationId="{4C109181-0D0F-41C8-8D14-67CB2EF8D06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79" creationId="{0F65D462-F26A-41DA-9F03-732EF273620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80" creationId="{888DB49E-D315-4379-ADD1-698B6AD0579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81" creationId="{C90B34F0-84EB-4DE3-9EE7-3CDCF89BC1B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82" creationId="{BF150CC0-3450-4075-8295-4960DB7C9BE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83" creationId="{3C1376EF-D1A4-4E43-B898-00577BF9B8A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84" creationId="{449F2DED-80D2-431E-8147-48CA72CF27D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85" creationId="{A3A45BB5-11FC-410F-9677-50BE47DAAD2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86" creationId="{78FBB858-6935-4D07-9BFC-31D709CFAAC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87" creationId="{F4DE4C9F-4553-47C1-8509-63BFD60C8DD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88" creationId="{F5213859-9484-411B-B3C6-60052168B98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89" creationId="{370F4551-7512-4902-9748-D491332FCD2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90" creationId="{60F682AA-7A7D-47D5-B403-A5A7E3F97C4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91" creationId="{F06B9161-AC3C-43B2-AE73-049BF4F839A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92" creationId="{7F32A641-84AF-4E80-8A99-287A6207704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93" creationId="{0CF5C834-5605-42D5-91DA-D06DE585660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94" creationId="{763110A3-8DA3-4DCD-88B4-489604B6C3B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95" creationId="{C5C8FF81-5297-423D-9336-AFC4F28EE56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96" creationId="{0E05D43D-7D24-48BA-AD57-D8B974BA26E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97" creationId="{77BB01CD-B3B8-44E5-953C-E7AEDF9DB7E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98" creationId="{2102F1EF-AE0D-48C8-B084-585BF5883BC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099" creationId="{ED5ADB95-1944-4764-A12A-1C25DA1A3E8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00" creationId="{9CD30C4B-51FA-4CAA-8ACE-799D7C7E1B9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01" creationId="{7BFB4E72-0681-4382-A628-61DFC5228C2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02" creationId="{A063ACDE-53B7-4EF3-B526-1C1D40CE24C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03" creationId="{8AF17130-3CF2-414C-B697-F9C4561FCB7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04" creationId="{8287C162-F198-4BCB-9046-57E084FFF08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05" creationId="{D4F9597E-38E5-413C-9756-79B5DFD6650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06" creationId="{A024592E-D1C4-4A5F-99FB-8EC15391360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07" creationId="{8E3A196D-152C-490C-A448-457C465A983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08" creationId="{07DAB11A-1D07-4079-B656-D0D2795EC52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09" creationId="{8F39F72A-CA07-454A-ABDF-8D743E3D4B9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10" creationId="{0B9ABEB7-365A-48B3-B819-2787A3DA7E3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11" creationId="{A2E29479-97B4-408F-B739-9834966E00B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12" creationId="{BC2EE94F-F8CB-4EF8-9D23-67DFA9CE25A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13" creationId="{D8F6B592-119C-4733-8EF2-F08BF7FB686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14" creationId="{8D5169BC-11A8-42DB-876B-D2DBFAC884E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15" creationId="{C524068F-EEB7-49D0-972F-145756652FC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16" creationId="{E6245FFF-DAA1-491A-8BBD-8182F238A26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17" creationId="{9BBC8996-F36D-4CE6-9500-2265BFDF494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18" creationId="{B8327F95-3170-4299-9A78-5F9DAAD23DC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19" creationId="{5A9C53B1-B2E8-409D-BE55-31BE8B93981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20" creationId="{780D572A-06B6-43B6-8869-DF917258888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21" creationId="{64FB593F-42DC-42C8-8378-9D61922187C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22" creationId="{06C39E10-4FB4-4AD3-B14D-1E577F0A10F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23" creationId="{DA003A6E-629F-4F08-941E-D8DA26FD097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24" creationId="{7924E6EF-F496-43CA-9E4D-DA7DD3F2D88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25" creationId="{C04E28C4-DC24-4747-A112-C99BD19E8D6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26" creationId="{9E03153E-5CCB-4FF7-8BDA-215422FE53E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27" creationId="{CBE5AE21-77F0-4A9F-BF53-F55DD6EEE8A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28" creationId="{F2784477-9FE0-4E7F-9F86-97EDA04B764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29" creationId="{C62EED35-18C0-44AB-85A7-03E16A4DD61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40" creationId="{ADFE9735-09A4-4C00-8244-2E43B892264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41" creationId="{6248B44F-A202-4CE2-A8D7-99A3E41152F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42" creationId="{96ED0A79-BA7C-463F-9835-6B4D9181346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43" creationId="{34AF04CB-8EB8-444F-B5C7-A1F09343DA8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44" creationId="{DF3E49D1-EA92-49CC-9917-CC2F4FE2F11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45" creationId="{534271A1-837D-4783-9162-C9458F10255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46" creationId="{23679DD6-3FCA-49C1-8E60-181F8FAA07F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47" creationId="{E7EE57E5-4484-4512-8AB6-7EF53166E45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48" creationId="{759A999A-78B3-4693-BD60-E76E442B017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49" creationId="{BB6D6062-E79E-4B36-BFED-12C9D3C7C67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50" creationId="{242C49D9-8048-46BC-950A-1F80C0F7527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51" creationId="{98155F62-5C9E-493B-A604-933D8A8EAC9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52" creationId="{23947C9C-97C5-4F32-96B6-5CB5B4B942A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53" creationId="{8874B29D-349B-431A-9B5D-1785B256961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54" creationId="{BF033ED7-2EC3-4011-B105-BA33A78C024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55" creationId="{6CC39B08-8CF5-43B8-A280-B6048C0DA04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56" creationId="{F4821F2C-8A6E-4FF1-B82B-83BD4D3BBF2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57" creationId="{21FD6964-9635-49E7-BA1B-DC0149D987F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58" creationId="{703B0596-16E0-450D-8802-290ABFF322E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59" creationId="{03504DA2-0592-4151-98D0-90B6BC3A9FF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60" creationId="{967F4592-2DBD-4619-AB96-183229B3D58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61" creationId="{9A7F6FB0-33CF-4575-9FCD-4DCAA523426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62" creationId="{54AA7BA7-4941-42D3-9FF8-176C61B8437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63" creationId="{80312F99-27C5-4C78-8270-24071CA0DAE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64" creationId="{24113AD0-13F8-4181-BBB8-178710E90CF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65" creationId="{C8DB3000-41D4-4BB7-81EF-8798413AFF7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66" creationId="{95473712-87E5-4400-88A6-4FDF0A2121A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67" creationId="{D92AF888-B021-4C45-873C-DA2F07811B6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68" creationId="{BF792168-E0ED-458F-9E08-4395B301F2F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69" creationId="{3D390323-2EAB-423B-9ACE-4F60C17858E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70" creationId="{995BCAEC-10D9-4F34-94C9-CDD56412652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71" creationId="{5DB9C941-A4E4-4A03-ADF6-43F4CBCC9C7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72" creationId="{32C3E6E9-AE4C-490A-9357-3DAAACE2962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73" creationId="{EC5488F3-A787-482A-A3BD-B4040272D74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74" creationId="{618BD2AE-8879-4601-9DB3-CE936BE87AF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75" creationId="{F7FCB6DC-4A78-4A7C-BB5A-76DAD1CDE33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76" creationId="{C5B2C4AD-331F-4D66-8D4C-4E43280356B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77" creationId="{574A530A-B7FA-4A37-A52C-DB6EFA67807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78" creationId="{FF8E672F-3FE0-410A-B680-7F4D5A84D1C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79" creationId="{997C5B2A-383E-4EC8-9EFD-3548446F0B5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80" creationId="{0442B250-8648-4AE9-AEF4-073EA188BBB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81" creationId="{87EADBE0-2963-40F2-A469-48A8AEFD309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82" creationId="{0780F2DB-4310-48AB-B6F5-C0F6468BFA1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83" creationId="{F48AA7A1-CD6A-4150-A494-E113DC549ED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84" creationId="{8BCF27F6-4861-4D8E-94D6-C009E2E583C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85" creationId="{C616FD5E-872B-4E43-8ADC-81F5D5C09B7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86" creationId="{AF993B07-696C-4964-989D-456750ED48F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87" creationId="{C05F4575-BAEA-412F-B439-3AD08870FE1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88" creationId="{6F1E80E1-8209-4290-8C03-9F0605A4E73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89" creationId="{CEB25C47-EEF1-4EC1-B2FE-0DA6594E623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90" creationId="{B3234389-92F9-44E5-BEC1-F2F60180ADA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91" creationId="{45EA7CC0-BE24-4332-B0E7-63F83B11B8D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92" creationId="{7B6EC9E0-B00E-43F5-BD95-6865E37102F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93" creationId="{DFAE2ABB-0FF7-4B5F-ABEE-C60ADB2D942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94" creationId="{E6255D18-2E62-4BA5-8F22-6269ED9C718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95" creationId="{4A391750-2C15-4012-A373-B259D435F3C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96" creationId="{FF3408B4-717D-4DB0-9FE4-71DAA119789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97" creationId="{396D6668-EFF4-4DE3-BD39-95600A3EFA1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98" creationId="{E69FA650-914D-4F9E-BF73-A1D889F064F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199" creationId="{ED852FFA-745C-4232-B670-F0139857972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00" creationId="{48834264-0174-4814-B6D3-54D113697F3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01" creationId="{6FF57200-458C-4399-ABD0-88FC7377E50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02" creationId="{014437E0-C9E9-4A78-BB61-6DADE73EB10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03" creationId="{85F6316B-82DF-46C9-8113-D9B0FA799AD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04" creationId="{93C25418-E48E-4CAD-B514-9F949AB80C3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05" creationId="{1FB305C4-48D4-462B-AB8D-5B2B7157E29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06" creationId="{23AE8507-B52E-4AE8-B2CD-E8C44275604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07" creationId="{BEDD59E6-0CE9-441D-B014-7CC25B39995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08" creationId="{B48AD085-92C7-4195-A4F0-3185F12080F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09" creationId="{F9D520D9-4F35-4C8E-B922-DADEEB5155D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10" creationId="{BC9FFBA1-F273-40B9-8419-145F5FE320C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11" creationId="{882AA4CE-DD0B-4585-9A7F-B9F2EE21B35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12" creationId="{BCC87427-9855-415E-AA61-94E612254DA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13" creationId="{51C3997B-F87D-4C7F-AE3B-C5190E98085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14" creationId="{16A362BA-0456-46ED-B62B-1C3041FADCA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15" creationId="{6804AEFA-7D89-48D8-96FC-D4DD71100C0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16" creationId="{50657CA6-44B6-4005-8D1A-33220879BFB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17" creationId="{2BB09624-0AE1-42CC-8E3C-B701217BCAC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18" creationId="{CC687CD4-3E8A-4625-971C-845ED327324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19" creationId="{A356AAF4-E4EA-4FF7-8AE2-8715F120B14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20" creationId="{F9110CCB-5BDF-48FF-899E-E2E7536BA7F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21" creationId="{7F2794E1-0206-4256-869D-E824D926C9B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22" creationId="{C48E8591-DD69-45C3-8EAA-260E91133B1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23" creationId="{9030D56E-CC4B-45D6-B90F-5A386B7E0BE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24" creationId="{A3E149CD-30B1-4A3D-948B-04A53AF189E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25" creationId="{B2256E41-3CE8-4EBF-BC0B-F55E70A9FA1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26" creationId="{C55E8E74-7BD5-4323-9D16-DC47FBDA14D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27" creationId="{2C0E6C05-39B4-493E-9D59-50D68B559C7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28" creationId="{45F49C82-85FC-4CCA-8CD7-080F5380FF9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29" creationId="{A9C5531E-00DE-410F-A8EA-6E4D80E3350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30" creationId="{3E4758BE-2B37-4791-913F-27CC97DC47F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31" creationId="{A6BD1D17-C887-4A22-BB99-6965EF8E9A7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32" creationId="{C2637BC8-5E04-45D1-BD8A-825BBB92860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33" creationId="{D12DAD42-8067-4019-A9F9-61EAB5A0278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34" creationId="{4D5BA7BF-DE82-4888-8B72-7FF8069F443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35" creationId="{3BE9F176-D442-4A20-9EB1-66481F19607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36" creationId="{15A7478E-9CF7-40A5-AC35-FEB2AE60486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37" creationId="{84940895-7849-40DB-9265-71B18710289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38" creationId="{DD7ADBF3-BB7A-46DA-B3F0-6B831D32570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39" creationId="{135D98B2-785B-409B-BC55-C19EDDDC732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50" creationId="{D3A5DF63-66FE-45BD-97A0-B53B1043E93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51" creationId="{E1F1F766-5611-4A83-BBA0-2AA1593807C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52" creationId="{CDA87962-6EF2-4275-84BE-AA01B06846E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53" creationId="{A5EAB5F1-6B96-4320-BF3E-98175A62523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54" creationId="{6A1FCE8E-20B1-4F3D-B81A-C3377A038D2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55" creationId="{4AF748B5-0AE5-40F0-AB36-05645926A50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56" creationId="{B3293659-21EC-42BA-AA3C-C620CD9F065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57" creationId="{D6AFAFC9-2ABC-4C49-8BE5-D92D9D5D1E5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58" creationId="{DB253F80-3F70-4DA9-BAA5-F2DAF0449C0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59" creationId="{780035B1-1C9A-4D21-B841-D157771E265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60" creationId="{A69C9A50-95E7-420A-A940-3E4706DE9BA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61" creationId="{3C96C56D-E754-483B-B12B-145F4EEEF0D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62" creationId="{FA71AB16-EF1B-4CB3-A954-31676FF819B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63" creationId="{9B93DAB5-6713-41D2-AE2F-E511D6F416C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64" creationId="{6207D3A8-E6E1-4716-BFDE-477249EE699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65" creationId="{79692975-2625-43B4-BE49-4D1CC82B032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66" creationId="{FAC9B68A-20FC-4781-9B61-6080E37165B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67" creationId="{857CAC98-B879-4007-8EA6-F7E9DA4CB04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68" creationId="{C139681D-8BAC-4225-BE19-00AA2B986DC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69" creationId="{2A0B9659-F729-4485-9218-BC3BA0CC140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70" creationId="{3034F484-0D2D-457C-B156-F92F8654B25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71" creationId="{6E9209F7-B5A5-4600-A0C1-764670DDE84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72" creationId="{C0C6CE91-4651-4938-AC57-AF7350DCEA1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73" creationId="{F2184AD3-FA34-4E66-841D-3DD6C63E070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74" creationId="{53FEF6E1-968B-40DD-9590-A7354AEB2BA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75" creationId="{E4B7F363-0BE1-4448-BA0C-F902EFF3150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76" creationId="{AEC8FBF9-7048-48A7-A219-C0011717214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77" creationId="{3BC08E28-5670-423D-924E-534FC9FA542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78" creationId="{F7777A51-6BEF-457D-A01E-0566FA65DB9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79" creationId="{0DB52DCC-5D92-449A-BFE2-07A5EC7DB4F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80" creationId="{3307FB68-535E-4C4A-943E-8DC7B7AE374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81" creationId="{1CE6BA41-E5EA-4273-831B-8D56B950C03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82" creationId="{655D0B34-2094-4DCA-9355-0F05A2C867F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83" creationId="{9B5E7ED1-B493-4696-ACBB-D1FD9124522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84" creationId="{46698332-42AA-416B-8FA3-36F51780B2C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85" creationId="{554FBAF9-767D-4005-BC8B-B115765DE7E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86" creationId="{82559928-47CE-4B37-AD9A-2B10350118B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87" creationId="{C982F2D3-60C1-4C72-ACA0-70146B3C640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88" creationId="{4F76ECFC-9A49-45FC-B33F-AC57C8B5FC6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89" creationId="{87324D37-92EF-4A5D-857B-6634A8B1FE8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90" creationId="{004812AD-52AC-48F3-898B-F0B6466431DA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91" creationId="{51C661DB-672E-4FCE-AD03-32D2DE28CB7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92" creationId="{17E69221-8DB3-4516-BFCE-BBC800F43C8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93" creationId="{BE26D8F6-0A2A-4EF4-8BE1-06A931A4DF1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94" creationId="{AF5F1E02-83A6-4E00-AEF7-E8BEF54DA3E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95" creationId="{C48644A1-A6D2-4ABF-8F49-C68A3C470F8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96" creationId="{A44F0FD8-19E7-4B82-B14E-FCF871335F8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97" creationId="{D102073C-D334-41DB-8871-F5AE9427352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98" creationId="{D79F1F04-4C29-48D4-8572-4C7F121960F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299" creationId="{EAF6475B-1996-482B-AE55-9C502DCB17E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00" creationId="{7E84A51A-5819-4814-8453-E71B07EB359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01" creationId="{7F8BFC55-8DC1-45A3-B446-BC7CBA0B580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02" creationId="{F443D364-180B-499E-8EDB-F10B49C4262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03" creationId="{F329ABB6-74F7-4A8D-BC13-417A6EA6B24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04" creationId="{0132A1D3-E667-4D10-9765-4F2AE51FEF1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05" creationId="{2C83EC1C-60F5-496E-938B-194DFC25E75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06" creationId="{8436A7B7-63F4-4CCE-A431-E5C41534527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07" creationId="{2C5BDAD5-644E-4E57-B1D9-8DF18EFDA49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08" creationId="{FFD3C990-48ED-4E98-A77F-17498C58D71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09" creationId="{96963411-D9B7-44DC-A722-9ACEB534AC6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10" creationId="{16C7F339-96DB-4E86-9F33-5E4619FC1E8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11" creationId="{0D5BB1AD-AF85-405D-BC24-C8D280BAEE07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12" creationId="{BE3FEF30-2629-41B3-88DD-231F5CBEF25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13" creationId="{3FB1ADC8-8DAD-47F2-8245-613E4517B45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14" creationId="{FAA37677-2ED2-495C-949E-5060396E26B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15" creationId="{C4F8774F-F5E4-41DA-8400-672ACC74C13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16" creationId="{DC1E591B-CA4D-4D00-B968-F17F7E7C45B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17" creationId="{7737B519-F405-41B0-8CF2-E3DED87FD9E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18" creationId="{56D94B9D-EB19-44B8-88A6-6673CC21359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19" creationId="{7E354731-DF6E-4F9D-9418-33A75BCA684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20" creationId="{807E9DD7-2D7E-44C2-A1E4-9F6143F7139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21" creationId="{A6C937FF-CC44-40A2-81E2-0848DADF133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22" creationId="{85A2F660-DBD8-4219-BB98-F2166E947C2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23" creationId="{4C2C0AFC-2416-414A-A385-737A8440F3B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24" creationId="{377FC94B-A8CA-41CB-AC5B-988460DEB60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25" creationId="{7AA1109E-CE6D-4272-9F12-4ECF41711CB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26" creationId="{8E4CA7FD-F087-4134-A356-4783A2410D74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27" creationId="{E2D84606-87AC-4F42-A586-3FCCEA91096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28" creationId="{CA579D75-D339-4D24-837F-C61CDE2280A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29" creationId="{3D1DBC0B-A327-4FBC-A37F-639E3C58FBA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30" creationId="{C39621D0-6D82-4FB1-A811-8AFE52E3A1CB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31" creationId="{9D3BB6BF-F2DC-4001-9C01-1B2C943C5C0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32" creationId="{0C054C96-3682-448D-BAE9-520EF0CBA30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33" creationId="{583A599F-910E-459D-9791-7A5ACDE8D0F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34" creationId="{476F00A7-3F9B-4677-9E2B-B3AD44BFB94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35" creationId="{ACD34B03-5B3E-41D9-B3C6-D060AD3941F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36" creationId="{23ED89CD-0DCB-4A7C-B2EE-ED75B4D7CC28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37" creationId="{F11A96F9-4580-45D3-8588-B2C68BD814FE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38" creationId="{5227427C-52E8-44EE-9662-C0A724284F80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39" creationId="{0479556B-648F-4ED8-A05D-DBA10183ED0F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40" creationId="{20F746FF-9134-499C-AE54-6C433D235DA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41" creationId="{7E0BE725-EC2C-468E-97B0-685A26CD2D45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42" creationId="{610A2F99-7BC0-49C9-9E1A-E23EA1F6EAFD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43" creationId="{2924F3E6-0A69-4F82-9CE6-CF7B79577AAC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44" creationId="{5CC3306B-702E-49EE-B66A-13E74B53A612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45" creationId="{762DD46D-82ED-4CC2-AF80-BCB95D920CC1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46" creationId="{CFFD1E44-7046-498E-AF6D-19C4C2770F83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47" creationId="{FD0D6163-0236-4A63-BBCF-B48100E46679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48" creationId="{42062B06-280C-4443-8238-DAE7116DE8E6}"/>
          </ac:spMkLst>
        </pc:spChg>
        <pc:spChg chg="mod">
          <ac:chgData name="NGUYEN PHAM ANH THU" userId="baf72463-252b-4d5f-a6ca-5a6327a9888d" providerId="ADAL" clId="{2F718089-70B5-4574-BAF7-6821E1523347}" dt="2022-01-03T06:22:43.763" v="3529" actId="165"/>
          <ac:spMkLst>
            <pc:docMk/>
            <pc:sldMk cId="4248521690" sldId="295"/>
            <ac:spMk id="3349" creationId="{31CC9517-B459-4D72-BDC7-34B6FDEE847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66" creationId="{CA75D993-951B-4445-B880-82D1ECDA40C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67" creationId="{6846FA2F-8274-4AEC-B84C-244890E9F01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68" creationId="{EB7A6340-2FAE-4F78-9647-F65D055B6EC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69" creationId="{2F3316CF-1477-4DD8-AA3A-31C40BE9CF8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70" creationId="{6044F668-FFE0-4B44-ABE0-5012D5C5EF0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71" creationId="{A7F657DD-3A4F-4A97-804C-CC5E5392D5C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72" creationId="{17A56F8A-755E-42E7-870D-66928C43ECD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73" creationId="{17D0450C-5536-424D-8345-4AEB3DE7D5F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74" creationId="{C72A5619-7DEC-49FC-ADFA-8F9A78AEDD2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75" creationId="{D200A762-DD36-4C44-8126-C98B3C8FD56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76" creationId="{5C12610E-F8B8-40E1-8A7C-84E69A5B8C8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77" creationId="{0C34045F-3BA8-4CAE-B888-81706233552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78" creationId="{5AEFA6B4-1B6F-41C9-919C-0AEBF647DF5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79" creationId="{F0BF155C-125A-4043-A3E0-D49B508991B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80" creationId="{570C95F4-FC10-428D-B97D-5D999185E28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81" creationId="{BF78A8AF-9631-401F-B6E3-731773CEC17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82" creationId="{843C8F6F-BE39-4C95-880C-E5313202E49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83" creationId="{269123DA-6A40-4BF4-AD1D-23E9D7FCFBD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84" creationId="{D1BA5931-4A42-482D-94FC-DDB49C6270A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85" creationId="{B1BCB8CF-3671-4843-81E7-613083EEC08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86" creationId="{E4774FD1-4EF4-492D-A9EB-97D76BAD675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87" creationId="{304FF8EA-17DA-4CEB-9AB5-E4107590469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88" creationId="{B78BC363-7410-40E1-8289-E8C0909D8FF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89" creationId="{726E439F-72A9-4061-8C60-011DE5201F5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90" creationId="{7F75B88D-439C-486F-89F1-AA70E93371C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91" creationId="{34627E2B-17E8-4064-A292-BAA57EDA9E2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92" creationId="{1A266F3D-FEE9-4FE5-9140-E267FEEE76E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93" creationId="{D0E65CB1-00A5-48DC-B5A9-AE54E030E40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94" creationId="{B31E7058-B31D-4271-B3CE-147B2C7E2E2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95" creationId="{90CB9B63-A51F-42CA-91D8-2E78AF249F6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96" creationId="{D171F765-08DC-4B19-ADF1-9E5562DDFF5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97" creationId="{C51F46F3-3356-4B37-8F55-BA246FD22F4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98" creationId="{915D19EC-8179-4B80-AE06-DF9AAA8B10D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399" creationId="{959FB435-F6CA-47B9-BE93-834EB0DF3E5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00" creationId="{D01550CA-7C16-462B-A77E-B0453884C0E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01" creationId="{8089BF19-13AA-4096-9117-A82208D415E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02" creationId="{3AA2EE33-E52B-4B53-9ECD-971DCFA55A2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03" creationId="{857C992A-3930-4194-88ED-3A71D378485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04" creationId="{6B3E42A1-DD12-4F69-BAF4-8FFB7DB5A59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05" creationId="{B478205B-9345-4229-9F70-372C90A19D3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06" creationId="{1E10B0FB-951B-4C90-9A24-1A68CECDA6F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07" creationId="{A72F9022-793C-4DCC-BBE6-EF3AD5A78B6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08" creationId="{43AB834E-CF65-4EFE-85AF-FB6EAFC9061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09" creationId="{EF96F111-DDE7-488E-BB76-C99D5DCACE5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10" creationId="{576B6924-A918-47F2-924E-1A200880147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11" creationId="{E3F53C15-6C49-4D72-8E74-ACA4C8DFDC9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12" creationId="{DBE1D7C2-F120-4B95-9AA4-076A6A2DB52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13" creationId="{BDB5AF6D-8FD5-4757-AEEC-4B5B2DA69FF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14" creationId="{4CF9A283-9725-468F-AE6E-EF0DB4D096C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15" creationId="{633646A3-FF7F-4842-8021-8D6CC8524F8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16" creationId="{B6A4687D-3EA1-4DB1-BD7B-F38151E1C13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17" creationId="{E25DAE27-99C9-4081-9706-C3639CB9056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18" creationId="{60B0499D-978A-4E66-8E22-B8C87174A04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19" creationId="{1B11CEAA-8CD8-44EF-8A65-34AB1CCA40E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20" creationId="{B6A6C7B6-FF0A-45EA-B3E4-CD268879B53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21" creationId="{7110BA43-252D-446A-AD54-281249F2AB7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22" creationId="{3C40AE81-4963-48D9-BC4A-7BDBA033BE1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23" creationId="{516F3107-DF7F-4753-8F85-5E8C3AED228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24" creationId="{69C1D57E-82A7-449B-B5FD-9E9BE516282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25" creationId="{18B13055-517D-4AA1-84F8-51BF546DAA2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26" creationId="{335DEBFF-920F-4386-BFF1-77366708366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27" creationId="{7243E37C-8142-4B04-9668-2C94AE166AD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28" creationId="{694958B7-3887-4F72-A2EC-72793E9A1D2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29" creationId="{48883E86-AFBF-4521-A4AB-0FDEF9C118A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30" creationId="{7B21167A-710F-44D7-B1CA-D1FF6D97A90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31" creationId="{6D41D22F-2904-49E0-B696-9BF9B199853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32" creationId="{18C282AF-4B1F-4082-969E-0EC16F2B240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33" creationId="{13705EA4-06FC-4937-9945-6E14F4F1B8D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34" creationId="{65B43881-F221-4676-8FCF-9A6A9ACC886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35" creationId="{B99AA495-D533-42FA-AB80-7E8175C0549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36" creationId="{DC2E10B0-C128-4C4D-846E-4C898924098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37" creationId="{A76CC56B-1DF9-435E-A1BC-9CED06E3503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38" creationId="{E663E76B-5062-42E4-B62D-082F6F57638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39" creationId="{93C626D6-4E67-47BB-BC38-41C1DA665DF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40" creationId="{F63E2611-5DB2-42A9-A1B5-3FC01FA94FD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41" creationId="{E518C058-2445-4B80-AAC4-858756C61B0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42" creationId="{842FC3AF-C9C4-48A8-BF03-269DC1788A9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43" creationId="{1401C16E-13D5-4C79-AD4B-C947B38CF0E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44" creationId="{E764988E-E435-451F-91C5-FB832230070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45" creationId="{71E80274-C926-4082-BACC-CCF960A65CE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46" creationId="{FAF1A00C-FC8A-4F7C-984D-14B53541E3F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47" creationId="{AF1D2E34-2004-42CB-8E01-39B0AE0422A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48" creationId="{E21FE9D8-6A19-4A6C-92E4-3675C46CBBD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49" creationId="{BB9C14E5-E547-4CDC-A163-5B0FE9263CC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50" creationId="{208829D8-E974-40C5-BFB8-3E9CEE1CC52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51" creationId="{5125E9AA-0CE1-40EF-85FB-C63408C58EF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52" creationId="{9F5E502B-90D1-405A-8CFD-F086CE6EB1B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53" creationId="{3E34F686-EC35-412F-81AF-B700070FA66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54" creationId="{3289FEE0-B676-4E6C-AE27-42F9BB39119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55" creationId="{054F7ED6-D627-4BC9-9D20-455CEB09BA7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56" creationId="{C079F7EF-EE5D-433D-A608-8CE06CC4D2F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57" creationId="{A16D9DAA-303D-41D2-8219-0FDCD87A844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58" creationId="{DC1D475A-19B7-40BF-B3CD-E10828BF6E5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59" creationId="{AA38BC70-758A-4827-A863-10B2D7DDDA3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60" creationId="{B516F7EC-BD4F-4017-828D-C9DC5CA00A1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61" creationId="{6719EA20-B203-43A4-BBEB-45F557B0618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62" creationId="{11520A37-C3F9-4A9B-9B15-B33F7CB953C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63" creationId="{30BCDB10-6697-4E10-91E5-E93CFDF1369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64" creationId="{F523B093-188C-428F-82A6-A1AAB7FA3CD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65" creationId="{C909F709-5B67-4A09-92AA-0FB9417B33F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76" creationId="{1BAF081D-941E-4FE9-8AA6-09B7E667E90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77" creationId="{A39B0C22-8BBC-4FD2-8849-326DA2B19A6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78" creationId="{93B29AC8-EA3B-4DEF-B27C-B9961743AA9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79" creationId="{B4FC05CC-4A81-43D2-8F94-D6BDA2E6773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80" creationId="{AD0E81F6-4A01-4D01-BCC4-96AA7AC0538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81" creationId="{5D13CBAC-EE8A-404B-9048-DA550231059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82" creationId="{3635FFD5-ADF1-4214-BF59-DD42097D454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83" creationId="{A47E6FEB-337E-45DE-8DD2-08C6DFF40E0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84" creationId="{C58C0A37-22E0-44DB-936D-39076AD922A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85" creationId="{DBE03BA8-E322-46C6-9279-3BFCB3AB5B2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86" creationId="{EF50AEB4-E65B-437A-AB05-657FF33FA04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87" creationId="{7C46036E-9A94-46BA-98FA-662C8AE1874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88" creationId="{F1DC09E9-31D5-4491-BB75-25FF1D7D0AF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89" creationId="{66282065-86F3-405F-80EC-65589799065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90" creationId="{91264D79-5D25-45AA-8AE8-1534F0C66E2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91" creationId="{90CF9305-8107-429A-9E3F-EF9C62F81B3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92" creationId="{58938F7B-2C04-4E7E-A046-A393CFBD3D5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93" creationId="{BC3EA7ED-F5A4-4BB7-A9FF-9790FF5AA5E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94" creationId="{C4FC9672-5576-4EA1-B590-1C85F3A332A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95" creationId="{09D8282D-D5F7-4C54-8105-79B6DDD1693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96" creationId="{DEEC761E-E749-4707-B74F-590515E992D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97" creationId="{664F4207-7DE8-4301-8519-0125FCE04FB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98" creationId="{51D3B723-E34F-4533-B9E5-CFEBBC72EE6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499" creationId="{AE44F47E-8909-4D03-8D82-7BE077BCF4A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00" creationId="{CF577924-5EEA-4922-A55D-21C1AFE747A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01" creationId="{95E11C98-23E1-4815-9259-B5B6759441C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02" creationId="{1905E627-F15F-48AF-BF6E-316BD8DF92B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03" creationId="{9DE53064-5E09-4556-975D-977F0B9AC2B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04" creationId="{1D3D9428-DB68-406E-ADE7-BAC64EECE1B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05" creationId="{3AA01D76-5871-4D5B-BDEA-7E90E26BE57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06" creationId="{B2E4AF96-C2D4-4384-A5BD-AD3BAE7E5D8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07" creationId="{F87B9009-92FC-4B88-8B2E-26D343CAD65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08" creationId="{4A1B3DBB-502C-4976-902C-7A3E35A1745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09" creationId="{77737F38-CE1C-426D-BF9C-7B257B41047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10" creationId="{09DCA911-1CC6-4907-8D51-26067C03B1F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11" creationId="{C07A9370-F973-424A-9314-37B46648764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12" creationId="{16048BF9-3E3E-4B75-B061-00626548C75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13" creationId="{AA8CE261-E030-48B2-B683-CDC35807ED6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14" creationId="{599A4BF2-BF57-4CE8-8387-184E5FC092B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15" creationId="{5F009534-B008-4325-9A63-826FB2DA66F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16" creationId="{45A9F92F-6C26-4DB0-9C1A-E689F64770C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17" creationId="{E2DB452E-8587-44FB-8967-C1D04824719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18" creationId="{7E2A0F5A-E0B1-45FD-B5F5-AB05145336C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19" creationId="{ADBA05E6-F308-4418-84A4-9C9BA98527D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20" creationId="{D7882A32-EA76-41D3-A242-D5486EBB9F7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21" creationId="{FCD93468-D901-4EBD-9455-3C7CE480790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22" creationId="{582A782F-3D51-4CAF-85ED-EE8DF1EED9B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23" creationId="{141C92B5-B5C7-4003-A6B2-A3834CA629B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24" creationId="{39A77B80-3C49-4F58-8963-62360563828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25" creationId="{1C81B949-ECDE-478E-AE3A-55EF31E1AEC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26" creationId="{230D3C82-6093-4298-B952-9CC69F72D86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27" creationId="{031F3B6D-4A6B-499E-A630-605E5E5F5B2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28" creationId="{C2762B22-F594-4E66-B8AD-46AB96150E1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29" creationId="{3A8AE7DD-4C1B-46FF-9EF2-C94FEB2CBC6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30" creationId="{9E92CEB3-003A-4FE3-9DA6-5FD867966CF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31" creationId="{616AB655-48D2-4236-8A19-9CE2BE1CB3C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32" creationId="{AE7392E4-DB79-4A7A-9BC4-2E6880B29BA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33" creationId="{8EF53D6D-107E-4E6E-813D-F9E3313628A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34" creationId="{F2ABABA1-76DB-4A42-9CB8-75B6A8913A1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35" creationId="{AFCC2BA5-1962-4636-A112-BE3C41BEBAA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36" creationId="{1CDAEE6D-C906-4154-ADD0-14EA7CE17F3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37" creationId="{9552F3D5-8513-41BF-8265-82B8EE09958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38" creationId="{6D027C60-4C6B-4ABA-A383-B18EBEF3DCC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39" creationId="{5421AFBB-5173-46F5-BE4E-C14C4D76489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40" creationId="{AFB435E1-FB88-4257-B4C8-EF03C715C84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41" creationId="{34826168-ABB8-4B9D-AAE5-E21264CE52D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42" creationId="{25E65E31-6BF6-4B57-A45A-6C402264DCD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43" creationId="{8B37D4D4-9819-40C5-9712-DEC934A72CA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44" creationId="{7D900430-0832-4774-B4BA-197A8E846B4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45" creationId="{FB481CCF-DEAE-41BB-A753-E481254EF2A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46" creationId="{AB674606-F255-46AD-8435-6D5378E604B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47" creationId="{D815C048-2EE5-4B87-8594-9D7DC64B0CF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48" creationId="{CEA4424F-B2D4-47B2-832E-BCB0AC42400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49" creationId="{E423947F-AB79-4774-9AC0-9BE608065F2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50" creationId="{3D7B7234-0E1D-4A61-96C8-4C4BC80EEF7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51" creationId="{C7F3DF6C-A1A2-4DBA-84F9-4F7FA25B0DB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52" creationId="{3C240EFB-A50A-4752-B1F4-5DBA0E5946C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53" creationId="{B10DCC6D-BD04-4CC3-BB5C-C0A259DC210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54" creationId="{51A97168-2500-4322-B4B0-EB4F0C17F54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55" creationId="{644D16AD-D614-44F7-B4BD-F6B2C4B65AF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56" creationId="{676F561C-424C-4F86-96BE-A5D0FA8732B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57" creationId="{AC2E0E80-A8F1-47F1-AB8E-01A409AD552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58" creationId="{35D516D2-91D3-4E26-B569-4AFB0840FC4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59" creationId="{8623AC37-A6BC-4F45-B872-76FD82ECCAF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60" creationId="{500C4C7B-3308-4C9A-BE42-E944B9C5DDA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61" creationId="{B4D01754-81F9-47D0-8464-D1CBBD47EF1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62" creationId="{E04A5F8E-61FF-44D4-A57F-CEA94BAF8F4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63" creationId="{ABF52B3B-6B18-4089-BA6F-F0A367565BE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64" creationId="{F14B1AD6-99DE-4C06-B514-A7C0AD4DF45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65" creationId="{38D5E721-0A07-45E8-B83C-3FF0E8EAF3D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66" creationId="{4DABBE53-0D6A-41A6-A32C-F22E552484B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67" creationId="{DBB46400-BDD5-4BAC-879F-711AC83B154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68" creationId="{CF33BEBD-0DEA-46A4-A5CB-1B59D59B922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69" creationId="{2CBD08FA-21D3-48CE-B070-900FFA04903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70" creationId="{E6BE1CCF-3410-4DCE-98D1-554963EE569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71" creationId="{85F0E318-3CE1-402F-A646-56B4AB7C8F4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72" creationId="{C5E27DFB-0B1B-40A7-8FC7-8ED29F817AB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73" creationId="{652F5B27-1C28-4B7C-BFF4-28DEC7FAB91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74" creationId="{208F4286-56F4-47C7-9DE9-AA7449A45CD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75" creationId="{45E629DF-913C-45C0-9BB7-E7540FCB38B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86" creationId="{6B5F8E9C-0D0C-441D-8C5C-2F5105CBF6B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87" creationId="{8D419A37-5A93-4349-AE90-125B47312A1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88" creationId="{313F0015-6D1B-4841-B51C-387D5089108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89" creationId="{1A1A5F0D-8253-4821-8E67-08FB2B3F497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90" creationId="{737BF5DF-DDC2-46E4-AB86-5E5E5C6A5A5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91" creationId="{227725DF-2DD7-4820-9D42-66FB3BCCBE9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92" creationId="{CD679896-48D7-4074-984E-D8EB939ADB2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93" creationId="{AE171CB8-8D9E-44A6-9085-A3D081E77C1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94" creationId="{74AF4B8D-DBE5-4245-8B1E-F98CEC77A3E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95" creationId="{2154B584-ACF0-41B3-857A-022AF07C75D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96" creationId="{5C06F080-8445-4B36-BA6B-A94590BD508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97" creationId="{B38528DE-D310-44FF-BE56-8C1F1514992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98" creationId="{89E6D76F-B510-4EBB-A3BA-7CCA29E873E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599" creationId="{3B7AF0A7-3208-46D6-BA44-2238681EA95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00" creationId="{E5C32F6E-7E9B-4EFD-9630-643B64B9A18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01" creationId="{6E1A3A9E-45FD-44E3-9D79-B15CFFF6064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02" creationId="{0D23E757-396E-4E50-ACE0-7023F759E38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03" creationId="{C50FA4F6-34ED-4E7D-8756-34517C4B0D9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04" creationId="{78137400-0204-466A-AD22-5ABC5ADF13C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05" creationId="{0C394DCF-43C1-45BE-B293-610952BE7A7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06" creationId="{BA938D3B-DEB3-42C6-BECE-13298EE6105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07" creationId="{FA7D8171-173E-42D4-996E-11E38D4834B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08" creationId="{5CDF4E4A-140D-42E6-A2F0-3CDB2FAD747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09" creationId="{B4C28B06-BEE1-46D2-B4EB-1DE477C79DE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10" creationId="{A356B203-3F00-4701-99E1-2D3B92F5241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11" creationId="{C108D284-C934-4F20-AD76-25E929D2AC9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12" creationId="{D3717D50-A7AC-45B1-94F6-DED8D28E462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13" creationId="{FAA1C425-0A69-45C2-BB44-317F0250DED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14" creationId="{D3373A95-0E74-47D5-A58E-B51A6FF5BF5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15" creationId="{DEFDBC3C-6873-4087-8EFC-1E0956C5D9D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16" creationId="{7D5C0413-D26B-488A-A437-356F752EB08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17" creationId="{E95E096A-5CDC-4D32-B9BE-913708CFFA0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18" creationId="{2F39333D-426A-4673-BFDE-B9CF6D6644E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19" creationId="{D4EC9172-D178-4483-8E62-21ECFC23613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20" creationId="{9ED11A39-08E4-4DD5-ABE1-A197BD7864A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21" creationId="{4360CC5A-94E3-40E4-8EB8-BAAE05982B1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22" creationId="{9A59EF8E-3F76-4929-B37A-14342C73A83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23" creationId="{1BF4B17B-E86F-4C38-90AA-E9E491B29B7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24" creationId="{0F0B5640-639A-4C47-A7A0-AE0EF73979A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25" creationId="{90F95EED-9CDF-4AE4-814E-66A23604197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26" creationId="{8666775D-71A5-4215-BD13-F7EFB1FA357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27" creationId="{6168225B-F831-4AD4-9D15-389366961D8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28" creationId="{7C965875-22CB-4A09-A7AB-4EFD1797EFE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29" creationId="{E13CCBCB-5992-4332-AB71-2BB176A37A1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30" creationId="{39202A39-BAD2-41E7-B45B-D6FB2BA2FA2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31" creationId="{E5182B0C-AC3C-4012-819D-DCD4113B1B0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32" creationId="{DE4FF326-F480-4F78-A377-2ED2F67BAD9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33" creationId="{F953B1B0-DCD2-4C76-953C-FCE93DBE2AA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34" creationId="{2E292262-98D3-4FD8-9CD2-4DCE24362C6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35" creationId="{43EF2390-36F7-43EA-9B76-BE20744CB00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36" creationId="{A4BB1C72-FB5C-4DAB-8BE6-AF5350E1CCD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37" creationId="{DBB0E5EE-4416-4BA1-A284-71855276C54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38" creationId="{BCDDE26E-ED0A-49B5-AC03-071851F3466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39" creationId="{C1BEE40A-5650-4028-AD71-89137800A10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40" creationId="{79CEC3E8-6701-468C-8105-F6923DF04F1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41" creationId="{8A3B2B71-44B5-4620-956A-5B6EA8E7059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42" creationId="{1C5E1C34-9AC8-4923-92E0-C29D3D7E1E8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43" creationId="{B5AB0358-9F45-4077-9D49-D8F317330AA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44" creationId="{BDD3260C-C0EC-4933-98F3-00C14B524D5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45" creationId="{CE7E21BC-E80B-48F9-80CA-D92D2ACB562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46" creationId="{229D8711-D8B9-4158-B282-25F2354A264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47" creationId="{C78F1871-87D9-4171-83E4-3C46B3F95C6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48" creationId="{617CB12C-C831-400C-8BCB-E67D6469282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49" creationId="{05A7CE81-2366-43C0-B2C9-48149C04883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50" creationId="{3794B01A-8C4E-4E79-B843-2B53EA69C92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51" creationId="{BB6253D1-703E-47EE-A92B-777108C1D75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52" creationId="{31FA8021-0889-43A1-ABA6-6720A988D99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53" creationId="{7A00C662-AEE1-456E-9B7E-29DE0117B0E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54" creationId="{0A53375B-A746-4748-8BF8-1F94BCCC247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55" creationId="{8A17FA61-4888-4512-9058-FBF3FB008D8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56" creationId="{3C7D9D5E-1F47-4C22-A4E7-6657D5A5FE4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57" creationId="{AC3A7F39-A0D4-486C-8E6B-E25C8AD2BB6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58" creationId="{B2F7D6DE-4517-4DC2-95BF-1EFC1DE55FB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59" creationId="{0ECEEA2E-6D69-4713-A3FD-33A97BB8794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60" creationId="{E7DCCB6A-F9CA-47AC-BEB0-28E0C94C1FC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61" creationId="{111F8F62-3556-45BC-A702-1BEFA015BDD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62" creationId="{732FBA30-AE68-42F6-A507-B1BCD72D260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63" creationId="{FB463320-E7E2-4D87-8C3D-2DF640F3B45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64" creationId="{7FB53DD5-1F5B-4EB1-9AAF-4749A7D927F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65" creationId="{6EA35B1D-DA5B-4783-9260-CBB46DA48CF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66" creationId="{7E2C12C6-30AB-4089-9229-4A91F7C52C5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67" creationId="{4AA8AD95-3E0C-4A78-BDB9-993D837D321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68" creationId="{C556B8B5-40F5-4E93-9480-C7CC78AD6CB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69" creationId="{5ADEF9A9-04CE-441A-9C4E-CEC8F8ED461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70" creationId="{386A5257-22DF-4D09-9EE8-7A0B8EAB5EF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71" creationId="{F7CEA81E-1BB8-4F92-81A9-D8E4CB17919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72" creationId="{3D2FE90C-8FE6-4102-9F9E-C3B2858D2F8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73" creationId="{6ED2E68B-C175-4AB0-B817-A48D72BE9DF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74" creationId="{75A2549B-027F-4D02-A5DB-9CC36006939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75" creationId="{9AE819A6-C1ED-4EB9-8833-7390B1E9FB5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76" creationId="{6417A857-FA13-4489-B7DA-616E37B44C7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77" creationId="{C1BF0B5D-3056-489D-B2EF-004BF1E8343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78" creationId="{D8BCE013-2282-4647-A9A7-4C196CD5C11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79" creationId="{A556E28C-935F-457A-8165-A6A3A959AF3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80" creationId="{27A3F117-E48E-4EA5-8976-EBDA5A28918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81" creationId="{269BE617-DE24-40EC-BEF7-8B9570CFEE9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82" creationId="{D7842C85-CA35-46DD-89DB-F60EFDF18CB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83" creationId="{37AB081C-CA1A-4EC8-9741-F9F0563820B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84" creationId="{D83D8BFB-C7B8-42EC-A9DC-B51A91EFE54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85" creationId="{71C5DADA-8BB2-4759-B49A-D1E286BD087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96" creationId="{B0EEAA5E-573D-4F9E-809A-25AA9CD5CC4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97" creationId="{8F441151-BCE0-456F-8A36-BF5DF776755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98" creationId="{9D372A5F-84F2-4422-8692-A21B279F452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699" creationId="{D30EE765-5E33-4BEA-B79C-C050F9D46EB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00" creationId="{80EBDA38-29D2-4530-91AC-B4E36B40843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01" creationId="{CBBD70EA-9CD6-444F-BF68-59CBD81F747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02" creationId="{669586BC-E1C8-4ED1-B5DA-E6DEF176E0F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03" creationId="{5051B7E2-CB36-487F-855D-49BE6590067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04" creationId="{A197E5CB-E0DA-4495-B8A3-07A6DD76CFC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05" creationId="{BCA728AF-8D89-4EA4-9105-12BD8049BEF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06" creationId="{CD4870AA-C2AF-45D1-9A06-B8B160B9A75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07" creationId="{693F3993-8BE8-4851-BCA3-9BD50412782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08" creationId="{91121A70-32E4-4691-A6AD-DB0D6C1AAF7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09" creationId="{BEE1398B-EDBD-4EE1-9974-EF0DF09A393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10" creationId="{53BB0A25-18D8-4BC0-AA95-C4357950F00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11" creationId="{05DF0337-F64B-49FD-B1FE-B94EE21B944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12" creationId="{71F71A68-87F5-4322-8887-16CF7120E03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13" creationId="{7C61D713-E28E-48AD-AB38-76F336F4349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14" creationId="{0710D5A3-CFF2-4EE6-99FE-8DEC797AF72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15" creationId="{ECE1A74E-B56B-4D42-879F-17EC0E15C75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16" creationId="{4087C47F-C282-475B-B69A-10CB38FA367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17" creationId="{5D862AD1-7A46-4459-B77B-C40833CF9BA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18" creationId="{C6149C60-4A30-410E-A130-4F181D03982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19" creationId="{E26B6D87-10A8-45B0-BAE8-C046B8DF53B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20" creationId="{FCB22F28-9404-43EC-8BBC-DE7190757B1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21" creationId="{70071ABF-A29B-4527-8D19-55C2567248F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22" creationId="{515A88E8-A964-4DB3-8BC0-93CD71111B6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23" creationId="{A59BAFA9-75D0-4F0E-AEC7-6102E2AE552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24" creationId="{D38ED131-F0FB-4F31-B18B-163C9D933A7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25" creationId="{49BF54EC-75C3-43FB-A9DE-00D5856A17B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26" creationId="{84726CE1-08D6-4FEC-942F-6D0962FCEA9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27" creationId="{0FD4F652-AE5B-41F4-836B-DC7711689C2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28" creationId="{23CC48EB-821E-4969-8D63-6474C879BB1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29" creationId="{BFE45114-1B81-4221-A567-71193FE40ED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30" creationId="{486D8927-888F-4BC8-A28A-866F779969B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31" creationId="{6B4606AF-F387-4728-82F1-89943B3D81D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32" creationId="{AE8251BE-0326-49CA-909A-AF89529E424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33" creationId="{8BE08449-6BE6-47A6-ACD4-D87388BD502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34" creationId="{FCD18899-37C2-41FE-AF84-EBC8FE8A503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35" creationId="{6A707B27-1C45-48D7-997A-938DD18BAE6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36" creationId="{6C90CDD5-1A77-4DD7-B4EB-1C41999E8AF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37" creationId="{F90F67E0-BE03-4E86-8CCB-781A968EA9C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38" creationId="{BFBA5515-548D-4E57-B802-ACBAD845184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39" creationId="{2C7A13B3-88C6-42B0-BFCA-86A32A5ECF0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40" creationId="{B3EF18BB-5441-4471-8B5B-AB4F8C7B11E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41" creationId="{7A99F3EC-5E2C-4D3E-828C-45D286DC2E0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42" creationId="{1D385C3E-F64A-457C-8974-C0FC627FDD3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43" creationId="{8609BF92-6B7F-4CE2-80A4-163AA1D50D4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44" creationId="{B1F40589-59CB-41E3-82DE-670AFFCD43D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45" creationId="{0537E4AF-AB34-4D8D-965F-0B3B7540598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46" creationId="{7EC07082-94FB-4750-A81F-95DA3ED97E9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47" creationId="{28E36127-F0A7-4662-AA22-255C109E67B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48" creationId="{1BBFE55D-A661-4C85-93A5-DF0CEDD8C09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49" creationId="{128FC158-EA58-4A38-81DD-E4BD5DF7E6E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50" creationId="{0DEDC4DA-974C-41B6-9AD2-984805AB87E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51" creationId="{C916FE2B-588D-4283-94E6-CE513F3D153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52" creationId="{E40934DD-B1B0-4087-ADE1-4B34F5349E4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53" creationId="{8CC9CD05-EF5A-4D48-B406-9C8685BC500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54" creationId="{723DFFDC-61F1-4456-8F2D-508FB895FC6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55" creationId="{EDC70F0D-D203-4377-B027-49BDE679BF8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56" creationId="{9719BF05-E037-480E-A738-64B3081381C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57" creationId="{3C3FA72F-54F3-422E-99CC-1784D467388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58" creationId="{534361A9-A040-4D93-B44C-8FF8B54E0FC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59" creationId="{216F9E29-9247-4698-B84B-EBECC1DC18A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60" creationId="{5D076391-C471-4E3E-A209-999D5E07E22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61" creationId="{FD663D9B-B44C-4FF9-9DBE-42EDE17155C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62" creationId="{B19917C0-8B75-4668-B5A7-8414C49C306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63" creationId="{83C4B90B-8AA9-403B-AFA4-E577CD9D87E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64" creationId="{66FE6847-CF38-40E9-B8D0-024D68424C1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65" creationId="{3B66BADA-6857-428A-A98A-F364AEC37ED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66" creationId="{CA7AB512-885C-4254-9235-6D160F743CC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67" creationId="{FE466F93-4AAF-4F53-8EBD-FBF7EE07D7A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68" creationId="{A462AC4C-D8C1-4FFF-B1D4-AFBE38590EF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69" creationId="{EAF86ACB-0878-437C-8B4E-88700340E0D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70" creationId="{068E5783-56EB-433D-9190-7AC3CD56FEA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71" creationId="{2B669776-AC29-4AAA-9589-8FF647CE555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72" creationId="{FE10F88E-D2FF-4859-A4AE-F7EC8D0D7D7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73" creationId="{C0C26449-C70D-43A4-BC40-17D1CA57166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74" creationId="{9C457E72-422E-4B9E-806E-902CAC32A48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75" creationId="{C30AA053-F02A-4C1F-8FCF-AFC30710CD5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76" creationId="{8DCDE19F-C679-4992-92C2-DA9A56CD675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77" creationId="{948316EF-DB40-49C3-B532-22A5E102F86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78" creationId="{996682EF-5C54-4FAB-BA41-7D713E47D94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79" creationId="{B8AD4CD1-5921-41C4-8551-1E513A28AAE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80" creationId="{4E426C65-CE63-438A-9FD5-F56A3BD2665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81" creationId="{56468E95-7876-4FE6-BDF4-C60000A83C6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82" creationId="{9D71199F-C4D2-410F-9077-D7E35D9CC1D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83" creationId="{7564C538-7EA5-4AEE-9866-E2DEEDFF16E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84" creationId="{F2AF6E60-1915-4B7E-B803-E7C8FDBD9EB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85" creationId="{436938E8-11E3-44EC-86FA-90E0B2A49C4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86" creationId="{C843430D-82FA-4DB2-B382-DCDFE00331A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87" creationId="{41DFC9D6-5FDB-4F8A-B5BC-0D17B041D81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88" creationId="{86C78139-6B3B-4594-9134-9C243C3AA6F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89" creationId="{87BDE843-79E4-4598-A76C-422B57D9C36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90" creationId="{A880F319-0151-4931-BACA-96E99416C6F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91" creationId="{6589D9FE-B357-431D-9AB8-DE9CC01953A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92" creationId="{B1741E80-CDAC-4C36-9266-993AA3EC4A5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93" creationId="{73A35B32-4723-40A1-8928-74714042929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94" creationId="{1ACFF4DF-FB1E-4E21-BF25-B1B68581F76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795" creationId="{426FF127-20E6-4173-B441-2B56E7BDD38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06" creationId="{80ABC56C-E4E3-4720-9D69-AE0BE78EEEF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07" creationId="{9C5996C0-D75F-4EB6-A4F7-A0282D7D4E2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08" creationId="{D4A85598-FB6B-49F9-B629-ED245AC667B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09" creationId="{2257E458-1707-44C0-B6C7-1D934822947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10" creationId="{3BF9FC95-98ED-426B-9F67-6CED2DC9E2A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11" creationId="{99E2A8AB-24FE-4B7A-8590-3C6B4074932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12" creationId="{B97F0901-088C-4145-96DA-6852D87776F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13" creationId="{B0326D20-A66C-44A8-A144-D375D477648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14" creationId="{9CC84378-276C-44B9-9150-B1D399BAAC5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15" creationId="{9222622E-0AAD-4F55-B370-6802D502FF0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16" creationId="{0F5BD08E-3835-4CC1-AAF2-297332E9D17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17" creationId="{5D5942B5-F317-45B3-86E6-2AE518BAC4B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18" creationId="{3F86C7BF-B6A3-4970-82C6-E42C283B0C4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19" creationId="{9D0C995F-08AF-42FC-A29D-917211DE0F1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20" creationId="{64140753-8583-4DC6-B6A4-20441E80A50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21" creationId="{868CC02D-AFA3-4EEA-8696-79B823D551B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22" creationId="{0B55CFA0-6D02-4652-B062-FFAB022A301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23" creationId="{5408DE50-FC70-499B-BD92-AE5306BE520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24" creationId="{13FA6C4B-10BA-402F-B233-BBB796E35F7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25" creationId="{AE6FCE0F-886E-4EFE-BDA1-E2704DCEE07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26" creationId="{33A59F9C-DD10-459A-AABC-3CE2981DF0E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27" creationId="{3610DCAE-6F0B-40C8-89FD-D3F5175387F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28" creationId="{C0CBABCB-B56D-4334-AF97-99A0432B333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29" creationId="{0BC85507-078B-4B64-9A15-ABF08A0DE06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30" creationId="{4B675707-6D80-4218-9D77-A7DD338F571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31" creationId="{A98C3A79-2C1D-4C3F-B190-63A1085695B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32" creationId="{57A54022-9FE8-465C-9267-0C2275BAC3A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33" creationId="{BF647B1E-BA56-444B-9E5E-5DE29420297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34" creationId="{EE2F094F-5C54-4BAA-A7FD-0E5FC185D99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35" creationId="{B771C06B-0FA2-40C5-8E28-99084CFC2AD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36" creationId="{9BD26A0D-C494-4D4F-B91B-8FD91209B11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37" creationId="{2283BCCA-2B91-4409-89C7-AEB9674EF73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38" creationId="{D03096E8-1CB0-48AD-B1AB-EE126ECDEF5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39" creationId="{BD35A2D2-B51A-4234-9C51-4A3DD1FEE8D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40" creationId="{B6996D37-2D98-46BA-AD80-00B977DB36E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41" creationId="{EEFF1063-5C3F-4CB0-AA95-390BE437927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42" creationId="{89957882-9285-44CF-84A6-52E437E7366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43" creationId="{A795E40C-284B-489B-B56B-5C5E74EF15D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44" creationId="{EC2B9107-FF60-4F0B-A6D2-CB6213D3CF4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45" creationId="{9532A981-E07A-4804-8EB0-7DA9C97FD36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46" creationId="{B5C0C66F-3B20-4845-AA1D-A274581B8A2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47" creationId="{F38A65A0-B0D6-40E4-9AA7-7D3BED4C23F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48" creationId="{78F864B4-906B-4BDA-B170-681324011B0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49" creationId="{0125EBF6-B8AA-414A-AC27-6205D79F742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50" creationId="{948D8112-7EA3-46BC-A787-876294E349E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51" creationId="{88D301C0-174E-4265-A41F-EA385F8D821A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52" creationId="{A492285C-D65C-406A-BC63-CF06086BB47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53" creationId="{E91A0C4F-B838-40C1-8BAA-A24E9669C80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54" creationId="{99593513-1FBC-4FCB-B74E-9265AE8B8F82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55" creationId="{480C2923-6B30-41BA-A815-865BC54C612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56" creationId="{D0CA7C47-9576-418B-9E7F-51CBE49D7B2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57" creationId="{44FAAA97-F026-42E0-BE29-9DAFDE1AFA8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58" creationId="{C3A83105-AE54-4F1D-9BC2-B762296386B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59" creationId="{2227AFAD-39F5-4AC4-BF05-E0984E595EF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60" creationId="{CA9478B0-5D24-4789-A87C-0FB21FB5AED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61" creationId="{09B99C95-8C7D-4F80-A1B9-FF0CF3C68A0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62" creationId="{F571BE3C-4146-42F9-A831-A69B562730E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63" creationId="{734B8B6D-A9BF-4A6D-A170-B3A60DF15CC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64" creationId="{DF99E078-42BC-4EB1-AF7C-DDA2865447B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65" creationId="{75F5A43E-F9C2-4C5D-8A51-A9B8FD997DA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66" creationId="{D5ECF1C0-6B3F-4448-8770-870140EEE65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67" creationId="{2401948E-68BC-47A6-A915-644AD4417DF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68" creationId="{11074D50-8919-4E9A-B457-E9A7FC58694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69" creationId="{C8BFB190-4C7D-4194-848A-951A27E4CBD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70" creationId="{1D1D2D59-59F1-407F-8010-FF4C956BD48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71" creationId="{EE2DB95A-3207-4847-85AB-FFFFDEEE337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72" creationId="{325EA633-7ABD-430D-958F-4B32135E9EA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73" creationId="{CB7ADDD5-9CC8-4C5C-93D0-7020F6F99D2E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74" creationId="{BDD8B6EB-2D02-4364-A284-B23C118447A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75" creationId="{710D598F-62A5-4A49-B32D-16BB6B954B3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76" creationId="{C9EF077E-F1CE-498F-B4CC-D6ADF5AAE89C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77" creationId="{8E26FC3F-E432-4EA8-A145-15357D21ED3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78" creationId="{AB1859E6-3359-4047-9E80-0422244A6131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79" creationId="{79134268-51F0-4407-968D-4463E5BEB1C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80" creationId="{08BD5C12-AE0E-4D98-8DC3-CD0F6840DD4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81" creationId="{7BE0A839-AB5D-4CB0-88A5-82B1D8E51D5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82" creationId="{10FFEB99-C50B-4794-9A9F-A30F801FEC1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83" creationId="{9B05B5BC-5028-4B2E-8AB6-044DA92C861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84" creationId="{DCF23362-D231-4530-8EAB-CA6F243B96C0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85" creationId="{98565C63-74D8-49F1-A248-E40824FB21F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86" creationId="{E592DD71-ABB1-4142-BC24-B2113F4A25B5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87" creationId="{6FF828D5-6558-4658-88C2-8E652CAC1F6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88" creationId="{BB21C0A8-A0A9-44A9-ADA5-C35D0E196C1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89" creationId="{ECAC857C-4A98-4D80-B29B-E1BBFE1861CD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90" creationId="{6C752EE3-DE1B-4FA5-A57F-B082570AC3E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91" creationId="{588F9761-DC0A-44A2-81A9-FD1002B7ECC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92" creationId="{4A9CE869-B94F-45B7-B8A1-B449A91082C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93" creationId="{39C92D25-5CB2-4F9F-9C97-82FD8EAD4537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94" creationId="{513CB177-EB40-41E1-854B-E9F3BCD1912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95" creationId="{94E13E04-924A-4C93-92A7-8C4A20067B8B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96" creationId="{6E70CEC6-5A76-46A1-8B88-2584FB2CA779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97" creationId="{E2F12EED-1A13-4082-883F-C20276827EC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98" creationId="{2AB19EB9-355C-46B6-9986-964C3F318BAF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899" creationId="{4FCFA267-BEBB-429F-876C-78D1A3255938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900" creationId="{04366B34-1593-48D7-96FE-C19DDE6C8034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901" creationId="{1B489B51-779F-43FB-9A7A-CE29EDF82AC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902" creationId="{0506B9DA-7667-4580-BEAF-2B3C1FF05406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903" creationId="{6B9C1D10-CE2E-4D61-85A0-B9BB565FB3C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904" creationId="{127A9267-11D1-4765-A39C-2DA50FD3F1F3}"/>
          </ac:spMkLst>
        </pc:spChg>
        <pc:spChg chg="mod">
          <ac:chgData name="NGUYEN PHAM ANH THU" userId="baf72463-252b-4d5f-a6ca-5a6327a9888d" providerId="ADAL" clId="{2F718089-70B5-4574-BAF7-6821E1523347}" dt="2022-01-03T06:23:13.696" v="3534"/>
          <ac:spMkLst>
            <pc:docMk/>
            <pc:sldMk cId="4248521690" sldId="295"/>
            <ac:spMk id="3905" creationId="{0CFE5767-B544-4BD4-BDF6-7E635AB6609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17" creationId="{BA8BFCE6-6ED5-491D-8186-EEB68640718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18" creationId="{22919F0C-A796-4CA9-B07F-73A713BB631A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19" creationId="{B5BCDE5C-10D4-4223-844F-FE38E7DF0929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20" creationId="{AB023F49-DF5F-4CC0-BF66-39763106938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21" creationId="{423A6CAC-9380-45FE-B234-067203BAA62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22" creationId="{12661EC7-50D0-488F-A530-F6F1423C5FA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23" creationId="{0D89899A-9C5A-4AC4-9829-880A8D4A341A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24" creationId="{FC552A88-F4D9-494C-8708-3E117677321B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25" creationId="{0FCFB536-3A5E-4D2E-BB12-466855F6A511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26" creationId="{4F861277-5349-4D84-9A97-C6B74A21BB5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27" creationId="{BF873037-C16C-4DA6-A2E9-961FDD2C8533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28" creationId="{CBDCD618-BCD4-43CD-9AB0-7D40699A89F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29" creationId="{F1EB6962-5F2E-4AE5-BF28-42F02566502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30" creationId="{C6FD9E84-FC78-410B-9A1C-A53E3A79442B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31" creationId="{8BEF146B-6F92-44FE-873E-381158C43169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32" creationId="{79578F09-AB1A-409C-9D45-9E64ACB3185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33" creationId="{94AF54BA-9096-432D-99FD-AC7AAE065BA3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34" creationId="{43EBD631-5A58-4D77-9857-479C6FD3DAA6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35" creationId="{0B023724-F281-4F81-8EB1-3E26AFF85F21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36" creationId="{EDE87238-1AD9-45B1-BF7E-9524C3DBDBA2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37" creationId="{CE44C2BE-5113-4ACE-81BF-C5EFB4BD9C01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38" creationId="{6FDF3A10-C212-4818-B7E5-207023966E5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39" creationId="{8F6CA153-1D5B-4939-83AF-9AA2726A0B0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40" creationId="{5A3CCFE4-2285-44AD-96A6-4358827FE014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41" creationId="{1C982C48-C2E5-44A7-81A4-1D17E6AFA71C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42" creationId="{9CE79821-DDF8-4D2D-A006-9C5F758EAB0D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43" creationId="{639C51CF-1C2A-4B07-8C09-9C8377ED24ED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44" creationId="{279AD9F2-9751-4D37-BDB2-53ED70D57B5A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45" creationId="{5E18EEE4-BB06-4C5A-9E2E-7765596511F9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46" creationId="{74EB70BE-EE70-4CFC-8734-CB928C8A3DF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47" creationId="{396F8F5D-E93C-4768-9303-3AF20F4BC5B1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48" creationId="{2A031F1A-717B-45E3-AAFE-06DA510FDDE7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49" creationId="{2B15E51D-F1B9-48F9-B7EB-A7D0CC82013A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50" creationId="{FF699654-E8DE-4100-BF86-DEAECDA5830A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51" creationId="{D41286B1-86EE-4DCE-A473-4BF0D99ABE09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52" creationId="{AA691247-E20A-4B69-9F16-880159E17219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53" creationId="{A91AD30C-2739-4C84-992D-620246D354D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54" creationId="{BFF8A54F-A148-49DB-AB00-44D8FBC91A9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55" creationId="{A9D91EA0-2FCE-4B40-A732-415B61A0878C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56" creationId="{0B861229-B1AD-4DF3-860E-7D5FECF88A16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57" creationId="{14CF1FFE-D821-4E70-BB6E-F1342887514C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58" creationId="{93DF074E-80E7-4FFD-B395-8E97BCD9ECA6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59" creationId="{8E2384F1-A1AF-4F46-BF0B-12D22582F00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60" creationId="{745F29EE-AA36-4A9D-BE41-E29CC14347BE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61" creationId="{17890EF3-1247-4ED7-B032-6DE133577F4E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62" creationId="{558A87B3-9A05-424A-BAE9-FAAC6408AC8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63" creationId="{6827E612-E748-4BE2-BFAA-7D6CF3B8578B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64" creationId="{384BB909-109D-447D-A973-C27B0731FFCE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65" creationId="{34854949-3FB3-4CE0-8C2B-B3FD539394D4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66" creationId="{DF47E3A5-D0C5-4423-AABD-1EFA3DCF6C16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67" creationId="{192E63CD-169C-43B3-838A-C7BD70E08EB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68" creationId="{661A3F56-C445-4CD3-9C70-DA40483C8672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69" creationId="{563D3C16-EF12-493E-B1BD-3F13C2CE547C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70" creationId="{23277F41-1617-428C-AAF5-E0997F99DC9A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71" creationId="{2BF767BA-65C2-4EC8-B6CE-3864448821D4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72" creationId="{BCE84ED8-86DD-4711-9A58-6A0D3CBD95D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73" creationId="{D58CBADF-300C-4820-8FAF-A2228869A1D1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74" creationId="{4EAF71E8-C852-43D2-ABDA-31A8E1C08032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75" creationId="{8835452D-55C9-4306-8B57-9D3D435A3F7E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76" creationId="{8342ADB5-778B-4E92-AB5F-A4D84811AFEC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77" creationId="{B3702B68-9419-47A7-BD84-AD497B5A2C8B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78" creationId="{D650E939-B98F-4757-BD9B-6B17F3096BF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79" creationId="{9AEDA85E-398C-415D-AF95-018508D2CB16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80" creationId="{EE9E0706-5CF7-45FB-B3F0-DC9094229EF9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81" creationId="{D53E2CA1-FD7F-4850-9B02-2DD554DB3524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82" creationId="{6E9CD9E8-AA73-44E9-983F-0BAA507A2F2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83" creationId="{8EC26C03-C446-4C12-83EB-89B62B07F25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84" creationId="{01DEAEB5-F4CA-4790-AB48-D8B511083EE9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85" creationId="{4D94BA64-3E93-4D1C-BC08-D1750110822B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86" creationId="{639FAA58-468C-4EFD-96D5-9118443C8C42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87" creationId="{C38ABDBF-62F4-4E57-B716-D47F2F67EDE1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88" creationId="{158D9EB6-458D-4F02-AC67-5CD4B7DE97D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89" creationId="{6A9CB2B3-2C5A-484F-930C-89AABDF84F5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90" creationId="{788C1A72-F403-4554-B9FE-3DD46B2718D7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91" creationId="{D77588B5-0409-4754-90C8-02FCA406DBF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92" creationId="{9796EAF9-E382-4607-8485-F661DD929C7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93" creationId="{529F285C-F403-41A3-8D59-A9E2C1511093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94" creationId="{6C066373-A608-4B15-84C7-E1BB39A8FAD4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95" creationId="{0A5CF0D5-F574-4522-AEFB-4738F13F9AF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96" creationId="{824B6549-11E0-4B72-9563-0622C90A9223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97" creationId="{A6302621-F6BF-4AFA-BFB5-1B152CA69237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98" creationId="{2D78838D-0CCA-4250-A1DB-7C281A17D7C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3999" creationId="{FC0B1228-7DAC-4F3C-84EA-C1DD7F1DB94E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00" creationId="{4CE8D7D7-7812-4CEC-BC57-661722184C6D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01" creationId="{68DD3EE3-30F1-41B9-8EE1-87E5C8232637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02" creationId="{38D23AA2-FC12-4A66-B04F-6B0D4A4FFBF6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03" creationId="{B025C65A-4ECC-4741-8F00-E934BE54AA9D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04" creationId="{54B4AF72-E6B6-4FCD-A15F-7D7AF0C38DC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05" creationId="{1777691A-64FB-4096-970F-55950B358863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06" creationId="{FFF305BC-6365-4F1A-AC2A-4733B9A56881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07" creationId="{7D733912-972D-4CEC-BEC8-AFCE8E2F43CA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08" creationId="{52970486-9BEA-49FD-8EA8-67674F4E3986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09" creationId="{565926A7-A32A-43D3-A912-873D0904CCA7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10" creationId="{107B20DD-C2C6-4040-893E-0D597F1CA49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11" creationId="{064BE12A-FCE2-41D6-BB93-4CFAFE493C2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12" creationId="{0F1D19D2-235E-41BB-9249-241C2DD63609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13" creationId="{254E1D56-3A47-4C1E-B7F1-EC68EFF8867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14" creationId="{CE97D0D1-6A80-4907-A285-F287E5C8EF8B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15" creationId="{4C8F551A-4427-4C17-A8DC-6966A3B49254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16" creationId="{9FEB9247-F8F4-4411-BCB1-11C1A223CD36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28" creationId="{52336541-76CA-4207-9E85-40E797E2FB3B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29" creationId="{094606A5-B6DA-4370-B215-A70C579463EA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30" creationId="{0B555ECE-5B33-4991-9A6E-73E9FF12F443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31" creationId="{D688DCCF-6736-4147-86C8-1262610DB7E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32" creationId="{45802FBC-C947-49AD-8C43-97703CD34886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33" creationId="{4571A715-29A8-4261-AF64-4ADE76B7406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34" creationId="{FCF16028-6015-4C0C-8F61-252A3AA97619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35" creationId="{11363C9C-1B5A-46EF-A7B7-F6125285AA5B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36" creationId="{25DFBB1E-1DD1-4BB8-8E74-336B295FA4EA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37" creationId="{8A3ABF40-CC0D-48E8-9512-7F7EBFE224F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38" creationId="{F686F825-EB32-4E73-ABD0-FDCD6BC1995D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39" creationId="{A6FCA163-FDAE-47AC-A3BA-FA0B756EC23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40" creationId="{A9F584EE-32C4-4A40-9163-67289816220B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41" creationId="{70BC53A4-8644-4929-8D22-D80BFFDC6B84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42" creationId="{0977E64B-C51C-4120-BE4D-883E91221CA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43" creationId="{B462789B-65F3-4994-BE68-285D876CCA72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44" creationId="{2475B3A6-F6C0-4389-B058-55F4B930E427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45" creationId="{8E4C17AA-668C-4698-A544-2F5129319EA3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46" creationId="{2CAD4432-D193-4497-AB5E-552B59AF514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47" creationId="{66741826-13F0-4675-BACA-118C1330668A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48" creationId="{4FFAE1BB-F28D-44E4-87C7-ED08BB2C248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49" creationId="{32FD4861-FBBB-4B51-A25C-FCB15147A78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50" creationId="{F21D2B9F-521C-4155-8DF1-1EF553F4A239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51" creationId="{A7E5AEF0-9D3C-40DE-AC75-CA4813BF62CA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52" creationId="{B12C0E3D-C86B-4AF7-B450-3D15749B3C3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53" creationId="{3A4D12D9-C69C-41EC-AF4A-5EC4EA4BFCBE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54" creationId="{554566FE-A3B8-4FB5-9E0B-9046FC12059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55" creationId="{CE8C7D35-8D9F-4123-B37D-C56DA49A08C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56" creationId="{80A498E0-525A-43A8-89B5-CD3AC8F698C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57" creationId="{B2100148-731E-47FA-B9EB-79F7CC3F52D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58" creationId="{43346A29-BAD7-4599-AF98-7425748D43F1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59" creationId="{586387EF-C053-40D2-81E9-D5CC7145CF0C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60" creationId="{C7CE5944-751D-4385-8F9A-22B934076553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61" creationId="{967D70B5-3525-4EE0-8A24-8094C2B9CE7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62" creationId="{688C32A9-2368-4331-90AC-A2A5677BC94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63" creationId="{2132D95B-BC2A-42CE-82FD-5451AC636D8B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64" creationId="{2100F3B4-23FF-4AE6-BEB3-E5E296A4C35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65" creationId="{C6DE4ADC-7C7C-41A5-AF69-5256D0E5FB82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66" creationId="{E0824FB0-EE1E-408E-8298-AC52E043E7BB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67" creationId="{F5166B47-1BA4-410B-9784-05EFE6A8D69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68" creationId="{AE72CAFE-6E40-4D48-ABB2-1FCFBE138802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69" creationId="{5CCE9276-130F-4053-AFE6-56B68C96B432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70" creationId="{B4D20E0C-9E0F-42D2-A5E4-1F04E67AA826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71" creationId="{4DAD4BCC-B254-46BB-925F-053378C7D6DE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72" creationId="{0FCD840A-194D-4717-8923-2CCA904FE7A1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73" creationId="{7EF59F9A-5E3F-4A92-9038-34927EF2E302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74" creationId="{BDC51F68-B85B-4094-AD86-902C72E6B15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75" creationId="{70CB4C11-CF28-4DD9-A644-25B937954CE1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76" creationId="{DD38AECF-974F-41E1-B87D-8267F935544D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77" creationId="{A4D64A48-6A82-42A9-BA66-B199E46E917E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78" creationId="{56624066-C679-4A00-838E-B1BD34BA2DE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79" creationId="{462A58D8-B9F1-4E8B-AD08-716132BA3114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80" creationId="{27D29C71-0646-4381-B854-530874B28BA6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81" creationId="{AA24A9CF-C455-4326-93A0-1222769C5A5D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82" creationId="{0E5D8B2E-9EE5-4F8D-BB33-3C090FA3A2FB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83" creationId="{7EA3A4D6-60D0-482D-9848-B995E06C1E9E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84" creationId="{7D182C5C-82CD-4366-B7C6-E4CBEFFBB77D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85" creationId="{049CA17F-6965-45E3-904C-2EAF6BB4AC63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86" creationId="{AC3D788B-F6E4-409A-BF7A-DF47309A5734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87" creationId="{A111EA6C-2EE6-41D3-8A48-B7A0F31BCABC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88" creationId="{1A5F53D0-EAEB-44E0-ADE1-F9E5B3FB956D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89" creationId="{9B637F12-F3EB-4D98-888E-4DF6AC80418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90" creationId="{DE68B1F3-5135-4E61-994B-59F5F38AE9AE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91" creationId="{2C1DD21E-7505-4C1A-B3D7-62AC6AB2F106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92" creationId="{6CD62156-307B-4C15-BE1E-67D1908939D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93" creationId="{185C47C1-E125-4329-A78B-C5566C5C0687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94" creationId="{157B299A-36AA-49DE-99AE-8E6821403219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95" creationId="{8C8F43B2-17B3-4396-A848-014026F58E77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96" creationId="{657C3816-3853-4125-A180-5C9BAD356E9E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97" creationId="{BB3804D5-1349-4E0C-B977-952116213F4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98" creationId="{40233013-0666-4318-AAD6-A075B9B804C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099" creationId="{2656E458-0E53-484E-BD99-CBFACBA6716D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00" creationId="{F1909072-D517-46B3-AEBC-4CFE234C11BD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01" creationId="{2CB2B536-9DEE-49B1-9E9A-CBBFFFA74CA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02" creationId="{4A8B0FDF-3645-4399-9760-6D52B128631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03" creationId="{8E2A4B93-4092-4154-B233-77A771B55CE2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04" creationId="{60C89433-8C15-4FB4-874C-28D508EB02F0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05" creationId="{F0765846-826E-4237-BAE6-5ED4B0844F8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06" creationId="{7F7E85DF-4517-426C-A843-5BD9D6060267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07" creationId="{6EB9084A-9A0A-4AB6-AA3D-D393D456857D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08" creationId="{64331B3C-C425-4FDA-9AE0-1E5CA64728D3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09" creationId="{FC610DDA-5C08-47CF-975A-1078E8EEBA11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10" creationId="{8552D666-8941-47CF-A003-7AF29CD9563F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11" creationId="{C779E557-FCB7-41FC-9748-3D184DBA847D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12" creationId="{77CCB354-05C7-4019-AFEB-D2B6591AA6C4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13" creationId="{161AB513-5D05-4141-8A46-14C653F47DC8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14" creationId="{A1A62834-17EB-48C0-AC45-F0556BDD7693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15" creationId="{9D5A0DBC-A091-4D8F-9DA5-E243D64F56A9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16" creationId="{0155150A-FFE2-4CF4-8021-DEDC94B00B3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17" creationId="{74EA0709-0BD0-424C-A25A-8E42ECABE173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18" creationId="{CFCB3BBD-0DAF-4381-A207-0CF592634526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19" creationId="{A04704B1-D18C-4E9E-8196-8F80C6B6DFF9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20" creationId="{2A4CDDA8-B4ED-48FC-AC49-0F69BE2CFFFC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21" creationId="{63FA580B-56B8-48B7-AC4E-B5CBABEEEC15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22" creationId="{393D3EFB-4C7C-4AF9-875F-4B917ADEE79E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23" creationId="{ACC4183E-F72E-4EEF-8FF6-305619F6D0D3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24" creationId="{EFAD0956-D56F-4659-B434-E088A78E3113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25" creationId="{4E237C92-AC86-4606-B765-090A06CB1A17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26" creationId="{13997592-F4BB-4DBC-8059-A882F98F067C}"/>
          </ac:spMkLst>
        </pc:spChg>
        <pc:spChg chg="mod">
          <ac:chgData name="NGUYEN PHAM ANH THU" userId="baf72463-252b-4d5f-a6ca-5a6327a9888d" providerId="ADAL" clId="{2F718089-70B5-4574-BAF7-6821E1523347}" dt="2022-01-03T06:23:26.379" v="3536"/>
          <ac:spMkLst>
            <pc:docMk/>
            <pc:sldMk cId="4248521690" sldId="295"/>
            <ac:spMk id="4127" creationId="{346E2F01-7971-4EB1-BC66-802F5652B778}"/>
          </ac:spMkLst>
        </pc:spChg>
        <pc:spChg chg="add mod">
          <ac:chgData name="NGUYEN PHAM ANH THU" userId="baf72463-252b-4d5f-a6ca-5a6327a9888d" providerId="ADAL" clId="{2F718089-70B5-4574-BAF7-6821E1523347}" dt="2022-01-03T06:25:23.210" v="3574" actId="113"/>
          <ac:spMkLst>
            <pc:docMk/>
            <pc:sldMk cId="4248521690" sldId="295"/>
            <ac:spMk id="4129" creationId="{6612A490-97BD-4E7B-962B-269327D93F0F}"/>
          </ac:spMkLst>
        </pc:spChg>
        <pc:spChg chg="add mod">
          <ac:chgData name="NGUYEN PHAM ANH THU" userId="baf72463-252b-4d5f-a6ca-5a6327a9888d" providerId="ADAL" clId="{2F718089-70B5-4574-BAF7-6821E1523347}" dt="2022-01-03T06:25:20.668" v="3573" actId="113"/>
          <ac:spMkLst>
            <pc:docMk/>
            <pc:sldMk cId="4248521690" sldId="295"/>
            <ac:spMk id="4130" creationId="{BF552EB7-9C80-4105-B308-BD09CF13438C}"/>
          </ac:spMkLst>
        </pc:spChg>
        <pc:spChg chg="add mod">
          <ac:chgData name="NGUYEN PHAM ANH THU" userId="baf72463-252b-4d5f-a6ca-5a6327a9888d" providerId="ADAL" clId="{2F718089-70B5-4574-BAF7-6821E1523347}" dt="2022-01-03T06:33:54.574" v="3579" actId="1076"/>
          <ac:spMkLst>
            <pc:docMk/>
            <pc:sldMk cId="4248521690" sldId="295"/>
            <ac:spMk id="4131" creationId="{05F36385-6A44-4089-86A9-231C209F5BC4}"/>
          </ac:spMkLst>
        </pc:spChg>
        <pc:spChg chg="add mod">
          <ac:chgData name="NGUYEN PHAM ANH THU" userId="baf72463-252b-4d5f-a6ca-5a6327a9888d" providerId="ADAL" clId="{2F718089-70B5-4574-BAF7-6821E1523347}" dt="2022-01-03T06:34:28.350" v="3602" actId="1076"/>
          <ac:spMkLst>
            <pc:docMk/>
            <pc:sldMk cId="4248521690" sldId="295"/>
            <ac:spMk id="4132" creationId="{F60CEA90-590F-4F8B-8888-6ABCB0A1A8CA}"/>
          </ac:spMkLst>
        </pc:spChg>
        <pc:spChg chg="add mod">
          <ac:chgData name="NGUYEN PHAM ANH THU" userId="baf72463-252b-4d5f-a6ca-5a6327a9888d" providerId="ADAL" clId="{2F718089-70B5-4574-BAF7-6821E1523347}" dt="2022-01-03T06:34:43.966" v="3607" actId="1076"/>
          <ac:spMkLst>
            <pc:docMk/>
            <pc:sldMk cId="4248521690" sldId="295"/>
            <ac:spMk id="4133" creationId="{36524A63-CA29-4D8E-9E3D-D084A7BC2E18}"/>
          </ac:spMkLst>
        </pc:spChg>
        <pc:spChg chg="add mod">
          <ac:chgData name="NGUYEN PHAM ANH THU" userId="baf72463-252b-4d5f-a6ca-5a6327a9888d" providerId="ADAL" clId="{2F718089-70B5-4574-BAF7-6821E1523347}" dt="2022-01-03T06:34:57.294" v="3615" actId="1076"/>
          <ac:spMkLst>
            <pc:docMk/>
            <pc:sldMk cId="4248521690" sldId="295"/>
            <ac:spMk id="4134" creationId="{0989FD20-3A32-4B06-A4E9-40FD54769F64}"/>
          </ac:spMkLst>
        </pc:spChg>
        <pc:spChg chg="add mod">
          <ac:chgData name="NGUYEN PHAM ANH THU" userId="baf72463-252b-4d5f-a6ca-5a6327a9888d" providerId="ADAL" clId="{2F718089-70B5-4574-BAF7-6821E1523347}" dt="2022-01-03T06:35:15.510" v="3623" actId="1076"/>
          <ac:spMkLst>
            <pc:docMk/>
            <pc:sldMk cId="4248521690" sldId="295"/>
            <ac:spMk id="4135" creationId="{CE69F5FF-073B-468F-933A-A419E60419C8}"/>
          </ac:spMkLst>
        </pc:spChg>
        <pc:spChg chg="add mod">
          <ac:chgData name="NGUYEN PHAM ANH THU" userId="baf72463-252b-4d5f-a6ca-5a6327a9888d" providerId="ADAL" clId="{2F718089-70B5-4574-BAF7-6821E1523347}" dt="2022-01-03T06:35:30.670" v="3628" actId="1076"/>
          <ac:spMkLst>
            <pc:docMk/>
            <pc:sldMk cId="4248521690" sldId="295"/>
            <ac:spMk id="4136" creationId="{2573B7A2-AC03-4DE4-A1AB-9278526F0F73}"/>
          </ac:spMkLst>
        </pc:spChg>
        <pc:spChg chg="add mod">
          <ac:chgData name="NGUYEN PHAM ANH THU" userId="baf72463-252b-4d5f-a6ca-5a6327a9888d" providerId="ADAL" clId="{2F718089-70B5-4574-BAF7-6821E1523347}" dt="2022-01-03T06:35:44.055" v="3635" actId="1076"/>
          <ac:spMkLst>
            <pc:docMk/>
            <pc:sldMk cId="4248521690" sldId="295"/>
            <ac:spMk id="4137" creationId="{9F6D2ACD-8DE8-433C-950E-9C43997D7679}"/>
          </ac:spMkLst>
        </pc:spChg>
        <pc:spChg chg="add mod">
          <ac:chgData name="NGUYEN PHAM ANH THU" userId="baf72463-252b-4d5f-a6ca-5a6327a9888d" providerId="ADAL" clId="{2F718089-70B5-4574-BAF7-6821E1523347}" dt="2022-01-03T06:36:00.966" v="3659" actId="1076"/>
          <ac:spMkLst>
            <pc:docMk/>
            <pc:sldMk cId="4248521690" sldId="295"/>
            <ac:spMk id="4138" creationId="{3C94A214-B0D8-4DD8-9630-8DEC3116EC3E}"/>
          </ac:spMkLst>
        </pc:spChg>
        <pc:spChg chg="add del mod">
          <ac:chgData name="NGUYEN PHAM ANH THU" userId="baf72463-252b-4d5f-a6ca-5a6327a9888d" providerId="ADAL" clId="{2F718089-70B5-4574-BAF7-6821E1523347}" dt="2022-01-03T11:29:32.935" v="3788" actId="478"/>
          <ac:spMkLst>
            <pc:docMk/>
            <pc:sldMk cId="4248521690" sldId="295"/>
            <ac:spMk id="4149" creationId="{04011F12-0487-4581-ADA8-1A1A055FA531}"/>
          </ac:spMkLst>
        </pc:spChg>
        <pc:spChg chg="mod">
          <ac:chgData name="NGUYEN PHAM ANH THU" userId="baf72463-252b-4d5f-a6ca-5a6327a9888d" providerId="ADAL" clId="{2F718089-70B5-4574-BAF7-6821E1523347}" dt="2022-01-03T12:43:20.045" v="4818"/>
          <ac:spMkLst>
            <pc:docMk/>
            <pc:sldMk cId="4248521690" sldId="295"/>
            <ac:spMk id="4158" creationId="{73D91D2F-E181-4995-97C3-507E9387C24E}"/>
          </ac:spMkLst>
        </pc:spChg>
        <pc:spChg chg="mod">
          <ac:chgData name="NGUYEN PHAM ANH THU" userId="baf72463-252b-4d5f-a6ca-5a6327a9888d" providerId="ADAL" clId="{2F718089-70B5-4574-BAF7-6821E1523347}" dt="2022-01-03T12:43:20.045" v="4818"/>
          <ac:spMkLst>
            <pc:docMk/>
            <pc:sldMk cId="4248521690" sldId="295"/>
            <ac:spMk id="4159" creationId="{8488E79D-7D11-4E76-AE3C-EF196E9C1FC0}"/>
          </ac:spMkLst>
        </pc:spChg>
        <pc:grpChg chg="add mod topLvl">
          <ac:chgData name="NGUYEN PHAM ANH THU" userId="baf72463-252b-4d5f-a6ca-5a6327a9888d" providerId="ADAL" clId="{2F718089-70B5-4574-BAF7-6821E1523347}" dt="2022-01-03T06:21:02.822" v="3507" actId="164"/>
          <ac:grpSpMkLst>
            <pc:docMk/>
            <pc:sldMk cId="4248521690" sldId="295"/>
            <ac:grpSpMk id="13" creationId="{3C94CB9F-E91E-4BC1-B0D6-43F57E725749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4" creationId="{9EB9FF97-1204-4F1E-93E0-C59081403B95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5" creationId="{5E29A9F3-F986-4F7A-BDE0-39B4040D02AF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6" creationId="{0A03C5AE-6140-4054-9653-5572E8B15CAB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7" creationId="{52DA03D8-7D15-4E91-99A6-0E2A2534DA3A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8" creationId="{A888035F-6E2C-4D27-A12A-777A975F9E44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9" creationId="{9CD2082F-B071-4734-AFE7-9D6F14C27C2A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20" creationId="{90A31053-446B-47B5-BA46-3F562A777AFB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21" creationId="{733C7F6F-A461-4437-A2FF-9C2C1C95FFAC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22" creationId="{CCA120C2-628D-4000-B525-217E099B9372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23" creationId="{FCC7F47A-B481-403B-8D85-BF62FDD8A905}"/>
          </ac:grpSpMkLst>
        </pc:grpChg>
        <pc:grpChg chg="add mod topLvl">
          <ac:chgData name="NGUYEN PHAM ANH THU" userId="baf72463-252b-4d5f-a6ca-5a6327a9888d" providerId="ADAL" clId="{2F718089-70B5-4574-BAF7-6821E1523347}" dt="2022-01-03T06:21:02.822" v="3507" actId="164"/>
          <ac:grpSpMkLst>
            <pc:docMk/>
            <pc:sldMk cId="4248521690" sldId="295"/>
            <ac:grpSpMk id="124" creationId="{1F14EB6C-F3CA-4D74-A941-142DCFC2C2CE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25" creationId="{A3BA9901-B3CF-4FC3-A4AA-A57F735BD485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26" creationId="{BC22E562-84AF-41BD-B5F9-039964229D48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27" creationId="{431CE035-4925-4943-90AF-C252F07C48F0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28" creationId="{42BA3C6D-E5FA-453D-AE06-405CC047CCFE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29" creationId="{77FF25D9-612A-41AC-BF78-03565A56A731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30" creationId="{FBFDFAA5-4A1A-46AA-9939-F245A42CA212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31" creationId="{A834164E-C3C2-4813-A2E5-CF9C2F9435BA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32" creationId="{0F306386-CA98-42CF-BC97-8E8D3DBA8060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33" creationId="{ED8300AE-4385-4A0F-A6AA-E9E9637BA227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134" creationId="{405AE2EE-BDFD-4F20-9A66-E1A92188186E}"/>
          </ac:grpSpMkLst>
        </pc:grpChg>
        <pc:grpChg chg="add mod topLvl">
          <ac:chgData name="NGUYEN PHAM ANH THU" userId="baf72463-252b-4d5f-a6ca-5a6327a9888d" providerId="ADAL" clId="{2F718089-70B5-4574-BAF7-6821E1523347}" dt="2022-01-03T06:21:02.822" v="3507" actId="164"/>
          <ac:grpSpMkLst>
            <pc:docMk/>
            <pc:sldMk cId="4248521690" sldId="295"/>
            <ac:grpSpMk id="235" creationId="{7891AE26-7CFE-407F-A6A6-888D5D98000D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236" creationId="{75CA7185-AEB1-42D2-86B8-560BD44C68CF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237" creationId="{2816EBEF-9808-4AE7-A7C7-0D55202E8A1F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238" creationId="{3664ABFD-0048-4478-9682-C6A0D017A2F1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239" creationId="{CC8D74C3-8348-42BB-A9B9-F54E815ACE89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240" creationId="{AC7728F7-D607-4974-91D6-0441ADC2D4FB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241" creationId="{1DD31DDF-6350-489F-8183-C19B1E16C493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242" creationId="{DDB5E436-868F-47FF-B05F-4F0471182D58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243" creationId="{5F504C47-3803-47A6-9CA0-F7D219E03B59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244" creationId="{733A4870-F610-4C7C-823C-31DF3A3BC33A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245" creationId="{CED365FC-FB2A-4800-8D86-635B4CAC09B1}"/>
          </ac:grpSpMkLst>
        </pc:grpChg>
        <pc:grpChg chg="add mod topLvl">
          <ac:chgData name="NGUYEN PHAM ANH THU" userId="baf72463-252b-4d5f-a6ca-5a6327a9888d" providerId="ADAL" clId="{2F718089-70B5-4574-BAF7-6821E1523347}" dt="2022-01-03T06:21:02.822" v="3507" actId="164"/>
          <ac:grpSpMkLst>
            <pc:docMk/>
            <pc:sldMk cId="4248521690" sldId="295"/>
            <ac:grpSpMk id="346" creationId="{4663CD42-AE4E-4470-91AF-36285AB1F3B7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347" creationId="{6D4E2CEE-FC01-4959-8569-27FC8C619B89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348" creationId="{F1DE7831-C148-493A-9C4E-9A38FA3053C8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349" creationId="{8A3BD7D0-8C91-4DC3-8843-364125A1B55E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350" creationId="{D75708D5-4E03-4153-9070-1C58BFB354E6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351" creationId="{3D11260E-333D-434B-8E52-2C1562412319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352" creationId="{E5CFA959-DBAE-4160-A9FB-844EAD9EDE36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353" creationId="{A047B492-3FE3-4B65-BC47-6BF2310BBB9E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354" creationId="{5BDB91B4-CE89-4D91-B123-C27C23FFEABF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355" creationId="{BB0D54C1-F3D9-43BE-AE2C-88ECEA4602B2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356" creationId="{EA332A5E-7069-4BFE-9294-014263C98B2B}"/>
          </ac:grpSpMkLst>
        </pc:grpChg>
        <pc:grpChg chg="add mod topLvl">
          <ac:chgData name="NGUYEN PHAM ANH THU" userId="baf72463-252b-4d5f-a6ca-5a6327a9888d" providerId="ADAL" clId="{2F718089-70B5-4574-BAF7-6821E1523347}" dt="2022-01-03T06:21:02.822" v="3507" actId="164"/>
          <ac:grpSpMkLst>
            <pc:docMk/>
            <pc:sldMk cId="4248521690" sldId="295"/>
            <ac:grpSpMk id="457" creationId="{8108526A-3AE2-4033-B3E8-EAEAAD1B9C23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458" creationId="{5FB054DF-F1B0-4641-92A1-1054125621FE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459" creationId="{33A89528-72EC-48F8-BFF8-67EED875A379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460" creationId="{F73B4DCF-E32B-491A-A8F9-30E2153E15E7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461" creationId="{10710FEA-968D-49B4-AEFA-7F4EA21BBB3A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462" creationId="{EC114A42-E5B6-4083-B410-2561D1986F04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463" creationId="{FFE38C97-DD83-4F19-80C6-B5CC46B0D94F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464" creationId="{0375151A-44FA-4361-93CE-004020F2BBBF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465" creationId="{193D0E5A-8104-4FB7-B31A-0DC9E80E4FA2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466" creationId="{7DE04E7F-A1C8-406C-9CCF-3EEE8BF2E174}"/>
          </ac:grpSpMkLst>
        </pc:grpChg>
        <pc:grpChg chg="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467" creationId="{8FC1A7A4-5842-4845-B0FC-2F8635802F5B}"/>
          </ac:grpSpMkLst>
        </pc:grpChg>
        <pc:grpChg chg="add del mod">
          <ac:chgData name="NGUYEN PHAM ANH THU" userId="baf72463-252b-4d5f-a6ca-5a6327a9888d" providerId="ADAL" clId="{2F718089-70B5-4574-BAF7-6821E1523347}" dt="2022-01-03T06:20:22.888" v="3502" actId="165"/>
          <ac:grpSpMkLst>
            <pc:docMk/>
            <pc:sldMk cId="4248521690" sldId="295"/>
            <ac:grpSpMk id="568" creationId="{2B9A4536-C681-44EC-BA06-25A0DBF7FFEE}"/>
          </ac:grpSpMkLst>
        </pc:grpChg>
        <pc:grpChg chg="add mod">
          <ac:chgData name="NGUYEN PHAM ANH THU" userId="baf72463-252b-4d5f-a6ca-5a6327a9888d" providerId="ADAL" clId="{2F718089-70B5-4574-BAF7-6821E1523347}" dt="2022-01-03T06:21:25.223" v="3512" actId="1076"/>
          <ac:grpSpMkLst>
            <pc:docMk/>
            <pc:sldMk cId="4248521690" sldId="295"/>
            <ac:grpSpMk id="569" creationId="{040415D9-3E33-49E5-BFE9-FF9FD6160D9D}"/>
          </ac:grpSpMkLst>
        </pc:grpChg>
        <pc:grpChg chg="add mod">
          <ac:chgData name="NGUYEN PHAM ANH THU" userId="baf72463-252b-4d5f-a6ca-5a6327a9888d" providerId="ADAL" clId="{2F718089-70B5-4574-BAF7-6821E1523347}" dt="2022-01-03T06:21:32.228" v="3514" actId="1076"/>
          <ac:grpSpMkLst>
            <pc:docMk/>
            <pc:sldMk cId="4248521690" sldId="295"/>
            <ac:grpSpMk id="570" creationId="{9F3C1109-C1A8-42E4-B982-425CBA70FE7C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71" creationId="{AE24C3BD-4D87-4D36-81A2-5468ABD103F2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72" creationId="{BCC76231-B9B8-419E-BFF5-B2774BF51E91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73" creationId="{561E107A-E948-46B7-BCEF-EC6E93A39895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74" creationId="{050A664E-7392-4F81-85AD-705E20E3946E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75" creationId="{1733A813-0E0B-4B7E-A7D0-D5BA89F0192C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76" creationId="{F4F99D8A-564B-4873-980D-C2195FC1BE43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77" creationId="{0520D4C9-A3DB-4E7E-BC76-9EE53880EF7D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78" creationId="{D6B3AD43-7495-462F-B312-AB979DAA1A88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79" creationId="{516D9680-D675-4963-ABA9-FD1B52CD7AC9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80" creationId="{F4615B05-74F2-41BC-A6FF-6EDA21F64DA2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81" creationId="{359ED659-1C72-4345-A14C-1FA0114D5E29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82" creationId="{C5441EA9-86FC-45DC-96A4-C2E9C0F6E626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83" creationId="{2E5138F1-3247-4A70-8A13-456696229C0C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84" creationId="{353FFA8C-8CE9-416D-B5F8-0A221C87DA08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585" creationId="{F8DCC7B4-803E-4952-AEFD-FD82797BC55B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686" creationId="{75112C23-0C45-4705-BE92-499202A5615B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687" creationId="{8CA258CD-2B60-4BBA-BA8B-122547ADDBCC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688" creationId="{EBB225CD-406F-401D-8E73-8371DA3C7DE6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689" creationId="{D688E34C-D436-4926-8765-C4B22137601F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690" creationId="{D7DCBF55-EA0E-4D68-9E69-6435149E6311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691" creationId="{0909E5D3-8AE3-43D7-91BA-17E14A1270E0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692" creationId="{407F3401-857C-4261-B8C0-F2A44D8AC720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693" creationId="{87CB108B-942D-4800-9C33-B588AE6C3AD1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694" creationId="{1648BCF9-1C89-4803-A9DA-93F36B804956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695" creationId="{16B7D7F3-DA10-448D-8EC1-0FD871989A8E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796" creationId="{E4EAF723-122D-4265-82BD-FADB65F460C1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797" creationId="{39EAB066-DE8F-4C42-9D61-0F14D0FE1C7C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798" creationId="{7D9934DD-6724-48BA-BE3B-A05E1BC70576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799" creationId="{E50028E6-188F-42C8-A00C-7CFE9AD515FC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800" creationId="{2C95166F-447C-48AF-A336-E687434D46F7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801" creationId="{D3B7C2EF-49D2-4C4B-9809-8C0AF9E10855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802" creationId="{11BFCCB1-2967-4081-9641-250C8B75821B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803" creationId="{58E81BBF-493D-4C82-A7C5-D851C447917E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804" creationId="{23F9707B-E36D-45DF-A36F-3EE1FD106CEA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805" creationId="{93145206-EF15-4E1F-A814-12A53CF39A0D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906" creationId="{21FE8DB4-AB72-4118-9C32-395D337E5273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907" creationId="{97B01F0D-27A4-45C8-A8CC-958FC3A67DC2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908" creationId="{6880E362-1CB8-4C94-83A4-8768ED235EB5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909" creationId="{A64FF508-6E6C-4FB7-B355-48E27A235C2C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910" creationId="{30ACCA3D-7BD3-429F-BFF4-6A058D0F4086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911" creationId="{41052347-D839-4DE1-A654-93F2FEA0A7EB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912" creationId="{4ED71A7D-4786-420E-A065-6501EB7750B4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913" creationId="{FDEF7D02-57CE-481A-9E18-09D8B4DB6EAD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914" creationId="{777FF669-8DBA-4F37-BB73-AFE89FC7F9DE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915" creationId="{E387A4B0-5DB6-40B6-891B-BA7EC851BB18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1016" creationId="{F0222454-7FC1-4D84-8953-04BA4240E65A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1017" creationId="{180828EC-D089-4823-9A9D-C59242C007C2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1018" creationId="{C327A949-2F2F-4FF0-8F34-C0D9F308BDA4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1019" creationId="{B2D64F07-2907-43F3-993E-2D3B7E1803AA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1020" creationId="{BFF3BEBC-6F19-41F3-872D-0A50E46C3CF2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1021" creationId="{F69C6307-5908-43E9-99AE-BD4DFD7178BA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1022" creationId="{20223BAB-5DFB-42CC-9824-E0B75100242B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1023" creationId="{60B40891-BC37-40A7-B742-6A5493F94EF8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1024" creationId="{154E9912-5C46-4DDD-AD82-08AA4309FF57}"/>
          </ac:grpSpMkLst>
        </pc:grpChg>
        <pc:grpChg chg="mod">
          <ac:chgData name="NGUYEN PHAM ANH THU" userId="baf72463-252b-4d5f-a6ca-5a6327a9888d" providerId="ADAL" clId="{2F718089-70B5-4574-BAF7-6821E1523347}" dt="2022-01-03T06:21:27.395" v="3513"/>
          <ac:grpSpMkLst>
            <pc:docMk/>
            <pc:sldMk cId="4248521690" sldId="295"/>
            <ac:grpSpMk id="1025" creationId="{580B525A-39F3-4798-9BAE-E3AB907E411E}"/>
          </ac:grpSpMkLst>
        </pc:grpChg>
        <pc:grpChg chg="add mod">
          <ac:chgData name="NGUYEN PHAM ANH THU" userId="baf72463-252b-4d5f-a6ca-5a6327a9888d" providerId="ADAL" clId="{2F718089-70B5-4574-BAF7-6821E1523347}" dt="2022-01-03T06:21:47.367" v="3516" actId="1076"/>
          <ac:grpSpMkLst>
            <pc:docMk/>
            <pc:sldMk cId="4248521690" sldId="295"/>
            <ac:grpSpMk id="1126" creationId="{5DC76C88-5CD4-4933-A8C2-362858EBAB5B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27" creationId="{4D2E93E8-1EEE-4976-8042-18B9E375D980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28" creationId="{AC905BC4-4C1A-4C37-A481-58935DB093EF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29" creationId="{A21D9CDA-0A7C-435E-AD3B-D70DDC7C957A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30" creationId="{7DA61F8F-8CA8-4321-9D42-02D4AB140A74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31" creationId="{575D8028-3E6E-43C9-8DFF-7DC4959FB72D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32" creationId="{E7E3880B-753B-4F67-AF6A-5014379BFE02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33" creationId="{FEC7032E-9813-49EE-B336-B26F2111CE07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34" creationId="{CBC817C5-24C0-4024-949C-CB5EDE95F166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35" creationId="{B281896B-6354-457B-9857-1EF7C111994E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36" creationId="{79572992-2920-4EDF-B7A5-EBD0A42FA471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37" creationId="{9B79238D-52A4-45E6-8585-CDD6E940C0E4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38" creationId="{55AD279E-A335-4F0B-8C82-F0DBB07059A5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39" creationId="{A742A749-ABDD-419C-B43C-BEE4188D1A22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40" creationId="{EF980928-4145-4B3D-862B-246D1BDAF15A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141" creationId="{3B8ABD47-8BB0-46A1-B780-35A93F2B9059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242" creationId="{49227EB9-0773-4E65-BA80-8EBD08685248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243" creationId="{04E6E811-4020-470B-91B8-33A1D150742D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244" creationId="{5E0AF3E9-911D-45B0-AE1A-C3834F7D3A17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245" creationId="{2BC5708B-9314-4EB6-9E13-A4EBA113DF06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246" creationId="{2233F056-4104-4C68-86CC-47331FFAB8E9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247" creationId="{FBCBF5F7-0202-4C72-8272-D404D70FCD39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248" creationId="{BA8F9728-054D-45A4-A05B-B97CF0B1837D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249" creationId="{E81AA958-8350-4936-940C-3E6EBEF07B1A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250" creationId="{4BA3EC89-FF49-4AAE-BFB1-56169BEF1022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251" creationId="{5A75EC7A-6985-41D9-942D-D48DAFCB213E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352" creationId="{56DE8492-A667-41E6-A300-D2B1705A1423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353" creationId="{B16A0E35-1E43-462A-8618-ABE34FD61FFA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354" creationId="{FECBFB87-C828-462D-9012-0BC834E4B311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355" creationId="{B7DF87E0-E314-49B7-8265-B09AC892BEF8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356" creationId="{21D1FA9C-E0EB-47AC-B90B-A82E4E90EC4A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357" creationId="{230805D2-FC5D-4D51-AADC-C43967097962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358" creationId="{3A1857C8-7A9C-43B1-82CE-05EF957A728F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359" creationId="{CA274C93-4884-4D6D-952E-32E934F4877D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360" creationId="{505AE9DF-3AE0-457D-A465-1B4DEC9720E0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361" creationId="{6C87D4D2-6D73-483E-84D2-F64B512B9519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462" creationId="{1A8C8998-4C21-4F1A-94BB-19D817AFFD5F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463" creationId="{17086FAF-5B85-4EE1-B0D4-72A16DDA2886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464" creationId="{E4F5E38C-C457-4D56-81AD-E10A4F36FC8E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465" creationId="{9C18E485-48ED-404B-AEE4-03BC216DC66C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466" creationId="{050997D8-1774-4CCC-8753-FDAECAA7835F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467" creationId="{AEF7A66F-548A-4305-B5E9-77C6B1FAA38B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468" creationId="{62F137AF-F581-4CA1-A537-1E550A26D017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469" creationId="{73C7E0D2-A8D9-4E63-B773-92686EA9F773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470" creationId="{6CAE9420-E613-430C-9534-BE4C6A04BF10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471" creationId="{E2311CAF-D85C-40DD-B428-192BA7A908B9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572" creationId="{93FA477B-8E04-4EFD-978C-C6308C95A55D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573" creationId="{17C51E1A-3971-4BCD-B9D0-70BCA4FE18AB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574" creationId="{77F0F9A9-121F-4A8C-BDAE-D89818266197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575" creationId="{3CCEBB2B-1175-4265-A758-2B05046F65A4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576" creationId="{F464A0F7-AD9B-482D-BEE4-F1678E6ECF26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577" creationId="{CCF136B2-37A0-4281-8F89-E686C3883895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578" creationId="{254EE9E5-CF07-4037-BC18-80A4360C96E9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579" creationId="{95AADB13-F461-40D2-A373-07F48EF9D1C8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580" creationId="{87C79F86-9648-40AE-B4CC-533188CB1FB8}"/>
          </ac:grpSpMkLst>
        </pc:grpChg>
        <pc:grpChg chg="mod">
          <ac:chgData name="NGUYEN PHAM ANH THU" userId="baf72463-252b-4d5f-a6ca-5a6327a9888d" providerId="ADAL" clId="{2F718089-70B5-4574-BAF7-6821E1523347}" dt="2022-01-03T06:21:38.066" v="3515"/>
          <ac:grpSpMkLst>
            <pc:docMk/>
            <pc:sldMk cId="4248521690" sldId="295"/>
            <ac:grpSpMk id="1581" creationId="{C9CC5A3C-D174-4E4C-BE29-19D68107056D}"/>
          </ac:grpSpMkLst>
        </pc:grpChg>
        <pc:grpChg chg="add del 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682" creationId="{98D1C382-269E-4509-BF56-DBA2EFE21DC2}"/>
          </ac:grpSpMkLst>
        </pc:grpChg>
        <pc:grpChg chg="mod topLvl">
          <ac:chgData name="NGUYEN PHAM ANH THU" userId="baf72463-252b-4d5f-a6ca-5a6327a9888d" providerId="ADAL" clId="{2F718089-70B5-4574-BAF7-6821E1523347}" dt="2022-01-03T06:22:40.553" v="3528" actId="1076"/>
          <ac:grpSpMkLst>
            <pc:docMk/>
            <pc:sldMk cId="4248521690" sldId="295"/>
            <ac:grpSpMk id="1683" creationId="{925C53FC-87F9-41A4-9242-963AF2603EA5}"/>
          </ac:grpSpMkLst>
        </pc:grpChg>
        <pc:grpChg chg="mod topLvl">
          <ac:chgData name="NGUYEN PHAM ANH THU" userId="baf72463-252b-4d5f-a6ca-5a6327a9888d" providerId="ADAL" clId="{2F718089-70B5-4574-BAF7-6821E1523347}" dt="2022-01-03T06:22:40.553" v="3528" actId="1076"/>
          <ac:grpSpMkLst>
            <pc:docMk/>
            <pc:sldMk cId="4248521690" sldId="295"/>
            <ac:grpSpMk id="1684" creationId="{A674081D-5E83-468C-8948-8CED5D06AE0F}"/>
          </ac:grpSpMkLst>
        </pc:grpChg>
        <pc:grpChg chg="mod topLvl">
          <ac:chgData name="NGUYEN PHAM ANH THU" userId="baf72463-252b-4d5f-a6ca-5a6327a9888d" providerId="ADAL" clId="{2F718089-70B5-4574-BAF7-6821E1523347}" dt="2022-01-03T06:22:40.553" v="3528" actId="1076"/>
          <ac:grpSpMkLst>
            <pc:docMk/>
            <pc:sldMk cId="4248521690" sldId="295"/>
            <ac:grpSpMk id="1685" creationId="{81CD5BC4-C978-4038-9496-C4100DDD819A}"/>
          </ac:grpSpMkLst>
        </pc:grpChg>
        <pc:grpChg chg="del mod topLvl">
          <ac:chgData name="NGUYEN PHAM ANH THU" userId="baf72463-252b-4d5f-a6ca-5a6327a9888d" providerId="ADAL" clId="{2F718089-70B5-4574-BAF7-6821E1523347}" dt="2022-01-03T06:22:02.615" v="3521" actId="478"/>
          <ac:grpSpMkLst>
            <pc:docMk/>
            <pc:sldMk cId="4248521690" sldId="295"/>
            <ac:grpSpMk id="1686" creationId="{2D77C0C3-27C1-4F18-AA8A-B7BE157507B7}"/>
          </ac:grpSpMkLst>
        </pc:grpChg>
        <pc:grpChg chg="del mod topLvl">
          <ac:chgData name="NGUYEN PHAM ANH THU" userId="baf72463-252b-4d5f-a6ca-5a6327a9888d" providerId="ADAL" clId="{2F718089-70B5-4574-BAF7-6821E1523347}" dt="2022-01-03T06:22:01.615" v="3520" actId="478"/>
          <ac:grpSpMkLst>
            <pc:docMk/>
            <pc:sldMk cId="4248521690" sldId="295"/>
            <ac:grpSpMk id="1687" creationId="{F538D145-E4CC-455F-988F-3A04E7CFD06B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688" creationId="{DA8C2597-D6C4-40E0-9FAE-E2B03CC19672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689" creationId="{87E73D81-CDC1-4BD6-BA31-02592D4EA51E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690" creationId="{76C385A2-4A4C-45B9-94DE-4C45A07899DF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691" creationId="{5F51149C-E7FF-4714-90FE-F3047E0054C7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692" creationId="{68CBF6F9-2F4F-4B37-BBC2-2D92FDF58FDC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693" creationId="{F07D2A85-6F21-4912-AD3D-C025BDBCF783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694" creationId="{27D286A1-4D02-4A54-B64C-0ADB0D4D52CA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695" creationId="{8848A57F-5518-4A7A-8EE1-9AB1E68F0C6F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696" creationId="{E8D6A9F9-2317-4F92-8680-FE21CBC46780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697" creationId="{5E9AC647-5F87-4FD5-8344-C48BA1F55880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798" creationId="{2DA58788-FEE4-45D5-8BF2-CF702D93BA11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799" creationId="{F2F47A33-EAE8-40B1-9CCD-95B65A50A4AA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800" creationId="{F3421984-2D5B-4844-B641-0086B3E55566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801" creationId="{2D0CE05D-DA1C-4C6E-B8BF-B9AD02759F7D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802" creationId="{413AFE2B-8495-4F6B-82A7-F1F16BEE05E8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803" creationId="{2A28AEFC-4290-4D81-A110-36AFC408BBCB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804" creationId="{F0930133-B984-4892-95B5-D5DF0F41444C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805" creationId="{6B9E4CBE-75AC-404C-9098-497E6A2024DB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806" creationId="{1B7F1CE7-A25D-4EDC-ADB9-1D16652C1FA5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807" creationId="{D8F0880B-48FD-42F7-AE4D-BF9777BBE42B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908" creationId="{A150A9FA-A2F1-4CFB-AD24-A2D758E41823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909" creationId="{597E5528-37FA-4A56-A974-2835208D199E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910" creationId="{34EB2CC4-7985-41BF-94D6-41D4992A1F77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911" creationId="{4C384E61-9E1B-45EE-891F-E2540496D945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912" creationId="{22B20DB8-B98D-4AFB-985D-049C7EB347B3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913" creationId="{AAF9E073-A88C-4523-8926-564779D3A1DB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914" creationId="{4E402FDB-0E50-4F4B-A5B7-B94EE5290426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915" creationId="{809362E1-86D2-443B-A0DA-67D9C336DC02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916" creationId="{0B23D6F3-1D71-4E29-BB12-84DDF29827C7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1917" creationId="{3EDBFC2B-C5BC-40F4-8E87-C2BFE0CCD775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018" creationId="{E221EB73-7BE4-43D0-82DC-191EDF0D70EB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019" creationId="{2BC20126-3C6C-4B00-9A38-3615E1CDDC42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020" creationId="{2372D08C-1342-4F4F-9743-F70B9E2D6A35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021" creationId="{8702E659-8C35-430D-B768-38C24B238E90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022" creationId="{14B1B66A-2747-4D70-8F3C-0EE99790428D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023" creationId="{E553F296-D0AF-4B58-8BBF-C01C6D4B6B22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024" creationId="{C915A472-F725-4142-ACC6-36509C898637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025" creationId="{59174FE1-7A06-4634-8B44-D0873E227473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026" creationId="{0C338DC2-0958-4757-A940-97EAE4A92A97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027" creationId="{92EC261A-EFC0-42C0-8352-0BE48B21E16B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128" creationId="{61CB1D2F-46BA-4578-BD36-D5055DC44C47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129" creationId="{D55D60A3-A587-46DB-A457-76D7200B556F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130" creationId="{F3CDF3D1-F864-42E6-82AF-C391B853444B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131" creationId="{0439BB11-6427-45C8-B133-1B88BCA474E8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132" creationId="{16F961BC-F50D-4B56-B3C5-6D5BCCB73E88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133" creationId="{70378844-09FE-4A55-8FFA-B34DE8BBBC6C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134" creationId="{4BD42257-302F-4A45-A28F-D7D62F3F6FE9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135" creationId="{A55DF643-09F3-4D5F-9589-5015EC3FBD91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136" creationId="{505A7709-8427-4A4F-9BC1-75ECB3C85103}"/>
          </ac:grpSpMkLst>
        </pc:grpChg>
        <pc:grpChg chg="mod">
          <ac:chgData name="NGUYEN PHAM ANH THU" userId="baf72463-252b-4d5f-a6ca-5a6327a9888d" providerId="ADAL" clId="{2F718089-70B5-4574-BAF7-6821E1523347}" dt="2022-01-03T06:21:57.804" v="3519" actId="165"/>
          <ac:grpSpMkLst>
            <pc:docMk/>
            <pc:sldMk cId="4248521690" sldId="295"/>
            <ac:grpSpMk id="2137" creationId="{A9ECD89B-2F74-47A7-8DA9-368ACBFE1CDA}"/>
          </ac:grpSpMkLst>
        </pc:grpChg>
        <pc:grpChg chg="add mod">
          <ac:chgData name="NGUYEN PHAM ANH THU" userId="baf72463-252b-4d5f-a6ca-5a6327a9888d" providerId="ADAL" clId="{2F718089-70B5-4574-BAF7-6821E1523347}" dt="2022-01-03T06:22:23.355" v="3524" actId="1076"/>
          <ac:grpSpMkLst>
            <pc:docMk/>
            <pc:sldMk cId="4248521690" sldId="295"/>
            <ac:grpSpMk id="2238" creationId="{916BABED-6AD8-4E13-89B5-06E8BBA2FC88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39" creationId="{369F1440-AD47-4CBF-AF9F-5549B239B76F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40" creationId="{F1880DFA-4D30-489E-9482-4408D0DD6FC9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41" creationId="{5E40E45B-E848-443E-A9BD-F431BE2073B2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42" creationId="{E28E3771-6326-4229-BB8A-E500B821EC01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43" creationId="{CEB2409A-27C9-46B9-8E7A-12C590C5140E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44" creationId="{BA7CDD6D-D75D-4A1F-B764-94708488CC44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45" creationId="{302FF059-8FAF-4A88-9684-7EAB7A837799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46" creationId="{5CBCC4F2-586D-4B40-811D-846AA65DB306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47" creationId="{1511E840-F563-44E6-99F1-3F34FA060C89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48" creationId="{03E9340B-60E9-4981-80A4-38A155C13EC1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49" creationId="{CD2F099D-67B8-4244-BA0C-5D3AC571875F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50" creationId="{E5A6CAE8-8ADC-4CB2-AC72-E490A74A5A8A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51" creationId="{EC1446AF-A6B0-43C1-9CC0-A651FD19A756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52" creationId="{BBB6A501-92CF-4595-95AF-CF8C9D60E18E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253" creationId="{B104DBA0-5AE7-4929-A565-FDC65300BD15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354" creationId="{D308811A-5DC1-4DBC-9BEA-6C04BE12A2F3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355" creationId="{06DCDF5F-7FD9-4562-B796-CC9959A3AB0C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356" creationId="{41705F0C-ACB7-49A6-9D5D-775BCDA7E783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357" creationId="{B46888FB-C58B-4CC7-9363-A887A9F06D3E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358" creationId="{69088697-5904-460E-AA17-A727CE888CB0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359" creationId="{4651143F-8AD8-4EC7-BD57-F36B2ED46ABB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360" creationId="{CE68F17D-15D3-4BE3-A250-CAAD6AE6DD35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361" creationId="{621D2FAC-67A2-4F34-B666-1E1021BF8145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362" creationId="{AEA7E681-BEF5-4973-9574-EAE2C774B2C4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363" creationId="{3B35E968-5BF9-4514-A8E7-6B40EFF05059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464" creationId="{14DF45A4-A589-4CFB-8A35-0C64E864D0F0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465" creationId="{26941DFC-071D-4A6F-9F76-B082AB8C5267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466" creationId="{D1520BB7-4C46-417F-BAB0-6F78C8005E62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467" creationId="{956923D0-A307-4735-A3A6-6C420F0E25BF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468" creationId="{50C20CF0-EB85-46C5-8644-C51BD3BD4AAD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469" creationId="{D36BDFE7-CF7D-4E84-9F3B-B5DBEE97FD37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470" creationId="{F75E6961-DA0F-49F0-9912-40467126A3BB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471" creationId="{CF0509C3-436D-4425-A29F-EB27C177CAF5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472" creationId="{4FB7A2A1-31DD-4F0E-BCBC-708B794EECFE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473" creationId="{E5F8647D-3F9A-410D-8167-D108820C57A0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574" creationId="{1D997162-49AE-4A09-BAEC-35DC286B2DEA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575" creationId="{B482AB63-6750-4F3F-9AF8-887E8E4072C4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576" creationId="{CB06D574-1371-4824-939F-B3A078789D4C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577" creationId="{07CF9971-FAF6-46D3-A94A-33CF271843F1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578" creationId="{9A4EA47F-5E6C-4183-A6B3-C8A9290CB779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579" creationId="{69F62A56-29A2-4229-8D27-7D67D14166BC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580" creationId="{9F881279-2993-4CEC-ABDD-FE394C953F25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581" creationId="{9CAFEDC7-42CC-47FB-A944-6BD86D41C691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582" creationId="{9F7D7CC7-4F2C-497D-8548-74A227D02BA3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583" creationId="{B0E84641-90E3-4B00-91B8-E0FF91978B1C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684" creationId="{9FA6C725-2D47-424C-B9E5-A8C8F661FABE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685" creationId="{A89FF6B6-4BA5-4573-9901-6FC64AC1FC0A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686" creationId="{B3D59F7A-A07D-43B0-BF66-8F1AD86B4280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687" creationId="{ADFDA4FD-1BEF-4209-AFE5-19478D5189BD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688" creationId="{599613FA-C3E9-49B1-8F41-9AA7A70DC2C4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689" creationId="{ADE07423-288B-4C42-8206-D9707B465B1E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690" creationId="{6EABCCAF-62F8-466D-8FE6-CF6F290332BB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691" creationId="{4297B153-0CA5-4E95-8C75-C5ABCEC3EBFB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692" creationId="{5B43F8ED-3FED-43F9-AF67-43EFA448D1FA}"/>
          </ac:grpSpMkLst>
        </pc:grpChg>
        <pc:grpChg chg="mod">
          <ac:chgData name="NGUYEN PHAM ANH THU" userId="baf72463-252b-4d5f-a6ca-5a6327a9888d" providerId="ADAL" clId="{2F718089-70B5-4574-BAF7-6821E1523347}" dt="2022-01-03T06:22:06.741" v="3522"/>
          <ac:grpSpMkLst>
            <pc:docMk/>
            <pc:sldMk cId="4248521690" sldId="295"/>
            <ac:grpSpMk id="2693" creationId="{3345B723-4E61-4797-9BF8-8E8B125D80B7}"/>
          </ac:grpSpMkLst>
        </pc:grpChg>
        <pc:grpChg chg="add del 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794" creationId="{3AC0F906-009F-4464-BD1E-88847AB171EC}"/>
          </ac:grpSpMkLst>
        </pc:grpChg>
        <pc:grpChg chg="mod topLvl">
          <ac:chgData name="NGUYEN PHAM ANH THU" userId="baf72463-252b-4d5f-a6ca-5a6327a9888d" providerId="ADAL" clId="{2F718089-70B5-4574-BAF7-6821E1523347}" dt="2022-01-03T06:22:59.310" v="3533" actId="1076"/>
          <ac:grpSpMkLst>
            <pc:docMk/>
            <pc:sldMk cId="4248521690" sldId="295"/>
            <ac:grpSpMk id="2795" creationId="{C9582621-2DC1-4ACE-B872-F8ED26AC280A}"/>
          </ac:grpSpMkLst>
        </pc:grpChg>
        <pc:grpChg chg="mod topLvl">
          <ac:chgData name="NGUYEN PHAM ANH THU" userId="baf72463-252b-4d5f-a6ca-5a6327a9888d" providerId="ADAL" clId="{2F718089-70B5-4574-BAF7-6821E1523347}" dt="2022-01-03T06:22:59.310" v="3533" actId="1076"/>
          <ac:grpSpMkLst>
            <pc:docMk/>
            <pc:sldMk cId="4248521690" sldId="295"/>
            <ac:grpSpMk id="2796" creationId="{8D8D83FE-CF7A-4D49-B61F-ECC86E84702A}"/>
          </ac:grpSpMkLst>
        </pc:grpChg>
        <pc:grpChg chg="del mod topLvl">
          <ac:chgData name="NGUYEN PHAM ANH THU" userId="baf72463-252b-4d5f-a6ca-5a6327a9888d" providerId="ADAL" clId="{2F718089-70B5-4574-BAF7-6821E1523347}" dt="2022-01-03T06:22:54.178" v="3532" actId="478"/>
          <ac:grpSpMkLst>
            <pc:docMk/>
            <pc:sldMk cId="4248521690" sldId="295"/>
            <ac:grpSpMk id="2797" creationId="{2C249905-5BD2-4092-A5E4-93FE7B9EB4FA}"/>
          </ac:grpSpMkLst>
        </pc:grpChg>
        <pc:grpChg chg="del mod topLvl">
          <ac:chgData name="NGUYEN PHAM ANH THU" userId="baf72463-252b-4d5f-a6ca-5a6327a9888d" providerId="ADAL" clId="{2F718089-70B5-4574-BAF7-6821E1523347}" dt="2022-01-03T06:22:50.269" v="3531" actId="478"/>
          <ac:grpSpMkLst>
            <pc:docMk/>
            <pc:sldMk cId="4248521690" sldId="295"/>
            <ac:grpSpMk id="2798" creationId="{43CDEC23-E164-454B-8798-8B1BA50297F5}"/>
          </ac:grpSpMkLst>
        </pc:grpChg>
        <pc:grpChg chg="del mod topLvl">
          <ac:chgData name="NGUYEN PHAM ANH THU" userId="baf72463-252b-4d5f-a6ca-5a6327a9888d" providerId="ADAL" clId="{2F718089-70B5-4574-BAF7-6821E1523347}" dt="2022-01-03T06:22:49.361" v="3530" actId="478"/>
          <ac:grpSpMkLst>
            <pc:docMk/>
            <pc:sldMk cId="4248521690" sldId="295"/>
            <ac:grpSpMk id="2799" creationId="{893CD028-9752-4E86-A51A-B62A30758E6A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800" creationId="{B607A169-26EB-4395-B895-0F773C393B7A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801" creationId="{372179E1-6D0E-40CE-9893-9E558D2E2E80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802" creationId="{5C766D6D-9782-4BAB-9F4C-132B1AA5B278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803" creationId="{4D0B495C-993A-4460-AEF7-ED345192E635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804" creationId="{B33DAA78-053E-47B4-956F-2D3372EBD31C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805" creationId="{17D1984D-8CF1-4377-90AF-984EDB9F0404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806" creationId="{2C1B6CDA-D7E0-431D-9E14-62D86E5D936B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807" creationId="{E44094BE-251D-410F-A61B-0FC914741976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808" creationId="{8BBD21D5-5070-4613-9404-8CCCC64B1FF3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809" creationId="{B7353287-492E-472C-98C7-F8E6879FDA87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910" creationId="{AB303B14-4D76-4B1C-B905-119EBD6F5B7E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911" creationId="{4EB1328E-54CE-444B-963F-F2170BDF7A00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912" creationId="{0A2FE400-0CE0-49DA-B725-2C818D05FB54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913" creationId="{91AAE7F0-C090-4CB6-B960-0D8399882142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914" creationId="{3E67AE31-AD44-492D-A110-906D1711ED54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915" creationId="{1BC4658E-9E80-4F40-B3DC-AA04B0F6E127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916" creationId="{30590618-07F5-47A8-9579-EA9982B09227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917" creationId="{77DE7055-F1E9-4FD5-AA41-85F35460F651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918" creationId="{568F8931-C646-4202-99C4-9209251E1324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2919" creationId="{05CC2C49-A1F5-49B0-B094-9485F4D6E4A7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020" creationId="{E8FF45DC-89C3-42C0-A43A-F89CCFD85EF8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021" creationId="{59AD48F8-54E9-473F-A674-DBD1CEC7C14E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022" creationId="{C39EC20E-8765-4405-8256-6D0F2F54D3CB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023" creationId="{C4E0DFF7-96DE-4E10-96A4-DB527A88B864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024" creationId="{5B34E0C3-504A-483A-B443-67F0A354C0B8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025" creationId="{07DD82EE-0285-434B-864D-1B3037D34955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026" creationId="{8082D882-07C0-464D-9D32-C6E2B9442E5A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027" creationId="{AFE9A50D-D765-45CF-8B4B-58D4FBF44291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028" creationId="{9DF9E48E-A787-4EA3-99C1-38DB89F4F9A9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029" creationId="{D6CBCACF-538F-45E5-8199-905322ECBE9A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130" creationId="{AB70D16B-F945-49BB-AF51-541C8F00A1CA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131" creationId="{DF56B92B-1C5B-4613-8B2D-F7B98ADFBA57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132" creationId="{86D10A1E-B2A8-4DA9-B170-8B88DFB6503C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133" creationId="{66F86A21-F3E9-4292-AC13-583C18507362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134" creationId="{4BEEE3EB-F173-47E8-9D06-0C9559FC3992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135" creationId="{77F4E40E-5668-4EBF-8006-AAB0F10C272F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136" creationId="{832BBD89-0B0E-4782-A2A1-08FAA81A0761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137" creationId="{EAE733CC-3774-40AA-9970-69CBD3453875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138" creationId="{1EF61E47-C3A7-4F13-A696-FC1E8C9F85EC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139" creationId="{E5E59655-8338-42C2-B7C0-3E4B1DA41B2F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240" creationId="{18195ADD-8366-4196-AAD2-95A14C1D42B7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241" creationId="{EA97431A-D9A4-4BF8-83EF-2B3D1D89DA1C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242" creationId="{62C20EA9-F09C-422B-A343-324CD4D9870F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243" creationId="{4C89DA72-B3A1-47A9-87B3-C3F110E70235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244" creationId="{26B23CE6-79B5-479C-9901-68C57F771B10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245" creationId="{A6258B72-8EF6-4450-A62E-27B5C7AB7A9A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246" creationId="{78075D0F-5FA5-472F-843A-C723A6CED93D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247" creationId="{AC06BAF4-6D46-46C9-B947-A28B14DF5657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248" creationId="{71EC4F9A-3E7C-4D68-87BA-D7D30F867D6F}"/>
          </ac:grpSpMkLst>
        </pc:grpChg>
        <pc:grpChg chg="mod">
          <ac:chgData name="NGUYEN PHAM ANH THU" userId="baf72463-252b-4d5f-a6ca-5a6327a9888d" providerId="ADAL" clId="{2F718089-70B5-4574-BAF7-6821E1523347}" dt="2022-01-03T06:22:43.763" v="3529" actId="165"/>
          <ac:grpSpMkLst>
            <pc:docMk/>
            <pc:sldMk cId="4248521690" sldId="295"/>
            <ac:grpSpMk id="3249" creationId="{56145FE3-81D7-45EF-912C-D24A6A828FEE}"/>
          </ac:grpSpMkLst>
        </pc:grpChg>
        <pc:grpChg chg="add mod">
          <ac:chgData name="NGUYEN PHAM ANH THU" userId="baf72463-252b-4d5f-a6ca-5a6327a9888d" providerId="ADAL" clId="{2F718089-70B5-4574-BAF7-6821E1523347}" dt="2022-01-03T06:23:21.344" v="3535" actId="1076"/>
          <ac:grpSpMkLst>
            <pc:docMk/>
            <pc:sldMk cId="4248521690" sldId="295"/>
            <ac:grpSpMk id="3350" creationId="{9BF250C2-D858-4F41-988B-B0C39CA1EB34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51" creationId="{8A674A69-192C-479F-AA57-D30B4FB7B982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52" creationId="{D9495997-0308-48EA-BC07-AD47243DD412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53" creationId="{9423A571-CE98-4A50-B872-F764609BA6FA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54" creationId="{E3674851-C41E-49F0-8787-5FBD1D4FD7B9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55" creationId="{56601976-4091-4933-94D8-4ADB8AD95A76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56" creationId="{F822CBD7-86F0-4518-BE64-2DC5419840F3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57" creationId="{C1121295-97DE-4C9A-81A4-817341571797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58" creationId="{17B7F02B-CA43-437C-881F-2D0E0C5D8F4D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59" creationId="{8C11A940-E121-4622-8AB2-6EF70EAB88E0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60" creationId="{17C95DC4-EB34-490D-8BE5-AF06EDA883D9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61" creationId="{36A8D7A2-BF3E-4AAF-A518-6A2CC273AE4B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62" creationId="{2403EB2D-C7E0-4AB4-9F3F-F56A17396369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63" creationId="{06B0C312-F46B-4390-82E7-43727E0343A0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64" creationId="{EF996E23-802D-4DAB-8BEE-A77E9B88BDFF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365" creationId="{30E4A568-B991-4C41-9A4F-FF7B597A99B7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466" creationId="{DE8ED4A5-8549-4E2A-AFEE-606AED905168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467" creationId="{A820D345-C4EC-4ACB-878C-75489FF7CC09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468" creationId="{2679F2C2-B733-47CF-900A-C5C2FB2D8AB2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469" creationId="{275818D0-09BB-4B23-99B7-7FE50A399DD1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470" creationId="{36065E2B-2AD6-4D18-8E78-2E6E417F78F9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471" creationId="{D3A8378C-4D13-422E-8CC9-8843087C1915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472" creationId="{E43CB50A-80AE-4F51-96EA-D21963F4DAD1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473" creationId="{93912054-5A46-4157-A4E9-BECE3CD898F2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474" creationId="{569317A7-2788-4151-84B8-B8D0191483F9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475" creationId="{B163BD5F-FEDD-44D3-8073-62C3F128657F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576" creationId="{E28016A8-45A7-4684-9F63-3D0C87ACDFF2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577" creationId="{4DC2D342-84F9-4F3A-A68C-CB1D67D87365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578" creationId="{17EE2262-E48F-4489-A295-2D6C16013530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579" creationId="{C5A91B97-55F9-45C9-92B3-C26DC5EA0C1B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580" creationId="{A6F41B22-2D4B-499B-812B-6B530AA88719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581" creationId="{A397E545-CCB1-497C-9E24-F835C5081F1E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582" creationId="{3A8AA0D9-B829-42C8-AC94-570CDB3CB47E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583" creationId="{33E735F1-631A-4177-9128-84EC926DBC1F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584" creationId="{65E49E07-F485-4B9E-8EC3-511B4B8BBFD5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585" creationId="{E6011667-7AB3-403A-AF46-B9EC3E250C4B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686" creationId="{F3624EF1-3A9B-428C-AA7A-51FD691BF948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687" creationId="{C607DAB7-897D-4D4E-9AD1-D7B39440E454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688" creationId="{4B5DE228-D145-40BA-8F11-43DEC4280D62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689" creationId="{02D2A8A6-F79B-4D55-99C7-1638C11091EB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690" creationId="{BDA4069B-2708-4A96-9495-08B6AB99F701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691" creationId="{B8E75E8E-DCF7-4511-83D6-2D5E9513C83F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692" creationId="{286714AF-0224-4646-BE50-013E8E5CEED4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693" creationId="{53D3D568-4840-46A1-9483-99E6D8D1B3AE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694" creationId="{E38284FD-6337-49BE-AD57-13C5FB655488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695" creationId="{5B2ABB87-6499-4827-B267-0BF59985C728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796" creationId="{695B7443-9BA2-4FFC-81B8-3270A299E8BD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797" creationId="{E87DD7DE-514D-4300-B31A-CAD69E43B277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798" creationId="{CF2086F9-FFA2-4F18-83E2-12506C407391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799" creationId="{49957D8B-3B76-4AD9-BC3F-FBCC35B35FD1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800" creationId="{CB57FCCA-B9AF-4E3D-9499-276C2AC13CB2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801" creationId="{F7871D25-23C6-4821-BE9B-36D06F6D3F1A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802" creationId="{3EC1CD38-A325-4EEF-967D-9DCF3642DB84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803" creationId="{CA1553D3-2A7E-46CB-83CA-B5865FAE1B6F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804" creationId="{8046E9F1-60B9-42AB-9353-C20750EC55FB}"/>
          </ac:grpSpMkLst>
        </pc:grpChg>
        <pc:grpChg chg="mod">
          <ac:chgData name="NGUYEN PHAM ANH THU" userId="baf72463-252b-4d5f-a6ca-5a6327a9888d" providerId="ADAL" clId="{2F718089-70B5-4574-BAF7-6821E1523347}" dt="2022-01-03T06:23:13.696" v="3534"/>
          <ac:grpSpMkLst>
            <pc:docMk/>
            <pc:sldMk cId="4248521690" sldId="295"/>
            <ac:grpSpMk id="3805" creationId="{EF549071-31F3-4109-9C1C-1804EAC4F67F}"/>
          </ac:grpSpMkLst>
        </pc:grpChg>
        <pc:grpChg chg="add mod">
          <ac:chgData name="NGUYEN PHAM ANH THU" userId="baf72463-252b-4d5f-a6ca-5a6327a9888d" providerId="ADAL" clId="{2F718089-70B5-4574-BAF7-6821E1523347}" dt="2022-01-03T06:23:32.733" v="3538" actId="164"/>
          <ac:grpSpMkLst>
            <pc:docMk/>
            <pc:sldMk cId="4248521690" sldId="295"/>
            <ac:grpSpMk id="3906" creationId="{E8FB3115-78D6-49BD-947F-388584D4B8A8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3907" creationId="{7A380668-7A51-4733-9416-DAD3F5E30E1B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3908" creationId="{21036C6C-B8E3-4CFE-BDD1-8012AABCBADB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3909" creationId="{C04EF56D-8387-4510-8F58-D1114EF8DB45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3910" creationId="{039D0F8C-D99D-467A-A518-28FF1F518045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3911" creationId="{0E19E237-369B-4720-932A-583A7E55045A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3912" creationId="{50BA1491-293A-4439-B801-84FBCC04FC45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3913" creationId="{D5E8F594-DFAB-4496-A72B-700804798958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3914" creationId="{BA5481F0-15DE-44B7-8A5B-0B757A2F8C1D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3915" creationId="{CB56B2AA-AE47-494F-9BE9-FDA032356ED6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3916" creationId="{CAB82CE5-8108-47B0-A7C8-71A624DE9646}"/>
          </ac:grpSpMkLst>
        </pc:grpChg>
        <pc:grpChg chg="add mod">
          <ac:chgData name="NGUYEN PHAM ANH THU" userId="baf72463-252b-4d5f-a6ca-5a6327a9888d" providerId="ADAL" clId="{2F718089-70B5-4574-BAF7-6821E1523347}" dt="2022-01-03T06:23:32.733" v="3538" actId="164"/>
          <ac:grpSpMkLst>
            <pc:docMk/>
            <pc:sldMk cId="4248521690" sldId="295"/>
            <ac:grpSpMk id="4017" creationId="{93B11ACD-4FC1-4185-B86F-A08B730104C6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4018" creationId="{66CF1743-6E22-49C4-9346-DC1F7DB71804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4019" creationId="{4D692F6D-A259-4BF3-90E8-A3A5FE42D63F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4020" creationId="{BE95FFF3-59A1-4080-BF5D-685986BEF76A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4021" creationId="{D8784F4F-86B1-47F6-8522-40EC69041169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4022" creationId="{0B4551BE-8ABD-46D7-A546-AEB6849844F8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4023" creationId="{124341FA-CA3E-4ABD-A87B-E51CCF60AA41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4024" creationId="{FBC08B3F-7914-4E26-ADF6-93BD2EDAEE57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4025" creationId="{22907B90-8F64-4727-A1E7-CD3E150085A8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4026" creationId="{376A67C5-9851-4F7F-AE2D-728A471C13B3}"/>
          </ac:grpSpMkLst>
        </pc:grpChg>
        <pc:grpChg chg="mod">
          <ac:chgData name="NGUYEN PHAM ANH THU" userId="baf72463-252b-4d5f-a6ca-5a6327a9888d" providerId="ADAL" clId="{2F718089-70B5-4574-BAF7-6821E1523347}" dt="2022-01-03T06:23:26.379" v="3536"/>
          <ac:grpSpMkLst>
            <pc:docMk/>
            <pc:sldMk cId="4248521690" sldId="295"/>
            <ac:grpSpMk id="4027" creationId="{C177AB36-AA6F-47C3-A92F-FF742EADE26F}"/>
          </ac:grpSpMkLst>
        </pc:grpChg>
        <pc:grpChg chg="add mod">
          <ac:chgData name="NGUYEN PHAM ANH THU" userId="baf72463-252b-4d5f-a6ca-5a6327a9888d" providerId="ADAL" clId="{2F718089-70B5-4574-BAF7-6821E1523347}" dt="2022-01-03T06:23:36.809" v="3539" actId="14100"/>
          <ac:grpSpMkLst>
            <pc:docMk/>
            <pc:sldMk cId="4248521690" sldId="295"/>
            <ac:grpSpMk id="4128" creationId="{ED6609DD-0E8B-4593-9EF7-45F57C668C52}"/>
          </ac:grpSpMkLst>
        </pc:grpChg>
        <pc:grpChg chg="add mod">
          <ac:chgData name="NGUYEN PHAM ANH THU" userId="baf72463-252b-4d5f-a6ca-5a6327a9888d" providerId="ADAL" clId="{2F718089-70B5-4574-BAF7-6821E1523347}" dt="2022-01-03T12:43:24.153" v="4819" actId="1076"/>
          <ac:grpSpMkLst>
            <pc:docMk/>
            <pc:sldMk cId="4248521690" sldId="295"/>
            <ac:grpSpMk id="4157" creationId="{DFA79B62-F570-493D-9EA7-4DDA3263CF17}"/>
          </ac:grpSpMkLst>
        </pc:grpChg>
        <pc:graphicFrameChg chg="add mod modGraphic">
          <ac:chgData name="NGUYEN PHAM ANH THU" userId="baf72463-252b-4d5f-a6ca-5a6327a9888d" providerId="ADAL" clId="{2F718089-70B5-4574-BAF7-6821E1523347}" dt="2022-01-03T06:36:37.696" v="3664" actId="207"/>
          <ac:graphicFrameMkLst>
            <pc:docMk/>
            <pc:sldMk cId="4248521690" sldId="295"/>
            <ac:graphicFrameMk id="4" creationId="{D784FF4F-3936-43F7-A8D9-EA7560FFC4A2}"/>
          </ac:graphicFrameMkLst>
        </pc:graphicFrameChg>
        <pc:picChg chg="del">
          <ac:chgData name="NGUYEN PHAM ANH THU" userId="baf72463-252b-4d5f-a6ca-5a6327a9888d" providerId="ADAL" clId="{2F718089-70B5-4574-BAF7-6821E1523347}" dt="2022-01-03T06:11:46.925" v="3388" actId="478"/>
          <ac:picMkLst>
            <pc:docMk/>
            <pc:sldMk cId="4248521690" sldId="295"/>
            <ac:picMk id="5" creationId="{151CDC83-CE73-4504-9108-5223D730512F}"/>
          </ac:picMkLst>
        </pc:picChg>
        <pc:picChg chg="del">
          <ac:chgData name="NGUYEN PHAM ANH THU" userId="baf72463-252b-4d5f-a6ca-5a6327a9888d" providerId="ADAL" clId="{2F718089-70B5-4574-BAF7-6821E1523347}" dt="2022-01-03T06:11:47.627" v="3389" actId="478"/>
          <ac:picMkLst>
            <pc:docMk/>
            <pc:sldMk cId="4248521690" sldId="295"/>
            <ac:picMk id="12" creationId="{C9180EA2-B4A8-46A8-A0EC-7B830B7667E1}"/>
          </ac:picMkLst>
        </pc:picChg>
        <pc:picChg chg="add mod">
          <ac:chgData name="NGUYEN PHAM ANH THU" userId="baf72463-252b-4d5f-a6ca-5a6327a9888d" providerId="ADAL" clId="{2F718089-70B5-4574-BAF7-6821E1523347}" dt="2022-01-03T06:37:10.396" v="3671" actId="1076"/>
          <ac:picMkLst>
            <pc:docMk/>
            <pc:sldMk cId="4248521690" sldId="295"/>
            <ac:picMk id="4139" creationId="{861FB6C1-E580-47E3-84BE-6C13F1F1631C}"/>
          </ac:picMkLst>
        </pc:picChg>
        <pc:picChg chg="add mod">
          <ac:chgData name="NGUYEN PHAM ANH THU" userId="baf72463-252b-4d5f-a6ca-5a6327a9888d" providerId="ADAL" clId="{2F718089-70B5-4574-BAF7-6821E1523347}" dt="2022-01-03T11:23:57.499" v="3782" actId="1076"/>
          <ac:picMkLst>
            <pc:docMk/>
            <pc:sldMk cId="4248521690" sldId="295"/>
            <ac:picMk id="4141" creationId="{8EC25417-FE18-488C-9416-F6A53DD77FAE}"/>
          </ac:picMkLst>
        </pc:picChg>
        <pc:picChg chg="add mod">
          <ac:chgData name="NGUYEN PHAM ANH THU" userId="baf72463-252b-4d5f-a6ca-5a6327a9888d" providerId="ADAL" clId="{2F718089-70B5-4574-BAF7-6821E1523347}" dt="2022-01-03T06:45:12.371" v="3699" actId="1076"/>
          <ac:picMkLst>
            <pc:docMk/>
            <pc:sldMk cId="4248521690" sldId="295"/>
            <ac:picMk id="4143" creationId="{F65201E0-060C-4084-9C83-14C7997D6AF8}"/>
          </ac:picMkLst>
        </pc:picChg>
        <pc:picChg chg="add mod">
          <ac:chgData name="NGUYEN PHAM ANH THU" userId="baf72463-252b-4d5f-a6ca-5a6327a9888d" providerId="ADAL" clId="{2F718089-70B5-4574-BAF7-6821E1523347}" dt="2022-01-03T06:45:34.734" v="3702" actId="1076"/>
          <ac:picMkLst>
            <pc:docMk/>
            <pc:sldMk cId="4248521690" sldId="295"/>
            <ac:picMk id="4145" creationId="{F34B7534-D8FD-47F7-87E0-2C073BF14D6A}"/>
          </ac:picMkLst>
        </pc:picChg>
        <pc:picChg chg="add mod">
          <ac:chgData name="NGUYEN PHAM ANH THU" userId="baf72463-252b-4d5f-a6ca-5a6327a9888d" providerId="ADAL" clId="{2F718089-70B5-4574-BAF7-6821E1523347}" dt="2022-01-03T11:38:28.473" v="3821" actId="688"/>
          <ac:picMkLst>
            <pc:docMk/>
            <pc:sldMk cId="4248521690" sldId="295"/>
            <ac:picMk id="4147" creationId="{F1DFB189-A699-4613-BEB6-FC2E4118F620}"/>
          </ac:picMkLst>
        </pc:picChg>
        <pc:picChg chg="add mod">
          <ac:chgData name="NGUYEN PHAM ANH THU" userId="baf72463-252b-4d5f-a6ca-5a6327a9888d" providerId="ADAL" clId="{2F718089-70B5-4574-BAF7-6821E1523347}" dt="2022-01-03T06:47:36.867" v="3710" actId="1076"/>
          <ac:picMkLst>
            <pc:docMk/>
            <pc:sldMk cId="4248521690" sldId="295"/>
            <ac:picMk id="4148" creationId="{674AB345-CEA7-4647-A8A2-1F0EC1AA19C8}"/>
          </ac:picMkLst>
        </pc:picChg>
        <pc:picChg chg="add del mod">
          <ac:chgData name="NGUYEN PHAM ANH THU" userId="baf72463-252b-4d5f-a6ca-5a6327a9888d" providerId="ADAL" clId="{2F718089-70B5-4574-BAF7-6821E1523347}" dt="2022-01-03T11:35:45.314" v="3814" actId="478"/>
          <ac:picMkLst>
            <pc:docMk/>
            <pc:sldMk cId="4248521690" sldId="295"/>
            <ac:picMk id="4150" creationId="{D845B3C3-3FB6-4C1D-9AA1-D366BA431768}"/>
          </ac:picMkLst>
        </pc:picChg>
        <pc:picChg chg="add del mod">
          <ac:chgData name="NGUYEN PHAM ANH THU" userId="baf72463-252b-4d5f-a6ca-5a6327a9888d" providerId="ADAL" clId="{2F718089-70B5-4574-BAF7-6821E1523347}" dt="2022-01-03T11:33:11.823" v="3796" actId="478"/>
          <ac:picMkLst>
            <pc:docMk/>
            <pc:sldMk cId="4248521690" sldId="295"/>
            <ac:picMk id="4152" creationId="{360CA454-BB7A-4582-BDB2-663068F5E5F7}"/>
          </ac:picMkLst>
        </pc:picChg>
        <pc:picChg chg="add del mod">
          <ac:chgData name="NGUYEN PHAM ANH THU" userId="baf72463-252b-4d5f-a6ca-5a6327a9888d" providerId="ADAL" clId="{2F718089-70B5-4574-BAF7-6821E1523347}" dt="2022-01-03T11:34:38.164" v="3807" actId="478"/>
          <ac:picMkLst>
            <pc:docMk/>
            <pc:sldMk cId="4248521690" sldId="295"/>
            <ac:picMk id="4154" creationId="{F05A9926-C179-42F2-A17D-04454ACC66B0}"/>
          </ac:picMkLst>
        </pc:picChg>
        <pc:picChg chg="add del mod">
          <ac:chgData name="NGUYEN PHAM ANH THU" userId="baf72463-252b-4d5f-a6ca-5a6327a9888d" providerId="ADAL" clId="{2F718089-70B5-4574-BAF7-6821E1523347}" dt="2022-01-03T11:38:48.874" v="3822" actId="478"/>
          <ac:picMkLst>
            <pc:docMk/>
            <pc:sldMk cId="4248521690" sldId="295"/>
            <ac:picMk id="4156" creationId="{0A2CD9BD-0C2F-402E-9AD9-7F886E6EFD25}"/>
          </ac:picMkLst>
        </pc:picChg>
      </pc:sldChg>
      <pc:sldChg chg="addSp delSp modSp mod delAnim modAnim">
        <pc:chgData name="NGUYEN PHAM ANH THU" userId="baf72463-252b-4d5f-a6ca-5a6327a9888d" providerId="ADAL" clId="{2F718089-70B5-4574-BAF7-6821E1523347}" dt="2022-01-03T12:22:29.547" v="4224"/>
        <pc:sldMkLst>
          <pc:docMk/>
          <pc:sldMk cId="558398096" sldId="296"/>
        </pc:sldMkLst>
        <pc:spChg chg="mod">
          <ac:chgData name="NGUYEN PHAM ANH THU" userId="baf72463-252b-4d5f-a6ca-5a6327a9888d" providerId="ADAL" clId="{2F718089-70B5-4574-BAF7-6821E1523347}" dt="2022-01-03T04:53:12.507" v="2092" actId="1076"/>
          <ac:spMkLst>
            <pc:docMk/>
            <pc:sldMk cId="558398096" sldId="296"/>
            <ac:spMk id="3" creationId="{86535DCD-4DE0-449F-9A58-A0AAB825D040}"/>
          </ac:spMkLst>
        </pc:spChg>
        <pc:spChg chg="del">
          <ac:chgData name="NGUYEN PHAM ANH THU" userId="baf72463-252b-4d5f-a6ca-5a6327a9888d" providerId="ADAL" clId="{2F718089-70B5-4574-BAF7-6821E1523347}" dt="2022-01-03T03:53:37.769" v="2069" actId="478"/>
          <ac:spMkLst>
            <pc:docMk/>
            <pc:sldMk cId="558398096" sldId="296"/>
            <ac:spMk id="7" creationId="{9A78736F-173D-41F0-8992-7AA18563AB40}"/>
          </ac:spMkLst>
        </pc:spChg>
        <pc:spChg chg="add mod">
          <ac:chgData name="NGUYEN PHAM ANH THU" userId="baf72463-252b-4d5f-a6ca-5a6327a9888d" providerId="ADAL" clId="{2F718089-70B5-4574-BAF7-6821E1523347}" dt="2022-01-03T12:22:14.567" v="4221" actId="164"/>
          <ac:spMkLst>
            <pc:docMk/>
            <pc:sldMk cId="558398096" sldId="296"/>
            <ac:spMk id="15" creationId="{85725818-46C5-4E74-9E60-811FBB9480AE}"/>
          </ac:spMkLst>
        </pc:spChg>
        <pc:spChg chg="add mod">
          <ac:chgData name="NGUYEN PHAM ANH THU" userId="baf72463-252b-4d5f-a6ca-5a6327a9888d" providerId="ADAL" clId="{2F718089-70B5-4574-BAF7-6821E1523347}" dt="2022-01-03T12:22:14.567" v="4221" actId="164"/>
          <ac:spMkLst>
            <pc:docMk/>
            <pc:sldMk cId="558398096" sldId="296"/>
            <ac:spMk id="16" creationId="{66EB1CEE-0CD8-4EFB-A9E0-9521219572C7}"/>
          </ac:spMkLst>
        </pc:spChg>
        <pc:grpChg chg="add mod">
          <ac:chgData name="NGUYEN PHAM ANH THU" userId="baf72463-252b-4d5f-a6ca-5a6327a9888d" providerId="ADAL" clId="{2F718089-70B5-4574-BAF7-6821E1523347}" dt="2022-01-03T12:22:14.567" v="4221" actId="164"/>
          <ac:grpSpMkLst>
            <pc:docMk/>
            <pc:sldMk cId="558398096" sldId="296"/>
            <ac:grpSpMk id="4" creationId="{5EC10980-2558-41FC-BB93-594CD688B7DB}"/>
          </ac:grpSpMkLst>
        </pc:grpChg>
        <pc:picChg chg="del">
          <ac:chgData name="NGUYEN PHAM ANH THU" userId="baf72463-252b-4d5f-a6ca-5a6327a9888d" providerId="ADAL" clId="{2F718089-70B5-4574-BAF7-6821E1523347}" dt="2022-01-03T03:53:38.867" v="2070" actId="478"/>
          <ac:picMkLst>
            <pc:docMk/>
            <pc:sldMk cId="558398096" sldId="296"/>
            <ac:picMk id="5" creationId="{6BAEBAAC-0FA3-458F-A5BD-E716E315101A}"/>
          </ac:picMkLst>
        </pc:picChg>
        <pc:picChg chg="del mod">
          <ac:chgData name="NGUYEN PHAM ANH THU" userId="baf72463-252b-4d5f-a6ca-5a6327a9888d" providerId="ADAL" clId="{2F718089-70B5-4574-BAF7-6821E1523347}" dt="2022-01-03T03:53:37.769" v="2069" actId="478"/>
          <ac:picMkLst>
            <pc:docMk/>
            <pc:sldMk cId="558398096" sldId="296"/>
            <ac:picMk id="6" creationId="{CC9B6811-AFBC-4BEF-A9B6-117FD5504D43}"/>
          </ac:picMkLst>
        </pc:picChg>
        <pc:picChg chg="add del mod">
          <ac:chgData name="NGUYEN PHAM ANH THU" userId="baf72463-252b-4d5f-a6ca-5a6327a9888d" providerId="ADAL" clId="{2F718089-70B5-4574-BAF7-6821E1523347}" dt="2022-01-03T04:52:35.286" v="2078" actId="478"/>
          <ac:picMkLst>
            <pc:docMk/>
            <pc:sldMk cId="558398096" sldId="296"/>
            <ac:picMk id="8" creationId="{A99247D3-06AC-4D08-9C7A-E6EC21456E4D}"/>
          </ac:picMkLst>
        </pc:picChg>
        <pc:picChg chg="add del">
          <ac:chgData name="NGUYEN PHAM ANH THU" userId="baf72463-252b-4d5f-a6ca-5a6327a9888d" providerId="ADAL" clId="{2F718089-70B5-4574-BAF7-6821E1523347}" dt="2022-01-03T04:52:37.614" v="2080" actId="478"/>
          <ac:picMkLst>
            <pc:docMk/>
            <pc:sldMk cId="558398096" sldId="296"/>
            <ac:picMk id="10" creationId="{E2A35F2F-7C6D-4D27-B4D1-34D0615B757C}"/>
          </ac:picMkLst>
        </pc:picChg>
        <pc:picChg chg="add del mod">
          <ac:chgData name="NGUYEN PHAM ANH THU" userId="baf72463-252b-4d5f-a6ca-5a6327a9888d" providerId="ADAL" clId="{2F718089-70B5-4574-BAF7-6821E1523347}" dt="2022-01-03T04:52:54.690" v="2083" actId="21"/>
          <ac:picMkLst>
            <pc:docMk/>
            <pc:sldMk cId="558398096" sldId="296"/>
            <ac:picMk id="12" creationId="{B9A5CD60-D35C-407A-8469-59BC1C09C1D2}"/>
          </ac:picMkLst>
        </pc:picChg>
        <pc:picChg chg="add mod">
          <ac:chgData name="NGUYEN PHAM ANH THU" userId="baf72463-252b-4d5f-a6ca-5a6327a9888d" providerId="ADAL" clId="{2F718089-70B5-4574-BAF7-6821E1523347}" dt="2022-01-03T04:53:22.668" v="2095" actId="14100"/>
          <ac:picMkLst>
            <pc:docMk/>
            <pc:sldMk cId="558398096" sldId="296"/>
            <ac:picMk id="13" creationId="{8004486C-097E-4515-8642-66E6CFD2A3EA}"/>
          </ac:picMkLst>
        </pc:picChg>
        <pc:picChg chg="add mod">
          <ac:chgData name="NGUYEN PHAM ANH THU" userId="baf72463-252b-4d5f-a6ca-5a6327a9888d" providerId="ADAL" clId="{2F718089-70B5-4574-BAF7-6821E1523347}" dt="2022-01-03T04:53:50.378" v="2105" actId="1076"/>
          <ac:picMkLst>
            <pc:docMk/>
            <pc:sldMk cId="558398096" sldId="296"/>
            <ac:picMk id="14" creationId="{D14E1FE8-1AE4-4FEE-8DAE-0BEA3F2788A4}"/>
          </ac:picMkLst>
        </pc:picChg>
      </pc:sldChg>
      <pc:sldChg chg="addSp delSp modSp mod modTransition delAnim modAnim">
        <pc:chgData name="NGUYEN PHAM ANH THU" userId="baf72463-252b-4d5f-a6ca-5a6327a9888d" providerId="ADAL" clId="{2F718089-70B5-4574-BAF7-6821E1523347}" dt="2022-01-02T02:28:09.347" v="1296"/>
        <pc:sldMkLst>
          <pc:docMk/>
          <pc:sldMk cId="3891413289" sldId="297"/>
        </pc:sldMkLst>
        <pc:spChg chg="del mod">
          <ac:chgData name="NGUYEN PHAM ANH THU" userId="baf72463-252b-4d5f-a6ca-5a6327a9888d" providerId="ADAL" clId="{2F718089-70B5-4574-BAF7-6821E1523347}" dt="2022-01-02T02:11:02.188" v="959" actId="478"/>
          <ac:spMkLst>
            <pc:docMk/>
            <pc:sldMk cId="3891413289" sldId="297"/>
            <ac:spMk id="3" creationId="{86535DCD-4DE0-449F-9A58-A0AAB825D040}"/>
          </ac:spMkLst>
        </pc:spChg>
        <pc:spChg chg="add mod">
          <ac:chgData name="NGUYEN PHAM ANH THU" userId="baf72463-252b-4d5f-a6ca-5a6327a9888d" providerId="ADAL" clId="{2F718089-70B5-4574-BAF7-6821E1523347}" dt="2022-01-02T02:19:29.255" v="1155" actId="208"/>
          <ac:spMkLst>
            <pc:docMk/>
            <pc:sldMk cId="3891413289" sldId="297"/>
            <ac:spMk id="4" creationId="{B0DAAAD1-8FD1-4E90-8E07-DAF452677E4D}"/>
          </ac:spMkLst>
        </pc:spChg>
        <pc:spChg chg="del">
          <ac:chgData name="NGUYEN PHAM ANH THU" userId="baf72463-252b-4d5f-a6ca-5a6327a9888d" providerId="ADAL" clId="{2F718089-70B5-4574-BAF7-6821E1523347}" dt="2022-01-02T02:10:55.431" v="957" actId="478"/>
          <ac:spMkLst>
            <pc:docMk/>
            <pc:sldMk cId="3891413289" sldId="297"/>
            <ac:spMk id="7" creationId="{5A2F1444-8E03-4328-AA5A-981DA56D91C3}"/>
          </ac:spMkLst>
        </pc:spChg>
        <pc:spChg chg="del">
          <ac:chgData name="NGUYEN PHAM ANH THU" userId="baf72463-252b-4d5f-a6ca-5a6327a9888d" providerId="ADAL" clId="{2F718089-70B5-4574-BAF7-6821E1523347}" dt="2022-01-02T02:10:55.431" v="957" actId="478"/>
          <ac:spMkLst>
            <pc:docMk/>
            <pc:sldMk cId="3891413289" sldId="297"/>
            <ac:spMk id="8" creationId="{F92A311C-30B6-482E-ABE0-9D9C9136E886}"/>
          </ac:spMkLst>
        </pc:spChg>
        <pc:spChg chg="del">
          <ac:chgData name="NGUYEN PHAM ANH THU" userId="baf72463-252b-4d5f-a6ca-5a6327a9888d" providerId="ADAL" clId="{2F718089-70B5-4574-BAF7-6821E1523347}" dt="2022-01-02T02:10:55.431" v="957" actId="478"/>
          <ac:spMkLst>
            <pc:docMk/>
            <pc:sldMk cId="3891413289" sldId="297"/>
            <ac:spMk id="11" creationId="{8C0E59B3-E0C0-4D51-9253-D831204EF45D}"/>
          </ac:spMkLst>
        </pc:spChg>
        <pc:spChg chg="del">
          <ac:chgData name="NGUYEN PHAM ANH THU" userId="baf72463-252b-4d5f-a6ca-5a6327a9888d" providerId="ADAL" clId="{2F718089-70B5-4574-BAF7-6821E1523347}" dt="2022-01-02T02:10:55.431" v="957" actId="478"/>
          <ac:spMkLst>
            <pc:docMk/>
            <pc:sldMk cId="3891413289" sldId="297"/>
            <ac:spMk id="13" creationId="{28887AC5-86B2-48DD-8B52-3806AA51A9AE}"/>
          </ac:spMkLst>
        </pc:spChg>
        <pc:spChg chg="add mod">
          <ac:chgData name="NGUYEN PHAM ANH THU" userId="baf72463-252b-4d5f-a6ca-5a6327a9888d" providerId="ADAL" clId="{2F718089-70B5-4574-BAF7-6821E1523347}" dt="2022-01-02T02:11:11.507" v="960"/>
          <ac:spMkLst>
            <pc:docMk/>
            <pc:sldMk cId="3891413289" sldId="297"/>
            <ac:spMk id="14" creationId="{2D82FC9C-EE1A-4E2E-872F-5C9F5FE7A59B}"/>
          </ac:spMkLst>
        </pc:spChg>
        <pc:spChg chg="add mod">
          <ac:chgData name="NGUYEN PHAM ANH THU" userId="baf72463-252b-4d5f-a6ca-5a6327a9888d" providerId="ADAL" clId="{2F718089-70B5-4574-BAF7-6821E1523347}" dt="2022-01-02T02:13:20.533" v="1061" actId="1076"/>
          <ac:spMkLst>
            <pc:docMk/>
            <pc:sldMk cId="3891413289" sldId="297"/>
            <ac:spMk id="16" creationId="{5F47A50D-E225-4EAF-9E1B-2DA7A0010BCA}"/>
          </ac:spMkLst>
        </pc:spChg>
        <pc:spChg chg="add mod">
          <ac:chgData name="NGUYEN PHAM ANH THU" userId="baf72463-252b-4d5f-a6ca-5a6327a9888d" providerId="ADAL" clId="{2F718089-70B5-4574-BAF7-6821E1523347}" dt="2022-01-02T02:19:29.255" v="1155" actId="208"/>
          <ac:spMkLst>
            <pc:docMk/>
            <pc:sldMk cId="3891413289" sldId="297"/>
            <ac:spMk id="17" creationId="{CFB2B82C-70DC-4DF2-91D5-0B7B52295F53}"/>
          </ac:spMkLst>
        </pc:spChg>
        <pc:spChg chg="add mod">
          <ac:chgData name="NGUYEN PHAM ANH THU" userId="baf72463-252b-4d5f-a6ca-5a6327a9888d" providerId="ADAL" clId="{2F718089-70B5-4574-BAF7-6821E1523347}" dt="2022-01-02T02:19:29.255" v="1155" actId="208"/>
          <ac:spMkLst>
            <pc:docMk/>
            <pc:sldMk cId="3891413289" sldId="297"/>
            <ac:spMk id="18" creationId="{D0F9D888-ECC1-418A-8668-A76C028B7E5D}"/>
          </ac:spMkLst>
        </pc:spChg>
        <pc:spChg chg="add mod">
          <ac:chgData name="NGUYEN PHAM ANH THU" userId="baf72463-252b-4d5f-a6ca-5a6327a9888d" providerId="ADAL" clId="{2F718089-70B5-4574-BAF7-6821E1523347}" dt="2022-01-02T02:19:29.255" v="1155" actId="208"/>
          <ac:spMkLst>
            <pc:docMk/>
            <pc:sldMk cId="3891413289" sldId="297"/>
            <ac:spMk id="19" creationId="{25CE2748-0901-440F-8671-F14CAEEAD3D0}"/>
          </ac:spMkLst>
        </pc:spChg>
        <pc:spChg chg="add mod">
          <ac:chgData name="NGUYEN PHAM ANH THU" userId="baf72463-252b-4d5f-a6ca-5a6327a9888d" providerId="ADAL" clId="{2F718089-70B5-4574-BAF7-6821E1523347}" dt="2022-01-02T02:19:29.255" v="1155" actId="208"/>
          <ac:spMkLst>
            <pc:docMk/>
            <pc:sldMk cId="3891413289" sldId="297"/>
            <ac:spMk id="20" creationId="{B1362736-4D4B-43C8-8D0F-BAD6EBFBBBE0}"/>
          </ac:spMkLst>
        </pc:spChg>
        <pc:spChg chg="add mod">
          <ac:chgData name="NGUYEN PHAM ANH THU" userId="baf72463-252b-4d5f-a6ca-5a6327a9888d" providerId="ADAL" clId="{2F718089-70B5-4574-BAF7-6821E1523347}" dt="2022-01-02T02:19:29.255" v="1155" actId="208"/>
          <ac:spMkLst>
            <pc:docMk/>
            <pc:sldMk cId="3891413289" sldId="297"/>
            <ac:spMk id="21" creationId="{760E8DA8-006F-4DD8-A049-7298E2D46C4B}"/>
          </ac:spMkLst>
        </pc:spChg>
        <pc:spChg chg="add mod">
          <ac:chgData name="NGUYEN PHAM ANH THU" userId="baf72463-252b-4d5f-a6ca-5a6327a9888d" providerId="ADAL" clId="{2F718089-70B5-4574-BAF7-6821E1523347}" dt="2022-01-02T02:19:29.255" v="1155" actId="208"/>
          <ac:spMkLst>
            <pc:docMk/>
            <pc:sldMk cId="3891413289" sldId="297"/>
            <ac:spMk id="22" creationId="{5E8FB1D5-53B8-4298-B98C-23AFBFDB7566}"/>
          </ac:spMkLst>
        </pc:spChg>
        <pc:spChg chg="add mod">
          <ac:chgData name="NGUYEN PHAM ANH THU" userId="baf72463-252b-4d5f-a6ca-5a6327a9888d" providerId="ADAL" clId="{2F718089-70B5-4574-BAF7-6821E1523347}" dt="2022-01-02T02:19:29.255" v="1155" actId="208"/>
          <ac:spMkLst>
            <pc:docMk/>
            <pc:sldMk cId="3891413289" sldId="297"/>
            <ac:spMk id="23" creationId="{4F601600-1514-4096-A119-EC966FD728EC}"/>
          </ac:spMkLst>
        </pc:spChg>
        <pc:spChg chg="add mod">
          <ac:chgData name="NGUYEN PHAM ANH THU" userId="baf72463-252b-4d5f-a6ca-5a6327a9888d" providerId="ADAL" clId="{2F718089-70B5-4574-BAF7-6821E1523347}" dt="2022-01-02T02:19:29.255" v="1155" actId="208"/>
          <ac:spMkLst>
            <pc:docMk/>
            <pc:sldMk cId="3891413289" sldId="297"/>
            <ac:spMk id="24" creationId="{54046D4F-8722-4822-B9A2-BD32D32BE400}"/>
          </ac:spMkLst>
        </pc:spChg>
        <pc:spChg chg="add mod">
          <ac:chgData name="NGUYEN PHAM ANH THU" userId="baf72463-252b-4d5f-a6ca-5a6327a9888d" providerId="ADAL" clId="{2F718089-70B5-4574-BAF7-6821E1523347}" dt="2022-01-02T02:19:29.255" v="1155" actId="208"/>
          <ac:spMkLst>
            <pc:docMk/>
            <pc:sldMk cId="3891413289" sldId="297"/>
            <ac:spMk id="25" creationId="{5494D451-0A78-4C37-BC3B-A3089B002233}"/>
          </ac:spMkLst>
        </pc:spChg>
        <pc:spChg chg="add mod">
          <ac:chgData name="NGUYEN PHAM ANH THU" userId="baf72463-252b-4d5f-a6ca-5a6327a9888d" providerId="ADAL" clId="{2F718089-70B5-4574-BAF7-6821E1523347}" dt="2022-01-02T02:15:34.950" v="1106" actId="1076"/>
          <ac:spMkLst>
            <pc:docMk/>
            <pc:sldMk cId="3891413289" sldId="297"/>
            <ac:spMk id="26" creationId="{4343F3B5-A827-4B74-85A2-1DF2053BD2EC}"/>
          </ac:spMkLst>
        </pc:spChg>
        <pc:spChg chg="add mod">
          <ac:chgData name="NGUYEN PHAM ANH THU" userId="baf72463-252b-4d5f-a6ca-5a6327a9888d" providerId="ADAL" clId="{2F718089-70B5-4574-BAF7-6821E1523347}" dt="2022-01-02T02:16:00.330" v="1110" actId="20577"/>
          <ac:spMkLst>
            <pc:docMk/>
            <pc:sldMk cId="3891413289" sldId="297"/>
            <ac:spMk id="27" creationId="{B859A74F-1C61-4936-A937-DD27C81F8F0B}"/>
          </ac:spMkLst>
        </pc:spChg>
        <pc:spChg chg="add mod">
          <ac:chgData name="NGUYEN PHAM ANH THU" userId="baf72463-252b-4d5f-a6ca-5a6327a9888d" providerId="ADAL" clId="{2F718089-70B5-4574-BAF7-6821E1523347}" dt="2022-01-02T02:16:08.271" v="1113" actId="20577"/>
          <ac:spMkLst>
            <pc:docMk/>
            <pc:sldMk cId="3891413289" sldId="297"/>
            <ac:spMk id="28" creationId="{D26310C7-F60A-4352-B8DD-38BD74138790}"/>
          </ac:spMkLst>
        </pc:spChg>
        <pc:spChg chg="add mod">
          <ac:chgData name="NGUYEN PHAM ANH THU" userId="baf72463-252b-4d5f-a6ca-5a6327a9888d" providerId="ADAL" clId="{2F718089-70B5-4574-BAF7-6821E1523347}" dt="2022-01-02T02:16:39.312" v="1120" actId="1076"/>
          <ac:spMkLst>
            <pc:docMk/>
            <pc:sldMk cId="3891413289" sldId="297"/>
            <ac:spMk id="29" creationId="{1AD9A14A-0DD9-400F-A8B9-0AE3D00929DF}"/>
          </ac:spMkLst>
        </pc:spChg>
        <pc:spChg chg="add mod">
          <ac:chgData name="NGUYEN PHAM ANH THU" userId="baf72463-252b-4d5f-a6ca-5a6327a9888d" providerId="ADAL" clId="{2F718089-70B5-4574-BAF7-6821E1523347}" dt="2022-01-02T02:16:42.926" v="1121" actId="1076"/>
          <ac:spMkLst>
            <pc:docMk/>
            <pc:sldMk cId="3891413289" sldId="297"/>
            <ac:spMk id="30" creationId="{C4E59488-7ECB-42C8-B228-A1AC898DA621}"/>
          </ac:spMkLst>
        </pc:spChg>
        <pc:spChg chg="add mod">
          <ac:chgData name="NGUYEN PHAM ANH THU" userId="baf72463-252b-4d5f-a6ca-5a6327a9888d" providerId="ADAL" clId="{2F718089-70B5-4574-BAF7-6821E1523347}" dt="2022-01-02T02:16:50.237" v="1124" actId="1076"/>
          <ac:spMkLst>
            <pc:docMk/>
            <pc:sldMk cId="3891413289" sldId="297"/>
            <ac:spMk id="31" creationId="{19F67993-37D5-43E6-B9CF-1739A1826527}"/>
          </ac:spMkLst>
        </pc:spChg>
        <pc:spChg chg="add mod">
          <ac:chgData name="NGUYEN PHAM ANH THU" userId="baf72463-252b-4d5f-a6ca-5a6327a9888d" providerId="ADAL" clId="{2F718089-70B5-4574-BAF7-6821E1523347}" dt="2022-01-02T02:16:59.645" v="1127" actId="1076"/>
          <ac:spMkLst>
            <pc:docMk/>
            <pc:sldMk cId="3891413289" sldId="297"/>
            <ac:spMk id="32" creationId="{11FE38AA-604F-4322-B84A-BCB60A64FCC1}"/>
          </ac:spMkLst>
        </pc:spChg>
        <pc:spChg chg="add mod">
          <ac:chgData name="NGUYEN PHAM ANH THU" userId="baf72463-252b-4d5f-a6ca-5a6327a9888d" providerId="ADAL" clId="{2F718089-70B5-4574-BAF7-6821E1523347}" dt="2022-01-02T02:17:09.519" v="1130" actId="1076"/>
          <ac:spMkLst>
            <pc:docMk/>
            <pc:sldMk cId="3891413289" sldId="297"/>
            <ac:spMk id="33" creationId="{79893FCA-84A7-4137-905A-86D5EB4C994D}"/>
          </ac:spMkLst>
        </pc:spChg>
        <pc:spChg chg="add mod">
          <ac:chgData name="NGUYEN PHAM ANH THU" userId="baf72463-252b-4d5f-a6ca-5a6327a9888d" providerId="ADAL" clId="{2F718089-70B5-4574-BAF7-6821E1523347}" dt="2022-01-02T02:17:22.045" v="1134" actId="1076"/>
          <ac:spMkLst>
            <pc:docMk/>
            <pc:sldMk cId="3891413289" sldId="297"/>
            <ac:spMk id="34" creationId="{46FEFBDA-A012-4270-AAC2-2DAD1E1F473C}"/>
          </ac:spMkLst>
        </pc:spChg>
        <pc:spChg chg="add mod">
          <ac:chgData name="NGUYEN PHAM ANH THU" userId="baf72463-252b-4d5f-a6ca-5a6327a9888d" providerId="ADAL" clId="{2F718089-70B5-4574-BAF7-6821E1523347}" dt="2022-01-02T02:17:37.405" v="1139" actId="1076"/>
          <ac:spMkLst>
            <pc:docMk/>
            <pc:sldMk cId="3891413289" sldId="297"/>
            <ac:spMk id="35" creationId="{334C4311-9B62-41D1-86C6-939387AEF381}"/>
          </ac:spMkLst>
        </pc:spChg>
        <pc:picChg chg="del">
          <ac:chgData name="NGUYEN PHAM ANH THU" userId="baf72463-252b-4d5f-a6ca-5a6327a9888d" providerId="ADAL" clId="{2F718089-70B5-4574-BAF7-6821E1523347}" dt="2022-01-02T02:10:55.431" v="957" actId="478"/>
          <ac:picMkLst>
            <pc:docMk/>
            <pc:sldMk cId="3891413289" sldId="297"/>
            <ac:picMk id="5" creationId="{601EE8EB-56E7-4A63-870A-A37E96A7B672}"/>
          </ac:picMkLst>
        </pc:picChg>
        <pc:picChg chg="del">
          <ac:chgData name="NGUYEN PHAM ANH THU" userId="baf72463-252b-4d5f-a6ca-5a6327a9888d" providerId="ADAL" clId="{2F718089-70B5-4574-BAF7-6821E1523347}" dt="2022-01-02T02:10:55.431" v="957" actId="478"/>
          <ac:picMkLst>
            <pc:docMk/>
            <pc:sldMk cId="3891413289" sldId="297"/>
            <ac:picMk id="6" creationId="{679870B5-0760-4AA9-AEC7-665C42C21AC7}"/>
          </ac:picMkLst>
        </pc:picChg>
        <pc:picChg chg="del">
          <ac:chgData name="NGUYEN PHAM ANH THU" userId="baf72463-252b-4d5f-a6ca-5a6327a9888d" providerId="ADAL" clId="{2F718089-70B5-4574-BAF7-6821E1523347}" dt="2022-01-02T02:10:55.431" v="957" actId="478"/>
          <ac:picMkLst>
            <pc:docMk/>
            <pc:sldMk cId="3891413289" sldId="297"/>
            <ac:picMk id="9" creationId="{5332EA28-B1F3-421A-98B4-E2A580ED55EB}"/>
          </ac:picMkLst>
        </pc:picChg>
        <pc:picChg chg="del">
          <ac:chgData name="NGUYEN PHAM ANH THU" userId="baf72463-252b-4d5f-a6ca-5a6327a9888d" providerId="ADAL" clId="{2F718089-70B5-4574-BAF7-6821E1523347}" dt="2022-01-02T02:10:55.431" v="957" actId="478"/>
          <ac:picMkLst>
            <pc:docMk/>
            <pc:sldMk cId="3891413289" sldId="297"/>
            <ac:picMk id="10" creationId="{C80B65B4-3E72-49D2-B601-5569967837CA}"/>
          </ac:picMkLst>
        </pc:picChg>
        <pc:picChg chg="del">
          <ac:chgData name="NGUYEN PHAM ANH THU" userId="baf72463-252b-4d5f-a6ca-5a6327a9888d" providerId="ADAL" clId="{2F718089-70B5-4574-BAF7-6821E1523347}" dt="2022-01-02T02:10:55.431" v="957" actId="478"/>
          <ac:picMkLst>
            <pc:docMk/>
            <pc:sldMk cId="3891413289" sldId="297"/>
            <ac:picMk id="12" creationId="{A9B07384-A1F9-4D1E-8CD7-D8268B911DC3}"/>
          </ac:picMkLst>
        </pc:picChg>
        <pc:picChg chg="add mod">
          <ac:chgData name="NGUYEN PHAM ANH THU" userId="baf72463-252b-4d5f-a6ca-5a6327a9888d" providerId="ADAL" clId="{2F718089-70B5-4574-BAF7-6821E1523347}" dt="2022-01-02T02:13:26.125" v="1064" actId="1076"/>
          <ac:picMkLst>
            <pc:docMk/>
            <pc:sldMk cId="3891413289" sldId="297"/>
            <ac:picMk id="15" creationId="{77865B18-3873-4985-9791-306B6BF4B3EC}"/>
          </ac:picMkLst>
        </pc:picChg>
      </pc:sldChg>
      <pc:sldChg chg="del">
        <pc:chgData name="NGUYEN PHAM ANH THU" userId="baf72463-252b-4d5f-a6ca-5a6327a9888d" providerId="ADAL" clId="{2F718089-70B5-4574-BAF7-6821E1523347}" dt="2022-01-03T12:23:48.514" v="4267" actId="47"/>
        <pc:sldMkLst>
          <pc:docMk/>
          <pc:sldMk cId="2056559229" sldId="298"/>
        </pc:sldMkLst>
      </pc:sldChg>
      <pc:sldChg chg="addSp delSp modSp mod ord delAnim modAnim">
        <pc:chgData name="NGUYEN PHAM ANH THU" userId="baf72463-252b-4d5f-a6ca-5a6327a9888d" providerId="ADAL" clId="{2F718089-70B5-4574-BAF7-6821E1523347}" dt="2022-01-03T06:09:09.972" v="3387"/>
        <pc:sldMkLst>
          <pc:docMk/>
          <pc:sldMk cId="1048885112" sldId="299"/>
        </pc:sldMkLst>
        <pc:spChg chg="mod">
          <ac:chgData name="NGUYEN PHAM ANH THU" userId="baf72463-252b-4d5f-a6ca-5a6327a9888d" providerId="ADAL" clId="{2F718089-70B5-4574-BAF7-6821E1523347}" dt="2022-01-03T05:25:24.475" v="2727" actId="1076"/>
          <ac:spMkLst>
            <pc:docMk/>
            <pc:sldMk cId="1048885112" sldId="299"/>
            <ac:spMk id="3" creationId="{86535DCD-4DE0-449F-9A58-A0AAB825D040}"/>
          </ac:spMkLst>
        </pc:spChg>
        <pc:spChg chg="add mod">
          <ac:chgData name="NGUYEN PHAM ANH THU" userId="baf72463-252b-4d5f-a6ca-5a6327a9888d" providerId="ADAL" clId="{2F718089-70B5-4574-BAF7-6821E1523347}" dt="2022-01-03T05:27:57.680" v="2804" actId="164"/>
          <ac:spMkLst>
            <pc:docMk/>
            <pc:sldMk cId="1048885112" sldId="299"/>
            <ac:spMk id="4" creationId="{45A434DF-CDF3-47A8-90C0-9510314E0F3E}"/>
          </ac:spMkLst>
        </pc:spChg>
        <pc:spChg chg="add mod">
          <ac:chgData name="NGUYEN PHAM ANH THU" userId="baf72463-252b-4d5f-a6ca-5a6327a9888d" providerId="ADAL" clId="{2F718089-70B5-4574-BAF7-6821E1523347}" dt="2022-01-03T05:28:09.154" v="2809" actId="1076"/>
          <ac:spMkLst>
            <pc:docMk/>
            <pc:sldMk cId="1048885112" sldId="299"/>
            <ac:spMk id="5" creationId="{47958C3B-9208-4E45-A3A2-B1EBE80059C5}"/>
          </ac:spMkLst>
        </pc:spChg>
        <pc:spChg chg="add del mod">
          <ac:chgData name="NGUYEN PHAM ANH THU" userId="baf72463-252b-4d5f-a6ca-5a6327a9888d" providerId="ADAL" clId="{2F718089-70B5-4574-BAF7-6821E1523347}" dt="2022-01-03T05:16:16.791" v="2723" actId="478"/>
          <ac:spMkLst>
            <pc:docMk/>
            <pc:sldMk cId="1048885112" sldId="299"/>
            <ac:spMk id="7" creationId="{2F395B88-94F8-4B6A-B947-20B97E5A5A2F}"/>
          </ac:spMkLst>
        </pc:spChg>
        <pc:spChg chg="add del mod">
          <ac:chgData name="NGUYEN PHAM ANH THU" userId="baf72463-252b-4d5f-a6ca-5a6327a9888d" providerId="ADAL" clId="{2F718089-70B5-4574-BAF7-6821E1523347}" dt="2022-01-03T04:59:58.730" v="2459"/>
          <ac:spMkLst>
            <pc:docMk/>
            <pc:sldMk cId="1048885112" sldId="299"/>
            <ac:spMk id="9" creationId="{54659B32-D2DE-40C4-ADA8-818236447E68}"/>
          </ac:spMkLst>
        </pc:spChg>
        <pc:spChg chg="add del mod">
          <ac:chgData name="NGUYEN PHAM ANH THU" userId="baf72463-252b-4d5f-a6ca-5a6327a9888d" providerId="ADAL" clId="{2F718089-70B5-4574-BAF7-6821E1523347}" dt="2022-01-03T05:11:50.747" v="2592" actId="478"/>
          <ac:spMkLst>
            <pc:docMk/>
            <pc:sldMk cId="1048885112" sldId="299"/>
            <ac:spMk id="10" creationId="{989FFDDE-1B4C-4906-B647-4134E8686F13}"/>
          </ac:spMkLst>
        </pc:spChg>
        <pc:spChg chg="add mod">
          <ac:chgData name="NGUYEN PHAM ANH THU" userId="baf72463-252b-4d5f-a6ca-5a6327a9888d" providerId="ADAL" clId="{2F718089-70B5-4574-BAF7-6821E1523347}" dt="2022-01-03T05:37:08.168" v="2970" actId="208"/>
          <ac:spMkLst>
            <pc:docMk/>
            <pc:sldMk cId="1048885112" sldId="299"/>
            <ac:spMk id="13" creationId="{138AF709-DA55-4DE3-9CE3-A48DBDBDE7BD}"/>
          </ac:spMkLst>
        </pc:spChg>
        <pc:spChg chg="add mod">
          <ac:chgData name="NGUYEN PHAM ANH THU" userId="baf72463-252b-4d5f-a6ca-5a6327a9888d" providerId="ADAL" clId="{2F718089-70B5-4574-BAF7-6821E1523347}" dt="2022-01-03T05:34:17.679" v="2900" actId="164"/>
          <ac:spMkLst>
            <pc:docMk/>
            <pc:sldMk cId="1048885112" sldId="299"/>
            <ac:spMk id="14" creationId="{45D24A53-77F6-4B48-A426-4DF551391E6A}"/>
          </ac:spMkLst>
        </pc:spChg>
        <pc:spChg chg="add mod">
          <ac:chgData name="NGUYEN PHAM ANH THU" userId="baf72463-252b-4d5f-a6ca-5a6327a9888d" providerId="ADAL" clId="{2F718089-70B5-4574-BAF7-6821E1523347}" dt="2022-01-03T05:35:01.506" v="2957" actId="164"/>
          <ac:spMkLst>
            <pc:docMk/>
            <pc:sldMk cId="1048885112" sldId="299"/>
            <ac:spMk id="16" creationId="{598BE7D8-36B2-4AF3-B749-071E64FA7A6A}"/>
          </ac:spMkLst>
        </pc:spChg>
        <pc:spChg chg="mod">
          <ac:chgData name="NGUYEN PHAM ANH THU" userId="baf72463-252b-4d5f-a6ca-5a6327a9888d" providerId="ADAL" clId="{2F718089-70B5-4574-BAF7-6821E1523347}" dt="2022-01-03T05:38:41.865" v="3037" actId="14100"/>
          <ac:spMkLst>
            <pc:docMk/>
            <pc:sldMk cId="1048885112" sldId="299"/>
            <ac:spMk id="19" creationId="{5C5240F7-3EED-45C3-B048-E2BB502DAF33}"/>
          </ac:spMkLst>
        </pc:spChg>
        <pc:spChg chg="mod">
          <ac:chgData name="NGUYEN PHAM ANH THU" userId="baf72463-252b-4d5f-a6ca-5a6327a9888d" providerId="ADAL" clId="{2F718089-70B5-4574-BAF7-6821E1523347}" dt="2022-01-03T05:38:28.601" v="3033" actId="14100"/>
          <ac:spMkLst>
            <pc:docMk/>
            <pc:sldMk cId="1048885112" sldId="299"/>
            <ac:spMk id="20" creationId="{04E0C6C7-7657-4CAC-B293-6BFAEDD40246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32" creationId="{0855EA54-F749-4FF3-A66B-304D508FC6B3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33" creationId="{3ACD745A-BBAC-4CA5-A4E8-3FFFA3C1326D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34" creationId="{6E263D3E-6FDB-4A28-A5AA-9A7F6C593BF5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35" creationId="{D24A10EA-748B-4856-BEA2-C3390AEF13A9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36" creationId="{9EACBC52-402E-45A0-9088-ADB292684155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37" creationId="{D4931B0E-3BC0-4F8D-B4C0-70342D6DA1F3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38" creationId="{B97E9F99-DDFE-4534-89CE-E9A8074D8E2E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39" creationId="{D01DE600-C782-4A99-86A7-1B9830B3A411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40" creationId="{9B16CABD-85C0-4954-BE8B-0C62D19C1B25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41" creationId="{29F7D6E9-804E-4AF4-96F1-536A437202F0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42" creationId="{BDFBC178-A515-45BE-9601-40299C61D7CF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43" creationId="{763203D3-93B9-4EE9-ABE7-2E050101FDE2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44" creationId="{F649374B-5111-42B5-BA3F-80ABA5BF0FCB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45" creationId="{803B97C0-B4B4-438B-BB97-5773CF196A12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46" creationId="{0EC0EB7A-D073-45C7-A33D-883DA676CB36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47" creationId="{8F34F996-595D-4D90-8C02-7E03D76BA722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48" creationId="{1ACC102E-9F31-4F04-A8AC-0FDBC389D50C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49" creationId="{79ACCAEF-3833-4F05-9AF9-F74705677691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50" creationId="{E46C3334-1EB5-4CB2-93FC-BB7FED81E29B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51" creationId="{BE8265CB-78AD-40B1-B7CB-57DF84D31B3B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52" creationId="{5CB6D3E8-D5B5-432F-829D-96A004DD24F5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53" creationId="{20FF99AB-38B0-4924-8C9F-932839ECE822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54" creationId="{7FA28320-AC6C-41AD-8DE5-79598926F830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55" creationId="{EC3DD6AE-7382-454D-968A-9306C4888E8D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56" creationId="{0CFC4CB2-8AD5-4E36-9E8A-789A4B057CEE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57" creationId="{EA81B7B2-12A5-4BBE-B3D2-DF6C3C51A25A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58" creationId="{618C22C0-E7A2-4F73-8639-7DE45C155D87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59" creationId="{791A0E78-2B10-4DDA-B8A4-BA547709CCF1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60" creationId="{E7660143-F3C4-4787-8A82-EBCFB8E9AFA9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61" creationId="{186DC2C6-D4CC-433A-B62A-FE735BC2A2AF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62" creationId="{1B937464-0057-4CD1-975A-E63FB2F6151B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63" creationId="{CA7BD9B2-9EBD-4C38-B145-0523686E3437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64" creationId="{06AC9F3A-74BA-4C0B-BB65-9C741D00097B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65" creationId="{9BA0769B-1BC6-4711-99C8-23EB07F86698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66" creationId="{DC0F8940-5DB8-4F77-90D4-13978AAC6E79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67" creationId="{63A17AE9-2317-48C6-A8A7-57288A554816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68" creationId="{A4CC7443-94A3-4AD5-AE2E-1A3C126FFA84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69" creationId="{BD47F6F4-40E6-488C-B3D0-757B2BA08E1F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70" creationId="{CC21060D-6549-4C6A-942D-52549C17F240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71" creationId="{F469860E-B670-4FAD-BC19-CB60558BDCA9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72" creationId="{B1BFE5DE-7CFC-41A8-872B-885E44A97AAC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73" creationId="{AEEF6CF1-0752-471F-90C0-8B93156B1B59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74" creationId="{9F745C8C-08A6-409C-A28C-3D2D79DDDB35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75" creationId="{38CFCED4-7D8C-4011-A9C7-AC7FA9932A33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76" creationId="{22D5310B-24BE-4791-9C77-38371893FDAA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77" creationId="{5A07B725-0E2E-45CC-91F2-CC1AEC9CDB24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78" creationId="{1CEA2287-B76C-4DAC-A543-B2A8FAC9489C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79" creationId="{A812CCAD-7F7A-4150-8321-B074F0302403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80" creationId="{FDF99BE2-3CE5-4A44-B6F0-A5637DE7BEBA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81" creationId="{FDECBB44-1AC2-445B-AD14-6D0BCA3BC8CD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82" creationId="{866F5FB9-FB6B-4E33-9727-7CD26065EFAF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83" creationId="{8E54790B-A886-42B0-86D9-F10F932A4057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84" creationId="{10662AF1-C0DF-40F9-A06E-5EAFA47E37F4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85" creationId="{27D2A26C-F814-470D-85C0-FD17090994D4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86" creationId="{04B2AD79-1C9B-4883-90E8-D808680D0919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87" creationId="{F228E869-D4A3-4E18-A0E0-237FD76B2125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88" creationId="{15593F1C-0DF0-4B31-BCAC-F86C5E6CF9B1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89" creationId="{4406406B-24C9-4F30-90F3-CD100B822F4B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90" creationId="{E016C4E2-2A8C-4848-9294-F59DF6506609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91" creationId="{44406CC0-3CF8-411C-B4FE-29C40FF02878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92" creationId="{549768B8-C9CA-40CB-A07C-AFD150D944C6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93" creationId="{AB589D2C-027E-4667-B6D0-07EE64AB702D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94" creationId="{DBA635F4-0DB2-4686-BE61-1DA29AC3580E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95" creationId="{B0D31B22-44F1-4F2B-B6E5-46685DBB3E9C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96" creationId="{81041BD5-C350-4241-ACAC-2A39B3CB0810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97" creationId="{4BDE7819-A2AB-43BC-B2E8-86F3AA926187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98" creationId="{6209FADB-8793-4723-9565-83CF35D4B889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99" creationId="{8CB63259-D33E-47FF-BA20-B229095F381D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00" creationId="{E1215684-CF52-4A5A-A4C9-049B484B9D77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01" creationId="{893D42D9-85DD-4894-BA56-4D3D50788592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02" creationId="{984614B2-C45B-4A68-A82D-AA0C9D166E22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03" creationId="{BC7F3B51-66E5-4983-B1CE-FCFE946A6EB5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04" creationId="{141EBA27-E759-47DE-BDAC-9FACAF02EB6F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05" creationId="{70507929-CE49-48C4-8B23-B4F0C483C34A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06" creationId="{4EA6801C-1205-4B96-9A36-42EF3899C172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07" creationId="{E2B5B3EA-DBF6-4538-9777-162F0BE95787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08" creationId="{9737E7F9-90D7-4D43-B58A-CE47A62E05AC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09" creationId="{6D5AC8B7-374F-4623-8C2D-39E3C4867C92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10" creationId="{4CC1CCFC-A814-4413-A4F0-DCF9C8805F44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11" creationId="{26A00B81-3436-4D0E-875E-2CBAD6302857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12" creationId="{5D0AA9F6-C8C3-431A-810B-D8EAAB44E065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13" creationId="{389A1A93-04DC-470A-9305-85C68C89F569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14" creationId="{32D95F54-049E-443A-812E-A185C971A155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15" creationId="{0CBE3E3C-397E-42B0-9C6A-20B166BE0F10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16" creationId="{63A4DD0B-6A71-4635-AE0E-46EA876878A3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17" creationId="{9A6CF958-CD21-4BD3-98F2-E7FF92739162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18" creationId="{79600295-FDD2-42C8-9EF3-0AEB898F1239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19" creationId="{90663A26-D452-4912-9AAC-4EA2F221A224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20" creationId="{CAB50C02-5952-49AF-9E55-E130C1359C95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21" creationId="{779EA1B7-FB5C-4756-A2D2-D0267FA00C2F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22" creationId="{BBBFFAAF-D413-44CD-8B70-97C6E824A8E1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23" creationId="{DCE05469-8E09-49D9-B8EC-AF87D8BAD9EF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24" creationId="{BB6E6785-FBA0-4307-BB52-AC30834C255D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25" creationId="{4FDC3C02-C117-49E3-98A4-40AC3EF8D145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26" creationId="{CBF0F787-883B-4A7E-9E96-84AD35EE316D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27" creationId="{EEA2529A-FC18-4339-B8FD-916DE3E4A49B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28" creationId="{D538849E-B815-4A6C-A449-3B85DB01A591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29" creationId="{9BDE59E8-8A75-4628-8D70-CBF20CD4EDD2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30" creationId="{2DD44D42-3E70-4183-A39D-A134ABEBD8A4}"/>
          </ac:spMkLst>
        </pc:spChg>
        <pc:spChg chg="mod">
          <ac:chgData name="NGUYEN PHAM ANH THU" userId="baf72463-252b-4d5f-a6ca-5a6327a9888d" providerId="ADAL" clId="{2F718089-70B5-4574-BAF7-6821E1523347}" dt="2022-01-03T05:40:05.511" v="3047"/>
          <ac:spMkLst>
            <pc:docMk/>
            <pc:sldMk cId="1048885112" sldId="299"/>
            <ac:spMk id="131" creationId="{0AF82FEC-FEB4-46F9-94F3-EF47507D2A8A}"/>
          </ac:spMkLst>
        </pc:spChg>
        <pc:spChg chg="mod">
          <ac:chgData name="NGUYEN PHAM ANH THU" userId="baf72463-252b-4d5f-a6ca-5a6327a9888d" providerId="ADAL" clId="{2F718089-70B5-4574-BAF7-6821E1523347}" dt="2022-01-03T05:41:38.974" v="3154" actId="1076"/>
          <ac:spMkLst>
            <pc:docMk/>
            <pc:sldMk cId="1048885112" sldId="299"/>
            <ac:spMk id="134" creationId="{5688A591-15D9-44A0-AC63-E108CA53FA8F}"/>
          </ac:spMkLst>
        </pc:spChg>
        <pc:spChg chg="mod">
          <ac:chgData name="NGUYEN PHAM ANH THU" userId="baf72463-252b-4d5f-a6ca-5a6327a9888d" providerId="ADAL" clId="{2F718089-70B5-4574-BAF7-6821E1523347}" dt="2022-01-03T05:45:35.376" v="3216" actId="14100"/>
          <ac:spMkLst>
            <pc:docMk/>
            <pc:sldMk cId="1048885112" sldId="299"/>
            <ac:spMk id="136" creationId="{30A8A64D-464D-42A3-ADD3-4F86312F0D1D}"/>
          </ac:spMkLst>
        </pc:spChg>
        <pc:spChg chg="mod">
          <ac:chgData name="NGUYEN PHAM ANH THU" userId="baf72463-252b-4d5f-a6ca-5a6327a9888d" providerId="ADAL" clId="{2F718089-70B5-4574-BAF7-6821E1523347}" dt="2022-01-03T05:45:27.609" v="3214" actId="14100"/>
          <ac:spMkLst>
            <pc:docMk/>
            <pc:sldMk cId="1048885112" sldId="299"/>
            <ac:spMk id="137" creationId="{B9DFAFD7-00D4-48E8-B93B-32BFFB30F3BE}"/>
          </ac:spMkLst>
        </pc:spChg>
        <pc:spChg chg="mod">
          <ac:chgData name="NGUYEN PHAM ANH THU" userId="baf72463-252b-4d5f-a6ca-5a6327a9888d" providerId="ADAL" clId="{2F718089-70B5-4574-BAF7-6821E1523347}" dt="2022-01-03T05:46:29.853" v="3252" actId="20577"/>
          <ac:spMkLst>
            <pc:docMk/>
            <pc:sldMk cId="1048885112" sldId="299"/>
            <ac:spMk id="140" creationId="{898C6B37-B939-481C-8C8D-A6A17E15CEAF}"/>
          </ac:spMkLst>
        </pc:spChg>
        <pc:spChg chg="add mod">
          <ac:chgData name="NGUYEN PHAM ANH THU" userId="baf72463-252b-4d5f-a6ca-5a6327a9888d" providerId="ADAL" clId="{2F718089-70B5-4574-BAF7-6821E1523347}" dt="2022-01-03T06:07:16.114" v="3277" actId="164"/>
          <ac:spMkLst>
            <pc:docMk/>
            <pc:sldMk cId="1048885112" sldId="299"/>
            <ac:spMk id="142" creationId="{1EEF5EDA-F104-409D-82C7-12A09D16BD9D}"/>
          </ac:spMkLst>
        </pc:spChg>
        <pc:spChg chg="mod">
          <ac:chgData name="NGUYEN PHAM ANH THU" userId="baf72463-252b-4d5f-a6ca-5a6327a9888d" providerId="ADAL" clId="{2F718089-70B5-4574-BAF7-6821E1523347}" dt="2022-01-03T06:07:42.784" v="3280"/>
          <ac:spMkLst>
            <pc:docMk/>
            <pc:sldMk cId="1048885112" sldId="299"/>
            <ac:spMk id="145" creationId="{62E4252C-7576-4526-AA1C-A12C920C7C07}"/>
          </ac:spMkLst>
        </pc:spChg>
        <pc:spChg chg="mod">
          <ac:chgData name="NGUYEN PHAM ANH THU" userId="baf72463-252b-4d5f-a6ca-5a6327a9888d" providerId="ADAL" clId="{2F718089-70B5-4574-BAF7-6821E1523347}" dt="2022-01-03T06:07:56.813" v="3355" actId="20577"/>
          <ac:spMkLst>
            <pc:docMk/>
            <pc:sldMk cId="1048885112" sldId="299"/>
            <ac:spMk id="146" creationId="{E9CC7803-2E35-42BE-AA56-4C86EDD24F42}"/>
          </ac:spMkLst>
        </pc:spChg>
        <pc:spChg chg="mod">
          <ac:chgData name="NGUYEN PHAM ANH THU" userId="baf72463-252b-4d5f-a6ca-5a6327a9888d" providerId="ADAL" clId="{2F718089-70B5-4574-BAF7-6821E1523347}" dt="2022-01-03T06:08:27.166" v="3381" actId="20577"/>
          <ac:spMkLst>
            <pc:docMk/>
            <pc:sldMk cId="1048885112" sldId="299"/>
            <ac:spMk id="149" creationId="{3D51246D-5F0B-40DB-AE0C-96341A32C3CF}"/>
          </ac:spMkLst>
        </pc:spChg>
        <pc:grpChg chg="add mod">
          <ac:chgData name="NGUYEN PHAM ANH THU" userId="baf72463-252b-4d5f-a6ca-5a6327a9888d" providerId="ADAL" clId="{2F718089-70B5-4574-BAF7-6821E1523347}" dt="2022-01-03T05:28:16.033" v="2810" actId="1076"/>
          <ac:grpSpMkLst>
            <pc:docMk/>
            <pc:sldMk cId="1048885112" sldId="299"/>
            <ac:grpSpMk id="6" creationId="{FA6A2AF0-8AC5-488C-8319-46396D29E6D5}"/>
          </ac:grpSpMkLst>
        </pc:grpChg>
        <pc:grpChg chg="add mod">
          <ac:chgData name="NGUYEN PHAM ANH THU" userId="baf72463-252b-4d5f-a6ca-5a6327a9888d" providerId="ADAL" clId="{2F718089-70B5-4574-BAF7-6821E1523347}" dt="2022-01-03T05:34:28.865" v="2903" actId="1076"/>
          <ac:grpSpMkLst>
            <pc:docMk/>
            <pc:sldMk cId="1048885112" sldId="299"/>
            <ac:grpSpMk id="15" creationId="{9AE53FE0-D758-4AD7-B362-A7D7C64C9B49}"/>
          </ac:grpSpMkLst>
        </pc:grpChg>
        <pc:grpChg chg="add mod">
          <ac:chgData name="NGUYEN PHAM ANH THU" userId="baf72463-252b-4d5f-a6ca-5a6327a9888d" providerId="ADAL" clId="{2F718089-70B5-4574-BAF7-6821E1523347}" dt="2022-01-03T05:35:01.506" v="2957" actId="164"/>
          <ac:grpSpMkLst>
            <pc:docMk/>
            <pc:sldMk cId="1048885112" sldId="299"/>
            <ac:grpSpMk id="17" creationId="{43640BF6-BA02-4F77-8667-398F28BF1338}"/>
          </ac:grpSpMkLst>
        </pc:grpChg>
        <pc:grpChg chg="add mod">
          <ac:chgData name="NGUYEN PHAM ANH THU" userId="baf72463-252b-4d5f-a6ca-5a6327a9888d" providerId="ADAL" clId="{2F718089-70B5-4574-BAF7-6821E1523347}" dt="2022-01-03T05:38:48.944" v="3038" actId="1076"/>
          <ac:grpSpMkLst>
            <pc:docMk/>
            <pc:sldMk cId="1048885112" sldId="299"/>
            <ac:grpSpMk id="18" creationId="{B7B8ABB0-64C9-49A2-8085-D60260CB141D}"/>
          </ac:grpSpMkLst>
        </pc:grpChg>
        <pc:grpChg chg="add mod">
          <ac:chgData name="NGUYEN PHAM ANH THU" userId="baf72463-252b-4d5f-a6ca-5a6327a9888d" providerId="ADAL" clId="{2F718089-70B5-4574-BAF7-6821E1523347}" dt="2022-01-03T05:41:50.136" v="3156" actId="1076"/>
          <ac:grpSpMkLst>
            <pc:docMk/>
            <pc:sldMk cId="1048885112" sldId="299"/>
            <ac:grpSpMk id="21" creationId="{8434196F-5C66-4F3E-94E7-4744758B47BB}"/>
          </ac:grpSpMkLst>
        </pc:grpChg>
        <pc:grpChg chg="mod">
          <ac:chgData name="NGUYEN PHAM ANH THU" userId="baf72463-252b-4d5f-a6ca-5a6327a9888d" providerId="ADAL" clId="{2F718089-70B5-4574-BAF7-6821E1523347}" dt="2022-01-03T05:40:05.511" v="3047"/>
          <ac:grpSpMkLst>
            <pc:docMk/>
            <pc:sldMk cId="1048885112" sldId="299"/>
            <ac:grpSpMk id="22" creationId="{EEDD3A96-D7B8-45E5-9646-644A6ADD43CF}"/>
          </ac:grpSpMkLst>
        </pc:grpChg>
        <pc:grpChg chg="mod">
          <ac:chgData name="NGUYEN PHAM ANH THU" userId="baf72463-252b-4d5f-a6ca-5a6327a9888d" providerId="ADAL" clId="{2F718089-70B5-4574-BAF7-6821E1523347}" dt="2022-01-03T05:40:05.511" v="3047"/>
          <ac:grpSpMkLst>
            <pc:docMk/>
            <pc:sldMk cId="1048885112" sldId="299"/>
            <ac:grpSpMk id="23" creationId="{0D79D49A-8E8B-4EC4-B83E-64C3C5D4315C}"/>
          </ac:grpSpMkLst>
        </pc:grpChg>
        <pc:grpChg chg="mod">
          <ac:chgData name="NGUYEN PHAM ANH THU" userId="baf72463-252b-4d5f-a6ca-5a6327a9888d" providerId="ADAL" clId="{2F718089-70B5-4574-BAF7-6821E1523347}" dt="2022-01-03T05:40:05.511" v="3047"/>
          <ac:grpSpMkLst>
            <pc:docMk/>
            <pc:sldMk cId="1048885112" sldId="299"/>
            <ac:grpSpMk id="24" creationId="{E670C591-978B-4954-B085-9FB2952BB67F}"/>
          </ac:grpSpMkLst>
        </pc:grpChg>
        <pc:grpChg chg="mod">
          <ac:chgData name="NGUYEN PHAM ANH THU" userId="baf72463-252b-4d5f-a6ca-5a6327a9888d" providerId="ADAL" clId="{2F718089-70B5-4574-BAF7-6821E1523347}" dt="2022-01-03T05:40:05.511" v="3047"/>
          <ac:grpSpMkLst>
            <pc:docMk/>
            <pc:sldMk cId="1048885112" sldId="299"/>
            <ac:grpSpMk id="25" creationId="{BCD12900-7C56-4857-AAE4-B995D73D2149}"/>
          </ac:grpSpMkLst>
        </pc:grpChg>
        <pc:grpChg chg="mod">
          <ac:chgData name="NGUYEN PHAM ANH THU" userId="baf72463-252b-4d5f-a6ca-5a6327a9888d" providerId="ADAL" clId="{2F718089-70B5-4574-BAF7-6821E1523347}" dt="2022-01-03T05:40:05.511" v="3047"/>
          <ac:grpSpMkLst>
            <pc:docMk/>
            <pc:sldMk cId="1048885112" sldId="299"/>
            <ac:grpSpMk id="26" creationId="{B6696BAB-A87B-4622-AE47-D2D8D972472F}"/>
          </ac:grpSpMkLst>
        </pc:grpChg>
        <pc:grpChg chg="mod">
          <ac:chgData name="NGUYEN PHAM ANH THU" userId="baf72463-252b-4d5f-a6ca-5a6327a9888d" providerId="ADAL" clId="{2F718089-70B5-4574-BAF7-6821E1523347}" dt="2022-01-03T05:40:05.511" v="3047"/>
          <ac:grpSpMkLst>
            <pc:docMk/>
            <pc:sldMk cId="1048885112" sldId="299"/>
            <ac:grpSpMk id="27" creationId="{24584041-2559-4F4B-B828-D358255BFE8F}"/>
          </ac:grpSpMkLst>
        </pc:grpChg>
        <pc:grpChg chg="mod">
          <ac:chgData name="NGUYEN PHAM ANH THU" userId="baf72463-252b-4d5f-a6ca-5a6327a9888d" providerId="ADAL" clId="{2F718089-70B5-4574-BAF7-6821E1523347}" dt="2022-01-03T05:40:05.511" v="3047"/>
          <ac:grpSpMkLst>
            <pc:docMk/>
            <pc:sldMk cId="1048885112" sldId="299"/>
            <ac:grpSpMk id="28" creationId="{6DF9A070-630C-4E51-9BF4-1406A6F03940}"/>
          </ac:grpSpMkLst>
        </pc:grpChg>
        <pc:grpChg chg="mod">
          <ac:chgData name="NGUYEN PHAM ANH THU" userId="baf72463-252b-4d5f-a6ca-5a6327a9888d" providerId="ADAL" clId="{2F718089-70B5-4574-BAF7-6821E1523347}" dt="2022-01-03T05:40:05.511" v="3047"/>
          <ac:grpSpMkLst>
            <pc:docMk/>
            <pc:sldMk cId="1048885112" sldId="299"/>
            <ac:grpSpMk id="29" creationId="{8C4EA9C9-BF7D-44CD-8896-206784A4D4CF}"/>
          </ac:grpSpMkLst>
        </pc:grpChg>
        <pc:grpChg chg="mod">
          <ac:chgData name="NGUYEN PHAM ANH THU" userId="baf72463-252b-4d5f-a6ca-5a6327a9888d" providerId="ADAL" clId="{2F718089-70B5-4574-BAF7-6821E1523347}" dt="2022-01-03T05:40:05.511" v="3047"/>
          <ac:grpSpMkLst>
            <pc:docMk/>
            <pc:sldMk cId="1048885112" sldId="299"/>
            <ac:grpSpMk id="30" creationId="{73AEA1EC-6D05-4770-A8A3-D0AA115FF27F}"/>
          </ac:grpSpMkLst>
        </pc:grpChg>
        <pc:grpChg chg="mod">
          <ac:chgData name="NGUYEN PHAM ANH THU" userId="baf72463-252b-4d5f-a6ca-5a6327a9888d" providerId="ADAL" clId="{2F718089-70B5-4574-BAF7-6821E1523347}" dt="2022-01-03T05:40:05.511" v="3047"/>
          <ac:grpSpMkLst>
            <pc:docMk/>
            <pc:sldMk cId="1048885112" sldId="299"/>
            <ac:grpSpMk id="31" creationId="{948CEFF5-DF50-4763-A8D9-8CCA3CC6AD18}"/>
          </ac:grpSpMkLst>
        </pc:grpChg>
        <pc:grpChg chg="add mod">
          <ac:chgData name="NGUYEN PHAM ANH THU" userId="baf72463-252b-4d5f-a6ca-5a6327a9888d" providerId="ADAL" clId="{2F718089-70B5-4574-BAF7-6821E1523347}" dt="2022-01-03T05:41:45.840" v="3155" actId="1076"/>
          <ac:grpSpMkLst>
            <pc:docMk/>
            <pc:sldMk cId="1048885112" sldId="299"/>
            <ac:grpSpMk id="132" creationId="{89ACA5F2-1EF7-4D11-A8C7-FF4F7AA04369}"/>
          </ac:grpSpMkLst>
        </pc:grpChg>
        <pc:grpChg chg="add mod">
          <ac:chgData name="NGUYEN PHAM ANH THU" userId="baf72463-252b-4d5f-a6ca-5a6327a9888d" providerId="ADAL" clId="{2F718089-70B5-4574-BAF7-6821E1523347}" dt="2022-01-03T05:45:39.113" v="3217" actId="1076"/>
          <ac:grpSpMkLst>
            <pc:docMk/>
            <pc:sldMk cId="1048885112" sldId="299"/>
            <ac:grpSpMk id="135" creationId="{EB822FDC-F828-4130-9517-6B788CE14073}"/>
          </ac:grpSpMkLst>
        </pc:grpChg>
        <pc:grpChg chg="add mod">
          <ac:chgData name="NGUYEN PHAM ANH THU" userId="baf72463-252b-4d5f-a6ca-5a6327a9888d" providerId="ADAL" clId="{2F718089-70B5-4574-BAF7-6821E1523347}" dt="2022-01-03T05:45:18.047" v="3211" actId="1076"/>
          <ac:grpSpMkLst>
            <pc:docMk/>
            <pc:sldMk cId="1048885112" sldId="299"/>
            <ac:grpSpMk id="138" creationId="{B81919E1-D685-44DD-BA8A-9B667D1E3B38}"/>
          </ac:grpSpMkLst>
        </pc:grpChg>
        <pc:grpChg chg="add mod">
          <ac:chgData name="NGUYEN PHAM ANH THU" userId="baf72463-252b-4d5f-a6ca-5a6327a9888d" providerId="ADAL" clId="{2F718089-70B5-4574-BAF7-6821E1523347}" dt="2022-01-03T06:09:02.478" v="3385" actId="1076"/>
          <ac:grpSpMkLst>
            <pc:docMk/>
            <pc:sldMk cId="1048885112" sldId="299"/>
            <ac:grpSpMk id="143" creationId="{376BE404-C105-48C0-8A5C-3C58D1E372B4}"/>
          </ac:grpSpMkLst>
        </pc:grpChg>
        <pc:grpChg chg="add mod">
          <ac:chgData name="NGUYEN PHAM ANH THU" userId="baf72463-252b-4d5f-a6ca-5a6327a9888d" providerId="ADAL" clId="{2F718089-70B5-4574-BAF7-6821E1523347}" dt="2022-01-03T06:08:08.096" v="3356" actId="1076"/>
          <ac:grpSpMkLst>
            <pc:docMk/>
            <pc:sldMk cId="1048885112" sldId="299"/>
            <ac:grpSpMk id="144" creationId="{CB2D40A7-E000-4465-A613-140E8E7EDD93}"/>
          </ac:grpSpMkLst>
        </pc:grpChg>
        <pc:grpChg chg="add mod">
          <ac:chgData name="NGUYEN PHAM ANH THU" userId="baf72463-252b-4d5f-a6ca-5a6327a9888d" providerId="ADAL" clId="{2F718089-70B5-4574-BAF7-6821E1523347}" dt="2022-01-03T06:08:23.511" v="3359" actId="1076"/>
          <ac:grpSpMkLst>
            <pc:docMk/>
            <pc:sldMk cId="1048885112" sldId="299"/>
            <ac:grpSpMk id="147" creationId="{72B5B3DA-845E-49E4-BCED-A1BAFB4592D5}"/>
          </ac:grpSpMkLst>
        </pc:grpChg>
        <pc:picChg chg="del">
          <ac:chgData name="NGUYEN PHAM ANH THU" userId="baf72463-252b-4d5f-a6ca-5a6327a9888d" providerId="ADAL" clId="{2F718089-70B5-4574-BAF7-6821E1523347}" dt="2022-01-03T04:56:30.971" v="2443" actId="478"/>
          <ac:picMkLst>
            <pc:docMk/>
            <pc:sldMk cId="1048885112" sldId="299"/>
            <ac:picMk id="5" creationId="{1A0C6E07-C8E2-4B98-B503-D36A1DA3F502}"/>
          </ac:picMkLst>
        </pc:picChg>
        <pc:picChg chg="del">
          <ac:chgData name="NGUYEN PHAM ANH THU" userId="baf72463-252b-4d5f-a6ca-5a6327a9888d" providerId="ADAL" clId="{2F718089-70B5-4574-BAF7-6821E1523347}" dt="2022-01-03T04:56:30.146" v="2442" actId="478"/>
          <ac:picMkLst>
            <pc:docMk/>
            <pc:sldMk cId="1048885112" sldId="299"/>
            <ac:picMk id="6" creationId="{38B682D0-C878-4A3D-AC53-DF9CC0980251}"/>
          </ac:picMkLst>
        </pc:picChg>
        <pc:picChg chg="del">
          <ac:chgData name="NGUYEN PHAM ANH THU" userId="baf72463-252b-4d5f-a6ca-5a6327a9888d" providerId="ADAL" clId="{2F718089-70B5-4574-BAF7-6821E1523347}" dt="2022-01-03T04:56:30.146" v="2442" actId="478"/>
          <ac:picMkLst>
            <pc:docMk/>
            <pc:sldMk cId="1048885112" sldId="299"/>
            <ac:picMk id="7" creationId="{1A314BAB-5707-4F0B-BEA6-BE5B4993E90D}"/>
          </ac:picMkLst>
        </pc:picChg>
        <pc:picChg chg="del">
          <ac:chgData name="NGUYEN PHAM ANH THU" userId="baf72463-252b-4d5f-a6ca-5a6327a9888d" providerId="ADAL" clId="{2F718089-70B5-4574-BAF7-6821E1523347}" dt="2022-01-03T04:56:31.888" v="2444" actId="478"/>
          <ac:picMkLst>
            <pc:docMk/>
            <pc:sldMk cId="1048885112" sldId="299"/>
            <ac:picMk id="8" creationId="{803B4BBC-7AAE-4877-A3CF-9086E44E7A0F}"/>
          </ac:picMkLst>
        </pc:picChg>
        <pc:picChg chg="add del mod">
          <ac:chgData name="NGUYEN PHAM ANH THU" userId="baf72463-252b-4d5f-a6ca-5a6327a9888d" providerId="ADAL" clId="{2F718089-70B5-4574-BAF7-6821E1523347}" dt="2022-01-03T05:32:45.460" v="2813" actId="21"/>
          <ac:picMkLst>
            <pc:docMk/>
            <pc:sldMk cId="1048885112" sldId="299"/>
            <ac:picMk id="9" creationId="{5FE5F80B-CC23-4C44-BA52-296CC3B119D5}"/>
          </ac:picMkLst>
        </pc:picChg>
        <pc:picChg chg="add mod">
          <ac:chgData name="NGUYEN PHAM ANH THU" userId="baf72463-252b-4d5f-a6ca-5a6327a9888d" providerId="ADAL" clId="{2F718089-70B5-4574-BAF7-6821E1523347}" dt="2022-01-03T05:35:01.506" v="2957" actId="164"/>
          <ac:picMkLst>
            <pc:docMk/>
            <pc:sldMk cId="1048885112" sldId="299"/>
            <ac:picMk id="11" creationId="{8CFE60A5-DD46-4B92-9872-829B1207C53A}"/>
          </ac:picMkLst>
        </pc:picChg>
        <pc:picChg chg="add mod">
          <ac:chgData name="NGUYEN PHAM ANH THU" userId="baf72463-252b-4d5f-a6ca-5a6327a9888d" providerId="ADAL" clId="{2F718089-70B5-4574-BAF7-6821E1523347}" dt="2022-01-03T05:33:29.498" v="2823" actId="1076"/>
          <ac:picMkLst>
            <pc:docMk/>
            <pc:sldMk cId="1048885112" sldId="299"/>
            <ac:picMk id="12" creationId="{2C5EB97F-27AE-49E5-B559-8E6B267A8E9E}"/>
          </ac:picMkLst>
        </pc:picChg>
        <pc:picChg chg="mod">
          <ac:chgData name="NGUYEN PHAM ANH THU" userId="baf72463-252b-4d5f-a6ca-5a6327a9888d" providerId="ADAL" clId="{2F718089-70B5-4574-BAF7-6821E1523347}" dt="2022-01-03T05:41:34.608" v="3153" actId="14100"/>
          <ac:picMkLst>
            <pc:docMk/>
            <pc:sldMk cId="1048885112" sldId="299"/>
            <ac:picMk id="133" creationId="{04B28B88-2352-4C16-A8C0-A2BD4A2822E8}"/>
          </ac:picMkLst>
        </pc:picChg>
        <pc:picChg chg="mod">
          <ac:chgData name="NGUYEN PHAM ANH THU" userId="baf72463-252b-4d5f-a6ca-5a6327a9888d" providerId="ADAL" clId="{2F718089-70B5-4574-BAF7-6821E1523347}" dt="2022-01-03T05:44:59.232" v="3208" actId="14100"/>
          <ac:picMkLst>
            <pc:docMk/>
            <pc:sldMk cId="1048885112" sldId="299"/>
            <ac:picMk id="139" creationId="{FE73A626-74B1-45F6-8514-A5A452EB3847}"/>
          </ac:picMkLst>
        </pc:picChg>
        <pc:picChg chg="add mod">
          <ac:chgData name="NGUYEN PHAM ANH THU" userId="baf72463-252b-4d5f-a6ca-5a6327a9888d" providerId="ADAL" clId="{2F718089-70B5-4574-BAF7-6821E1523347}" dt="2022-01-03T06:07:16.114" v="3277" actId="164"/>
          <ac:picMkLst>
            <pc:docMk/>
            <pc:sldMk cId="1048885112" sldId="299"/>
            <ac:picMk id="141" creationId="{7579392D-4F0B-47D0-A489-54ED0BF9266B}"/>
          </ac:picMkLst>
        </pc:picChg>
        <pc:picChg chg="mod">
          <ac:chgData name="NGUYEN PHAM ANH THU" userId="baf72463-252b-4d5f-a6ca-5a6327a9888d" providerId="ADAL" clId="{2F718089-70B5-4574-BAF7-6821E1523347}" dt="2022-01-03T06:08:20.637" v="3358"/>
          <ac:picMkLst>
            <pc:docMk/>
            <pc:sldMk cId="1048885112" sldId="299"/>
            <ac:picMk id="148" creationId="{57F8C987-2569-4B49-BA1C-866352A56934}"/>
          </ac:picMkLst>
        </pc:picChg>
      </pc:sldChg>
      <pc:sldChg chg="del">
        <pc:chgData name="NGUYEN PHAM ANH THU" userId="baf72463-252b-4d5f-a6ca-5a6327a9888d" providerId="ADAL" clId="{2F718089-70B5-4574-BAF7-6821E1523347}" dt="2022-01-03T12:23:49.304" v="4268" actId="47"/>
        <pc:sldMkLst>
          <pc:docMk/>
          <pc:sldMk cId="216642604" sldId="300"/>
        </pc:sldMkLst>
      </pc:sldChg>
      <pc:sldChg chg="modSp del mod">
        <pc:chgData name="NGUYEN PHAM ANH THU" userId="baf72463-252b-4d5f-a6ca-5a6327a9888d" providerId="ADAL" clId="{2F718089-70B5-4574-BAF7-6821E1523347}" dt="2022-01-03T12:23:49.505" v="4269" actId="47"/>
        <pc:sldMkLst>
          <pc:docMk/>
          <pc:sldMk cId="2112556703" sldId="301"/>
        </pc:sldMkLst>
        <pc:picChg chg="mod">
          <ac:chgData name="NGUYEN PHAM ANH THU" userId="baf72463-252b-4d5f-a6ca-5a6327a9888d" providerId="ADAL" clId="{2F718089-70B5-4574-BAF7-6821E1523347}" dt="2022-01-03T03:13:14.229" v="2037" actId="14100"/>
          <ac:picMkLst>
            <pc:docMk/>
            <pc:sldMk cId="2112556703" sldId="301"/>
            <ac:picMk id="6" creationId="{A75A09EB-265F-4303-8583-64F28C721441}"/>
          </ac:picMkLst>
        </pc:picChg>
      </pc:sldChg>
      <pc:sldChg chg="addSp delSp modSp mod delAnim">
        <pc:chgData name="NGUYEN PHAM ANH THU" userId="baf72463-252b-4d5f-a6ca-5a6327a9888d" providerId="ADAL" clId="{2F718089-70B5-4574-BAF7-6821E1523347}" dt="2022-01-03T12:40:09.625" v="4554" actId="207"/>
        <pc:sldMkLst>
          <pc:docMk/>
          <pc:sldMk cId="2147613697" sldId="302"/>
        </pc:sldMkLst>
        <pc:spChg chg="mod">
          <ac:chgData name="NGUYEN PHAM ANH THU" userId="baf72463-252b-4d5f-a6ca-5a6327a9888d" providerId="ADAL" clId="{2F718089-70B5-4574-BAF7-6821E1523347}" dt="2022-01-03T12:39:53.513" v="4552" actId="1076"/>
          <ac:spMkLst>
            <pc:docMk/>
            <pc:sldMk cId="2147613697" sldId="302"/>
            <ac:spMk id="3" creationId="{86535DCD-4DE0-449F-9A58-A0AAB825D040}"/>
          </ac:spMkLst>
        </pc:spChg>
        <pc:spChg chg="del">
          <ac:chgData name="NGUYEN PHAM ANH THU" userId="baf72463-252b-4d5f-a6ca-5a6327a9888d" providerId="ADAL" clId="{2F718089-70B5-4574-BAF7-6821E1523347}" dt="2022-01-03T12:38:05.446" v="4290" actId="478"/>
          <ac:spMkLst>
            <pc:docMk/>
            <pc:sldMk cId="2147613697" sldId="302"/>
            <ac:spMk id="7" creationId="{69938947-959C-45FC-86E6-451F6D9420BB}"/>
          </ac:spMkLst>
        </pc:spChg>
        <pc:spChg chg="del">
          <ac:chgData name="NGUYEN PHAM ANH THU" userId="baf72463-252b-4d5f-a6ca-5a6327a9888d" providerId="ADAL" clId="{2F718089-70B5-4574-BAF7-6821E1523347}" dt="2022-01-03T12:38:05.446" v="4290" actId="478"/>
          <ac:spMkLst>
            <pc:docMk/>
            <pc:sldMk cId="2147613697" sldId="302"/>
            <ac:spMk id="8" creationId="{61A5F747-86F6-4AC5-B4C6-8DAC6E145D49}"/>
          </ac:spMkLst>
        </pc:spChg>
        <pc:spChg chg="del">
          <ac:chgData name="NGUYEN PHAM ANH THU" userId="baf72463-252b-4d5f-a6ca-5a6327a9888d" providerId="ADAL" clId="{2F718089-70B5-4574-BAF7-6821E1523347}" dt="2022-01-03T12:38:05.446" v="4290" actId="478"/>
          <ac:spMkLst>
            <pc:docMk/>
            <pc:sldMk cId="2147613697" sldId="302"/>
            <ac:spMk id="10" creationId="{AF974640-9543-49B4-9694-49ED5065F944}"/>
          </ac:spMkLst>
        </pc:spChg>
        <pc:spChg chg="del">
          <ac:chgData name="NGUYEN PHAM ANH THU" userId="baf72463-252b-4d5f-a6ca-5a6327a9888d" providerId="ADAL" clId="{2F718089-70B5-4574-BAF7-6821E1523347}" dt="2022-01-03T12:38:05.446" v="4290" actId="478"/>
          <ac:spMkLst>
            <pc:docMk/>
            <pc:sldMk cId="2147613697" sldId="302"/>
            <ac:spMk id="11" creationId="{CB207376-F8DE-40DB-AEFB-42F9CA09D9DD}"/>
          </ac:spMkLst>
        </pc:spChg>
        <pc:spChg chg="add mod">
          <ac:chgData name="NGUYEN PHAM ANH THU" userId="baf72463-252b-4d5f-a6ca-5a6327a9888d" providerId="ADAL" clId="{2F718089-70B5-4574-BAF7-6821E1523347}" dt="2022-01-03T12:40:09.625" v="4554" actId="207"/>
          <ac:spMkLst>
            <pc:docMk/>
            <pc:sldMk cId="2147613697" sldId="302"/>
            <ac:spMk id="13" creationId="{10A312D2-230A-454C-B0C6-DCB6BBDFAF44}"/>
          </ac:spMkLst>
        </pc:spChg>
        <pc:picChg chg="del">
          <ac:chgData name="NGUYEN PHAM ANH THU" userId="baf72463-252b-4d5f-a6ca-5a6327a9888d" providerId="ADAL" clId="{2F718089-70B5-4574-BAF7-6821E1523347}" dt="2022-01-03T12:38:03.453" v="4289" actId="478"/>
          <ac:picMkLst>
            <pc:docMk/>
            <pc:sldMk cId="2147613697" sldId="302"/>
            <ac:picMk id="5" creationId="{0A8A186A-1437-45D3-986B-2C495BCE4047}"/>
          </ac:picMkLst>
        </pc:picChg>
        <pc:picChg chg="del">
          <ac:chgData name="NGUYEN PHAM ANH THU" userId="baf72463-252b-4d5f-a6ca-5a6327a9888d" providerId="ADAL" clId="{2F718089-70B5-4574-BAF7-6821E1523347}" dt="2022-01-03T12:38:05.446" v="4290" actId="478"/>
          <ac:picMkLst>
            <pc:docMk/>
            <pc:sldMk cId="2147613697" sldId="302"/>
            <ac:picMk id="6" creationId="{D73E6088-5019-4E86-BE07-8389943D1AF7}"/>
          </ac:picMkLst>
        </pc:picChg>
        <pc:picChg chg="del">
          <ac:chgData name="NGUYEN PHAM ANH THU" userId="baf72463-252b-4d5f-a6ca-5a6327a9888d" providerId="ADAL" clId="{2F718089-70B5-4574-BAF7-6821E1523347}" dt="2022-01-03T12:38:05.446" v="4290" actId="478"/>
          <ac:picMkLst>
            <pc:docMk/>
            <pc:sldMk cId="2147613697" sldId="302"/>
            <ac:picMk id="9" creationId="{489355FA-C05D-4BF6-81D0-DCFE8AE77015}"/>
          </ac:picMkLst>
        </pc:picChg>
        <pc:picChg chg="add mod">
          <ac:chgData name="NGUYEN PHAM ANH THU" userId="baf72463-252b-4d5f-a6ca-5a6327a9888d" providerId="ADAL" clId="{2F718089-70B5-4574-BAF7-6821E1523347}" dt="2022-01-03T12:39:51.105" v="4550" actId="1076"/>
          <ac:picMkLst>
            <pc:docMk/>
            <pc:sldMk cId="2147613697" sldId="302"/>
            <ac:picMk id="12" creationId="{A7B590B8-EF38-4057-B133-D9C5779805F8}"/>
          </ac:picMkLst>
        </pc:picChg>
      </pc:sldChg>
      <pc:sldChg chg="del">
        <pc:chgData name="NGUYEN PHAM ANH THU" userId="baf72463-252b-4d5f-a6ca-5a6327a9888d" providerId="ADAL" clId="{2F718089-70B5-4574-BAF7-6821E1523347}" dt="2022-01-03T12:23:51.738" v="4271" actId="47"/>
        <pc:sldMkLst>
          <pc:docMk/>
          <pc:sldMk cId="1626286682" sldId="303"/>
        </pc:sldMkLst>
      </pc:sldChg>
      <pc:sldChg chg="del">
        <pc:chgData name="NGUYEN PHAM ANH THU" userId="baf72463-252b-4d5f-a6ca-5a6327a9888d" providerId="ADAL" clId="{2F718089-70B5-4574-BAF7-6821E1523347}" dt="2022-01-03T12:23:52.446" v="4272" actId="47"/>
        <pc:sldMkLst>
          <pc:docMk/>
          <pc:sldMk cId="3743243625" sldId="304"/>
        </pc:sldMkLst>
      </pc:sldChg>
      <pc:sldChg chg="add del">
        <pc:chgData name="NGUYEN PHAM ANH THU" userId="baf72463-252b-4d5f-a6ca-5a6327a9888d" providerId="ADAL" clId="{2F718089-70B5-4574-BAF7-6821E1523347}" dt="2022-01-03T13:43:56.066" v="5101" actId="47"/>
        <pc:sldMkLst>
          <pc:docMk/>
          <pc:sldMk cId="3522634679" sldId="305"/>
        </pc:sldMkLst>
      </pc:sldChg>
      <pc:sldChg chg="addSp delSp modSp mod delAnim modAnim">
        <pc:chgData name="NGUYEN PHAM ANH THU" userId="baf72463-252b-4d5f-a6ca-5a6327a9888d" providerId="ADAL" clId="{2F718089-70B5-4574-BAF7-6821E1523347}" dt="2022-01-03T13:52:52.633" v="5232"/>
        <pc:sldMkLst>
          <pc:docMk/>
          <pc:sldMk cId="973761424" sldId="306"/>
        </pc:sldMkLst>
        <pc:spChg chg="mod">
          <ac:chgData name="NGUYEN PHAM ANH THU" userId="baf72463-252b-4d5f-a6ca-5a6327a9888d" providerId="ADAL" clId="{2F718089-70B5-4574-BAF7-6821E1523347}" dt="2022-01-03T13:52:31.235" v="5225" actId="1076"/>
          <ac:spMkLst>
            <pc:docMk/>
            <pc:sldMk cId="973761424" sldId="306"/>
            <ac:spMk id="3" creationId="{86535DCD-4DE0-449F-9A58-A0AAB825D040}"/>
          </ac:spMkLst>
        </pc:spChg>
        <pc:spChg chg="add mod">
          <ac:chgData name="NGUYEN PHAM ANH THU" userId="baf72463-252b-4d5f-a6ca-5a6327a9888d" providerId="ADAL" clId="{2F718089-70B5-4574-BAF7-6821E1523347}" dt="2022-01-03T12:44:55.344" v="5012" actId="122"/>
          <ac:spMkLst>
            <pc:docMk/>
            <pc:sldMk cId="973761424" sldId="306"/>
            <ac:spMk id="4" creationId="{9C3C4260-A7F4-4F86-BE08-9E144BC6084E}"/>
          </ac:spMkLst>
        </pc:spChg>
        <pc:spChg chg="add mod">
          <ac:chgData name="NGUYEN PHAM ANH THU" userId="baf72463-252b-4d5f-a6ca-5a6327a9888d" providerId="ADAL" clId="{2F718089-70B5-4574-BAF7-6821E1523347}" dt="2022-01-03T13:43:11.807" v="5067" actId="1076"/>
          <ac:spMkLst>
            <pc:docMk/>
            <pc:sldMk cId="973761424" sldId="306"/>
            <ac:spMk id="5" creationId="{19C5E4C3-9136-4707-A627-BE9FD3898AE5}"/>
          </ac:spMkLst>
        </pc:spChg>
        <pc:spChg chg="del mod topLvl">
          <ac:chgData name="NGUYEN PHAM ANH THU" userId="baf72463-252b-4d5f-a6ca-5a6327a9888d" providerId="ADAL" clId="{2F718089-70B5-4574-BAF7-6821E1523347}" dt="2022-01-03T13:43:14.046" v="5068" actId="478"/>
          <ac:spMkLst>
            <pc:docMk/>
            <pc:sldMk cId="973761424" sldId="306"/>
            <ac:spMk id="8" creationId="{03ABD6D9-266E-44E3-BAE1-F8760193D0BC}"/>
          </ac:spMkLst>
        </pc:spChg>
        <pc:spChg chg="del mod">
          <ac:chgData name="NGUYEN PHAM ANH THU" userId="baf72463-252b-4d5f-a6ca-5a6327a9888d" providerId="ADAL" clId="{2F718089-70B5-4574-BAF7-6821E1523347}" dt="2022-01-03T12:41:42.457" v="4685" actId="478"/>
          <ac:spMkLst>
            <pc:docMk/>
            <pc:sldMk cId="973761424" sldId="306"/>
            <ac:spMk id="8" creationId="{568D413B-2C83-4545-84E8-C2D3BD8F02C1}"/>
          </ac:spMkLst>
        </pc:spChg>
        <pc:spChg chg="add mod ord">
          <ac:chgData name="NGUYEN PHAM ANH THU" userId="baf72463-252b-4d5f-a6ca-5a6327a9888d" providerId="ADAL" clId="{2F718089-70B5-4574-BAF7-6821E1523347}" dt="2022-01-03T13:52:46.999" v="5230" actId="164"/>
          <ac:spMkLst>
            <pc:docMk/>
            <pc:sldMk cId="973761424" sldId="306"/>
            <ac:spMk id="9" creationId="{2163284B-F8C7-49C9-9EDC-C82879B5B20F}"/>
          </ac:spMkLst>
        </pc:spChg>
        <pc:spChg chg="del">
          <ac:chgData name="NGUYEN PHAM ANH THU" userId="baf72463-252b-4d5f-a6ca-5a6327a9888d" providerId="ADAL" clId="{2F718089-70B5-4574-BAF7-6821E1523347}" dt="2022-01-03T12:42:19.923" v="4798" actId="478"/>
          <ac:spMkLst>
            <pc:docMk/>
            <pc:sldMk cId="973761424" sldId="306"/>
            <ac:spMk id="9" creationId="{C37E90ED-D6A6-4BF3-B39B-68AFF6DCFB9D}"/>
          </ac:spMkLst>
        </pc:spChg>
        <pc:spChg chg="add mod">
          <ac:chgData name="NGUYEN PHAM ANH THU" userId="baf72463-252b-4d5f-a6ca-5a6327a9888d" providerId="ADAL" clId="{2F718089-70B5-4574-BAF7-6821E1523347}" dt="2022-01-03T12:45:13.676" v="5016" actId="1076"/>
          <ac:spMkLst>
            <pc:docMk/>
            <pc:sldMk cId="973761424" sldId="306"/>
            <ac:spMk id="10" creationId="{78EA1BFF-D0A4-4A9F-AA00-2D595872C1D0}"/>
          </ac:spMkLst>
        </pc:spChg>
        <pc:grpChg chg="add del mod">
          <ac:chgData name="NGUYEN PHAM ANH THU" userId="baf72463-252b-4d5f-a6ca-5a6327a9888d" providerId="ADAL" clId="{2F718089-70B5-4574-BAF7-6821E1523347}" dt="2022-01-03T13:43:14.046" v="5068" actId="478"/>
          <ac:grpSpMkLst>
            <pc:docMk/>
            <pc:sldMk cId="973761424" sldId="306"/>
            <ac:grpSpMk id="6" creationId="{BF17D0DD-B674-49B8-9520-CFAD31A31D42}"/>
          </ac:grpSpMkLst>
        </pc:grpChg>
        <pc:grpChg chg="add mod">
          <ac:chgData name="NGUYEN PHAM ANH THU" userId="baf72463-252b-4d5f-a6ca-5a6327a9888d" providerId="ADAL" clId="{2F718089-70B5-4574-BAF7-6821E1523347}" dt="2022-01-03T13:52:46.999" v="5230" actId="164"/>
          <ac:grpSpMkLst>
            <pc:docMk/>
            <pc:sldMk cId="973761424" sldId="306"/>
            <ac:grpSpMk id="12" creationId="{50DECCE3-147A-41FA-8F1A-DDB21098C8B5}"/>
          </ac:grpSpMkLst>
        </pc:grpChg>
        <pc:picChg chg="del">
          <ac:chgData name="NGUYEN PHAM ANH THU" userId="baf72463-252b-4d5f-a6ca-5a6327a9888d" providerId="ADAL" clId="{2F718089-70B5-4574-BAF7-6821E1523347}" dt="2022-01-03T12:42:16.751" v="4796" actId="478"/>
          <ac:picMkLst>
            <pc:docMk/>
            <pc:sldMk cId="973761424" sldId="306"/>
            <ac:picMk id="5" creationId="{B7AD9A89-EF3F-4C83-8563-624BCC111E6C}"/>
          </ac:picMkLst>
        </pc:picChg>
        <pc:picChg chg="del mod">
          <ac:chgData name="NGUYEN PHAM ANH THU" userId="baf72463-252b-4d5f-a6ca-5a6327a9888d" providerId="ADAL" clId="{2F718089-70B5-4574-BAF7-6821E1523347}" dt="2022-01-03T12:42:47.729" v="4812" actId="478"/>
          <ac:picMkLst>
            <pc:docMk/>
            <pc:sldMk cId="973761424" sldId="306"/>
            <ac:picMk id="6" creationId="{9B7042A0-86C2-4B17-8220-3D2D7EBD504D}"/>
          </ac:picMkLst>
        </pc:picChg>
        <pc:picChg chg="del">
          <ac:chgData name="NGUYEN PHAM ANH THU" userId="baf72463-252b-4d5f-a6ca-5a6327a9888d" providerId="ADAL" clId="{2F718089-70B5-4574-BAF7-6821E1523347}" dt="2022-01-03T12:42:18.491" v="4797" actId="478"/>
          <ac:picMkLst>
            <pc:docMk/>
            <pc:sldMk cId="973761424" sldId="306"/>
            <ac:picMk id="7" creationId="{C754138F-A535-4963-84B6-7E2A0A833538}"/>
          </ac:picMkLst>
        </pc:picChg>
        <pc:picChg chg="mod topLvl">
          <ac:chgData name="NGUYEN PHAM ANH THU" userId="baf72463-252b-4d5f-a6ca-5a6327a9888d" providerId="ADAL" clId="{2F718089-70B5-4574-BAF7-6821E1523347}" dt="2022-01-03T13:43:16.568" v="5069" actId="1076"/>
          <ac:picMkLst>
            <pc:docMk/>
            <pc:sldMk cId="973761424" sldId="306"/>
            <ac:picMk id="7" creationId="{D8931230-2936-4C79-BAE6-3213D226474F}"/>
          </ac:picMkLst>
        </pc:picChg>
        <pc:picChg chg="add mod">
          <ac:chgData name="NGUYEN PHAM ANH THU" userId="baf72463-252b-4d5f-a6ca-5a6327a9888d" providerId="ADAL" clId="{2F718089-70B5-4574-BAF7-6821E1523347}" dt="2022-01-03T13:52:46.999" v="5230" actId="164"/>
          <ac:picMkLst>
            <pc:docMk/>
            <pc:sldMk cId="973761424" sldId="306"/>
            <ac:picMk id="11" creationId="{C18A435A-639A-400F-8552-BFDE8A09021B}"/>
          </ac:picMkLst>
        </pc:picChg>
      </pc:sldChg>
      <pc:sldChg chg="del">
        <pc:chgData name="NGUYEN PHAM ANH THU" userId="baf72463-252b-4d5f-a6ca-5a6327a9888d" providerId="ADAL" clId="{2F718089-70B5-4574-BAF7-6821E1523347}" dt="2022-01-03T12:23:57.713" v="4275" actId="47"/>
        <pc:sldMkLst>
          <pc:docMk/>
          <pc:sldMk cId="651443402" sldId="307"/>
        </pc:sldMkLst>
      </pc:sldChg>
      <pc:sldChg chg="del">
        <pc:chgData name="NGUYEN PHAM ANH THU" userId="baf72463-252b-4d5f-a6ca-5a6327a9888d" providerId="ADAL" clId="{2F718089-70B5-4574-BAF7-6821E1523347}" dt="2022-01-03T12:23:53.309" v="4273" actId="47"/>
        <pc:sldMkLst>
          <pc:docMk/>
          <pc:sldMk cId="1155640459" sldId="308"/>
        </pc:sldMkLst>
      </pc:sldChg>
      <pc:sldChg chg="modSp del mod">
        <pc:chgData name="NGUYEN PHAM ANH THU" userId="baf72463-252b-4d5f-a6ca-5a6327a9888d" providerId="ADAL" clId="{2F718089-70B5-4574-BAF7-6821E1523347}" dt="2022-01-03T13:43:56.957" v="5102" actId="47"/>
        <pc:sldMkLst>
          <pc:docMk/>
          <pc:sldMk cId="323422279" sldId="309"/>
        </pc:sldMkLst>
        <pc:picChg chg="mod">
          <ac:chgData name="NGUYEN PHAM ANH THU" userId="baf72463-252b-4d5f-a6ca-5a6327a9888d" providerId="ADAL" clId="{2F718089-70B5-4574-BAF7-6821E1523347}" dt="2022-01-03T03:12:34.406" v="2031" actId="1076"/>
          <ac:picMkLst>
            <pc:docMk/>
            <pc:sldMk cId="323422279" sldId="309"/>
            <ac:picMk id="4" creationId="{59F143BC-1C7D-456F-84ED-DBB1691C7995}"/>
          </ac:picMkLst>
        </pc:picChg>
        <pc:picChg chg="mod">
          <ac:chgData name="NGUYEN PHAM ANH THU" userId="baf72463-252b-4d5f-a6ca-5a6327a9888d" providerId="ADAL" clId="{2F718089-70B5-4574-BAF7-6821E1523347}" dt="2022-01-03T03:12:42.361" v="2035" actId="1076"/>
          <ac:picMkLst>
            <pc:docMk/>
            <pc:sldMk cId="323422279" sldId="309"/>
            <ac:picMk id="5" creationId="{0E35ADF0-C0F2-405A-A731-D6970C118BD7}"/>
          </ac:picMkLst>
        </pc:picChg>
      </pc:sldChg>
      <pc:sldChg chg="addSp delSp modSp mod ord addAnim delAnim modAnim">
        <pc:chgData name="NGUYEN PHAM ANH THU" userId="baf72463-252b-4d5f-a6ca-5a6327a9888d" providerId="ADAL" clId="{2F718089-70B5-4574-BAF7-6821E1523347}" dt="2022-01-03T13:56:05.709" v="5426"/>
        <pc:sldMkLst>
          <pc:docMk/>
          <pc:sldMk cId="1826490623" sldId="310"/>
        </pc:sldMkLst>
        <pc:picChg chg="add del mod">
          <ac:chgData name="NGUYEN PHAM ANH THU" userId="baf72463-252b-4d5f-a6ca-5a6327a9888d" providerId="ADAL" clId="{2F718089-70B5-4574-BAF7-6821E1523347}" dt="2022-01-03T12:24:30.060" v="4284" actId="478"/>
          <ac:picMkLst>
            <pc:docMk/>
            <pc:sldMk cId="1826490623" sldId="310"/>
            <ac:picMk id="4" creationId="{5A36B16B-2A4A-4DCD-B1AB-EDC30437C6E3}"/>
          </ac:picMkLst>
        </pc:picChg>
        <pc:picChg chg="del">
          <ac:chgData name="NGUYEN PHAM ANH THU" userId="baf72463-252b-4d5f-a6ca-5a6327a9888d" providerId="ADAL" clId="{2F718089-70B5-4574-BAF7-6821E1523347}" dt="2022-01-03T12:24:27.450" v="4282" actId="478"/>
          <ac:picMkLst>
            <pc:docMk/>
            <pc:sldMk cId="1826490623" sldId="310"/>
            <ac:picMk id="5" creationId="{2DA3EFBC-6341-4543-8558-10A603392FFA}"/>
          </ac:picMkLst>
        </pc:picChg>
        <pc:picChg chg="add del">
          <ac:chgData name="NGUYEN PHAM ANH THU" userId="baf72463-252b-4d5f-a6ca-5a6327a9888d" providerId="ADAL" clId="{2F718089-70B5-4574-BAF7-6821E1523347}" dt="2022-01-03T12:24:34.749" v="4286" actId="478"/>
          <ac:picMkLst>
            <pc:docMk/>
            <pc:sldMk cId="1826490623" sldId="310"/>
            <ac:picMk id="6" creationId="{8D92434C-696F-4453-A63D-4B4565632F8A}"/>
          </ac:picMkLst>
        </pc:picChg>
        <pc:picChg chg="add del mod">
          <ac:chgData name="NGUYEN PHAM ANH THU" userId="baf72463-252b-4d5f-a6ca-5a6327a9888d" providerId="ADAL" clId="{2F718089-70B5-4574-BAF7-6821E1523347}" dt="2022-01-03T13:50:42.922" v="5198" actId="21"/>
          <ac:picMkLst>
            <pc:docMk/>
            <pc:sldMk cId="1826490623" sldId="310"/>
            <ac:picMk id="6" creationId="{DAA629AA-BD69-47D2-ACD6-7205CE351333}"/>
          </ac:picMkLst>
        </pc:picChg>
        <pc:picChg chg="del">
          <ac:chgData name="NGUYEN PHAM ANH THU" userId="baf72463-252b-4d5f-a6ca-5a6327a9888d" providerId="ADAL" clId="{2F718089-70B5-4574-BAF7-6821E1523347}" dt="2022-01-03T12:24:32.825" v="4285" actId="478"/>
          <ac:picMkLst>
            <pc:docMk/>
            <pc:sldMk cId="1826490623" sldId="310"/>
            <ac:picMk id="7" creationId="{190F5434-4116-4F60-82B9-38B257CD7C48}"/>
          </ac:picMkLst>
        </pc:picChg>
        <pc:picChg chg="add mod">
          <ac:chgData name="NGUYEN PHAM ANH THU" userId="baf72463-252b-4d5f-a6ca-5a6327a9888d" providerId="ADAL" clId="{2F718089-70B5-4574-BAF7-6821E1523347}" dt="2022-01-03T13:51:07.808" v="5210" actId="14100"/>
          <ac:picMkLst>
            <pc:docMk/>
            <pc:sldMk cId="1826490623" sldId="310"/>
            <ac:picMk id="7" creationId="{FC29D82F-79AB-478F-AB80-BCA4CFA26A03}"/>
          </ac:picMkLst>
        </pc:picChg>
      </pc:sldChg>
      <pc:sldChg chg="del">
        <pc:chgData name="NGUYEN PHAM ANH THU" userId="baf72463-252b-4d5f-a6ca-5a6327a9888d" providerId="ADAL" clId="{2F718089-70B5-4574-BAF7-6821E1523347}" dt="2022-01-03T13:43:57.932" v="5103" actId="47"/>
        <pc:sldMkLst>
          <pc:docMk/>
          <pc:sldMk cId="3083501261" sldId="311"/>
        </pc:sldMkLst>
      </pc:sldChg>
      <pc:sldChg chg="addSp delSp modSp add mod modAnim">
        <pc:chgData name="NGUYEN PHAM ANH THU" userId="baf72463-252b-4d5f-a6ca-5a6327a9888d" providerId="ADAL" clId="{2F718089-70B5-4574-BAF7-6821E1523347}" dt="2022-01-02T02:09:43.654" v="955"/>
        <pc:sldMkLst>
          <pc:docMk/>
          <pc:sldMk cId="541813068" sldId="312"/>
        </pc:sldMkLst>
        <pc:spChg chg="del">
          <ac:chgData name="NGUYEN PHAM ANH THU" userId="baf72463-252b-4d5f-a6ca-5a6327a9888d" providerId="ADAL" clId="{2F718089-70B5-4574-BAF7-6821E1523347}" dt="2022-01-01T03:29:45.016" v="631" actId="478"/>
          <ac:spMkLst>
            <pc:docMk/>
            <pc:sldMk cId="541813068" sldId="312"/>
            <ac:spMk id="4" creationId="{08B62923-8A5C-4879-A459-738C8C0AE04F}"/>
          </ac:spMkLst>
        </pc:spChg>
        <pc:spChg chg="add mod">
          <ac:chgData name="NGUYEN PHAM ANH THU" userId="baf72463-252b-4d5f-a6ca-5a6327a9888d" providerId="ADAL" clId="{2F718089-70B5-4574-BAF7-6821E1523347}" dt="2022-01-01T03:35:00.443" v="922" actId="1076"/>
          <ac:spMkLst>
            <pc:docMk/>
            <pc:sldMk cId="541813068" sldId="312"/>
            <ac:spMk id="5" creationId="{E4EF4210-7DBF-4153-87A0-CC4EF6FB6649}"/>
          </ac:spMkLst>
        </pc:spChg>
        <pc:grpChg chg="del">
          <ac:chgData name="NGUYEN PHAM ANH THU" userId="baf72463-252b-4d5f-a6ca-5a6327a9888d" providerId="ADAL" clId="{2F718089-70B5-4574-BAF7-6821E1523347}" dt="2022-01-01T03:29:45.016" v="631" actId="478"/>
          <ac:grpSpMkLst>
            <pc:docMk/>
            <pc:sldMk cId="541813068" sldId="312"/>
            <ac:grpSpMk id="12" creationId="{69A0F940-73AA-46FA-8B25-09910D74B310}"/>
          </ac:grpSpMkLst>
        </pc:grpChg>
        <pc:grpChg chg="del">
          <ac:chgData name="NGUYEN PHAM ANH THU" userId="baf72463-252b-4d5f-a6ca-5a6327a9888d" providerId="ADAL" clId="{2F718089-70B5-4574-BAF7-6821E1523347}" dt="2022-01-01T03:29:45.016" v="631" actId="478"/>
          <ac:grpSpMkLst>
            <pc:docMk/>
            <pc:sldMk cId="541813068" sldId="312"/>
            <ac:grpSpMk id="13" creationId="{1FE789F6-A1C0-4822-B04E-619BA36CC1E0}"/>
          </ac:grpSpMkLst>
        </pc:grpChg>
        <pc:grpChg chg="del">
          <ac:chgData name="NGUYEN PHAM ANH THU" userId="baf72463-252b-4d5f-a6ca-5a6327a9888d" providerId="ADAL" clId="{2F718089-70B5-4574-BAF7-6821E1523347}" dt="2022-01-01T03:29:45.016" v="631" actId="478"/>
          <ac:grpSpMkLst>
            <pc:docMk/>
            <pc:sldMk cId="541813068" sldId="312"/>
            <ac:grpSpMk id="16" creationId="{9A60F7E7-00E6-4E2E-A85F-A2F3DDC9B9ED}"/>
          </ac:grpSpMkLst>
        </pc:grpChg>
        <pc:picChg chg="del">
          <ac:chgData name="NGUYEN PHAM ANH THU" userId="baf72463-252b-4d5f-a6ca-5a6327a9888d" providerId="ADAL" clId="{2F718089-70B5-4574-BAF7-6821E1523347}" dt="2022-01-01T03:29:45.016" v="631" actId="478"/>
          <ac:picMkLst>
            <pc:docMk/>
            <pc:sldMk cId="541813068" sldId="312"/>
            <ac:picMk id="20" creationId="{3CCE14AB-282E-41DC-9D0A-5E64BDE35CC0}"/>
          </ac:picMkLst>
        </pc:picChg>
        <pc:picChg chg="del">
          <ac:chgData name="NGUYEN PHAM ANH THU" userId="baf72463-252b-4d5f-a6ca-5a6327a9888d" providerId="ADAL" clId="{2F718089-70B5-4574-BAF7-6821E1523347}" dt="2022-01-01T03:29:45.016" v="631" actId="478"/>
          <ac:picMkLst>
            <pc:docMk/>
            <pc:sldMk cId="541813068" sldId="312"/>
            <ac:picMk id="22" creationId="{3EA23CCF-8FBD-4827-A7A3-E444EC9F9B59}"/>
          </ac:picMkLst>
        </pc:picChg>
        <pc:picChg chg="del">
          <ac:chgData name="NGUYEN PHAM ANH THU" userId="baf72463-252b-4d5f-a6ca-5a6327a9888d" providerId="ADAL" clId="{2F718089-70B5-4574-BAF7-6821E1523347}" dt="2022-01-01T03:29:45.016" v="631" actId="478"/>
          <ac:picMkLst>
            <pc:docMk/>
            <pc:sldMk cId="541813068" sldId="312"/>
            <ac:picMk id="24" creationId="{D69F3ECC-D9FE-4A23-B6BF-EE1FC6E6DC69}"/>
          </ac:picMkLst>
        </pc:picChg>
        <pc:picChg chg="del">
          <ac:chgData name="NGUYEN PHAM ANH THU" userId="baf72463-252b-4d5f-a6ca-5a6327a9888d" providerId="ADAL" clId="{2F718089-70B5-4574-BAF7-6821E1523347}" dt="2022-01-01T03:29:45.016" v="631" actId="478"/>
          <ac:picMkLst>
            <pc:docMk/>
            <pc:sldMk cId="541813068" sldId="312"/>
            <ac:picMk id="27" creationId="{1CC9DC6E-D320-4358-9C89-671593A282BE}"/>
          </ac:picMkLst>
        </pc:picChg>
        <pc:picChg chg="mod">
          <ac:chgData name="NGUYEN PHAM ANH THU" userId="baf72463-252b-4d5f-a6ca-5a6327a9888d" providerId="ADAL" clId="{2F718089-70B5-4574-BAF7-6821E1523347}" dt="2022-01-01T03:34:58.045" v="921" actId="1076"/>
          <ac:picMkLst>
            <pc:docMk/>
            <pc:sldMk cId="541813068" sldId="312"/>
            <ac:picMk id="30" creationId="{44816476-5ABB-4AA1-A45B-823B5973EB10}"/>
          </ac:picMkLst>
        </pc:picChg>
      </pc:sldChg>
      <pc:sldChg chg="modSp add mod ord modAnim">
        <pc:chgData name="NGUYEN PHAM ANH THU" userId="baf72463-252b-4d5f-a6ca-5a6327a9888d" providerId="ADAL" clId="{2F718089-70B5-4574-BAF7-6821E1523347}" dt="2022-01-02T02:09:56.286" v="956"/>
        <pc:sldMkLst>
          <pc:docMk/>
          <pc:sldMk cId="2925133637" sldId="313"/>
        </pc:sldMkLst>
        <pc:spChg chg="mod">
          <ac:chgData name="NGUYEN PHAM ANH THU" userId="baf72463-252b-4d5f-a6ca-5a6327a9888d" providerId="ADAL" clId="{2F718089-70B5-4574-BAF7-6821E1523347}" dt="2022-01-01T03:36:43.889" v="950" actId="20577"/>
          <ac:spMkLst>
            <pc:docMk/>
            <pc:sldMk cId="2925133637" sldId="313"/>
            <ac:spMk id="7" creationId="{47A41B59-F2E2-4B99-98C1-D1BB8620A681}"/>
          </ac:spMkLst>
        </pc:spChg>
      </pc:sldChg>
      <pc:sldChg chg="addSp delSp modSp add mod modTransition delAnim modAnim">
        <pc:chgData name="NGUYEN PHAM ANH THU" userId="baf72463-252b-4d5f-a6ca-5a6327a9888d" providerId="ADAL" clId="{2F718089-70B5-4574-BAF7-6821E1523347}" dt="2022-01-02T03:54:04.913" v="1795" actId="1076"/>
        <pc:sldMkLst>
          <pc:docMk/>
          <pc:sldMk cId="4023933027" sldId="314"/>
        </pc:sldMkLst>
        <pc:spChg chg="add mod">
          <ac:chgData name="NGUYEN PHAM ANH THU" userId="baf72463-252b-4d5f-a6ca-5a6327a9888d" providerId="ADAL" clId="{2F718089-70B5-4574-BAF7-6821E1523347}" dt="2022-01-02T03:54:04.913" v="1795" actId="1076"/>
          <ac:spMkLst>
            <pc:docMk/>
            <pc:sldMk cId="4023933027" sldId="314"/>
            <ac:spMk id="3" creationId="{81E547C0-7F94-42BF-BA8D-5BAC2849E24E}"/>
          </ac:spMkLst>
        </pc:spChg>
        <pc:spChg chg="mod">
          <ac:chgData name="NGUYEN PHAM ANH THU" userId="baf72463-252b-4d5f-a6ca-5a6327a9888d" providerId="ADAL" clId="{2F718089-70B5-4574-BAF7-6821E1523347}" dt="2022-01-02T02:26:24.783" v="1279" actId="1076"/>
          <ac:spMkLst>
            <pc:docMk/>
            <pc:sldMk cId="4023933027" sldId="314"/>
            <ac:spMk id="4" creationId="{B0DAAAD1-8FD1-4E90-8E07-DAF452677E4D}"/>
          </ac:spMkLst>
        </pc:spChg>
        <pc:spChg chg="add mod ord">
          <ac:chgData name="NGUYEN PHAM ANH THU" userId="baf72463-252b-4d5f-a6ca-5a6327a9888d" providerId="ADAL" clId="{2F718089-70B5-4574-BAF7-6821E1523347}" dt="2022-01-02T02:27:35.445" v="1291" actId="164"/>
          <ac:spMkLst>
            <pc:docMk/>
            <pc:sldMk cId="4023933027" sldId="314"/>
            <ac:spMk id="5" creationId="{0B53AB83-A628-4467-A0A1-6445F4B132B7}"/>
          </ac:spMkLst>
        </pc:spChg>
        <pc:spChg chg="del">
          <ac:chgData name="NGUYEN PHAM ANH THU" userId="baf72463-252b-4d5f-a6ca-5a6327a9888d" providerId="ADAL" clId="{2F718089-70B5-4574-BAF7-6821E1523347}" dt="2022-01-02T02:24:43.394" v="1207" actId="478"/>
          <ac:spMkLst>
            <pc:docMk/>
            <pc:sldMk cId="4023933027" sldId="314"/>
            <ac:spMk id="16" creationId="{5F47A50D-E225-4EAF-9E1B-2DA7A0010BCA}"/>
          </ac:spMkLst>
        </pc:spChg>
        <pc:spChg chg="mod ord">
          <ac:chgData name="NGUYEN PHAM ANH THU" userId="baf72463-252b-4d5f-a6ca-5a6327a9888d" providerId="ADAL" clId="{2F718089-70B5-4574-BAF7-6821E1523347}" dt="2022-01-02T02:26:24.783" v="1279" actId="1076"/>
          <ac:spMkLst>
            <pc:docMk/>
            <pc:sldMk cId="4023933027" sldId="314"/>
            <ac:spMk id="17" creationId="{CFB2B82C-70DC-4DF2-91D5-0B7B52295F53}"/>
          </ac:spMkLst>
        </pc:spChg>
        <pc:spChg chg="mod">
          <ac:chgData name="NGUYEN PHAM ANH THU" userId="baf72463-252b-4d5f-a6ca-5a6327a9888d" providerId="ADAL" clId="{2F718089-70B5-4574-BAF7-6821E1523347}" dt="2022-01-02T02:26:24.783" v="1279" actId="1076"/>
          <ac:spMkLst>
            <pc:docMk/>
            <pc:sldMk cId="4023933027" sldId="314"/>
            <ac:spMk id="18" creationId="{D0F9D888-ECC1-418A-8668-A76C028B7E5D}"/>
          </ac:spMkLst>
        </pc:spChg>
        <pc:spChg chg="mod ord">
          <ac:chgData name="NGUYEN PHAM ANH THU" userId="baf72463-252b-4d5f-a6ca-5a6327a9888d" providerId="ADAL" clId="{2F718089-70B5-4574-BAF7-6821E1523347}" dt="2022-01-02T02:26:24.783" v="1279" actId="1076"/>
          <ac:spMkLst>
            <pc:docMk/>
            <pc:sldMk cId="4023933027" sldId="314"/>
            <ac:spMk id="19" creationId="{25CE2748-0901-440F-8671-F14CAEEAD3D0}"/>
          </ac:spMkLst>
        </pc:spChg>
        <pc:spChg chg="mod">
          <ac:chgData name="NGUYEN PHAM ANH THU" userId="baf72463-252b-4d5f-a6ca-5a6327a9888d" providerId="ADAL" clId="{2F718089-70B5-4574-BAF7-6821E1523347}" dt="2022-01-02T02:26:24.783" v="1279" actId="1076"/>
          <ac:spMkLst>
            <pc:docMk/>
            <pc:sldMk cId="4023933027" sldId="314"/>
            <ac:spMk id="20" creationId="{B1362736-4D4B-43C8-8D0F-BAD6EBFBBBE0}"/>
          </ac:spMkLst>
        </pc:spChg>
        <pc:spChg chg="mod">
          <ac:chgData name="NGUYEN PHAM ANH THU" userId="baf72463-252b-4d5f-a6ca-5a6327a9888d" providerId="ADAL" clId="{2F718089-70B5-4574-BAF7-6821E1523347}" dt="2022-01-02T02:26:24.783" v="1279" actId="1076"/>
          <ac:spMkLst>
            <pc:docMk/>
            <pc:sldMk cId="4023933027" sldId="314"/>
            <ac:spMk id="21" creationId="{760E8DA8-006F-4DD8-A049-7298E2D46C4B}"/>
          </ac:spMkLst>
        </pc:spChg>
        <pc:spChg chg="mod ord">
          <ac:chgData name="NGUYEN PHAM ANH THU" userId="baf72463-252b-4d5f-a6ca-5a6327a9888d" providerId="ADAL" clId="{2F718089-70B5-4574-BAF7-6821E1523347}" dt="2022-01-02T02:26:24.783" v="1279" actId="1076"/>
          <ac:spMkLst>
            <pc:docMk/>
            <pc:sldMk cId="4023933027" sldId="314"/>
            <ac:spMk id="22" creationId="{5E8FB1D5-53B8-4298-B98C-23AFBFDB7566}"/>
          </ac:spMkLst>
        </pc:spChg>
        <pc:spChg chg="mod ord">
          <ac:chgData name="NGUYEN PHAM ANH THU" userId="baf72463-252b-4d5f-a6ca-5a6327a9888d" providerId="ADAL" clId="{2F718089-70B5-4574-BAF7-6821E1523347}" dt="2022-01-02T02:26:24.783" v="1279" actId="1076"/>
          <ac:spMkLst>
            <pc:docMk/>
            <pc:sldMk cId="4023933027" sldId="314"/>
            <ac:spMk id="23" creationId="{4F601600-1514-4096-A119-EC966FD728EC}"/>
          </ac:spMkLst>
        </pc:spChg>
        <pc:spChg chg="mod">
          <ac:chgData name="NGUYEN PHAM ANH THU" userId="baf72463-252b-4d5f-a6ca-5a6327a9888d" providerId="ADAL" clId="{2F718089-70B5-4574-BAF7-6821E1523347}" dt="2022-01-02T02:26:24.783" v="1279" actId="1076"/>
          <ac:spMkLst>
            <pc:docMk/>
            <pc:sldMk cId="4023933027" sldId="314"/>
            <ac:spMk id="24" creationId="{54046D4F-8722-4822-B9A2-BD32D32BE400}"/>
          </ac:spMkLst>
        </pc:spChg>
        <pc:spChg chg="mod">
          <ac:chgData name="NGUYEN PHAM ANH THU" userId="baf72463-252b-4d5f-a6ca-5a6327a9888d" providerId="ADAL" clId="{2F718089-70B5-4574-BAF7-6821E1523347}" dt="2022-01-02T02:26:24.783" v="1279" actId="1076"/>
          <ac:spMkLst>
            <pc:docMk/>
            <pc:sldMk cId="4023933027" sldId="314"/>
            <ac:spMk id="25" creationId="{5494D451-0A78-4C37-BC3B-A3089B002233}"/>
          </ac:spMkLst>
        </pc:spChg>
        <pc:spChg chg="del">
          <ac:chgData name="NGUYEN PHAM ANH THU" userId="baf72463-252b-4d5f-a6ca-5a6327a9888d" providerId="ADAL" clId="{2F718089-70B5-4574-BAF7-6821E1523347}" dt="2022-01-02T02:18:20.042" v="1143" actId="478"/>
          <ac:spMkLst>
            <pc:docMk/>
            <pc:sldMk cId="4023933027" sldId="314"/>
            <ac:spMk id="26" creationId="{4343F3B5-A827-4B74-85A2-1DF2053BD2EC}"/>
          </ac:spMkLst>
        </pc:spChg>
        <pc:spChg chg="del">
          <ac:chgData name="NGUYEN PHAM ANH THU" userId="baf72463-252b-4d5f-a6ca-5a6327a9888d" providerId="ADAL" clId="{2F718089-70B5-4574-BAF7-6821E1523347}" dt="2022-01-02T02:18:21.645" v="1144" actId="478"/>
          <ac:spMkLst>
            <pc:docMk/>
            <pc:sldMk cId="4023933027" sldId="314"/>
            <ac:spMk id="27" creationId="{B859A74F-1C61-4936-A937-DD27C81F8F0B}"/>
          </ac:spMkLst>
        </pc:spChg>
        <pc:spChg chg="del">
          <ac:chgData name="NGUYEN PHAM ANH THU" userId="baf72463-252b-4d5f-a6ca-5a6327a9888d" providerId="ADAL" clId="{2F718089-70B5-4574-BAF7-6821E1523347}" dt="2022-01-02T02:18:32.813" v="1151" actId="478"/>
          <ac:spMkLst>
            <pc:docMk/>
            <pc:sldMk cId="4023933027" sldId="314"/>
            <ac:spMk id="28" creationId="{D26310C7-F60A-4352-B8DD-38BD74138790}"/>
          </ac:spMkLst>
        </pc:spChg>
        <pc:spChg chg="del mod">
          <ac:chgData name="NGUYEN PHAM ANH THU" userId="baf72463-252b-4d5f-a6ca-5a6327a9888d" providerId="ADAL" clId="{2F718089-70B5-4574-BAF7-6821E1523347}" dt="2022-01-02T02:18:18.484" v="1142" actId="478"/>
          <ac:spMkLst>
            <pc:docMk/>
            <pc:sldMk cId="4023933027" sldId="314"/>
            <ac:spMk id="29" creationId="{1AD9A14A-0DD9-400F-A8B9-0AE3D00929DF}"/>
          </ac:spMkLst>
        </pc:spChg>
        <pc:spChg chg="del">
          <ac:chgData name="NGUYEN PHAM ANH THU" userId="baf72463-252b-4d5f-a6ca-5a6327a9888d" providerId="ADAL" clId="{2F718089-70B5-4574-BAF7-6821E1523347}" dt="2022-01-02T02:18:24.440" v="1146" actId="478"/>
          <ac:spMkLst>
            <pc:docMk/>
            <pc:sldMk cId="4023933027" sldId="314"/>
            <ac:spMk id="30" creationId="{C4E59488-7ECB-42C8-B228-A1AC898DA621}"/>
          </ac:spMkLst>
        </pc:spChg>
        <pc:spChg chg="del">
          <ac:chgData name="NGUYEN PHAM ANH THU" userId="baf72463-252b-4d5f-a6ca-5a6327a9888d" providerId="ADAL" clId="{2F718089-70B5-4574-BAF7-6821E1523347}" dt="2022-01-02T02:18:22.999" v="1145" actId="478"/>
          <ac:spMkLst>
            <pc:docMk/>
            <pc:sldMk cId="4023933027" sldId="314"/>
            <ac:spMk id="31" creationId="{19F67993-37D5-43E6-B9CF-1739A1826527}"/>
          </ac:spMkLst>
        </pc:spChg>
        <pc:spChg chg="del">
          <ac:chgData name="NGUYEN PHAM ANH THU" userId="baf72463-252b-4d5f-a6ca-5a6327a9888d" providerId="ADAL" clId="{2F718089-70B5-4574-BAF7-6821E1523347}" dt="2022-01-02T02:18:30.304" v="1150" actId="478"/>
          <ac:spMkLst>
            <pc:docMk/>
            <pc:sldMk cId="4023933027" sldId="314"/>
            <ac:spMk id="32" creationId="{11FE38AA-604F-4322-B84A-BCB60A64FCC1}"/>
          </ac:spMkLst>
        </pc:spChg>
        <pc:spChg chg="del">
          <ac:chgData name="NGUYEN PHAM ANH THU" userId="baf72463-252b-4d5f-a6ca-5a6327a9888d" providerId="ADAL" clId="{2F718089-70B5-4574-BAF7-6821E1523347}" dt="2022-01-02T02:18:25.881" v="1147" actId="478"/>
          <ac:spMkLst>
            <pc:docMk/>
            <pc:sldMk cId="4023933027" sldId="314"/>
            <ac:spMk id="33" creationId="{79893FCA-84A7-4137-905A-86D5EB4C994D}"/>
          </ac:spMkLst>
        </pc:spChg>
        <pc:spChg chg="del">
          <ac:chgData name="NGUYEN PHAM ANH THU" userId="baf72463-252b-4d5f-a6ca-5a6327a9888d" providerId="ADAL" clId="{2F718089-70B5-4574-BAF7-6821E1523347}" dt="2022-01-02T02:18:27.402" v="1148" actId="478"/>
          <ac:spMkLst>
            <pc:docMk/>
            <pc:sldMk cId="4023933027" sldId="314"/>
            <ac:spMk id="34" creationId="{46FEFBDA-A012-4270-AAC2-2DAD1E1F473C}"/>
          </ac:spMkLst>
        </pc:spChg>
        <pc:spChg chg="del">
          <ac:chgData name="NGUYEN PHAM ANH THU" userId="baf72463-252b-4d5f-a6ca-5a6327a9888d" providerId="ADAL" clId="{2F718089-70B5-4574-BAF7-6821E1523347}" dt="2022-01-02T02:18:28.910" v="1149" actId="478"/>
          <ac:spMkLst>
            <pc:docMk/>
            <pc:sldMk cId="4023933027" sldId="314"/>
            <ac:spMk id="35" creationId="{334C4311-9B62-41D1-86C6-939387AEF381}"/>
          </ac:spMkLst>
        </pc:spChg>
        <pc:spChg chg="add del mod ord">
          <ac:chgData name="NGUYEN PHAM ANH THU" userId="baf72463-252b-4d5f-a6ca-5a6327a9888d" providerId="ADAL" clId="{2F718089-70B5-4574-BAF7-6821E1523347}" dt="2022-01-02T02:21:33.218" v="1181" actId="478"/>
          <ac:spMkLst>
            <pc:docMk/>
            <pc:sldMk cId="4023933027" sldId="314"/>
            <ac:spMk id="36" creationId="{9E9BAE4E-AE8B-4C64-B35F-AEE3563DA668}"/>
          </ac:spMkLst>
        </pc:spChg>
        <pc:spChg chg="add del mod ord">
          <ac:chgData name="NGUYEN PHAM ANH THU" userId="baf72463-252b-4d5f-a6ca-5a6327a9888d" providerId="ADAL" clId="{2F718089-70B5-4574-BAF7-6821E1523347}" dt="2022-01-02T02:21:39.277" v="1184" actId="478"/>
          <ac:spMkLst>
            <pc:docMk/>
            <pc:sldMk cId="4023933027" sldId="314"/>
            <ac:spMk id="37" creationId="{3A807B58-59C3-4054-850A-07F0633BD621}"/>
          </ac:spMkLst>
        </pc:spChg>
        <pc:grpChg chg="add mod">
          <ac:chgData name="NGUYEN PHAM ANH THU" userId="baf72463-252b-4d5f-a6ca-5a6327a9888d" providerId="ADAL" clId="{2F718089-70B5-4574-BAF7-6821E1523347}" dt="2022-01-02T02:27:35.445" v="1291" actId="164"/>
          <ac:grpSpMkLst>
            <pc:docMk/>
            <pc:sldMk cId="4023933027" sldId="314"/>
            <ac:grpSpMk id="6" creationId="{3C48A21C-D8A3-4784-982F-82490D8674C5}"/>
          </ac:grpSpMkLst>
        </pc:grpChg>
        <pc:picChg chg="mod">
          <ac:chgData name="NGUYEN PHAM ANH THU" userId="baf72463-252b-4d5f-a6ca-5a6327a9888d" providerId="ADAL" clId="{2F718089-70B5-4574-BAF7-6821E1523347}" dt="2022-01-02T02:26:26.748" v="1280" actId="1076"/>
          <ac:picMkLst>
            <pc:docMk/>
            <pc:sldMk cId="4023933027" sldId="314"/>
            <ac:picMk id="15" creationId="{77865B18-3873-4985-9791-306B6BF4B3EC}"/>
          </ac:picMkLst>
        </pc:picChg>
      </pc:sldChg>
      <pc:sldChg chg="addSp delSp modSp add mod ord delAnim modAnim">
        <pc:chgData name="NGUYEN PHAM ANH THU" userId="baf72463-252b-4d5f-a6ca-5a6327a9888d" providerId="ADAL" clId="{2F718089-70B5-4574-BAF7-6821E1523347}" dt="2022-01-02T03:29:01.952" v="1471"/>
        <pc:sldMkLst>
          <pc:docMk/>
          <pc:sldMk cId="2861814169" sldId="315"/>
        </pc:sldMkLst>
        <pc:spChg chg="add mod">
          <ac:chgData name="NGUYEN PHAM ANH THU" userId="baf72463-252b-4d5f-a6ca-5a6327a9888d" providerId="ADAL" clId="{2F718089-70B5-4574-BAF7-6821E1523347}" dt="2022-01-02T03:28:47.651" v="1468" actId="1076"/>
          <ac:spMkLst>
            <pc:docMk/>
            <pc:sldMk cId="2861814169" sldId="315"/>
            <ac:spMk id="4" creationId="{0B62AF98-AE5C-4401-B5EB-7B0A56270453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4" creationId="{B0DAAAD1-8FD1-4E90-8E07-DAF452677E4D}"/>
          </ac:spMkLst>
        </pc:spChg>
        <pc:spChg chg="add mod">
          <ac:chgData name="NGUYEN PHAM ANH THU" userId="baf72463-252b-4d5f-a6ca-5a6327a9888d" providerId="ADAL" clId="{2F718089-70B5-4574-BAF7-6821E1523347}" dt="2022-01-02T03:28:41.109" v="1467" actId="208"/>
          <ac:spMkLst>
            <pc:docMk/>
            <pc:sldMk cId="2861814169" sldId="315"/>
            <ac:spMk id="5" creationId="{D673C19A-64A7-44BC-B5A1-EE9D2B3562C4}"/>
          </ac:spMkLst>
        </pc:spChg>
        <pc:spChg chg="add mod">
          <ac:chgData name="NGUYEN PHAM ANH THU" userId="baf72463-252b-4d5f-a6ca-5a6327a9888d" providerId="ADAL" clId="{2F718089-70B5-4574-BAF7-6821E1523347}" dt="2022-01-02T03:27:58.691" v="1458" actId="1076"/>
          <ac:spMkLst>
            <pc:docMk/>
            <pc:sldMk cId="2861814169" sldId="315"/>
            <ac:spMk id="7" creationId="{966989D2-2D25-424D-B13A-350863FF31C7}"/>
          </ac:spMkLst>
        </pc:spChg>
        <pc:spChg chg="mod">
          <ac:chgData name="NGUYEN PHAM ANH THU" userId="baf72463-252b-4d5f-a6ca-5a6327a9888d" providerId="ADAL" clId="{2F718089-70B5-4574-BAF7-6821E1523347}" dt="2022-01-02T03:16:11.734" v="1396" actId="1076"/>
          <ac:spMkLst>
            <pc:docMk/>
            <pc:sldMk cId="2861814169" sldId="315"/>
            <ac:spMk id="14" creationId="{2D82FC9C-EE1A-4E2E-872F-5C9F5FE7A59B}"/>
          </ac:spMkLst>
        </pc:spChg>
        <pc:spChg chg="mod">
          <ac:chgData name="NGUYEN PHAM ANH THU" userId="baf72463-252b-4d5f-a6ca-5a6327a9888d" providerId="ADAL" clId="{2F718089-70B5-4574-BAF7-6821E1523347}" dt="2022-01-02T03:04:32.653" v="1343" actId="14100"/>
          <ac:spMkLst>
            <pc:docMk/>
            <pc:sldMk cId="2861814169" sldId="315"/>
            <ac:spMk id="16" creationId="{5F47A50D-E225-4EAF-9E1B-2DA7A0010BCA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17" creationId="{CFB2B82C-70DC-4DF2-91D5-0B7B52295F53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18" creationId="{D0F9D888-ECC1-418A-8668-A76C028B7E5D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19" creationId="{25CE2748-0901-440F-8671-F14CAEEAD3D0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20" creationId="{B1362736-4D4B-43C8-8D0F-BAD6EBFBBBE0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21" creationId="{760E8DA8-006F-4DD8-A049-7298E2D46C4B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22" creationId="{5E8FB1D5-53B8-4298-B98C-23AFBFDB7566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23" creationId="{4F601600-1514-4096-A119-EC966FD728EC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24" creationId="{54046D4F-8722-4822-B9A2-BD32D32BE400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25" creationId="{5494D451-0A78-4C37-BC3B-A3089B002233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26" creationId="{4343F3B5-A827-4B74-85A2-1DF2053BD2EC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27" creationId="{B859A74F-1C61-4936-A937-DD27C81F8F0B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28" creationId="{D26310C7-F60A-4352-B8DD-38BD74138790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29" creationId="{1AD9A14A-0DD9-400F-A8B9-0AE3D00929DF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30" creationId="{C4E59488-7ECB-42C8-B228-A1AC898DA621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31" creationId="{19F67993-37D5-43E6-B9CF-1739A1826527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32" creationId="{11FE38AA-604F-4322-B84A-BCB60A64FCC1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33" creationId="{79893FCA-84A7-4137-905A-86D5EB4C994D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34" creationId="{46FEFBDA-A012-4270-AAC2-2DAD1E1F473C}"/>
          </ac:spMkLst>
        </pc:spChg>
        <pc:spChg chg="del">
          <ac:chgData name="NGUYEN PHAM ANH THU" userId="baf72463-252b-4d5f-a6ca-5a6327a9888d" providerId="ADAL" clId="{2F718089-70B5-4574-BAF7-6821E1523347}" dt="2022-01-02T03:03:01.387" v="1325" actId="478"/>
          <ac:spMkLst>
            <pc:docMk/>
            <pc:sldMk cId="2861814169" sldId="315"/>
            <ac:spMk id="35" creationId="{334C4311-9B62-41D1-86C6-939387AEF381}"/>
          </ac:spMkLst>
        </pc:spChg>
        <pc:spChg chg="add 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36" creationId="{E81D09BA-45DC-4FAE-ACD0-6099B88C7AAE}"/>
          </ac:spMkLst>
        </pc:spChg>
        <pc:spChg chg="add 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37" creationId="{08B7C5E5-8F59-48A0-ACD7-4954832CACC0}"/>
          </ac:spMkLst>
        </pc:spChg>
        <pc:spChg chg="add 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38" creationId="{6F0602B3-E995-44C8-A53D-CE0B9F6C3759}"/>
          </ac:spMkLst>
        </pc:spChg>
        <pc:spChg chg="add 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39" creationId="{BB35E125-341F-49E3-8617-2A97A2410714}"/>
          </ac:spMkLst>
        </pc:spChg>
        <pc:spChg chg="add 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40" creationId="{DFD3E3DA-262F-468B-884A-29D06E8B61E5}"/>
          </ac:spMkLst>
        </pc:spChg>
        <pc:spChg chg="add 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41" creationId="{0B346FD2-F5EA-4A9F-AC47-86C7213A400D}"/>
          </ac:spMkLst>
        </pc:spChg>
        <pc:spChg chg="add 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42" creationId="{58BE6BE5-2A10-422E-B277-05B761173015}"/>
          </ac:spMkLst>
        </pc:spChg>
        <pc:spChg chg="add 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43" creationId="{C09A9FF0-1FF9-49E4-885A-DD0AAB504C06}"/>
          </ac:spMkLst>
        </pc:spChg>
        <pc:spChg chg="add 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44" creationId="{487536E4-5E37-4EE0-B18A-2BA25E7ED55C}"/>
          </ac:spMkLst>
        </pc:spChg>
        <pc:spChg chg="add 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45" creationId="{8E637FF2-82B0-446F-ADC9-69CFCC091561}"/>
          </ac:spMkLst>
        </pc:spChg>
        <pc:spChg chg="mod">
          <ac:chgData name="NGUYEN PHAM ANH THU" userId="baf72463-252b-4d5f-a6ca-5a6327a9888d" providerId="ADAL" clId="{2F718089-70B5-4574-BAF7-6821E1523347}" dt="2022-01-02T03:03:36.059" v="1331"/>
          <ac:spMkLst>
            <pc:docMk/>
            <pc:sldMk cId="2861814169" sldId="315"/>
            <ac:spMk id="47" creationId="{06E15F77-01EC-4912-908A-F9354A6D7E7B}"/>
          </ac:spMkLst>
        </pc:spChg>
        <pc:spChg chg="mod">
          <ac:chgData name="NGUYEN PHAM ANH THU" userId="baf72463-252b-4d5f-a6ca-5a6327a9888d" providerId="ADAL" clId="{2F718089-70B5-4574-BAF7-6821E1523347}" dt="2022-01-02T03:03:36.059" v="1331"/>
          <ac:spMkLst>
            <pc:docMk/>
            <pc:sldMk cId="2861814169" sldId="315"/>
            <ac:spMk id="48" creationId="{5FA76A1B-8C6F-4A94-A0FE-F42C2CE5991E}"/>
          </ac:spMkLst>
        </pc:spChg>
        <pc:spChg chg="mod">
          <ac:chgData name="NGUYEN PHAM ANH THU" userId="baf72463-252b-4d5f-a6ca-5a6327a9888d" providerId="ADAL" clId="{2F718089-70B5-4574-BAF7-6821E1523347}" dt="2022-01-02T03:03:36.059" v="1331"/>
          <ac:spMkLst>
            <pc:docMk/>
            <pc:sldMk cId="2861814169" sldId="315"/>
            <ac:spMk id="49" creationId="{9A6BF3F6-816C-47E9-BF84-A2B23C2AB596}"/>
          </ac:spMkLst>
        </pc:spChg>
        <pc:spChg chg="mod">
          <ac:chgData name="NGUYEN PHAM ANH THU" userId="baf72463-252b-4d5f-a6ca-5a6327a9888d" providerId="ADAL" clId="{2F718089-70B5-4574-BAF7-6821E1523347}" dt="2022-01-02T03:03:36.059" v="1331"/>
          <ac:spMkLst>
            <pc:docMk/>
            <pc:sldMk cId="2861814169" sldId="315"/>
            <ac:spMk id="50" creationId="{701C0961-466B-4E18-B971-AFF88760B1DB}"/>
          </ac:spMkLst>
        </pc:spChg>
        <pc:spChg chg="mod">
          <ac:chgData name="NGUYEN PHAM ANH THU" userId="baf72463-252b-4d5f-a6ca-5a6327a9888d" providerId="ADAL" clId="{2F718089-70B5-4574-BAF7-6821E1523347}" dt="2022-01-02T03:03:36.059" v="1331"/>
          <ac:spMkLst>
            <pc:docMk/>
            <pc:sldMk cId="2861814169" sldId="315"/>
            <ac:spMk id="51" creationId="{5B318440-DD79-4847-B94E-A6E258A16DCC}"/>
          </ac:spMkLst>
        </pc:spChg>
        <pc:spChg chg="mod">
          <ac:chgData name="NGUYEN PHAM ANH THU" userId="baf72463-252b-4d5f-a6ca-5a6327a9888d" providerId="ADAL" clId="{2F718089-70B5-4574-BAF7-6821E1523347}" dt="2022-01-02T03:03:36.059" v="1331"/>
          <ac:spMkLst>
            <pc:docMk/>
            <pc:sldMk cId="2861814169" sldId="315"/>
            <ac:spMk id="52" creationId="{0A1C843D-A757-4828-98F5-DF1A388C6FFF}"/>
          </ac:spMkLst>
        </pc:spChg>
        <pc:spChg chg="mod">
          <ac:chgData name="NGUYEN PHAM ANH THU" userId="baf72463-252b-4d5f-a6ca-5a6327a9888d" providerId="ADAL" clId="{2F718089-70B5-4574-BAF7-6821E1523347}" dt="2022-01-02T03:03:36.059" v="1331"/>
          <ac:spMkLst>
            <pc:docMk/>
            <pc:sldMk cId="2861814169" sldId="315"/>
            <ac:spMk id="53" creationId="{5E4CC828-CD79-4270-817D-341F09D446B7}"/>
          </ac:spMkLst>
        </pc:spChg>
        <pc:spChg chg="mod">
          <ac:chgData name="NGUYEN PHAM ANH THU" userId="baf72463-252b-4d5f-a6ca-5a6327a9888d" providerId="ADAL" clId="{2F718089-70B5-4574-BAF7-6821E1523347}" dt="2022-01-02T03:03:36.059" v="1331"/>
          <ac:spMkLst>
            <pc:docMk/>
            <pc:sldMk cId="2861814169" sldId="315"/>
            <ac:spMk id="54" creationId="{391212CC-D3CA-4418-A5CA-280A0E632757}"/>
          </ac:spMkLst>
        </pc:spChg>
        <pc:spChg chg="mod">
          <ac:chgData name="NGUYEN PHAM ANH THU" userId="baf72463-252b-4d5f-a6ca-5a6327a9888d" providerId="ADAL" clId="{2F718089-70B5-4574-BAF7-6821E1523347}" dt="2022-01-02T03:03:36.059" v="1331"/>
          <ac:spMkLst>
            <pc:docMk/>
            <pc:sldMk cId="2861814169" sldId="315"/>
            <ac:spMk id="55" creationId="{C9895C91-FEBA-4326-BCC2-DDDD2468CC34}"/>
          </ac:spMkLst>
        </pc:spChg>
        <pc:spChg chg="mod">
          <ac:chgData name="NGUYEN PHAM ANH THU" userId="baf72463-252b-4d5f-a6ca-5a6327a9888d" providerId="ADAL" clId="{2F718089-70B5-4574-BAF7-6821E1523347}" dt="2022-01-02T03:03:36.059" v="1331"/>
          <ac:spMkLst>
            <pc:docMk/>
            <pc:sldMk cId="2861814169" sldId="315"/>
            <ac:spMk id="56" creationId="{D88EB399-794B-4746-9EC0-9FF14902004A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58" creationId="{C7CF4C5E-ED37-4C35-9721-C7B052FB972D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59" creationId="{E5439BD7-A66A-46CF-A135-CBB8080C48B6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60" creationId="{30845E6B-72C6-406D-85A8-ADD5E3E4A8E0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61" creationId="{7AAF20A6-5DDB-4218-8464-A9AD4CC39559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62" creationId="{ED5E21F4-C889-4803-96FE-95554587298D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63" creationId="{9EA4805C-A83D-4937-B24A-AE372F66B110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64" creationId="{192FC0C6-000E-4691-A4E7-B9F98D0E11A9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65" creationId="{C01F73AA-9020-4093-9928-45E10BBB03A5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66" creationId="{EE624437-1FC8-444A-847C-82F525A40E91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67" creationId="{8A87A959-A0D6-47E8-A71C-D64562BF1344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69" creationId="{160AF373-142F-4B64-83A1-23B09FE26921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70" creationId="{654741B0-1633-4A94-8A26-ABFA2C8ADDFF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71" creationId="{5FB6CD73-98D1-4D3A-A2F2-40950F31AD67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72" creationId="{D390F779-89D6-4700-B1EE-4731BD9211EA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73" creationId="{24FEE0C7-B528-421E-9B75-7D5D334A2E6A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74" creationId="{FCB28CAD-ECC3-4C17-BBDF-2207C68A4EC9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75" creationId="{E55DB243-422C-4A67-A20C-7965BC785493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76" creationId="{01C5413C-EF71-4AC6-B255-B00DFB2257D0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77" creationId="{1C884A71-5F0E-4244-A638-E8298863C771}"/>
          </ac:spMkLst>
        </pc:spChg>
        <pc:spChg chg="mod">
          <ac:chgData name="NGUYEN PHAM ANH THU" userId="baf72463-252b-4d5f-a6ca-5a6327a9888d" providerId="ADAL" clId="{2F718089-70B5-4574-BAF7-6821E1523347}" dt="2022-01-02T03:03:46.331" v="1333"/>
          <ac:spMkLst>
            <pc:docMk/>
            <pc:sldMk cId="2861814169" sldId="315"/>
            <ac:spMk id="78" creationId="{62FE05C4-6A3A-41E3-97D7-7FC35B704EC9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80" creationId="{02271E70-6F7B-421E-9B2C-10CAA1BB5314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81" creationId="{D762C32F-F960-49C6-B78D-7404A833D506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82" creationId="{2A88AEFE-3988-4C30-A553-6CDC10484D9D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83" creationId="{448574BA-5257-4E1C-BA43-34EB56969575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84" creationId="{DF6B6E9C-E242-43A3-92E6-6AF22F6FF2C9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85" creationId="{0AAEDCC4-AF86-4CDD-B949-255EEAE626DA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86" creationId="{8960C50C-8AD5-47F7-95CC-013D0637AE06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87" creationId="{A6AAFFFD-B790-4D1B-B828-23EAC30694DD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88" creationId="{FEB1D09F-80D3-454C-8182-D5A9FA1BB263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89" creationId="{9E1424B9-3E2E-45CB-98A8-EFE721B81584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91" creationId="{6EF1C823-6896-4DC1-A53A-1BD8D58B7084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92" creationId="{E66C4F7A-3152-4FEB-B053-D3652B473E66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93" creationId="{FF017A53-AF82-4049-AADD-B486615DBB31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94" creationId="{2F61DAB9-2670-40E3-8DEB-E4D63C42C6D1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95" creationId="{F7412003-D0E6-463A-B78C-9AEF4787DFF7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96" creationId="{5EAF3CB1-7E58-415F-B844-E4783F7ED0E5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97" creationId="{7B157401-39DE-41D2-BA4F-C58BE576B32C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98" creationId="{C22336B2-7A91-4897-B98F-052415D70581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99" creationId="{996D107F-BADA-44BC-B5E3-2A7336BC3E62}"/>
          </ac:spMkLst>
        </pc:spChg>
        <pc:spChg chg="mod">
          <ac:chgData name="NGUYEN PHAM ANH THU" userId="baf72463-252b-4d5f-a6ca-5a6327a9888d" providerId="ADAL" clId="{2F718089-70B5-4574-BAF7-6821E1523347}" dt="2022-01-02T03:03:52.076" v="1335"/>
          <ac:spMkLst>
            <pc:docMk/>
            <pc:sldMk cId="2861814169" sldId="315"/>
            <ac:spMk id="100" creationId="{ACB5287D-71A7-4ED9-BC8F-46840ABE5E60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02" creationId="{64B7EEE3-BD8D-49DB-B329-6A5062399222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03" creationId="{FE91DB91-AFBC-4B5E-BF64-3BFDED0907E7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04" creationId="{13E3C7D5-6E19-478D-B49C-7D63D8C9562C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05" creationId="{E3EB3ED9-7C0C-4BE0-92AE-13517273D88D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06" creationId="{4D51AB18-4361-4352-9CE0-3C748CFAD3E9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07" creationId="{39DC94BB-BA75-4BE4-8AAF-01440E07B239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08" creationId="{49E48196-51FA-468F-849B-2F8AFC955F53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09" creationId="{58822003-BE4D-4477-86E4-A8B58BA5B475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10" creationId="{F3ED0F9F-E22C-4377-BFCE-F7E61163B35F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11" creationId="{E66015AB-3E49-44EE-8F7B-C872D02AB55E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13" creationId="{9EBA3FEB-62EB-4ED8-9322-1F7CDBF935F0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14" creationId="{197050F4-382A-4B0F-8987-3F238F22A2FA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15" creationId="{7B4D30D8-7430-46A9-97DF-B710C997FF58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16" creationId="{422EBAE0-6B45-4CD7-BC5D-BEB902DE648E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17" creationId="{AB5214F6-B645-47D2-AEB8-EC97ECEE501D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18" creationId="{96624EFE-261B-4F7E-85C0-8CC32EF7A632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19" creationId="{37E85EE3-835D-48B4-B9A0-F6B60D9791EE}"/>
          </ac:spMkLst>
        </pc:spChg>
        <pc:spChg chg="add mod">
          <ac:chgData name="NGUYEN PHAM ANH THU" userId="baf72463-252b-4d5f-a6ca-5a6327a9888d" providerId="ADAL" clId="{2F718089-70B5-4574-BAF7-6821E1523347}" dt="2022-01-02T03:27:58.691" v="1458" actId="1076"/>
          <ac:spMkLst>
            <pc:docMk/>
            <pc:sldMk cId="2861814169" sldId="315"/>
            <ac:spMk id="119" creationId="{7A530A3B-D3E8-40B6-BBD0-6F6CFBC3409D}"/>
          </ac:spMkLst>
        </pc:spChg>
        <pc:spChg chg="add mod">
          <ac:chgData name="NGUYEN PHAM ANH THU" userId="baf72463-252b-4d5f-a6ca-5a6327a9888d" providerId="ADAL" clId="{2F718089-70B5-4574-BAF7-6821E1523347}" dt="2022-01-02T03:27:58.691" v="1458" actId="1076"/>
          <ac:spMkLst>
            <pc:docMk/>
            <pc:sldMk cId="2861814169" sldId="315"/>
            <ac:spMk id="120" creationId="{6AA06F5E-78F9-4BE7-B559-9C68583243DD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20" creationId="{9666E7D3-44B7-4B5B-ABAE-D11527B4D394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21" creationId="{19DCFCDE-804B-4112-8144-52306CD87A5F}"/>
          </ac:spMkLst>
        </pc:spChg>
        <pc:spChg chg="add mod">
          <ac:chgData name="NGUYEN PHAM ANH THU" userId="baf72463-252b-4d5f-a6ca-5a6327a9888d" providerId="ADAL" clId="{2F718089-70B5-4574-BAF7-6821E1523347}" dt="2022-01-02T03:27:58.691" v="1458" actId="1076"/>
          <ac:spMkLst>
            <pc:docMk/>
            <pc:sldMk cId="2861814169" sldId="315"/>
            <ac:spMk id="121" creationId="{8220783E-9F33-480F-A1B8-74872167AC23}"/>
          </ac:spMkLst>
        </pc:spChg>
        <pc:spChg chg="mod">
          <ac:chgData name="NGUYEN PHAM ANH THU" userId="baf72463-252b-4d5f-a6ca-5a6327a9888d" providerId="ADAL" clId="{2F718089-70B5-4574-BAF7-6821E1523347}" dt="2022-01-02T03:03:59.679" v="1337"/>
          <ac:spMkLst>
            <pc:docMk/>
            <pc:sldMk cId="2861814169" sldId="315"/>
            <ac:spMk id="122" creationId="{0C98997B-7747-4016-BA17-7B739CD151F9}"/>
          </ac:spMkLst>
        </pc:spChg>
        <pc:spChg chg="add mod">
          <ac:chgData name="NGUYEN PHAM ANH THU" userId="baf72463-252b-4d5f-a6ca-5a6327a9888d" providerId="ADAL" clId="{2F718089-70B5-4574-BAF7-6821E1523347}" dt="2022-01-02T03:27:58.691" v="1458" actId="1076"/>
          <ac:spMkLst>
            <pc:docMk/>
            <pc:sldMk cId="2861814169" sldId="315"/>
            <ac:spMk id="122" creationId="{D7A98CC5-399A-4D30-91D1-BC7840BA7519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24" creationId="{C7432F0E-7B84-42ED-9715-2B4296639612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25" creationId="{54C10273-E995-4C22-88E0-AD804EB18579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26" creationId="{7FFF7BE7-7A03-48DC-B305-F9A3C646DAFD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27" creationId="{5366EB82-D4FD-4A7C-B240-6D7A58CDEE03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28" creationId="{2DEB95BD-9ADC-42A0-8DC6-317B4995E8FD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29" creationId="{4A42E7D8-B837-40E6-803C-F1BBFA670C52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30" creationId="{2B5B71F4-DB31-400F-B311-CD1E339A9D38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31" creationId="{830CE206-3143-4FE2-B385-9C97C824B9C5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32" creationId="{D4BA08F5-F846-4897-BCE5-37058378723A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33" creationId="{5235890D-28E9-4D47-BF2B-97C5988898A0}"/>
          </ac:spMkLst>
        </pc:spChg>
        <pc:spChg chg="add mod">
          <ac:chgData name="NGUYEN PHAM ANH THU" userId="baf72463-252b-4d5f-a6ca-5a6327a9888d" providerId="ADAL" clId="{2F718089-70B5-4574-BAF7-6821E1523347}" dt="2022-01-02T03:27:58.691" v="1458" actId="1076"/>
          <ac:spMkLst>
            <pc:docMk/>
            <pc:sldMk cId="2861814169" sldId="315"/>
            <ac:spMk id="134" creationId="{CFD87DDD-D77D-42AB-B811-3774A3E76CA7}"/>
          </ac:spMkLst>
        </pc:spChg>
        <pc:spChg chg="mod">
          <ac:chgData name="NGUYEN PHAM ANH THU" userId="baf72463-252b-4d5f-a6ca-5a6327a9888d" providerId="ADAL" clId="{2F718089-70B5-4574-BAF7-6821E1523347}" dt="2022-01-02T03:04:45.528" v="1347"/>
          <ac:spMkLst>
            <pc:docMk/>
            <pc:sldMk cId="2861814169" sldId="315"/>
            <ac:spMk id="135" creationId="{39133779-AEBD-4793-B0A8-079F9A7314C9}"/>
          </ac:spMkLst>
        </pc:spChg>
        <pc:spChg chg="add mod">
          <ac:chgData name="NGUYEN PHAM ANH THU" userId="baf72463-252b-4d5f-a6ca-5a6327a9888d" providerId="ADAL" clId="{2F718089-70B5-4574-BAF7-6821E1523347}" dt="2022-01-02T03:27:58.691" v="1458" actId="1076"/>
          <ac:spMkLst>
            <pc:docMk/>
            <pc:sldMk cId="2861814169" sldId="315"/>
            <ac:spMk id="135" creationId="{7BE2296E-2FD6-476E-8834-F8DCC51DE972}"/>
          </ac:spMkLst>
        </pc:spChg>
        <pc:spChg chg="add mod">
          <ac:chgData name="NGUYEN PHAM ANH THU" userId="baf72463-252b-4d5f-a6ca-5a6327a9888d" providerId="ADAL" clId="{2F718089-70B5-4574-BAF7-6821E1523347}" dt="2022-01-02T03:27:58.691" v="1458" actId="1076"/>
          <ac:spMkLst>
            <pc:docMk/>
            <pc:sldMk cId="2861814169" sldId="315"/>
            <ac:spMk id="136" creationId="{EC6828BB-944D-4A2B-9FDE-5D013099487C}"/>
          </ac:spMkLst>
        </pc:spChg>
        <pc:spChg chg="mod">
          <ac:chgData name="NGUYEN PHAM ANH THU" userId="baf72463-252b-4d5f-a6ca-5a6327a9888d" providerId="ADAL" clId="{2F718089-70B5-4574-BAF7-6821E1523347}" dt="2022-01-02T03:04:45.528" v="1347"/>
          <ac:spMkLst>
            <pc:docMk/>
            <pc:sldMk cId="2861814169" sldId="315"/>
            <ac:spMk id="136" creationId="{FCAE8DDF-869A-4824-974C-BBF1A38F8B2F}"/>
          </ac:spMkLst>
        </pc:spChg>
        <pc:spChg chg="mod">
          <ac:chgData name="NGUYEN PHAM ANH THU" userId="baf72463-252b-4d5f-a6ca-5a6327a9888d" providerId="ADAL" clId="{2F718089-70B5-4574-BAF7-6821E1523347}" dt="2022-01-02T03:04:45.528" v="1347"/>
          <ac:spMkLst>
            <pc:docMk/>
            <pc:sldMk cId="2861814169" sldId="315"/>
            <ac:spMk id="137" creationId="{A5B65288-F2A5-4D3D-8D64-6500A70D132E}"/>
          </ac:spMkLst>
        </pc:spChg>
        <pc:spChg chg="mod">
          <ac:chgData name="NGUYEN PHAM ANH THU" userId="baf72463-252b-4d5f-a6ca-5a6327a9888d" providerId="ADAL" clId="{2F718089-70B5-4574-BAF7-6821E1523347}" dt="2022-01-02T03:04:45.528" v="1347"/>
          <ac:spMkLst>
            <pc:docMk/>
            <pc:sldMk cId="2861814169" sldId="315"/>
            <ac:spMk id="138" creationId="{73C8738A-057A-4EF8-81D1-156CEB97E9E5}"/>
          </ac:spMkLst>
        </pc:spChg>
        <pc:spChg chg="mod">
          <ac:chgData name="NGUYEN PHAM ANH THU" userId="baf72463-252b-4d5f-a6ca-5a6327a9888d" providerId="ADAL" clId="{2F718089-70B5-4574-BAF7-6821E1523347}" dt="2022-01-02T03:04:45.528" v="1347"/>
          <ac:spMkLst>
            <pc:docMk/>
            <pc:sldMk cId="2861814169" sldId="315"/>
            <ac:spMk id="139" creationId="{FEAA7F1C-25E8-43F4-88DA-76F0DB9DE8EE}"/>
          </ac:spMkLst>
        </pc:spChg>
        <pc:spChg chg="mod">
          <ac:chgData name="NGUYEN PHAM ANH THU" userId="baf72463-252b-4d5f-a6ca-5a6327a9888d" providerId="ADAL" clId="{2F718089-70B5-4574-BAF7-6821E1523347}" dt="2022-01-02T03:04:45.528" v="1347"/>
          <ac:spMkLst>
            <pc:docMk/>
            <pc:sldMk cId="2861814169" sldId="315"/>
            <ac:spMk id="140" creationId="{0D8A9AF3-7025-4555-9D2A-812F4FFC6412}"/>
          </ac:spMkLst>
        </pc:spChg>
        <pc:spChg chg="mod">
          <ac:chgData name="NGUYEN PHAM ANH THU" userId="baf72463-252b-4d5f-a6ca-5a6327a9888d" providerId="ADAL" clId="{2F718089-70B5-4574-BAF7-6821E1523347}" dt="2022-01-02T03:04:45.528" v="1347"/>
          <ac:spMkLst>
            <pc:docMk/>
            <pc:sldMk cId="2861814169" sldId="315"/>
            <ac:spMk id="141" creationId="{5D2F93DD-418C-419D-BAB9-642CB5FA4FBF}"/>
          </ac:spMkLst>
        </pc:spChg>
        <pc:spChg chg="mod">
          <ac:chgData name="NGUYEN PHAM ANH THU" userId="baf72463-252b-4d5f-a6ca-5a6327a9888d" providerId="ADAL" clId="{2F718089-70B5-4574-BAF7-6821E1523347}" dt="2022-01-02T03:04:45.528" v="1347"/>
          <ac:spMkLst>
            <pc:docMk/>
            <pc:sldMk cId="2861814169" sldId="315"/>
            <ac:spMk id="142" creationId="{E96631DC-F20C-4D1C-B6C9-FF7793DACD6D}"/>
          </ac:spMkLst>
        </pc:spChg>
        <pc:spChg chg="mod">
          <ac:chgData name="NGUYEN PHAM ANH THU" userId="baf72463-252b-4d5f-a6ca-5a6327a9888d" providerId="ADAL" clId="{2F718089-70B5-4574-BAF7-6821E1523347}" dt="2022-01-02T03:04:45.528" v="1347"/>
          <ac:spMkLst>
            <pc:docMk/>
            <pc:sldMk cId="2861814169" sldId="315"/>
            <ac:spMk id="143" creationId="{3B1C9861-7C6E-47B9-8E4A-9D5872F11068}"/>
          </ac:spMkLst>
        </pc:spChg>
        <pc:spChg chg="mod">
          <ac:chgData name="NGUYEN PHAM ANH THU" userId="baf72463-252b-4d5f-a6ca-5a6327a9888d" providerId="ADAL" clId="{2F718089-70B5-4574-BAF7-6821E1523347}" dt="2022-01-02T03:04:45.528" v="1347"/>
          <ac:spMkLst>
            <pc:docMk/>
            <pc:sldMk cId="2861814169" sldId="315"/>
            <ac:spMk id="144" creationId="{7E3224BA-72B9-4054-810D-C3DAAB812510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46" creationId="{0E4DCA90-FF8F-43F5-B46A-F55B0E6B89A1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47" creationId="{B74A1AFE-48D7-4C00-934D-4E316A759FB9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48" creationId="{6F79E806-6243-456E-BF4D-076CF691CB6A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49" creationId="{1A228B84-DAE7-4A39-B340-BD95BE2E8715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50" creationId="{89B71618-F2AF-4CEF-A6E2-7298C1FCB870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51" creationId="{12C2BA2F-9EB5-428A-BE7B-374CD0AA2468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52" creationId="{2163F0AE-108C-440E-8486-ABA926BCC035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53" creationId="{65E3B25C-2B34-4A66-8EE2-78C95EDDB00C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54" creationId="{14C95C4F-62D5-4E0D-86F6-69B82D9CA3AD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55" creationId="{BB84766E-5428-439F-A357-CE567EF1BBED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57" creationId="{E0EC4D5B-4AB1-4869-8D7D-0622666B0DD4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58" creationId="{6BB2370F-70C3-443B-8EF3-E15BE9DBC7EC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59" creationId="{3501C7FE-15E1-4DAA-8C1B-44AD101E9567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60" creationId="{6A6986CC-864F-4CEE-B2DA-AA26F9CF72D9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61" creationId="{724CFF04-1D52-4706-978D-0AB714FC1B95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62" creationId="{1106BBA9-7ADA-437B-BC1E-46F5749322B8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63" creationId="{5484B221-0F24-40F9-B8C5-080020760A48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64" creationId="{E0676555-64B0-4AD8-886A-253E01756366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65" creationId="{C17FA0A4-4ADA-4A71-96D8-513999993A7E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66" creationId="{ACCEF073-537D-420A-BE09-9131F080723B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68" creationId="{6C53BF36-EBAB-4965-ABD3-D424E7E0557C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69" creationId="{5CD86355-67A7-4A05-B834-ACF7C8D8232A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70" creationId="{5A07A93B-B84F-44D7-AB3B-F5E117C2277F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71" creationId="{65195208-DE38-4B53-9740-37491EEF9627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72" creationId="{446F9CC8-8AFC-4222-9359-2B2B44E92CF7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73" creationId="{68FC2516-6674-40DF-81D0-BB79A5B15F0D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74" creationId="{2ED47DBF-F3F1-4E48-A410-3BCF6D3719BD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75" creationId="{FB666E15-1AA2-438A-8A24-F3C6BF8353B3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76" creationId="{B731C5C1-2CD6-40B9-814A-D9B69DC16731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77" creationId="{702735F3-30DD-4883-9BEF-736F3D64E7A7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79" creationId="{EDCBCB69-1C3F-4F57-97E4-020A1A6683F4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80" creationId="{CE9E7108-C4E8-495B-A54F-DC691CFD6CD3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81" creationId="{65C70575-C333-4B13-9187-BB8E2E2D4A29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82" creationId="{724CEA92-AC66-4F81-BD01-581FD1D51C38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83" creationId="{38966E93-9E92-45FE-A722-D66F45DEA526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84" creationId="{253587B9-B4CD-4BE8-B593-722A157B6C77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85" creationId="{822091B3-3099-4BB4-9B68-36C2190B9B96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86" creationId="{A3B49FE5-90C6-4DFC-9953-231B463B688E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87" creationId="{ADA155F6-C00F-4735-A7D0-0C7DD833148E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88" creationId="{E94A8FF4-2021-4236-9178-A25C5E3E9D61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90" creationId="{F462D11C-72E0-4BEC-920E-7702A2BF7F62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91" creationId="{ABA720AD-F36E-4F2B-B793-9E1F98B23B76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92" creationId="{AD72CC22-FA39-47FC-8188-497BDBB4224F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93" creationId="{1C47C96F-6F58-497F-8064-13225F719889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94" creationId="{8E34C11C-2B14-4DEB-A048-3678CE572D1E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95" creationId="{09A3894E-F18C-497A-9017-5AD3285E7798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96" creationId="{EE908C4A-5128-4DC4-9E90-56837A18D0D5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97" creationId="{F418A5AF-DDF2-49F4-BB83-D3F9791F97AE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98" creationId="{2DECB76A-2B71-4147-9698-ADFC748C5D79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199" creationId="{215DC2E6-9128-43C4-8F91-1D23FD6C7CE9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01" creationId="{E56D6C7F-F9B8-4149-9203-D55C97D7DB22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02" creationId="{25D21E40-44B3-4D94-83B1-95599FCA5FA4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03" creationId="{1835B0E5-C2A4-4404-A04A-08D37D0F5412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04" creationId="{C9178B11-5AF5-4C9E-9A3F-8FAB27044C84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05" creationId="{3EA504A3-4180-4755-9E5B-68BE1B1AB3B7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06" creationId="{846FE402-9F3F-4C59-AB8B-8069B3245EDA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07" creationId="{65465038-1AEA-4380-AED0-8A1BCA6392A1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08" creationId="{D0F85366-BC92-4818-928A-2EB242F26D1E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09" creationId="{AB61676E-2038-4476-834B-30E8C390D328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10" creationId="{DA19C0EA-F1F9-4314-9041-4845DC878906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12" creationId="{EF9EDE01-7999-4A75-907D-7784419A8EA2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13" creationId="{9069261D-56F5-4DA1-A204-F53F2924E9B5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14" creationId="{0D5D2A79-0FE9-4F9A-BC8D-C31E1A5F287A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15" creationId="{D6DE0F6A-7C12-4A14-A014-4731AC85E98C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16" creationId="{F84C8555-D87F-4AA3-B7B6-C89F6343367E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17" creationId="{27EF3AAF-8783-43BE-9932-F52EEB44C11E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18" creationId="{9A91864E-F1F6-44C4-8C81-6E94BA190000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19" creationId="{EE9289A0-AB7F-4400-888C-996D9D5FB6E1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20" creationId="{99EB0B91-7FA1-4F11-9B13-459A6E805C6B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21" creationId="{EBF1B7F9-353C-4122-9EA7-15D6724BE9EB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23" creationId="{25CD5AFE-F309-4072-A1BB-38105E4AA7B8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24" creationId="{A5E15433-817D-43F3-AF03-16AEA1F99E7E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25" creationId="{A7472B09-78C6-41EE-9290-ECF3E1B803E0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26" creationId="{A9E11705-2ECE-4C05-B107-053B16552D7D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27" creationId="{6EEA966F-AA32-4C91-B540-57FAACA766A9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28" creationId="{84DDB6C2-B857-4D18-9C62-95C62963A886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29" creationId="{1DA2EE13-7F66-4F74-8D7E-A128E1AB114D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30" creationId="{F3F25E7D-DFEE-4071-9CCD-5C2AC814A839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31" creationId="{7147086A-24B4-4114-8A32-0A0B402B54FF}"/>
          </ac:spMkLst>
        </pc:spChg>
        <pc:spChg chg="mod">
          <ac:chgData name="NGUYEN PHAM ANH THU" userId="baf72463-252b-4d5f-a6ca-5a6327a9888d" providerId="ADAL" clId="{2F718089-70B5-4574-BAF7-6821E1523347}" dt="2022-01-02T03:07:08.055" v="1363" actId="164"/>
          <ac:spMkLst>
            <pc:docMk/>
            <pc:sldMk cId="2861814169" sldId="315"/>
            <ac:spMk id="232" creationId="{39DA526F-AF85-4B31-B1B3-6F82FBA106AB}"/>
          </ac:spMkLst>
        </pc:spChg>
        <pc:spChg chg="add mod">
          <ac:chgData name="NGUYEN PHAM ANH THU" userId="baf72463-252b-4d5f-a6ca-5a6327a9888d" providerId="ADAL" clId="{2F718089-70B5-4574-BAF7-6821E1523347}" dt="2022-01-02T03:27:58.691" v="1458" actId="1076"/>
          <ac:spMkLst>
            <pc:docMk/>
            <pc:sldMk cId="2861814169" sldId="315"/>
            <ac:spMk id="233" creationId="{B8C68C03-B980-4344-B317-DA45455E0B78}"/>
          </ac:spMkLst>
        </pc:spChg>
        <pc:spChg chg="add mod">
          <ac:chgData name="NGUYEN PHAM ANH THU" userId="baf72463-252b-4d5f-a6ca-5a6327a9888d" providerId="ADAL" clId="{2F718089-70B5-4574-BAF7-6821E1523347}" dt="2022-01-02T03:27:58.691" v="1458" actId="1076"/>
          <ac:spMkLst>
            <pc:docMk/>
            <pc:sldMk cId="2861814169" sldId="315"/>
            <ac:spMk id="234" creationId="{6BEC3459-422A-4815-9A1B-98D2D00B411F}"/>
          </ac:spMkLst>
        </pc:spChg>
        <pc:grpChg chg="add mod">
          <ac:chgData name="NGUYEN PHAM ANH THU" userId="baf72463-252b-4d5f-a6ca-5a6327a9888d" providerId="ADAL" clId="{2F718089-70B5-4574-BAF7-6821E1523347}" dt="2022-01-02T03:27:58.691" v="1458" actId="1076"/>
          <ac:grpSpMkLst>
            <pc:docMk/>
            <pc:sldMk cId="2861814169" sldId="315"/>
            <ac:grpSpMk id="3" creationId="{61F0E10A-1EF7-4EDE-8058-B1227765682F}"/>
          </ac:grpSpMkLst>
        </pc:grpChg>
        <pc:grpChg chg="add mod">
          <ac:chgData name="NGUYEN PHAM ANH THU" userId="baf72463-252b-4d5f-a6ca-5a6327a9888d" providerId="ADAL" clId="{2F718089-70B5-4574-BAF7-6821E1523347}" dt="2022-01-02T03:06:38.080" v="1359" actId="164"/>
          <ac:grpSpMkLst>
            <pc:docMk/>
            <pc:sldMk cId="2861814169" sldId="315"/>
            <ac:grpSpMk id="5" creationId="{B56A4260-3C17-4341-99BE-3F4797C3C4D9}"/>
          </ac:grpSpMkLst>
        </pc:grpChg>
        <pc:grpChg chg="add mod">
          <ac:chgData name="NGUYEN PHAM ANH THU" userId="baf72463-252b-4d5f-a6ca-5a6327a9888d" providerId="ADAL" clId="{2F718089-70B5-4574-BAF7-6821E1523347}" dt="2022-01-02T03:07:08.055" v="1363" actId="164"/>
          <ac:grpSpMkLst>
            <pc:docMk/>
            <pc:sldMk cId="2861814169" sldId="315"/>
            <ac:grpSpMk id="6" creationId="{6A0FD78A-33BE-4CD2-A178-E4603BA3C6BE}"/>
          </ac:grpSpMkLst>
        </pc:grpChg>
        <pc:grpChg chg="add del mod">
          <ac:chgData name="NGUYEN PHAM ANH THU" userId="baf72463-252b-4d5f-a6ca-5a6327a9888d" providerId="ADAL" clId="{2F718089-70B5-4574-BAF7-6821E1523347}" dt="2022-01-02T03:04:10.879" v="1339" actId="478"/>
          <ac:grpSpMkLst>
            <pc:docMk/>
            <pc:sldMk cId="2861814169" sldId="315"/>
            <ac:grpSpMk id="46" creationId="{37288E0B-1DA8-4DFA-B1AD-FB552A86A2D6}"/>
          </ac:grpSpMkLst>
        </pc:grpChg>
        <pc:grpChg chg="add del mod">
          <ac:chgData name="NGUYEN PHAM ANH THU" userId="baf72463-252b-4d5f-a6ca-5a6327a9888d" providerId="ADAL" clId="{2F718089-70B5-4574-BAF7-6821E1523347}" dt="2022-01-02T03:04:10.879" v="1339" actId="478"/>
          <ac:grpSpMkLst>
            <pc:docMk/>
            <pc:sldMk cId="2861814169" sldId="315"/>
            <ac:grpSpMk id="57" creationId="{B80D69D4-8A9A-4A02-AB3C-B757527ECBA6}"/>
          </ac:grpSpMkLst>
        </pc:grpChg>
        <pc:grpChg chg="add del mod">
          <ac:chgData name="NGUYEN PHAM ANH THU" userId="baf72463-252b-4d5f-a6ca-5a6327a9888d" providerId="ADAL" clId="{2F718089-70B5-4574-BAF7-6821E1523347}" dt="2022-01-02T03:04:10.879" v="1339" actId="478"/>
          <ac:grpSpMkLst>
            <pc:docMk/>
            <pc:sldMk cId="2861814169" sldId="315"/>
            <ac:grpSpMk id="68" creationId="{A8D47DA2-637C-4480-8F32-3BCA40BD1A68}"/>
          </ac:grpSpMkLst>
        </pc:grpChg>
        <pc:grpChg chg="add del mod">
          <ac:chgData name="NGUYEN PHAM ANH THU" userId="baf72463-252b-4d5f-a6ca-5a6327a9888d" providerId="ADAL" clId="{2F718089-70B5-4574-BAF7-6821E1523347}" dt="2022-01-02T03:04:10.879" v="1339" actId="478"/>
          <ac:grpSpMkLst>
            <pc:docMk/>
            <pc:sldMk cId="2861814169" sldId="315"/>
            <ac:grpSpMk id="79" creationId="{400FD31D-897D-4FC9-8275-A870A0B13069}"/>
          </ac:grpSpMkLst>
        </pc:grpChg>
        <pc:grpChg chg="add del mod">
          <ac:chgData name="NGUYEN PHAM ANH THU" userId="baf72463-252b-4d5f-a6ca-5a6327a9888d" providerId="ADAL" clId="{2F718089-70B5-4574-BAF7-6821E1523347}" dt="2022-01-02T03:04:10.879" v="1339" actId="478"/>
          <ac:grpSpMkLst>
            <pc:docMk/>
            <pc:sldMk cId="2861814169" sldId="315"/>
            <ac:grpSpMk id="90" creationId="{97029110-DF5D-42E7-B9AE-E8DD686DBA97}"/>
          </ac:grpSpMkLst>
        </pc:grpChg>
        <pc:grpChg chg="add del mod">
          <ac:chgData name="NGUYEN PHAM ANH THU" userId="baf72463-252b-4d5f-a6ca-5a6327a9888d" providerId="ADAL" clId="{2F718089-70B5-4574-BAF7-6821E1523347}" dt="2022-01-02T03:04:10.879" v="1339" actId="478"/>
          <ac:grpSpMkLst>
            <pc:docMk/>
            <pc:sldMk cId="2861814169" sldId="315"/>
            <ac:grpSpMk id="101" creationId="{5105B7FE-1294-43D2-B5AF-ED92C7E274B3}"/>
          </ac:grpSpMkLst>
        </pc:grpChg>
        <pc:grpChg chg="add del mod">
          <ac:chgData name="NGUYEN PHAM ANH THU" userId="baf72463-252b-4d5f-a6ca-5a6327a9888d" providerId="ADAL" clId="{2F718089-70B5-4574-BAF7-6821E1523347}" dt="2022-01-02T03:04:10.879" v="1339" actId="478"/>
          <ac:grpSpMkLst>
            <pc:docMk/>
            <pc:sldMk cId="2861814169" sldId="315"/>
            <ac:grpSpMk id="112" creationId="{4BB2482B-DEEB-4069-9A4C-36F17B770E85}"/>
          </ac:grpSpMkLst>
        </pc:grpChg>
        <pc:grpChg chg="add mod">
          <ac:chgData name="NGUYEN PHAM ANH THU" userId="baf72463-252b-4d5f-a6ca-5a6327a9888d" providerId="ADAL" clId="{2F718089-70B5-4574-BAF7-6821E1523347}" dt="2022-01-02T03:27:58.691" v="1458" actId="1076"/>
          <ac:grpSpMkLst>
            <pc:docMk/>
            <pc:sldMk cId="2861814169" sldId="315"/>
            <ac:grpSpMk id="123" creationId="{E31B80E7-EA24-4F99-9793-0827BF8BBF19}"/>
          </ac:grpSpMkLst>
        </pc:grpChg>
        <pc:grpChg chg="add del mod">
          <ac:chgData name="NGUYEN PHAM ANH THU" userId="baf72463-252b-4d5f-a6ca-5a6327a9888d" providerId="ADAL" clId="{2F718089-70B5-4574-BAF7-6821E1523347}" dt="2022-01-02T03:04:47.337" v="1349" actId="478"/>
          <ac:grpSpMkLst>
            <pc:docMk/>
            <pc:sldMk cId="2861814169" sldId="315"/>
            <ac:grpSpMk id="134" creationId="{3368867F-E13B-4C8C-A928-34F6C77883D3}"/>
          </ac:grpSpMkLst>
        </pc:grpChg>
        <pc:grpChg chg="add mod">
          <ac:chgData name="NGUYEN PHAM ANH THU" userId="baf72463-252b-4d5f-a6ca-5a6327a9888d" providerId="ADAL" clId="{2F718089-70B5-4574-BAF7-6821E1523347}" dt="2022-01-02T03:27:58.691" v="1458" actId="1076"/>
          <ac:grpSpMkLst>
            <pc:docMk/>
            <pc:sldMk cId="2861814169" sldId="315"/>
            <ac:grpSpMk id="145" creationId="{BCA836F9-BBAF-42DE-A2DA-BBFB0941AB24}"/>
          </ac:grpSpMkLst>
        </pc:grpChg>
        <pc:grpChg chg="add mod">
          <ac:chgData name="NGUYEN PHAM ANH THU" userId="baf72463-252b-4d5f-a6ca-5a6327a9888d" providerId="ADAL" clId="{2F718089-70B5-4574-BAF7-6821E1523347}" dt="2022-01-02T03:27:58.691" v="1458" actId="1076"/>
          <ac:grpSpMkLst>
            <pc:docMk/>
            <pc:sldMk cId="2861814169" sldId="315"/>
            <ac:grpSpMk id="156" creationId="{AB6D8795-A6A0-4E21-BF08-9A73EA79355F}"/>
          </ac:grpSpMkLst>
        </pc:grpChg>
        <pc:grpChg chg="add mod">
          <ac:chgData name="NGUYEN PHAM ANH THU" userId="baf72463-252b-4d5f-a6ca-5a6327a9888d" providerId="ADAL" clId="{2F718089-70B5-4574-BAF7-6821E1523347}" dt="2022-01-02T03:27:58.691" v="1458" actId="1076"/>
          <ac:grpSpMkLst>
            <pc:docMk/>
            <pc:sldMk cId="2861814169" sldId="315"/>
            <ac:grpSpMk id="167" creationId="{77D33257-F694-4F61-ABB6-60B766396BF4}"/>
          </ac:grpSpMkLst>
        </pc:grpChg>
        <pc:grpChg chg="add mod">
          <ac:chgData name="NGUYEN PHAM ANH THU" userId="baf72463-252b-4d5f-a6ca-5a6327a9888d" providerId="ADAL" clId="{2F718089-70B5-4574-BAF7-6821E1523347}" dt="2022-01-02T03:27:58.691" v="1458" actId="1076"/>
          <ac:grpSpMkLst>
            <pc:docMk/>
            <pc:sldMk cId="2861814169" sldId="315"/>
            <ac:grpSpMk id="178" creationId="{7B1E3C9F-58E2-4194-995D-DE746338C6E5}"/>
          </ac:grpSpMkLst>
        </pc:grpChg>
        <pc:grpChg chg="add mod">
          <ac:chgData name="NGUYEN PHAM ANH THU" userId="baf72463-252b-4d5f-a6ca-5a6327a9888d" providerId="ADAL" clId="{2F718089-70B5-4574-BAF7-6821E1523347}" dt="2022-01-02T03:27:58.691" v="1458" actId="1076"/>
          <ac:grpSpMkLst>
            <pc:docMk/>
            <pc:sldMk cId="2861814169" sldId="315"/>
            <ac:grpSpMk id="189" creationId="{9E1605EA-4B53-488C-82CA-9AC54F5E74F0}"/>
          </ac:grpSpMkLst>
        </pc:grpChg>
        <pc:grpChg chg="add mod">
          <ac:chgData name="NGUYEN PHAM ANH THU" userId="baf72463-252b-4d5f-a6ca-5a6327a9888d" providerId="ADAL" clId="{2F718089-70B5-4574-BAF7-6821E1523347}" dt="2022-01-02T03:27:58.691" v="1458" actId="1076"/>
          <ac:grpSpMkLst>
            <pc:docMk/>
            <pc:sldMk cId="2861814169" sldId="315"/>
            <ac:grpSpMk id="200" creationId="{FB2C7A65-4B5B-436A-A56F-EF99412ADAEF}"/>
          </ac:grpSpMkLst>
        </pc:grpChg>
        <pc:grpChg chg="add mod">
          <ac:chgData name="NGUYEN PHAM ANH THU" userId="baf72463-252b-4d5f-a6ca-5a6327a9888d" providerId="ADAL" clId="{2F718089-70B5-4574-BAF7-6821E1523347}" dt="2022-01-02T03:27:58.691" v="1458" actId="1076"/>
          <ac:grpSpMkLst>
            <pc:docMk/>
            <pc:sldMk cId="2861814169" sldId="315"/>
            <ac:grpSpMk id="211" creationId="{28F0B00A-1B83-4FA3-9F63-64876C590B16}"/>
          </ac:grpSpMkLst>
        </pc:grpChg>
        <pc:grpChg chg="add mod">
          <ac:chgData name="NGUYEN PHAM ANH THU" userId="baf72463-252b-4d5f-a6ca-5a6327a9888d" providerId="ADAL" clId="{2F718089-70B5-4574-BAF7-6821E1523347}" dt="2022-01-02T03:27:58.691" v="1458" actId="1076"/>
          <ac:grpSpMkLst>
            <pc:docMk/>
            <pc:sldMk cId="2861814169" sldId="315"/>
            <ac:grpSpMk id="222" creationId="{B4EEDBDE-D750-4DD3-9D22-B9992700F9D7}"/>
          </ac:grpSpMkLst>
        </pc:grpChg>
      </pc:sldChg>
      <pc:sldChg chg="addSp delSp modSp add mod delAnim modAnim">
        <pc:chgData name="NGUYEN PHAM ANH THU" userId="baf72463-252b-4d5f-a6ca-5a6327a9888d" providerId="ADAL" clId="{2F718089-70B5-4574-BAF7-6821E1523347}" dt="2022-01-02T03:54:15.510" v="1798" actId="1076"/>
        <pc:sldMkLst>
          <pc:docMk/>
          <pc:sldMk cId="297562809" sldId="316"/>
        </pc:sldMkLst>
        <pc:spChg chg="del">
          <ac:chgData name="NGUYEN PHAM ANH THU" userId="baf72463-252b-4d5f-a6ca-5a6327a9888d" providerId="ADAL" clId="{2F718089-70B5-4574-BAF7-6821E1523347}" dt="2022-01-02T03:29:42.522" v="1475" actId="478"/>
          <ac:spMkLst>
            <pc:docMk/>
            <pc:sldMk cId="297562809" sldId="316"/>
            <ac:spMk id="4" creationId="{0B62AF98-AE5C-4401-B5EB-7B0A56270453}"/>
          </ac:spMkLst>
        </pc:spChg>
        <pc:spChg chg="del">
          <ac:chgData name="NGUYEN PHAM ANH THU" userId="baf72463-252b-4d5f-a6ca-5a6327a9888d" providerId="ADAL" clId="{2F718089-70B5-4574-BAF7-6821E1523347}" dt="2022-01-02T03:29:42.522" v="1475" actId="478"/>
          <ac:spMkLst>
            <pc:docMk/>
            <pc:sldMk cId="297562809" sldId="316"/>
            <ac:spMk id="5" creationId="{D673C19A-64A7-44BC-B5A1-EE9D2B3562C4}"/>
          </ac:spMkLst>
        </pc:spChg>
        <pc:spChg chg="del">
          <ac:chgData name="NGUYEN PHAM ANH THU" userId="baf72463-252b-4d5f-a6ca-5a6327a9888d" providerId="ADAL" clId="{2F718089-70B5-4574-BAF7-6821E1523347}" dt="2022-01-02T03:29:40.428" v="1474" actId="478"/>
          <ac:spMkLst>
            <pc:docMk/>
            <pc:sldMk cId="297562809" sldId="316"/>
            <ac:spMk id="7" creationId="{966989D2-2D25-424D-B13A-350863FF31C7}"/>
          </ac:spMkLst>
        </pc:spChg>
        <pc:spChg chg="mod">
          <ac:chgData name="NGUYEN PHAM ANH THU" userId="baf72463-252b-4d5f-a6ca-5a6327a9888d" providerId="ADAL" clId="{2F718089-70B5-4574-BAF7-6821E1523347}" dt="2022-01-02T03:32:50.402" v="1542" actId="1076"/>
          <ac:spMkLst>
            <pc:docMk/>
            <pc:sldMk cId="297562809" sldId="316"/>
            <ac:spMk id="14" creationId="{2D82FC9C-EE1A-4E2E-872F-5C9F5FE7A59B}"/>
          </ac:spMkLst>
        </pc:spChg>
        <pc:spChg chg="del">
          <ac:chgData name="NGUYEN PHAM ANH THU" userId="baf72463-252b-4d5f-a6ca-5a6327a9888d" providerId="ADAL" clId="{2F718089-70B5-4574-BAF7-6821E1523347}" dt="2022-01-02T03:29:37.836" v="1473" actId="478"/>
          <ac:spMkLst>
            <pc:docMk/>
            <pc:sldMk cId="297562809" sldId="316"/>
            <ac:spMk id="16" creationId="{5F47A50D-E225-4EAF-9E1B-2DA7A0010BCA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36" creationId="{E81D09BA-45DC-4FAE-ACD0-6099B88C7AAE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37" creationId="{08B7C5E5-8F59-48A0-ACD7-4954832CACC0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38" creationId="{6F0602B3-E995-44C8-A53D-CE0B9F6C3759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39" creationId="{BB35E125-341F-49E3-8617-2A97A2410714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40" creationId="{DFD3E3DA-262F-468B-884A-29D06E8B61E5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41" creationId="{0B346FD2-F5EA-4A9F-AC47-86C7213A400D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42" creationId="{58BE6BE5-2A10-422E-B277-05B761173015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43" creationId="{C09A9FF0-1FF9-49E4-885A-DD0AAB504C06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44" creationId="{487536E4-5E37-4EE0-B18A-2BA25E7ED55C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45" creationId="{8E637FF2-82B0-446F-ADC9-69CFCC091561}"/>
          </ac:spMkLst>
        </pc:spChg>
        <pc:spChg chg="del">
          <ac:chgData name="NGUYEN PHAM ANH THU" userId="baf72463-252b-4d5f-a6ca-5a6327a9888d" providerId="ADAL" clId="{2F718089-70B5-4574-BAF7-6821E1523347}" dt="2022-01-02T03:29:40.428" v="1474" actId="478"/>
          <ac:spMkLst>
            <pc:docMk/>
            <pc:sldMk cId="297562809" sldId="316"/>
            <ac:spMk id="119" creationId="{7A530A3B-D3E8-40B6-BBD0-6F6CFBC3409D}"/>
          </ac:spMkLst>
        </pc:spChg>
        <pc:spChg chg="del">
          <ac:chgData name="NGUYEN PHAM ANH THU" userId="baf72463-252b-4d5f-a6ca-5a6327a9888d" providerId="ADAL" clId="{2F718089-70B5-4574-BAF7-6821E1523347}" dt="2022-01-02T03:29:40.428" v="1474" actId="478"/>
          <ac:spMkLst>
            <pc:docMk/>
            <pc:sldMk cId="297562809" sldId="316"/>
            <ac:spMk id="120" creationId="{6AA06F5E-78F9-4BE7-B559-9C68583243DD}"/>
          </ac:spMkLst>
        </pc:spChg>
        <pc:spChg chg="del">
          <ac:chgData name="NGUYEN PHAM ANH THU" userId="baf72463-252b-4d5f-a6ca-5a6327a9888d" providerId="ADAL" clId="{2F718089-70B5-4574-BAF7-6821E1523347}" dt="2022-01-02T03:29:40.428" v="1474" actId="478"/>
          <ac:spMkLst>
            <pc:docMk/>
            <pc:sldMk cId="297562809" sldId="316"/>
            <ac:spMk id="121" creationId="{8220783E-9F33-480F-A1B8-74872167AC23}"/>
          </ac:spMkLst>
        </pc:spChg>
        <pc:spChg chg="del">
          <ac:chgData name="NGUYEN PHAM ANH THU" userId="baf72463-252b-4d5f-a6ca-5a6327a9888d" providerId="ADAL" clId="{2F718089-70B5-4574-BAF7-6821E1523347}" dt="2022-01-02T03:29:40.428" v="1474" actId="478"/>
          <ac:spMkLst>
            <pc:docMk/>
            <pc:sldMk cId="297562809" sldId="316"/>
            <ac:spMk id="122" creationId="{D7A98CC5-399A-4D30-91D1-BC7840BA7519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24" creationId="{C7432F0E-7B84-42ED-9715-2B4296639612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25" creationId="{54C10273-E995-4C22-88E0-AD804EB18579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26" creationId="{7FFF7BE7-7A03-48DC-B305-F9A3C646DAFD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27" creationId="{5366EB82-D4FD-4A7C-B240-6D7A58CDEE03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28" creationId="{2DEB95BD-9ADC-42A0-8DC6-317B4995E8FD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29" creationId="{4A42E7D8-B837-40E6-803C-F1BBFA670C52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30" creationId="{2B5B71F4-DB31-400F-B311-CD1E339A9D38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31" creationId="{830CE206-3143-4FE2-B385-9C97C824B9C5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32" creationId="{D4BA08F5-F846-4897-BCE5-37058378723A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33" creationId="{5235890D-28E9-4D47-BF2B-97C5988898A0}"/>
          </ac:spMkLst>
        </pc:spChg>
        <pc:spChg chg="del">
          <ac:chgData name="NGUYEN PHAM ANH THU" userId="baf72463-252b-4d5f-a6ca-5a6327a9888d" providerId="ADAL" clId="{2F718089-70B5-4574-BAF7-6821E1523347}" dt="2022-01-02T03:29:40.428" v="1474" actId="478"/>
          <ac:spMkLst>
            <pc:docMk/>
            <pc:sldMk cId="297562809" sldId="316"/>
            <ac:spMk id="134" creationId="{CFD87DDD-D77D-42AB-B811-3774A3E76CA7}"/>
          </ac:spMkLst>
        </pc:spChg>
        <pc:spChg chg="del">
          <ac:chgData name="NGUYEN PHAM ANH THU" userId="baf72463-252b-4d5f-a6ca-5a6327a9888d" providerId="ADAL" clId="{2F718089-70B5-4574-BAF7-6821E1523347}" dt="2022-01-02T03:29:40.428" v="1474" actId="478"/>
          <ac:spMkLst>
            <pc:docMk/>
            <pc:sldMk cId="297562809" sldId="316"/>
            <ac:spMk id="135" creationId="{7BE2296E-2FD6-476E-8834-F8DCC51DE972}"/>
          </ac:spMkLst>
        </pc:spChg>
        <pc:spChg chg="del">
          <ac:chgData name="NGUYEN PHAM ANH THU" userId="baf72463-252b-4d5f-a6ca-5a6327a9888d" providerId="ADAL" clId="{2F718089-70B5-4574-BAF7-6821E1523347}" dt="2022-01-02T03:29:40.428" v="1474" actId="478"/>
          <ac:spMkLst>
            <pc:docMk/>
            <pc:sldMk cId="297562809" sldId="316"/>
            <ac:spMk id="136" creationId="{EC6828BB-944D-4A2B-9FDE-5D013099487C}"/>
          </ac:spMkLst>
        </pc:spChg>
        <pc:spChg chg="mod">
          <ac:chgData name="NGUYEN PHAM ANH THU" userId="baf72463-252b-4d5f-a6ca-5a6327a9888d" providerId="ADAL" clId="{2F718089-70B5-4574-BAF7-6821E1523347}" dt="2022-01-02T03:32:57.218" v="1544" actId="14100"/>
          <ac:spMkLst>
            <pc:docMk/>
            <pc:sldMk cId="297562809" sldId="316"/>
            <ac:spMk id="139" creationId="{C62A4363-0B45-40D7-9EFE-9E98ED1D7342}"/>
          </ac:spMkLst>
        </pc:spChg>
        <pc:spChg chg="mod">
          <ac:chgData name="NGUYEN PHAM ANH THU" userId="baf72463-252b-4d5f-a6ca-5a6327a9888d" providerId="ADAL" clId="{2F718089-70B5-4574-BAF7-6821E1523347}" dt="2022-01-02T03:54:15.510" v="1798" actId="1076"/>
          <ac:spMkLst>
            <pc:docMk/>
            <pc:sldMk cId="297562809" sldId="316"/>
            <ac:spMk id="140" creationId="{C7EB0080-63E8-40F3-B0F6-9F8661147D21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46" creationId="{0E4DCA90-FF8F-43F5-B46A-F55B0E6B89A1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47" creationId="{B74A1AFE-48D7-4C00-934D-4E316A759FB9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48" creationId="{6F79E806-6243-456E-BF4D-076CF691CB6A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49" creationId="{1A228B84-DAE7-4A39-B340-BD95BE2E8715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50" creationId="{89B71618-F2AF-4CEF-A6E2-7298C1FCB870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51" creationId="{12C2BA2F-9EB5-428A-BE7B-374CD0AA2468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52" creationId="{2163F0AE-108C-440E-8486-ABA926BCC035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53" creationId="{65E3B25C-2B34-4A66-8EE2-78C95EDDB00C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54" creationId="{14C95C4F-62D5-4E0D-86F6-69B82D9CA3AD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55" creationId="{BB84766E-5428-439F-A357-CE567EF1BBED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57" creationId="{E0EC4D5B-4AB1-4869-8D7D-0622666B0DD4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58" creationId="{6BB2370F-70C3-443B-8EF3-E15BE9DBC7EC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59" creationId="{3501C7FE-15E1-4DAA-8C1B-44AD101E9567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60" creationId="{6A6986CC-864F-4CEE-B2DA-AA26F9CF72D9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61" creationId="{724CFF04-1D52-4706-978D-0AB714FC1B95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62" creationId="{1106BBA9-7ADA-437B-BC1E-46F5749322B8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63" creationId="{5484B221-0F24-40F9-B8C5-080020760A48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64" creationId="{E0676555-64B0-4AD8-886A-253E01756366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65" creationId="{C17FA0A4-4ADA-4A71-96D8-513999993A7E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66" creationId="{ACCEF073-537D-420A-BE09-9131F080723B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68" creationId="{6C53BF36-EBAB-4965-ABD3-D424E7E0557C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69" creationId="{5CD86355-67A7-4A05-B834-ACF7C8D8232A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70" creationId="{5A07A93B-B84F-44D7-AB3B-F5E117C2277F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71" creationId="{65195208-DE38-4B53-9740-37491EEF9627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72" creationId="{446F9CC8-8AFC-4222-9359-2B2B44E92CF7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73" creationId="{68FC2516-6674-40DF-81D0-BB79A5B15F0D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74" creationId="{2ED47DBF-F3F1-4E48-A410-3BCF6D3719BD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75" creationId="{FB666E15-1AA2-438A-8A24-F3C6BF8353B3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76" creationId="{B731C5C1-2CD6-40B9-814A-D9B69DC16731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77" creationId="{702735F3-30DD-4883-9BEF-736F3D64E7A7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79" creationId="{EDCBCB69-1C3F-4F57-97E4-020A1A6683F4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80" creationId="{CE9E7108-C4E8-495B-A54F-DC691CFD6CD3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81" creationId="{65C70575-C333-4B13-9187-BB8E2E2D4A29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82" creationId="{724CEA92-AC66-4F81-BD01-581FD1D51C38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83" creationId="{38966E93-9E92-45FE-A722-D66F45DEA526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84" creationId="{253587B9-B4CD-4BE8-B593-722A157B6C77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85" creationId="{822091B3-3099-4BB4-9B68-36C2190B9B96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86" creationId="{A3B49FE5-90C6-4DFC-9953-231B463B688E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87" creationId="{ADA155F6-C00F-4735-A7D0-0C7DD833148E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88" creationId="{E94A8FF4-2021-4236-9178-A25C5E3E9D61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90" creationId="{F462D11C-72E0-4BEC-920E-7702A2BF7F62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91" creationId="{ABA720AD-F36E-4F2B-B793-9E1F98B23B76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92" creationId="{AD72CC22-FA39-47FC-8188-497BDBB4224F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93" creationId="{1C47C96F-6F58-497F-8064-13225F719889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94" creationId="{8E34C11C-2B14-4DEB-A048-3678CE572D1E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95" creationId="{09A3894E-F18C-497A-9017-5AD3285E7798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96" creationId="{EE908C4A-5128-4DC4-9E90-56837A18D0D5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97" creationId="{F418A5AF-DDF2-49F4-BB83-D3F9791F97AE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98" creationId="{2DECB76A-2B71-4147-9698-ADFC748C5D79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199" creationId="{215DC2E6-9128-43C4-8F91-1D23FD6C7CE9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01" creationId="{E56D6C7F-F9B8-4149-9203-D55C97D7DB22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02" creationId="{25D21E40-44B3-4D94-83B1-95599FCA5FA4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03" creationId="{1835B0E5-C2A4-4404-A04A-08D37D0F5412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04" creationId="{C9178B11-5AF5-4C9E-9A3F-8FAB27044C84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05" creationId="{3EA504A3-4180-4755-9E5B-68BE1B1AB3B7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06" creationId="{846FE402-9F3F-4C59-AB8B-8069B3245EDA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07" creationId="{65465038-1AEA-4380-AED0-8A1BCA6392A1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08" creationId="{D0F85366-BC92-4818-928A-2EB242F26D1E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09" creationId="{AB61676E-2038-4476-834B-30E8C390D328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10" creationId="{DA19C0EA-F1F9-4314-9041-4845DC878906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12" creationId="{EF9EDE01-7999-4A75-907D-7784419A8EA2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13" creationId="{9069261D-56F5-4DA1-A204-F53F2924E9B5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14" creationId="{0D5D2A79-0FE9-4F9A-BC8D-C31E1A5F287A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15" creationId="{D6DE0F6A-7C12-4A14-A014-4731AC85E98C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16" creationId="{F84C8555-D87F-4AA3-B7B6-C89F6343367E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17" creationId="{27EF3AAF-8783-43BE-9932-F52EEB44C11E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18" creationId="{9A91864E-F1F6-44C4-8C81-6E94BA190000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19" creationId="{EE9289A0-AB7F-4400-888C-996D9D5FB6E1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20" creationId="{99EB0B91-7FA1-4F11-9B13-459A6E805C6B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21" creationId="{EBF1B7F9-353C-4122-9EA7-15D6724BE9EB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23" creationId="{25CD5AFE-F309-4072-A1BB-38105E4AA7B8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24" creationId="{A5E15433-817D-43F3-AF03-16AEA1F99E7E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25" creationId="{A7472B09-78C6-41EE-9290-ECF3E1B803E0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26" creationId="{A9E11705-2ECE-4C05-B107-053B16552D7D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27" creationId="{6EEA966F-AA32-4C91-B540-57FAACA766A9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28" creationId="{84DDB6C2-B857-4D18-9C62-95C62963A886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29" creationId="{1DA2EE13-7F66-4F74-8D7E-A128E1AB114D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30" creationId="{F3F25E7D-DFEE-4071-9CCD-5C2AC814A839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31" creationId="{7147086A-24B4-4114-8A32-0A0B402B54FF}"/>
          </ac:spMkLst>
        </pc:spChg>
        <pc:spChg chg="mod">
          <ac:chgData name="NGUYEN PHAM ANH THU" userId="baf72463-252b-4d5f-a6ca-5a6327a9888d" providerId="ADAL" clId="{2F718089-70B5-4574-BAF7-6821E1523347}" dt="2022-01-02T03:33:13.917" v="1545" actId="165"/>
          <ac:spMkLst>
            <pc:docMk/>
            <pc:sldMk cId="297562809" sldId="316"/>
            <ac:spMk id="232" creationId="{39DA526F-AF85-4B31-B1B3-6F82FBA106AB}"/>
          </ac:spMkLst>
        </pc:spChg>
        <pc:spChg chg="del">
          <ac:chgData name="NGUYEN PHAM ANH THU" userId="baf72463-252b-4d5f-a6ca-5a6327a9888d" providerId="ADAL" clId="{2F718089-70B5-4574-BAF7-6821E1523347}" dt="2022-01-02T03:29:40.428" v="1474" actId="478"/>
          <ac:spMkLst>
            <pc:docMk/>
            <pc:sldMk cId="297562809" sldId="316"/>
            <ac:spMk id="233" creationId="{B8C68C03-B980-4344-B317-DA45455E0B78}"/>
          </ac:spMkLst>
        </pc:spChg>
        <pc:spChg chg="del">
          <ac:chgData name="NGUYEN PHAM ANH THU" userId="baf72463-252b-4d5f-a6ca-5a6327a9888d" providerId="ADAL" clId="{2F718089-70B5-4574-BAF7-6821E1523347}" dt="2022-01-02T03:29:40.428" v="1474" actId="478"/>
          <ac:spMkLst>
            <pc:docMk/>
            <pc:sldMk cId="297562809" sldId="316"/>
            <ac:spMk id="234" creationId="{6BEC3459-422A-4815-9A1B-98D2D00B411F}"/>
          </ac:spMkLst>
        </pc:spChg>
        <pc:grpChg chg="mod topLvl">
          <ac:chgData name="NGUYEN PHAM ANH THU" userId="baf72463-252b-4d5f-a6ca-5a6327a9888d" providerId="ADAL" clId="{2F718089-70B5-4574-BAF7-6821E1523347}" dt="2022-01-02T03:33:13.917" v="1545" actId="165"/>
          <ac:grpSpMkLst>
            <pc:docMk/>
            <pc:sldMk cId="297562809" sldId="316"/>
            <ac:grpSpMk id="3" creationId="{61F0E10A-1EF7-4EDE-8058-B1227765682F}"/>
          </ac:grpSpMkLst>
        </pc:grpChg>
        <pc:grpChg chg="add del mod">
          <ac:chgData name="NGUYEN PHAM ANH THU" userId="baf72463-252b-4d5f-a6ca-5a6327a9888d" providerId="ADAL" clId="{2F718089-70B5-4574-BAF7-6821E1523347}" dt="2022-01-02T03:33:13.917" v="1545" actId="165"/>
          <ac:grpSpMkLst>
            <pc:docMk/>
            <pc:sldMk cId="297562809" sldId="316"/>
            <ac:grpSpMk id="6" creationId="{2291270B-20F0-474D-BD04-3DF38466D0B7}"/>
          </ac:grpSpMkLst>
        </pc:grpChg>
        <pc:grpChg chg="mod topLvl">
          <ac:chgData name="NGUYEN PHAM ANH THU" userId="baf72463-252b-4d5f-a6ca-5a6327a9888d" providerId="ADAL" clId="{2F718089-70B5-4574-BAF7-6821E1523347}" dt="2022-01-02T03:33:13.917" v="1545" actId="165"/>
          <ac:grpSpMkLst>
            <pc:docMk/>
            <pc:sldMk cId="297562809" sldId="316"/>
            <ac:grpSpMk id="123" creationId="{E31B80E7-EA24-4F99-9793-0827BF8BBF19}"/>
          </ac:grpSpMkLst>
        </pc:grpChg>
        <pc:grpChg chg="add mod">
          <ac:chgData name="NGUYEN PHAM ANH THU" userId="baf72463-252b-4d5f-a6ca-5a6327a9888d" providerId="ADAL" clId="{2F718089-70B5-4574-BAF7-6821E1523347}" dt="2022-01-02T03:32:54.314" v="1543" actId="1076"/>
          <ac:grpSpMkLst>
            <pc:docMk/>
            <pc:sldMk cId="297562809" sldId="316"/>
            <ac:grpSpMk id="138" creationId="{9F3E7DC8-61EC-4937-821B-66D8183DC4DC}"/>
          </ac:grpSpMkLst>
        </pc:grpChg>
        <pc:grpChg chg="mod topLvl">
          <ac:chgData name="NGUYEN PHAM ANH THU" userId="baf72463-252b-4d5f-a6ca-5a6327a9888d" providerId="ADAL" clId="{2F718089-70B5-4574-BAF7-6821E1523347}" dt="2022-01-02T03:33:13.917" v="1545" actId="165"/>
          <ac:grpSpMkLst>
            <pc:docMk/>
            <pc:sldMk cId="297562809" sldId="316"/>
            <ac:grpSpMk id="145" creationId="{BCA836F9-BBAF-42DE-A2DA-BBFB0941AB24}"/>
          </ac:grpSpMkLst>
        </pc:grpChg>
        <pc:grpChg chg="mod topLvl">
          <ac:chgData name="NGUYEN PHAM ANH THU" userId="baf72463-252b-4d5f-a6ca-5a6327a9888d" providerId="ADAL" clId="{2F718089-70B5-4574-BAF7-6821E1523347}" dt="2022-01-02T03:33:13.917" v="1545" actId="165"/>
          <ac:grpSpMkLst>
            <pc:docMk/>
            <pc:sldMk cId="297562809" sldId="316"/>
            <ac:grpSpMk id="156" creationId="{AB6D8795-A6A0-4E21-BF08-9A73EA79355F}"/>
          </ac:grpSpMkLst>
        </pc:grpChg>
        <pc:grpChg chg="mod topLvl">
          <ac:chgData name="NGUYEN PHAM ANH THU" userId="baf72463-252b-4d5f-a6ca-5a6327a9888d" providerId="ADAL" clId="{2F718089-70B5-4574-BAF7-6821E1523347}" dt="2022-01-02T03:33:13.917" v="1545" actId="165"/>
          <ac:grpSpMkLst>
            <pc:docMk/>
            <pc:sldMk cId="297562809" sldId="316"/>
            <ac:grpSpMk id="167" creationId="{77D33257-F694-4F61-ABB6-60B766396BF4}"/>
          </ac:grpSpMkLst>
        </pc:grpChg>
        <pc:grpChg chg="mod topLvl">
          <ac:chgData name="NGUYEN PHAM ANH THU" userId="baf72463-252b-4d5f-a6ca-5a6327a9888d" providerId="ADAL" clId="{2F718089-70B5-4574-BAF7-6821E1523347}" dt="2022-01-02T03:33:13.917" v="1545" actId="165"/>
          <ac:grpSpMkLst>
            <pc:docMk/>
            <pc:sldMk cId="297562809" sldId="316"/>
            <ac:grpSpMk id="178" creationId="{7B1E3C9F-58E2-4194-995D-DE746338C6E5}"/>
          </ac:grpSpMkLst>
        </pc:grpChg>
        <pc:grpChg chg="mod topLvl">
          <ac:chgData name="NGUYEN PHAM ANH THU" userId="baf72463-252b-4d5f-a6ca-5a6327a9888d" providerId="ADAL" clId="{2F718089-70B5-4574-BAF7-6821E1523347}" dt="2022-01-02T03:33:13.917" v="1545" actId="165"/>
          <ac:grpSpMkLst>
            <pc:docMk/>
            <pc:sldMk cId="297562809" sldId="316"/>
            <ac:grpSpMk id="189" creationId="{9E1605EA-4B53-488C-82CA-9AC54F5E74F0}"/>
          </ac:grpSpMkLst>
        </pc:grpChg>
        <pc:grpChg chg="mod topLvl">
          <ac:chgData name="NGUYEN PHAM ANH THU" userId="baf72463-252b-4d5f-a6ca-5a6327a9888d" providerId="ADAL" clId="{2F718089-70B5-4574-BAF7-6821E1523347}" dt="2022-01-02T03:33:13.917" v="1545" actId="165"/>
          <ac:grpSpMkLst>
            <pc:docMk/>
            <pc:sldMk cId="297562809" sldId="316"/>
            <ac:grpSpMk id="200" creationId="{FB2C7A65-4B5B-436A-A56F-EF99412ADAEF}"/>
          </ac:grpSpMkLst>
        </pc:grpChg>
        <pc:grpChg chg="mod topLvl">
          <ac:chgData name="NGUYEN PHAM ANH THU" userId="baf72463-252b-4d5f-a6ca-5a6327a9888d" providerId="ADAL" clId="{2F718089-70B5-4574-BAF7-6821E1523347}" dt="2022-01-02T03:33:13.917" v="1545" actId="165"/>
          <ac:grpSpMkLst>
            <pc:docMk/>
            <pc:sldMk cId="297562809" sldId="316"/>
            <ac:grpSpMk id="211" creationId="{28F0B00A-1B83-4FA3-9F63-64876C590B16}"/>
          </ac:grpSpMkLst>
        </pc:grpChg>
        <pc:grpChg chg="mod topLvl">
          <ac:chgData name="NGUYEN PHAM ANH THU" userId="baf72463-252b-4d5f-a6ca-5a6327a9888d" providerId="ADAL" clId="{2F718089-70B5-4574-BAF7-6821E1523347}" dt="2022-01-02T03:33:13.917" v="1545" actId="165"/>
          <ac:grpSpMkLst>
            <pc:docMk/>
            <pc:sldMk cId="297562809" sldId="316"/>
            <ac:grpSpMk id="222" creationId="{B4EEDBDE-D750-4DD3-9D22-B9992700F9D7}"/>
          </ac:grpSpMkLst>
        </pc:grpChg>
        <pc:picChg chg="del">
          <ac:chgData name="NGUYEN PHAM ANH THU" userId="baf72463-252b-4d5f-a6ca-5a6327a9888d" providerId="ADAL" clId="{2F718089-70B5-4574-BAF7-6821E1523347}" dt="2022-01-02T03:29:37.836" v="1473" actId="478"/>
          <ac:picMkLst>
            <pc:docMk/>
            <pc:sldMk cId="297562809" sldId="316"/>
            <ac:picMk id="15" creationId="{77865B18-3873-4985-9791-306B6BF4B3EC}"/>
          </ac:picMkLst>
        </pc:picChg>
        <pc:picChg chg="add mod">
          <ac:chgData name="NGUYEN PHAM ANH THU" userId="baf72463-252b-4d5f-a6ca-5a6327a9888d" providerId="ADAL" clId="{2F718089-70B5-4574-BAF7-6821E1523347}" dt="2022-01-02T03:32:12.686" v="1493"/>
          <ac:picMkLst>
            <pc:docMk/>
            <pc:sldMk cId="297562809" sldId="316"/>
            <ac:picMk id="137" creationId="{32E696B9-21D3-4E30-816A-5A27515587B3}"/>
          </ac:picMkLst>
        </pc:picChg>
      </pc:sldChg>
      <pc:sldChg chg="addSp delSp modSp add mod ord delAnim modAnim">
        <pc:chgData name="NGUYEN PHAM ANH THU" userId="baf72463-252b-4d5f-a6ca-5a6327a9888d" providerId="ADAL" clId="{2F718089-70B5-4574-BAF7-6821E1523347}" dt="2022-01-02T03:46:39.974" v="1715"/>
        <pc:sldMkLst>
          <pc:docMk/>
          <pc:sldMk cId="2185293628" sldId="317"/>
        </pc:sldMkLst>
        <pc:spChg chg="del">
          <ac:chgData name="NGUYEN PHAM ANH THU" userId="baf72463-252b-4d5f-a6ca-5a6327a9888d" providerId="ADAL" clId="{2F718089-70B5-4574-BAF7-6821E1523347}" dt="2022-01-02T03:40:05.051" v="1620" actId="478"/>
          <ac:spMkLst>
            <pc:docMk/>
            <pc:sldMk cId="2185293628" sldId="317"/>
            <ac:spMk id="4" creationId="{0B62AF98-AE5C-4401-B5EB-7B0A56270453}"/>
          </ac:spMkLst>
        </pc:spChg>
        <pc:spChg chg="del">
          <ac:chgData name="NGUYEN PHAM ANH THU" userId="baf72463-252b-4d5f-a6ca-5a6327a9888d" providerId="ADAL" clId="{2F718089-70B5-4574-BAF7-6821E1523347}" dt="2022-01-02T03:40:05.051" v="1620" actId="478"/>
          <ac:spMkLst>
            <pc:docMk/>
            <pc:sldMk cId="2185293628" sldId="317"/>
            <ac:spMk id="5" creationId="{D673C19A-64A7-44BC-B5A1-EE9D2B3562C4}"/>
          </ac:spMkLst>
        </pc:spChg>
        <pc:spChg chg="del">
          <ac:chgData name="NGUYEN PHAM ANH THU" userId="baf72463-252b-4d5f-a6ca-5a6327a9888d" providerId="ADAL" clId="{2F718089-70B5-4574-BAF7-6821E1523347}" dt="2022-01-02T03:40:05.051" v="1620" actId="478"/>
          <ac:spMkLst>
            <pc:docMk/>
            <pc:sldMk cId="2185293628" sldId="317"/>
            <ac:spMk id="7" creationId="{966989D2-2D25-424D-B13A-350863FF31C7}"/>
          </ac:spMkLst>
        </pc:spChg>
        <pc:spChg chg="add mod">
          <ac:chgData name="NGUYEN PHAM ANH THU" userId="baf72463-252b-4d5f-a6ca-5a6327a9888d" providerId="ADAL" clId="{2F718089-70B5-4574-BAF7-6821E1523347}" dt="2022-01-02T03:46:00.142" v="1709" actId="1076"/>
          <ac:spMkLst>
            <pc:docMk/>
            <pc:sldMk cId="2185293628" sldId="317"/>
            <ac:spMk id="8" creationId="{82161BE8-D2E2-442A-88B5-E5B0640EBD4A}"/>
          </ac:spMkLst>
        </pc:spChg>
        <pc:spChg chg="mod">
          <ac:chgData name="NGUYEN PHAM ANH THU" userId="baf72463-252b-4d5f-a6ca-5a6327a9888d" providerId="ADAL" clId="{2F718089-70B5-4574-BAF7-6821E1523347}" dt="2022-01-02T03:44:17.795" v="1654" actId="14100"/>
          <ac:spMkLst>
            <pc:docMk/>
            <pc:sldMk cId="2185293628" sldId="317"/>
            <ac:spMk id="14" creationId="{2D82FC9C-EE1A-4E2E-872F-5C9F5FE7A59B}"/>
          </ac:spMkLst>
        </pc:spChg>
        <pc:spChg chg="mod">
          <ac:chgData name="NGUYEN PHAM ANH THU" userId="baf72463-252b-4d5f-a6ca-5a6327a9888d" providerId="ADAL" clId="{2F718089-70B5-4574-BAF7-6821E1523347}" dt="2022-01-02T03:44:27.725" v="1655" actId="1076"/>
          <ac:spMkLst>
            <pc:docMk/>
            <pc:sldMk cId="2185293628" sldId="317"/>
            <ac:spMk id="16" creationId="{5F47A50D-E225-4EAF-9E1B-2DA7A0010BCA}"/>
          </ac:spMkLst>
        </pc:spChg>
        <pc:spChg chg="del">
          <ac:chgData name="NGUYEN PHAM ANH THU" userId="baf72463-252b-4d5f-a6ca-5a6327a9888d" providerId="ADAL" clId="{2F718089-70B5-4574-BAF7-6821E1523347}" dt="2022-01-02T03:40:05.051" v="1620" actId="478"/>
          <ac:spMkLst>
            <pc:docMk/>
            <pc:sldMk cId="2185293628" sldId="317"/>
            <ac:spMk id="119" creationId="{7A530A3B-D3E8-40B6-BBD0-6F6CFBC3409D}"/>
          </ac:spMkLst>
        </pc:spChg>
        <pc:spChg chg="del">
          <ac:chgData name="NGUYEN PHAM ANH THU" userId="baf72463-252b-4d5f-a6ca-5a6327a9888d" providerId="ADAL" clId="{2F718089-70B5-4574-BAF7-6821E1523347}" dt="2022-01-02T03:40:05.051" v="1620" actId="478"/>
          <ac:spMkLst>
            <pc:docMk/>
            <pc:sldMk cId="2185293628" sldId="317"/>
            <ac:spMk id="120" creationId="{6AA06F5E-78F9-4BE7-B559-9C68583243DD}"/>
          </ac:spMkLst>
        </pc:spChg>
        <pc:spChg chg="del">
          <ac:chgData name="NGUYEN PHAM ANH THU" userId="baf72463-252b-4d5f-a6ca-5a6327a9888d" providerId="ADAL" clId="{2F718089-70B5-4574-BAF7-6821E1523347}" dt="2022-01-02T03:40:05.051" v="1620" actId="478"/>
          <ac:spMkLst>
            <pc:docMk/>
            <pc:sldMk cId="2185293628" sldId="317"/>
            <ac:spMk id="121" creationId="{8220783E-9F33-480F-A1B8-74872167AC23}"/>
          </ac:spMkLst>
        </pc:spChg>
        <pc:spChg chg="del">
          <ac:chgData name="NGUYEN PHAM ANH THU" userId="baf72463-252b-4d5f-a6ca-5a6327a9888d" providerId="ADAL" clId="{2F718089-70B5-4574-BAF7-6821E1523347}" dt="2022-01-02T03:40:05.051" v="1620" actId="478"/>
          <ac:spMkLst>
            <pc:docMk/>
            <pc:sldMk cId="2185293628" sldId="317"/>
            <ac:spMk id="122" creationId="{D7A98CC5-399A-4D30-91D1-BC7840BA7519}"/>
          </ac:spMkLst>
        </pc:spChg>
        <pc:spChg chg="del">
          <ac:chgData name="NGUYEN PHAM ANH THU" userId="baf72463-252b-4d5f-a6ca-5a6327a9888d" providerId="ADAL" clId="{2F718089-70B5-4574-BAF7-6821E1523347}" dt="2022-01-02T03:40:05.051" v="1620" actId="478"/>
          <ac:spMkLst>
            <pc:docMk/>
            <pc:sldMk cId="2185293628" sldId="317"/>
            <ac:spMk id="134" creationId="{CFD87DDD-D77D-42AB-B811-3774A3E76CA7}"/>
          </ac:spMkLst>
        </pc:spChg>
        <pc:spChg chg="del">
          <ac:chgData name="NGUYEN PHAM ANH THU" userId="baf72463-252b-4d5f-a6ca-5a6327a9888d" providerId="ADAL" clId="{2F718089-70B5-4574-BAF7-6821E1523347}" dt="2022-01-02T03:40:05.051" v="1620" actId="478"/>
          <ac:spMkLst>
            <pc:docMk/>
            <pc:sldMk cId="2185293628" sldId="317"/>
            <ac:spMk id="135" creationId="{7BE2296E-2FD6-476E-8834-F8DCC51DE972}"/>
          </ac:spMkLst>
        </pc:spChg>
        <pc:spChg chg="del">
          <ac:chgData name="NGUYEN PHAM ANH THU" userId="baf72463-252b-4d5f-a6ca-5a6327a9888d" providerId="ADAL" clId="{2F718089-70B5-4574-BAF7-6821E1523347}" dt="2022-01-02T03:40:05.051" v="1620" actId="478"/>
          <ac:spMkLst>
            <pc:docMk/>
            <pc:sldMk cId="2185293628" sldId="317"/>
            <ac:spMk id="136" creationId="{EC6828BB-944D-4A2B-9FDE-5D013099487C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138" creationId="{CB631E19-73F8-4727-8939-DB1493AC56E2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139" creationId="{E7A8D5A6-DDC5-4843-84AC-A533C91ABAEA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140" creationId="{874D2198-8276-4C9C-AA3D-104A5EA51FDC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141" creationId="{699AA4A2-6279-4542-8D21-FB35A9AA34BF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142" creationId="{851AB37F-AE0B-4929-A760-6E2334D192BE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143" creationId="{8875A35C-980C-44BC-99EC-2959BA959047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144" creationId="{E5E1BA5C-7BFC-4DFF-AD76-CA81CA815D1B}"/>
          </ac:spMkLst>
        </pc:spChg>
        <pc:spChg chg="del">
          <ac:chgData name="NGUYEN PHAM ANH THU" userId="baf72463-252b-4d5f-a6ca-5a6327a9888d" providerId="ADAL" clId="{2F718089-70B5-4574-BAF7-6821E1523347}" dt="2022-01-02T03:40:05.051" v="1620" actId="478"/>
          <ac:spMkLst>
            <pc:docMk/>
            <pc:sldMk cId="2185293628" sldId="317"/>
            <ac:spMk id="233" creationId="{B8C68C03-B980-4344-B317-DA45455E0B78}"/>
          </ac:spMkLst>
        </pc:spChg>
        <pc:spChg chg="del">
          <ac:chgData name="NGUYEN PHAM ANH THU" userId="baf72463-252b-4d5f-a6ca-5a6327a9888d" providerId="ADAL" clId="{2F718089-70B5-4574-BAF7-6821E1523347}" dt="2022-01-02T03:40:05.051" v="1620" actId="478"/>
          <ac:spMkLst>
            <pc:docMk/>
            <pc:sldMk cId="2185293628" sldId="317"/>
            <ac:spMk id="234" creationId="{6BEC3459-422A-4815-9A1B-98D2D00B411F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35" creationId="{B8FCB03D-876B-49D5-9FE1-9BD5AF6F874C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36" creationId="{1B742806-8BF4-4D32-A87A-870EA3F933DB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37" creationId="{55D66063-053C-4F84-9439-2F40C5386460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39" creationId="{227BFE3B-EF27-4EF9-8184-EE983680FCE8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40" creationId="{A32F5F6F-5AF3-41FA-B10C-69A3D25F71A0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41" creationId="{7AB502E9-3922-4E80-AB6C-94013682D698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42" creationId="{2E548623-4FD3-4CA2-96B3-4E0FB46F5F3F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43" creationId="{4CC4CDB3-594C-47F8-BE2D-FE8108020A19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44" creationId="{DCBE451F-10C8-4B4E-BD7D-34169455783C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45" creationId="{03E206DA-DDFF-435C-BA06-F7586C9CB647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46" creationId="{896BB794-3473-4C87-9866-2668DAEC1C59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47" creationId="{A7BE7850-B995-474F-A2B4-AA4D0639D1E7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48" creationId="{BB80E5E0-840C-4597-8ABA-8DFB36C1116F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50" creationId="{88FC68EE-9E61-4F2C-B197-3B2A5F1B8C2D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51" creationId="{022991A5-4B5C-4EFB-BB4F-A5B0B56BB871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52" creationId="{49F518A3-6095-4C1E-A509-2E2AD67BEC75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53" creationId="{CCC9D93E-83B4-4815-BC4F-F17191EF2899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54" creationId="{8B947D54-1C65-4E31-9969-5E1B5679972F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55" creationId="{36CCAF22-17D6-43AF-A3EE-89B1BF6C4A09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56" creationId="{BC88510C-B1F6-4A63-A81B-0F4F259CAAFD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57" creationId="{C4EC5E12-8DFE-41D4-BF24-7C48A86CB9ED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58" creationId="{37CF3C5A-FF61-42BE-97ED-730058D69244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59" creationId="{D07FF5E3-8991-4463-92D4-00E51A734170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61" creationId="{C52D59A5-010F-486C-80D5-C7B428B94A85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62" creationId="{20E17339-3E43-46C5-9AB2-9DABE38C92D0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63" creationId="{A3D4DAEE-698A-4F35-A8BD-0BD5D52CB202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64" creationId="{B74DC963-E8E5-4DE2-A43D-EC90FFFD4E76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65" creationId="{DB4ACCC3-75C1-46D1-8D39-0860ED8A4642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66" creationId="{97EE4A4A-36D9-4B35-9202-06A150C04C2D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67" creationId="{CCD6CB0B-8DC5-497E-9D48-72BCBC685705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68" creationId="{869BCF3C-4F89-4046-BD01-92EDF43380B0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69" creationId="{DB75CECF-B883-4DCC-8870-0FD1C73A3FD4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70" creationId="{FDD4D07A-6FFD-48A3-9DC7-2001D1410968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72" creationId="{F8F3B9FF-59AD-4587-90F5-BC3C33314AF5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73" creationId="{51DFF415-BDBC-4834-8EB2-49B1691CA719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74" creationId="{5B8D6EAF-756B-4B94-B5EF-B598E18B8F62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75" creationId="{04847630-C119-4B27-AF01-9809557C68FC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76" creationId="{A1660E50-4F52-41A9-AB15-C84EBE0F8305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77" creationId="{3B676C1F-287F-49EF-84D5-AF3C1FA37969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78" creationId="{F7FAAA94-33AE-43AD-A6C0-F3D32D6761DF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79" creationId="{29341F00-B9A5-493A-A014-C1EB1F115571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80" creationId="{9AAC8138-D7D3-4080-B2A8-93117392AA2E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81" creationId="{95793658-11B5-43B6-8A7C-BE587BFA24B7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83" creationId="{F9EBB8AC-CBBC-4FF8-BBD0-175174CE46F8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84" creationId="{8CFB7070-80DF-4B33-A3A1-BF5DD2D3AF9A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85" creationId="{8C936F68-33ED-4C74-A46A-9FB47FE03485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86" creationId="{99B3BBD8-14BF-4A63-B623-AEB3F18A8E05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87" creationId="{9A90715D-0089-46D2-931F-01468549BFA4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88" creationId="{EB84512E-A5E6-473F-A4C2-6F0A38C5D9C0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89" creationId="{EB32D80E-70A2-4309-86DE-76BD831D94C8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90" creationId="{8F8E5C42-135C-4044-8BF7-9DF1C6296A8F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91" creationId="{92A223A6-3B5B-4B36-B7F9-416B2380B14F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92" creationId="{0A68A375-9A57-45B2-A387-3D4E5E6FC597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94" creationId="{783BA723-0C15-49F0-98F3-043F1F613A8C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95" creationId="{1BB8A982-6C0B-4A1D-ABDD-5E1CDDC8C90E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96" creationId="{7E5B6BA1-3992-4FEB-92E8-DB9FEABAC4FA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97" creationId="{B4504E19-DC23-4EAC-A9FA-FCCE486C6169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98" creationId="{2A9D9386-63C3-47A5-BA40-3863650ABE6F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299" creationId="{40981D8E-84FE-4C43-8F84-1929F9C51098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00" creationId="{C1DD6D57-7751-41EC-884A-2915B12E9C55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01" creationId="{686EDE09-4755-4459-9332-54CA8B1D34D7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02" creationId="{55621C92-8B0E-41C7-B7C2-34A41DD95669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03" creationId="{8F419ADC-235A-445A-8D5F-6354A22B01B0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05" creationId="{71422E65-9F59-4436-B554-34FBD2D72CAF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06" creationId="{63ACA551-ED6F-4839-850F-61761DB92DB9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07" creationId="{4F21ABC7-CD6D-4C9D-B42B-775F4C5B3733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08" creationId="{AD586194-7442-46BD-8C37-EC30F6C459B8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09" creationId="{8648479C-B4B1-4A84-B7C8-A24799DDF97E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10" creationId="{34CC6E26-A639-4439-99DB-895DC9EF9DAC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11" creationId="{73C7625B-E904-4E62-94B5-2BD60A5E04A4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12" creationId="{2C55D005-0326-40CF-9F59-F0DD4C7322A7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13" creationId="{2EF57F31-B4F9-4826-90BC-B1F0B97262A9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14" creationId="{ACFD1193-2C7E-4807-9342-B14074154BF9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16" creationId="{5905D0A2-453F-4C9C-9CEB-A0BC5871A4CC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17" creationId="{B5AC034C-039B-46A9-9F46-EA106DF05B9A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18" creationId="{356E120F-790A-4193-A19C-B83CBF11CAAC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19" creationId="{6CFAE704-37B7-4A3A-852F-EBC30D500359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20" creationId="{9FC86B94-3E7E-40DF-8832-9939BE2544EB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21" creationId="{0AD9DA91-BA5D-4C6F-B599-400765C10797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22" creationId="{09D60F5B-EAF7-459C-895D-BD33FD789BE5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23" creationId="{374EEB09-4372-4611-8704-60B22FF67114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24" creationId="{4B7BA22C-D7CB-45F0-A633-3ABB44DB4B5C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25" creationId="{4B6B8F89-6FE2-434E-899B-A91C3EE1858E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27" creationId="{B7E26EE0-F69D-4DBE-862E-3DE292730E5B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28" creationId="{23F51DF0-54AD-4393-8062-817FC97AFDC1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29" creationId="{A6619CD0-FCDE-44DA-8BF7-9ED2E5E61EC0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30" creationId="{712E340C-531A-4CAC-A9E8-558CD0C63CDE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31" creationId="{195E0B52-00C6-402F-A7F3-9DCF93D60349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32" creationId="{42B9DAEE-B8A1-4700-8A66-52E4A673C49D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33" creationId="{A1C11DCE-5DE5-4E6B-955B-7C452851A86A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34" creationId="{918ED814-301D-4DE6-A971-133306F1BD92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35" creationId="{84BB0C54-D094-4BA8-9188-C67620A003D0}"/>
          </ac:spMkLst>
        </pc:spChg>
        <pc:spChg chg="mod">
          <ac:chgData name="NGUYEN PHAM ANH THU" userId="baf72463-252b-4d5f-a6ca-5a6327a9888d" providerId="ADAL" clId="{2F718089-70B5-4574-BAF7-6821E1523347}" dt="2022-01-02T03:40:12.092" v="1621"/>
          <ac:spMkLst>
            <pc:docMk/>
            <pc:sldMk cId="2185293628" sldId="317"/>
            <ac:spMk id="336" creationId="{9DC95F9A-D58E-48DE-95E0-1BC9A2E2C00E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48" creationId="{A2F921EB-BDE6-4988-BD77-088DA6AF2A0D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49" creationId="{4080D1D8-862A-4095-8E5F-54E270B5560C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50" creationId="{1CCEEB82-2D69-4E37-AF39-B1B79AA2192F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51" creationId="{8F940C44-185A-479A-A217-8BB43CC04DEE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52" creationId="{C4C29133-576B-47C5-B94D-0DCEC355DC6C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53" creationId="{9DD616F1-57EA-472A-8737-2E26E47EFFAC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54" creationId="{613332C5-32C5-49CE-ACC4-61EB5EF52BAC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55" creationId="{4D438168-6D36-41FA-B3A9-FF82B9218612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56" creationId="{BD35D9F6-7AF7-4C91-9F3A-4CD22032A797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57" creationId="{0C37A62A-0ECE-494A-B5F2-B299978EE178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58" creationId="{4E02ECB0-81CD-40AA-A37E-9B07B387E195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59" creationId="{7E442C2F-C11E-438B-A142-84DD6B9DC9E8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60" creationId="{8730C9C9-9748-47A1-AAE4-DE9E11CFC9AF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61" creationId="{7D4C73BA-99B4-425D-862E-8D9F93D82110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62" creationId="{2A5740FF-CCE8-43B7-AF10-BB0ACB21A755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63" creationId="{DDD1E31D-1D34-419D-9A5A-AF38F637A515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64" creationId="{06929449-C4DF-450B-81D8-AC2C78F1EC3E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65" creationId="{03E5CC82-DD1A-43C5-85DE-2A695C9DFDF1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66" creationId="{14FE3785-6E6E-4113-B51F-42E879C2A736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67" creationId="{7CC4A13D-0950-4AB4-8B76-46ABE8EDB074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68" creationId="{EF7E2779-0596-43EA-A659-B1F143D4362A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69" creationId="{9CB0C221-C14A-4453-BA80-441497CD8986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70" creationId="{5AEFB03B-E5BE-40EC-8BAB-600C585CB6B3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71" creationId="{E27EB5C8-1B0F-4DE4-ACF4-96EA1E5198C0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72" creationId="{1BDA30D8-C73E-4E23-A28C-B9D80E95934E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73" creationId="{4C56685A-D5FB-4182-B31A-E3DBFFE196B2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74" creationId="{F62D3F75-838E-4C74-8946-3EEF3A57C017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75" creationId="{AD980A45-ABAE-4AF0-90D2-C938EFC9821D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76" creationId="{B9493938-C80E-4AE3-8B64-E096089A3622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77" creationId="{610E66BE-DD4B-4530-8D14-1F176A01693F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78" creationId="{B17F8455-A87D-4BD1-9C77-872A1EB49381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79" creationId="{BD54FC27-90CB-43B7-93E0-E9CF2F578449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80" creationId="{2CE57F3A-6C28-4DD3-9833-7CF526F12E7D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81" creationId="{5F38F3DE-4649-4B21-BC12-22BCB7C9800F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82" creationId="{987FCC4B-23FA-438D-B106-2B6D96501DAD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83" creationId="{47AF37E4-06C8-4F69-85FC-117B8F3C2C32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84" creationId="{61C46674-AA14-4F15-B0D8-97D0B77CE40E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85" creationId="{66AAD4BE-06FD-4618-A6E2-D9141A19EAAB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86" creationId="{2937DFD5-81D8-4347-A2AE-13A62A5154BF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87" creationId="{D152B452-6D64-4AE1-8F45-E5821859AE60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88" creationId="{1A6352A0-01FC-4834-86CE-689DDB8C4C2A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89" creationId="{4080437C-4E5E-4C3F-9727-43226984E75A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90" creationId="{D27F3D67-16D0-4D6C-9BEA-317D5185B563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91" creationId="{9FCC8609-B3AA-4AAD-B5B8-0CF23F21BB68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92" creationId="{1687B414-05A0-414F-B683-7FB59E39E984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93" creationId="{1FA13C91-EDB5-4852-8998-70E90A35515F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94" creationId="{BCA41705-C37F-4F5E-A61B-6DE5EC0C641E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95" creationId="{8B4D3417-A53C-42C2-8F13-D3B760E4B501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96" creationId="{E75328E2-3712-4805-89D1-78F89E08C55B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97" creationId="{7A1D7C15-D621-4305-BEF0-A3FD5C5B6437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98" creationId="{A2EA7F7A-6B8D-43F4-9DAA-28C9DE628E91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399" creationId="{E713BD3F-AB8B-4D39-A101-F390CB520FEC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00" creationId="{4658FA72-83B0-4B27-96FE-061AC402BF56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01" creationId="{746A1B12-F6BA-4059-AA26-EF9753A43CAF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02" creationId="{8A7D0787-687F-4008-BB5A-85C3C91E7E3A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03" creationId="{E08406B7-65FF-44F2-B291-A47368E95B51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04" creationId="{07B9D1F7-C788-4715-8424-36D46664FD55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05" creationId="{8545C05B-2480-47B6-924C-142614A56B36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06" creationId="{CEE13AB9-24D3-467B-B8BE-F382D154966B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07" creationId="{767D04F0-CB22-4191-A533-F10B7778F167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08" creationId="{735B86EB-EFDF-4C67-971D-A21D9B5D9D29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09" creationId="{87106127-CB84-4A24-998C-FBE3303C0B21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10" creationId="{C76DBDE5-8BD7-4326-8BAF-D6AA07DB3A75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11" creationId="{8F39113C-C7B1-44E9-BEEF-8A18D2D1C48F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12" creationId="{E7E4D228-9B0E-42DB-9AF5-D0E80E0BDACC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13" creationId="{B194D4A1-CDF4-4B6C-A5AC-D85F5A3FC352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14" creationId="{20855210-F68D-47A3-93D2-F1F84D558B5C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15" creationId="{C30BE62F-BBE3-4D40-B016-161BDB1F232B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16" creationId="{0453631E-2CDC-4768-B896-ABE2AF180D92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17" creationId="{E7533BCD-53A4-4A52-8BC9-C4D2D3989985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18" creationId="{A1E73633-54FF-443A-A60C-AC6421B8CAE1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19" creationId="{41E37EB9-05C0-4648-8AF5-7EB7A9BE3365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20" creationId="{350F55E3-3855-469C-986D-174F78F9986C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21" creationId="{4013A741-D35F-45CB-95C1-967DA61CEA50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22" creationId="{75464DE9-AFCD-4B30-82D9-D9CCB2EA4F27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23" creationId="{C9703484-BBC9-4629-BDE9-5E7D5E824614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24" creationId="{E2418544-49F2-4AB7-A509-C81100EDDD02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25" creationId="{101E9F17-11E5-406B-874E-366EC3189D38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26" creationId="{7AFF79C8-DDE9-4C2E-AF2B-E0BE159A47C2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27" creationId="{80B31A9A-A277-4FFF-BFD8-A83B8E550B9A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28" creationId="{96CCE1C7-DF3A-4E87-A8F9-D42D5374ACD5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29" creationId="{9EDB606F-5A49-4AC8-BCB6-76BE5B5FB907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30" creationId="{82F55CDF-30C2-4698-BECA-7D2E7F192BE8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31" creationId="{0A6ED66E-7B8B-4AE1-8910-59829E908D48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32" creationId="{21C395F8-97B3-42B6-BB67-87603340210F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33" creationId="{4A326658-55DB-4341-9CD2-9DB4B6C6DD1A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34" creationId="{78E98EF6-F581-461F-B344-B19D0E0F2261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35" creationId="{617B63D4-18D2-4123-896E-FF013C8C57DD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36" creationId="{055BEFBD-92D2-49F3-869C-F5F85DA64DF5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37" creationId="{02B23699-ADAE-40DE-B0AF-9B17C5BD9A7C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38" creationId="{78ABB56A-13C3-4ABC-8003-CA0C42EEDA0E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39" creationId="{973C6A95-2343-4DE0-82B0-166FE60D4986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40" creationId="{B110E4ED-D1D3-461B-A31C-E5269F8EBFD7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41" creationId="{7D18E04B-AAF3-492E-9FD7-AA0A6D18E082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42" creationId="{2FD48333-E8B4-48C9-A7BA-B06085DA1B72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43" creationId="{0A709D0E-3C59-4D71-9520-EF2416B5B151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44" creationId="{179F2386-59BC-487E-8AB8-D70D15B00834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45" creationId="{B0511B64-A6CC-49DF-AF57-967CAB203BD2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46" creationId="{14FAF4BD-2197-4788-8955-E9702EBD43A9}"/>
          </ac:spMkLst>
        </pc:spChg>
        <pc:spChg chg="mod">
          <ac:chgData name="NGUYEN PHAM ANH THU" userId="baf72463-252b-4d5f-a6ca-5a6327a9888d" providerId="ADAL" clId="{2F718089-70B5-4574-BAF7-6821E1523347}" dt="2022-01-02T03:40:29.355" v="1625"/>
          <ac:spMkLst>
            <pc:docMk/>
            <pc:sldMk cId="2185293628" sldId="317"/>
            <ac:spMk id="447" creationId="{9E47D337-29F2-4DCA-AD0E-ABB2FA58386D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59" creationId="{47D57F07-7EE9-4C06-AC74-D7E481268664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60" creationId="{C348985E-1441-4F8B-9F0E-C0B2C4E0365C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61" creationId="{4C66B01E-0A65-4F8B-AC77-F8CE9DA7EAE8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62" creationId="{94E18EDD-DBAA-4709-AA36-9063F8B88FA1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63" creationId="{B8E712A3-A6D6-450E-B20A-EE6E8DBE5C63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64" creationId="{E631D4F1-B8F7-499C-A564-8E8D011281F8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65" creationId="{53E2DEB0-B0B6-4D70-897E-2CDB01ADA741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66" creationId="{8156A941-9DD4-477A-BC71-6B10E2EADCE2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67" creationId="{53181461-6070-4B5A-B3D7-951EE7964FA6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68" creationId="{A72525F5-A5C7-4868-87AF-5177620BC32C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69" creationId="{19EE3557-A719-4113-98AA-ABFE958F1887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70" creationId="{AAF7BED5-249A-4399-A207-6E166F44167F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71" creationId="{59E68218-9C95-4BF0-AD7C-A29947EA95A0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72" creationId="{BEF56F2C-16BE-4D35-B8C7-59404671A31B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73" creationId="{416B9F66-D178-4AEF-BEB7-FB4E6F702DE1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74" creationId="{0414D5E2-00FD-482C-B944-535BA69C9BBC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75" creationId="{9588AD0F-2ED7-4C99-8AC7-DEC5255FCD13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76" creationId="{D0ECA74E-F0E4-442E-A1D7-D1BAF04C1BCF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77" creationId="{0B3FC152-E77D-4759-AE8C-94DC9C0CBE3F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78" creationId="{F4327416-D32A-40C5-8102-C8D6CD540242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79" creationId="{1C9B1D96-7A75-4B30-BED3-3667D1D0BD2D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80" creationId="{63A2B1A0-BCB9-4234-AC31-EE464DBAA592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81" creationId="{69215558-5110-4482-AD6F-54B35530976C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82" creationId="{BC5D89CE-A946-4218-8585-578089BA6D04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83" creationId="{D95C6338-6446-4BFD-BCE0-6C88FA3BE28D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84" creationId="{C918BBBB-895B-40CC-ACD3-7054AE32D15E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85" creationId="{A772B0F0-4C56-4500-B964-8A9DB429BEA4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86" creationId="{4DDE132A-A718-4464-8568-C7C1E2EF94FB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87" creationId="{4E8C9FED-C2F2-4839-87B1-4EABE0A4B5A9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88" creationId="{882CBFD3-4479-4AD8-AAAA-29164BCAD3A3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89" creationId="{BB69BE91-1D25-4E8F-AFDF-2536F75787B8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90" creationId="{0C77C28C-4DB6-40F2-AA8C-3580A11ADFD6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91" creationId="{D57A0BF3-AEE5-4EA3-8040-C1EF4D0A584E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92" creationId="{F3A42BC4-04A9-435C-A33E-1990CADC9C51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93" creationId="{FD4273C1-6F4C-4E61-92F7-409B4D66FEBB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94" creationId="{08483444-2E27-4350-8F08-38457D5E9453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95" creationId="{9F6C204E-7868-4FA2-8C9A-07146BC2B675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96" creationId="{71112971-0D41-4FC8-A655-8EB2B20B24E7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97" creationId="{31D6F962-B7EA-400C-9F91-D25A0938ADB0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98" creationId="{AD3BB72F-0FE2-4F28-BB16-BB06C7196AE2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499" creationId="{843AA6D7-A535-4F95-ADEE-1F8F10DA6633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00" creationId="{9E670153-095E-4306-B9A8-1540FF3217BC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01" creationId="{365BCFE4-DDA8-4B33-BC7F-4474645BAA16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02" creationId="{FC04F148-C19A-4E9B-BAA3-2EE429ECB078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03" creationId="{4AA41DE0-25A6-49C9-A01F-6ED6CB0DDC3D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04" creationId="{130643AD-430E-4DB6-B03F-5A21511C371D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05" creationId="{1854DFD9-3AA5-46A7-A0EC-23F0B511FF6B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06" creationId="{1C7A9EEC-E321-4BA7-A8F8-E1864C4AC480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07" creationId="{500862EA-0C5A-4DB6-A8C7-BA331330BB5D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08" creationId="{41376D52-AEA4-4864-B1EF-C14AD8CAA0CC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09" creationId="{47BEDC36-DFF7-4BCA-B667-A67F352B4052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10" creationId="{573C3DA5-71FF-4AE6-8D74-740B934FD2F9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11" creationId="{FED4B103-2D95-46E3-A509-E65B1B53E96A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12" creationId="{CA4FB731-4AFA-441C-8EDD-CEB9518F4C65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13" creationId="{7D8AB2AF-4D07-47A8-B156-19D4C34821DE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14" creationId="{7D58F95F-1893-47ED-B301-845B891DB232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15" creationId="{9563CF60-3455-47F7-B229-DD13DFDDCACA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16" creationId="{E28F2F69-5C9A-4E39-AC3A-37F0CDC0CBFD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17" creationId="{A6FB7429-1FCD-46C4-B541-F2A884C43E7A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18" creationId="{A68FB83D-396B-4C83-94BD-284FD5BD99E1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19" creationId="{A254B79B-FF3A-4CCF-AD7F-8DC667111246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20" creationId="{F8DD8162-B2D2-4C0E-A10E-1A3B12027A00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21" creationId="{9ADE200F-CA97-481B-837C-C3F99A3EB453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22" creationId="{93A56BF4-5AF8-4A24-B48C-D4B6DCADE474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23" creationId="{2D33D4B7-3D63-4272-AD46-2AA330D6C443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24" creationId="{EDFEC057-782C-43B6-8150-422DA279F17C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25" creationId="{D1412241-73A0-46AE-B37F-98FAF66E321D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26" creationId="{8D294F59-7C46-46F8-86F0-7E99945FE648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27" creationId="{D1AF8D31-3FE9-4DDB-B1E9-E6BFD10D5655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28" creationId="{0C1A5153-974B-4529-B883-9EAB297813B2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29" creationId="{0788D06C-03A6-4173-80B1-38B4DB0DD587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30" creationId="{23EB159E-6AD4-4BB8-AC4A-F4056ECB7A03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31" creationId="{548C924F-55C3-42AC-ADDB-1F76B470B7C0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32" creationId="{A001234F-095C-46D5-9E4B-8AFFCD5A6365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33" creationId="{26713B74-CF74-401F-926F-85A4CE5DF4BA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34" creationId="{603F3036-0727-4BFA-A8B9-B693D20363C9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35" creationId="{8BE7D591-2994-4B62-A63F-BA43A2789566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36" creationId="{02C24A19-11CE-4DE7-8FCD-BEA46C57D147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37" creationId="{8CFBCFF9-6826-47C8-ADFC-A4362D936205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38" creationId="{A23EB7A9-BB1C-49DB-9171-871921E3B64A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39" creationId="{703A3EA8-1B37-42CC-8C7D-BBD0B771E6E1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40" creationId="{7FD25F5A-084E-425E-9F23-C64B2B152594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41" creationId="{2A5C7562-CB09-41C7-AC02-B4DA29078FDC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42" creationId="{E42F3E19-1B72-4AC8-B174-88C2F3C6F765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43" creationId="{50C3E54A-35EA-414B-BDD5-1BBA984F6A7C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44" creationId="{7F182E50-5293-455C-A188-2B683A512D8D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45" creationId="{5E9A566C-3F2D-4CCB-95F8-9A463729A401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46" creationId="{8484D31A-E7C7-425A-83D2-154E10518C84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47" creationId="{22790BDF-D02C-43C4-B2FA-8D51BF942B1B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48" creationId="{8AB940B8-44EE-4C8A-B4F9-FDDE041EB0EC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49" creationId="{310E63B6-83ED-4AE4-8578-C500673D717E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50" creationId="{67934766-D989-40C5-860C-860B795BB159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51" creationId="{EC786C5C-3FC6-4EC0-9AFF-CBBE074FBF3B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52" creationId="{464536BF-F5B4-4037-AC6B-561600858324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53" creationId="{1AFB79CF-A765-403B-A6CA-752AA92C3436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54" creationId="{8F6570E9-811F-4F74-95F3-F97DF0032E47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55" creationId="{50DEA17F-428F-4C46-8C60-E8EA0B3F36EB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56" creationId="{EBF0B32B-A5C6-4BEA-9007-0765B6A7662D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57" creationId="{8176547F-54BD-45E8-8DE8-D091F42B1C69}"/>
          </ac:spMkLst>
        </pc:spChg>
        <pc:spChg chg="mod">
          <ac:chgData name="NGUYEN PHAM ANH THU" userId="baf72463-252b-4d5f-a6ca-5a6327a9888d" providerId="ADAL" clId="{2F718089-70B5-4574-BAF7-6821E1523347}" dt="2022-01-02T03:41:07.391" v="1628"/>
          <ac:spMkLst>
            <pc:docMk/>
            <pc:sldMk cId="2185293628" sldId="317"/>
            <ac:spMk id="558" creationId="{99E0100A-AC54-43E0-B0C2-7AE5F687F56A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70" creationId="{3862652C-7EA8-44B5-B9B6-78B448E0042F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71" creationId="{466410EE-5B2D-42E3-8FFA-DC14A5A2E349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72" creationId="{3475FA34-84CC-454B-ADF3-D0E58B9A0755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73" creationId="{5E17E857-4224-4D45-83D8-B53C1B4E9310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74" creationId="{744F0C81-5911-4AEE-B784-5A4D90904C3C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75" creationId="{F9317A6E-5378-4F5A-A056-FB8D0CAC5BAB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76" creationId="{9E71E8A0-D360-4011-8C02-6AD3EE4A5433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77" creationId="{8951413C-76E7-4BCF-B422-A05ABA6FF90D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78" creationId="{B59FA314-617A-44FF-B4E9-54E8A50C1756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79" creationId="{D67A4768-0811-414C-B10D-4A608F4A227D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80" creationId="{666BE607-497F-4611-A288-266169D85E06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81" creationId="{096DDB20-B760-49AA-B3A6-9878383C2872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82" creationId="{8710420C-86C8-41BB-9644-215DB63BBF1A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83" creationId="{A79BA15E-E3D0-4835-B28B-D46C65CD9E35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84" creationId="{813B7D69-81F7-4CA0-BDF0-DEA56F596736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85" creationId="{4ABAB05C-1B03-4EFB-9C8D-595E6646B374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86" creationId="{B07CFA0C-1B81-45EF-BE0C-0270955C1D03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87" creationId="{0E4D5449-7135-4A4C-8147-0C5AE4608532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88" creationId="{F6FCC49C-8138-494F-A984-AC7A480ACB4F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89" creationId="{FCB93C03-903A-4268-9ECD-2C0631118165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90" creationId="{C63AE1B3-5FF2-4A64-AB42-E04812DC8975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91" creationId="{9DA21A27-5738-48E1-9431-8D47822C3DB4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92" creationId="{5A6B7789-7549-49CA-A153-FA03607A9E6D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93" creationId="{F7CF97FE-F476-4F61-8B36-7A88928CDD27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94" creationId="{629ECFE0-8EF1-4648-B888-BBFBA177C6A7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95" creationId="{1D794C69-8D56-4842-B1F2-2489F4E78BE1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96" creationId="{69494B17-E2CF-4710-B9EC-C640455FB939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97" creationId="{C425BC56-A7CC-467E-BF42-2460D2EED7A1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98" creationId="{B0470798-D207-4D85-8C7E-2CF43ECBF525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599" creationId="{EDA3AF73-4252-4F1E-A55C-9B3933D2C10C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00" creationId="{452954A9-93E6-498F-A94E-66FB3488E009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01" creationId="{325E296D-8258-4EA2-8A00-E595CAF7B080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02" creationId="{28FFAAC0-7B2A-4F0B-AA9E-A5E3BDC65E3D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03" creationId="{7BC5D0A5-32C6-41A1-86DD-E66045C1CA66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04" creationId="{A7E68663-9BF5-400B-AD58-F774BB006F31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05" creationId="{D4907E50-B3CF-44EA-86FC-9485A746B170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06" creationId="{AD1A1125-C7A2-4D22-A578-31EC91F066B4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07" creationId="{18DDBFB0-AD6C-4217-8CB3-7D392B4A7432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08" creationId="{746DEB26-C4B1-4EA1-B0F3-6B342DE99138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09" creationId="{E11EB346-90B8-4CB4-B581-0C8F7A8E139B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10" creationId="{FD5ACD27-B805-4303-853B-9E217C9431AD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11" creationId="{32EEA4A9-B2BE-4299-97E3-1B83D70CAEBF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12" creationId="{B988851D-A1FB-406B-B886-40FC426DDC65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13" creationId="{8976E99C-B118-465D-A87D-711AB75F5FA1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14" creationId="{E27255DD-EBB2-422B-8787-05AF1E7B98CD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15" creationId="{26A843CF-F7B1-4B57-8D3A-EAD98F1E86B7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16" creationId="{CB27BC5F-E5D1-4DD0-8E92-D79EB7D213BB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17" creationId="{210ED974-4F40-4270-A481-99616AF63DE0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18" creationId="{A721E8DA-3233-4AF1-9D69-5931264168ED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19" creationId="{3596C854-5184-4736-915E-EFB36A34FF1E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20" creationId="{215928C1-C908-4B9F-AA77-65EF88A5EA8F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21" creationId="{03908E8A-7F44-4582-BAB8-048612AB72E4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22" creationId="{B5D8176E-16C0-48E8-813C-3FD786D75DB9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23" creationId="{200E6128-6D86-487D-9746-54AB3FBE0B6A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24" creationId="{FE4EBB00-C139-4BFB-87DF-80CACE7B8900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25" creationId="{15A3D780-F97A-4EC2-97E0-00F1BBDEC092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26" creationId="{A25A90A0-01CC-4D53-8CD1-3108C441DE6C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27" creationId="{2DC2CD77-22E4-4725-A9F2-A2ED25E6114E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28" creationId="{D9286049-A539-4417-828D-E38F418CABA5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29" creationId="{DCBD3B1A-41C0-4235-BEC3-D51B0DD5F059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30" creationId="{E42D93EA-01E3-4D18-BE23-8757405B3487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31" creationId="{39925ECA-468D-4630-921D-09D86A4891FE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32" creationId="{7567DA51-09EB-4351-8249-3C5E8BD569AE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33" creationId="{E620F325-F159-442A-ADA6-177893BBB4AC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34" creationId="{BA0EB6B3-34E1-4388-B958-55390B3E8CF5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35" creationId="{5B5A9D64-6308-4DDE-B1A2-B29041AF5561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36" creationId="{B08F5852-8FF8-47DE-B335-DBC94AA8D140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37" creationId="{501933CE-395F-4B61-88FD-5945297F1A3A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38" creationId="{6BFCF902-77C7-470C-8250-CB8AF1C47D1B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39" creationId="{5EFCCB3C-E9AB-48FA-9C04-8181A7D2CCDB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40" creationId="{7888EF6A-CB7A-4355-B9A1-38A7A7841933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41" creationId="{5AB2DA93-58FB-45A9-B690-A4043C2C648B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42" creationId="{657C221A-C98F-4F54-9F4D-195214060CF6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43" creationId="{353C940D-3047-43F5-B467-818E4381A15F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44" creationId="{493620A4-4E7D-4835-9413-89BE2E65E0A0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45" creationId="{7199E1A0-6721-4F2D-BFB1-B1AE123E2750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46" creationId="{F9918681-A210-44B8-AB13-BB8DA450D9AB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47" creationId="{73CE7495-E1AB-45D0-B0E6-FD67494F2AFC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48" creationId="{63303EC6-16B9-4A52-BBC7-C1442A04E64A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49" creationId="{B3A9ADA4-AF74-4A37-9639-303F4E64E017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50" creationId="{2F84CA8F-BCFF-4EAA-905F-03E3F7E406AE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51" creationId="{8278FB3F-36D5-4DA5-AF64-9B7D5BB50A1F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52" creationId="{1A36DDAA-94A9-4C40-9D10-96F8B4EF8C8F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53" creationId="{9D017EAB-2026-4679-851C-BEF7C49E12B3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54" creationId="{FF8341A6-42D0-4A5D-8B71-E0CB0BD08033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55" creationId="{6558881B-F021-4D49-A56E-FE54026DFCA5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56" creationId="{2EC13D0A-216D-4C3A-BFA8-E2AB8EF4DD63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57" creationId="{9BD5369F-54C4-4B57-8BF5-F226B1E5B9B9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58" creationId="{0F0AE046-9114-47AF-A14D-0DE69728C66C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59" creationId="{1C8F3A61-7A6A-43F0-853A-78D716542AB9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60" creationId="{36FE3217-7C1F-4924-9161-0949F5BC4CEA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61" creationId="{6B052116-987D-46AB-A428-6F4AB5AFAF25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62" creationId="{8C32BA6E-ADBE-4026-A909-6ADC6D9A3563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63" creationId="{670C3C83-8D23-4EF0-814C-858F7B5C8C7C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64" creationId="{58570DBA-B9D1-4D86-B484-25C3D0AC199B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65" creationId="{4AAD340A-D328-4463-9883-F1988188C629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66" creationId="{4931A0B2-9DB5-4602-B262-521D126420A1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67" creationId="{E3DF713E-F4F2-42CC-AC17-FF111A3182F1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68" creationId="{07648500-ABE2-4112-BC6B-792883482534}"/>
          </ac:spMkLst>
        </pc:spChg>
        <pc:spChg chg="mod">
          <ac:chgData name="NGUYEN PHAM ANH THU" userId="baf72463-252b-4d5f-a6ca-5a6327a9888d" providerId="ADAL" clId="{2F718089-70B5-4574-BAF7-6821E1523347}" dt="2022-01-02T03:41:16.665" v="1630"/>
          <ac:spMkLst>
            <pc:docMk/>
            <pc:sldMk cId="2185293628" sldId="317"/>
            <ac:spMk id="669" creationId="{D926F72F-3AB1-4B41-8FFE-40E4013ED142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81" creationId="{E9A1E2DB-10C9-43CD-9978-E628012C9AAD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82" creationId="{12FFF5C9-E64F-45C8-B7F2-45A4541ECD34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83" creationId="{97F30CAC-022F-4E81-85F0-6F368028EF7F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84" creationId="{61696FFB-55AF-48E2-B7AD-04DFC0F5F5EA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85" creationId="{95FFE54F-0C71-4606-849F-E6CAB0F72869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86" creationId="{045DD91D-8A03-45CD-8EDC-FE5FA9E3C04C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87" creationId="{7E94C53B-6B4C-420B-BDCC-32008E15C2F2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88" creationId="{F94930FB-90D2-42BB-81BE-ECE2930CDF59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89" creationId="{EEE1BA7A-E6EA-4513-B2D7-AC1766E2C032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90" creationId="{8411A7BD-FE59-413C-90F8-B5080C4BB0DA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91" creationId="{A32BF534-6001-45F2-8784-F1A00FFBEE42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92" creationId="{1CF4F263-B75D-4186-B66B-966733C3E7A5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93" creationId="{055B6D47-8997-4181-B488-26D8754AB0D7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94" creationId="{940C4F72-5254-4D35-A19F-AB6D2543771C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95" creationId="{3C2C208C-4357-4045-958A-71C8D10E71B8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96" creationId="{F2695188-C473-4498-9B90-B1D11AA43B07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97" creationId="{95FAE42B-1D6D-4B47-AC78-4E42C6DD5C63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98" creationId="{8B8C0B6F-7FD4-4EBA-99FD-9F2B4A177183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699" creationId="{64BA5627-9DA4-41CB-AB67-6189F2B52ADC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00" creationId="{159B521C-97F0-40CA-8ED6-A1DF42EF8D33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01" creationId="{CBD62D6E-EF08-4AF3-9A8E-B5D568F264A0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02" creationId="{662B5504-C643-4D01-9F3A-76D26435893B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03" creationId="{B8EE78B1-3CFD-4F31-8ACD-81CC555BA80D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04" creationId="{D5C7EE77-4BD6-4D6A-A789-DE333A0D86EB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05" creationId="{94A8DBA7-9C80-4E97-9310-C45B8BDC4925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06" creationId="{3F6A7692-730F-45A6-947F-E8ECAA8DDF20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07" creationId="{EAB32877-1D4F-4634-93CE-889D7C499480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08" creationId="{CFD545DF-A9CC-437C-8B29-CA1038CB59CE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09" creationId="{437BEB15-878D-46D4-B853-6586CA923C93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10" creationId="{CE06C9F8-AF75-4656-818E-08E253ABE274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11" creationId="{C65B7063-DCDF-4880-B8FB-2B447538A4A9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12" creationId="{D4FD91A6-DA7A-450F-A46E-D48DF7AC352D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13" creationId="{3CF8A534-51D7-4A83-A180-B7CA27FC08AA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14" creationId="{8EBE5D6C-FF5D-4C2D-B917-E148E323B875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15" creationId="{CF5F0B5A-9739-48E8-9D2C-6D4463D59C79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16" creationId="{5C1A0555-3752-4DDB-B3FF-369D43E1C358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17" creationId="{EAE1B2FC-59E7-447A-B027-EE8E24B86E23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18" creationId="{FFD2C129-91E1-4FB4-8DED-75934C615C7C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19" creationId="{6226E318-14A8-44CA-8037-0D552CCD96A8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20" creationId="{C2C8CB6B-A314-406F-A93F-2B83AEC94835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21" creationId="{64D398BA-51C4-47FC-91BA-3906376C3A11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22" creationId="{7C232D66-C611-4217-A39D-ABB45E412216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23" creationId="{2E1C9980-B335-4291-97D4-270AA64D9564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24" creationId="{EA7C9313-1CFF-422E-9386-A5F609E291A6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25" creationId="{99A75A6F-751C-4E92-9074-71966D71BFF6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26" creationId="{40A7C272-B022-49B7-9C73-413F8EEE5DCE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27" creationId="{49EEF5F6-3247-4B27-B842-A36E4B9E5616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28" creationId="{6043244A-6FA1-42A8-9B7C-4D73EB2089F0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29" creationId="{A366FBDE-9117-4372-82DF-6ADC138F8D69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30" creationId="{1E41F6D7-DB27-4CD0-9013-570A5CD02AE4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31" creationId="{9A008163-1FB1-4EE7-9BCA-33EEBAEBA94C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32" creationId="{51F5DCB7-D2E8-4A47-829B-66349C6F7346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33" creationId="{B21BC431-2BB1-4BFC-8032-5D80045C6B2D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34" creationId="{13FC38B0-BE9E-4A2D-844E-63491F0FEEB6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35" creationId="{ECF512BA-E2E7-4655-A6F7-00243C302755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36" creationId="{06C76D63-07F4-4CEF-8557-1B15C16EA0A2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37" creationId="{1BE7830A-9253-48FD-AA70-E23E915EF54F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38" creationId="{E34B925F-C4B4-4BB2-9414-C082C630898C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39" creationId="{65F4475E-E6B9-4A46-9E53-E7EAD770F343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40" creationId="{E6CB20A7-FF60-4E2E-8656-11148AA0CB22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41" creationId="{30A9EF94-25BC-4BC9-8FEE-2B0C8D4C629B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42" creationId="{9EE59DA7-E47F-4516-BD12-026E42027F54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43" creationId="{012C0729-62BD-4B92-9725-E10B4476942A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44" creationId="{621782C9-F0F1-4718-BFF8-D9653AF4A74E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45" creationId="{564624AE-A721-45F3-90AE-BF6D06E8D325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46" creationId="{DA398F77-4B84-423C-85B6-67F209C4CAEB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47" creationId="{820B669C-8A0E-4545-97C6-D991C6C61D91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48" creationId="{197A106A-7D73-4CCD-A8B0-64D39887EF4E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49" creationId="{BDE61D5A-6DDD-4E8D-834A-6AAB91F9D01C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50" creationId="{792098D5-4902-46ED-A74F-712A62FF50E4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51" creationId="{0B38A95A-BA10-4700-A62C-2E82FBA9C718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52" creationId="{0D99931B-2C1E-47CA-8C45-11144B966469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53" creationId="{86283F96-4129-4970-9931-17CD57FB0FFA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54" creationId="{8D5E684B-269C-4495-9182-405771C1E177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55" creationId="{B4F60575-0F61-417C-9271-6DC3CF98CB03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56" creationId="{BCF2C168-AF10-4282-B631-F7379CF49754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57" creationId="{3B35FFAF-91EB-43D6-8E50-B776FA6A8E95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58" creationId="{9DED8C72-A031-4ECC-B168-5E13B5CD170E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59" creationId="{2D30CEF4-74DE-4B95-81D4-A92569244519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60" creationId="{DF60319D-2CE6-4B0B-883C-6D807F7AE5A8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61" creationId="{EA51B281-0076-4D40-AD2F-A84C1D4FB7C5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62" creationId="{EB0E2312-476C-49C9-83BB-8A65AC6DCC71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63" creationId="{CF328EBE-B89C-4B3A-A569-F8850334B3B2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64" creationId="{E73A1F91-686C-4600-8174-FC6FE5AB96DB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65" creationId="{A36AC471-86EB-42D7-B973-931FCF16E267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66" creationId="{96875666-F67B-4C91-8556-DF2990328AF5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67" creationId="{463A954F-4D38-4470-BE01-9E3141A7A93A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68" creationId="{912970A4-0B7B-46AF-BA59-77922C1624C8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69" creationId="{3A004466-07EA-41F6-B7DC-E52856226D90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70" creationId="{476B5C6A-B9C6-4344-9C46-DEE9F0284BA3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71" creationId="{9364824F-FED6-4563-9E4D-8F684AC58524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72" creationId="{0C845572-48CB-49F6-B2AD-5D29D16F8298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73" creationId="{72CB9782-8D3E-43A0-B340-7F4F89CA0957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74" creationId="{74F0B609-0E5D-4F65-B252-AA79ED5F5F38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75" creationId="{A72259DF-30D5-40DF-ACD0-7D2D4906E153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76" creationId="{19653260-FE08-46DF-A61C-4C47784E68B2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77" creationId="{9532EFA6-85B3-456D-9BE0-F85B7AF1BF7B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78" creationId="{A809FD97-5EAD-4F5D-8FC1-37B5DCB9B916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79" creationId="{B092AC5D-4522-4130-8043-10A54AFAF6A7}"/>
          </ac:spMkLst>
        </pc:spChg>
        <pc:spChg chg="mod">
          <ac:chgData name="NGUYEN PHAM ANH THU" userId="baf72463-252b-4d5f-a6ca-5a6327a9888d" providerId="ADAL" clId="{2F718089-70B5-4574-BAF7-6821E1523347}" dt="2022-01-02T03:41:34.206" v="1634"/>
          <ac:spMkLst>
            <pc:docMk/>
            <pc:sldMk cId="2185293628" sldId="317"/>
            <ac:spMk id="780" creationId="{42A40917-3024-42D9-9653-2D5EC832A54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792" creationId="{391EF5BA-1628-45A5-8AD3-9BE427A91C0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793" creationId="{A5218ED2-1ABB-45BA-9E67-C823209B578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794" creationId="{1C54E024-7439-4791-92CD-FAF7EE945D7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795" creationId="{00A238AE-2084-4B00-A386-55FBE4A6E59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796" creationId="{E04BD6CE-09AA-4DE3-A5BA-21B93B12D41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797" creationId="{1F9D5F08-4728-4B6D-B02A-1EC4A7C0D2B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798" creationId="{49072123-FFC2-455A-917A-58E5CC33018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799" creationId="{D40BCEB4-B207-43AD-87A8-99A56E6A98F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00" creationId="{B3044EB1-7DDA-4438-AA78-7728F0F40BE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01" creationId="{5B04F967-FD25-4764-B1CE-4013D25D4DC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02" creationId="{54A77CBB-FD52-47F0-AFE7-F3F4FF43C7C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03" creationId="{2E4294A2-6B6F-4A91-AFFA-8AD1D3C9A55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04" creationId="{1DE1E5CE-6D0B-41D0-9E15-7B840331B4D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05" creationId="{B4B8EFE5-8E9D-4754-98DF-E59BA13D138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06" creationId="{02D500AF-9DBF-411E-9B0F-A85354D6124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07" creationId="{79E89AAE-755D-4D56-BD6E-9B289750E9E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08" creationId="{5B766278-1A43-4C5B-87A0-CCE52046888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09" creationId="{F4ABF274-AFCB-4B8D-9F9A-327D94A3F71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10" creationId="{EF9AAED3-A915-4161-A939-3AABB3AED60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11" creationId="{4D5972EF-A01C-4231-A67F-1586FC992DE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12" creationId="{F870306C-C565-4B70-A426-ACD6E1E3031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13" creationId="{9BCB4F40-8DBC-4353-8455-A0DFD851C49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14" creationId="{6ADAB6B6-570B-4685-8285-85318483B71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15" creationId="{581C9918-260D-45AB-90C7-C4DC01CA9DA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16" creationId="{39E67632-755D-4CCE-BEAB-E083520E7F7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17" creationId="{28658BD8-23A8-465C-BE61-2898D4E0D20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18" creationId="{38E81F29-DBE4-4C65-AC46-0DD4F6ACE03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19" creationId="{B4C42E26-6C70-40B1-88F7-D3B21E38EF7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20" creationId="{CF4868FD-CDBD-4C35-A9CB-F4DBAEF6028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21" creationId="{77EC9CBD-70BF-43E1-B6E8-23A5B579C3C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22" creationId="{01B20D75-77FF-4493-8F9D-7A4C9F20603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23" creationId="{967C0179-9EE5-4A1B-8EA2-E13F0B78750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24" creationId="{40D4636D-237B-4E28-A368-6C8D4A74476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25" creationId="{C21D8E9D-AB32-4494-A42D-206EE36FEBD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26" creationId="{94B07934-B32E-4C71-9257-72CD585C6DF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27" creationId="{D50D4416-2E0F-4ED4-B336-BD64755919A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28" creationId="{87D00A78-7D50-45C2-9630-9A17B8FE13B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29" creationId="{7A57D0B0-3E50-44E0-A2DB-9ABE78DE57B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30" creationId="{33FCC5FE-8B33-45EB-B885-50F23C78D3E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31" creationId="{05E1EEFF-05D5-44D1-B680-CCAD86C3C85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32" creationId="{F43CBAFE-C276-4507-96EE-F0979D81D16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33" creationId="{5A87238F-F02F-4852-A3EF-4130EACB9C7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34" creationId="{60791E35-C4E5-4F07-ACE3-72F9215228E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35" creationId="{A6D80465-E22E-46B3-9D6E-B53F319A86E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36" creationId="{27223682-F69C-4056-9481-92842F76F1E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37" creationId="{BC375000-6EC3-4DDB-8590-BAFF31DAE16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38" creationId="{E7CFAE3A-82AC-4BE0-8E72-D305BD0FBA7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39" creationId="{F8D03AD3-5C47-4450-8D3D-D2BB25D066E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40" creationId="{D1BE6A13-078C-4DE9-B5F0-F4D9C4B4497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41" creationId="{1AF47E65-C04E-420E-8FC0-F778B3C93C5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42" creationId="{DABDCC8C-947D-444D-AC9F-5EDAE0257BB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43" creationId="{A1EA4F9D-0E25-48B4-AD09-596BD71FFC9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44" creationId="{F28EE035-96EA-40D2-ABA9-F639476E176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45" creationId="{0DE5193C-5750-492C-9463-616253A3DAF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46" creationId="{AEFE4B37-28AA-46C5-96A8-47615221C14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47" creationId="{B0DB83BE-1752-4E59-9CE6-F278C82795C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48" creationId="{0CBD46E5-03C2-4B9F-AFF4-BC7DE4D4F7B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49" creationId="{4A0A6D65-C149-4E02-8353-589EA9783D8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50" creationId="{8CAF87EC-A94F-42E7-A837-C316DD6D695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51" creationId="{D75E6AA3-FFB8-4651-9E5E-A7CB228C1C4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52" creationId="{936D2B9D-6D0E-4167-80F9-14D9438952D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53" creationId="{0AAA4DD3-A64C-4592-BD47-00E8A14E6E7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54" creationId="{9F4B24D6-D6B3-4ADD-8F4E-1950D044091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55" creationId="{4247D5FD-7E05-49D0-B822-D76858FC301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56" creationId="{912AA886-635C-4E43-B1C4-9AFFC2A387E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57" creationId="{772E1054-4BE4-4BD7-A3C5-42E0EE77B86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58" creationId="{688B398E-A92A-4721-A347-FB173A2FEE6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59" creationId="{330348F2-2F7C-4DC1-8FF7-65474830093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60" creationId="{2B2DF9CE-E760-4115-9F3F-2B237FD27DD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61" creationId="{BC6B5B65-AFC4-4583-B084-EA98DD62AFB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62" creationId="{4629D7C6-52A6-4FAB-B6A2-472BB773CE1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63" creationId="{F8D0BA28-16D6-4A41-B396-B4FD83E5FC4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64" creationId="{F4CFC820-B4AF-4709-AFB7-7FABCE8BE50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65" creationId="{5C36CC4C-6709-45B3-BE84-A9C2676EE76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66" creationId="{211A2842-68F0-4377-B3B4-39ECB27F51A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67" creationId="{5D5E5F2D-0BDE-4266-81A6-BF152885DF2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68" creationId="{7393CFE1-5E8E-4E5A-8966-48E6794710A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69" creationId="{6FF07E0F-4756-4BEC-B31C-820D25E2D08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70" creationId="{EB1D0759-9883-48A3-8AD5-5AA350AD059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71" creationId="{9C8A4419-6CF5-4E6F-BD3A-1DF391FA5EC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72" creationId="{7152C5DE-414E-419F-89BC-56FAB64CF04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73" creationId="{CBD83F83-EF50-475C-9A83-2816BF1132F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74" creationId="{142C4B2B-DC24-4B51-B22D-726C9842DF2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75" creationId="{8D59B962-65E8-48FD-9FA9-28D4FF7DC2A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76" creationId="{56CB2941-F810-4E28-BD27-60DEB4E5473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77" creationId="{E2F54CEB-05CF-40DD-9F0D-05D77356EFB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78" creationId="{C309F556-1809-4A8F-9AB9-146F603A0D3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79" creationId="{474B8D3E-8F6B-4A96-9141-5886D55269D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80" creationId="{3DE28B07-F325-49E2-8DC3-2B8F810AC47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81" creationId="{11171AC4-5588-49CA-B912-6FA7BBE5C27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82" creationId="{4961E163-196E-4A1F-878A-9C3B91E3148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83" creationId="{78CFB03E-1E82-4F69-B8FA-8EA4B1F84BE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84" creationId="{231F0815-1C49-4797-B86E-27B8AF18D4E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85" creationId="{A0B06114-7A35-4932-BD8A-CE4B4123764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86" creationId="{15E2A3E2-C6B5-4420-A896-269E49C473F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87" creationId="{DC063783-9225-4FB0-B591-7B9C2EDCF9A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88" creationId="{E0B4567D-1DDC-45E5-B9D1-3B370C92548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89" creationId="{74F8E117-18F1-4D91-9C1F-D93BB84C142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90" creationId="{667DD736-1E90-48ED-BF31-493FE76E669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891" creationId="{B857AA58-4BD1-438C-974B-CC40A3078F9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03" creationId="{991D1D4B-CCA9-4D70-AAF5-4F4CC4FD1B8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04" creationId="{4FD1A331-5F3C-4582-9E3B-5F95ADBC573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05" creationId="{96D12636-EB1D-4696-B498-4C431A098D0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06" creationId="{48371E32-95E5-494E-BE10-E9799AC9223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07" creationId="{FF98CA3C-491B-4F1D-8272-8E4D21DF426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08" creationId="{577146FB-DEE1-4964-B4B4-8F888837DA0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09" creationId="{28735ECE-8CF0-42E1-8F38-C23A38FDF44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10" creationId="{DE65BED9-3651-4C91-92AD-0537E0EC63F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11" creationId="{CC67A759-6E94-4AB1-9DDD-10C3002ABB4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12" creationId="{F749E781-43DB-4F5E-A340-7FB6BC6C0F9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13" creationId="{4DDB9DB8-2EDD-47EC-B8A2-9B1423F38D4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14" creationId="{1EAE515D-A0AC-4243-B198-B8332D3C3CC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15" creationId="{A5261174-EC34-4829-A1E6-21C5D8F77B0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16" creationId="{69732CF2-F056-4AA1-B3CA-1435F39CFBD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17" creationId="{2DEBCF70-958A-4672-911E-E2CDFD97285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18" creationId="{EFE4C6E4-677D-4F5F-A9AA-4E45BF20357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19" creationId="{7556D53B-1ACB-46E9-B05B-548B03C7C17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20" creationId="{CA28A24E-76FA-4374-9D3D-67DD1748020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21" creationId="{C1838E2D-27A5-4130-B038-D99D6DC6E83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22" creationId="{FA97DE6C-230E-4F12-BC4C-2FB0976FBF3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23" creationId="{1ACD9A63-7470-4558-AC74-CD4D2B0DAEB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24" creationId="{59F03D73-C548-4060-920A-0B451EE54CE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25" creationId="{954B13A4-267D-4E30-A65E-A0BA6C7904B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26" creationId="{639EF7A3-1CBB-477D-A355-E89978AAE72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27" creationId="{DF0163AE-82E1-415C-84A8-5041DAF3AA1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28" creationId="{97D7BBA3-9AB5-4A61-8B80-E9D2D96D296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29" creationId="{081C7FAD-F8E7-4A4E-83F6-B5D9B83A6AD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30" creationId="{23708651-9C80-49CB-92AB-EF799B479FB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31" creationId="{C34DC86A-2E18-4E5D-A1EE-2FF8C9EA3E6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32" creationId="{A0F65402-D0F2-4720-91B1-41F09563F1E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33" creationId="{012E89C2-844F-4B0F-B41F-4DF716D65D6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34" creationId="{15D49EE3-AECF-4EF9-9A74-211EBAD7E53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35" creationId="{00F7F65F-E8D9-4203-B7F2-226761381B1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36" creationId="{986C794A-3844-4139-9A32-5FBC3B2AD75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37" creationId="{00116020-76F4-4737-AECC-5F6299648D9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38" creationId="{EA430883-9C50-45A5-A2FA-3C7FE9756CF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39" creationId="{1A5954FB-F0A2-4180-8C0D-6AB4A4469BB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40" creationId="{272BA239-E2B7-4324-9020-6FCA669020F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41" creationId="{D515759B-7DD0-4740-A79B-FE05958A101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42" creationId="{72EA5027-2B8A-43D7-AC91-78B9E91702E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43" creationId="{91A1B4DF-4AD6-422E-9DA3-4063160C25D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44" creationId="{39ACFC33-C4A8-4113-B986-4CA95DD20C5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45" creationId="{F78E0B69-D032-49FC-AB21-D3C2FF783B8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46" creationId="{D8684EFF-4D1E-4306-A041-EAC1211E9CD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47" creationId="{38BB8BB8-581D-4A70-8627-240CDC8CCD0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48" creationId="{9179FA44-6CFD-4C7F-9E0A-EF00F660DA4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49" creationId="{07722529-CE55-4E97-A333-458C276B159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50" creationId="{E4CFACC5-E2D3-47D4-ADF8-1DF57659D8E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51" creationId="{8FD79067-C607-4948-8C1C-B1664412D12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52" creationId="{5D504E44-B05D-4804-820A-3E603B0D29B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53" creationId="{B6C18337-9C29-43E4-AE81-F702F03E6B6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54" creationId="{BD5E2840-9AF0-4B53-AAA9-9D8EE8410BE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55" creationId="{C82B464C-1EFE-41AA-839D-1F8B538EAEC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56" creationId="{E1C15AC6-3060-461A-A918-AC06E2DF164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57" creationId="{6A26F38C-6986-4913-BF5D-B0AA39999C1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58" creationId="{2B903F67-7ED2-41FC-B0AD-7F81F7B86B7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59" creationId="{D435223B-4FED-44F7-859C-777CA8D1FEB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60" creationId="{103ECAA2-9B7F-46C5-9CB4-3EE9DFD87B0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61" creationId="{9C6E782F-89D3-45D7-AE55-AB1E2244E46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62" creationId="{915C84C1-FD0A-486B-8FA1-B62AF620290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63" creationId="{0FBC3F07-A280-4761-A365-1DE3DE48E5B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64" creationId="{FB9B77CD-EAC4-462A-B407-0F7540B7A87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65" creationId="{61220FFB-12B6-4018-A51B-279289D2DE4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66" creationId="{1A3D739D-853B-4D85-978E-CEBB26C41D7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67" creationId="{D9BCC03F-6A32-49B4-B896-7EAD81DEEFA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68" creationId="{453FC969-E028-423E-8FF7-429F8182A54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69" creationId="{D4F27EC5-00F0-4915-A4BA-55F7F9B9E60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70" creationId="{A9A87971-A866-4EC2-B7E1-733781819A9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71" creationId="{817D8405-3705-4DF7-9E2E-94E9DC6E2DF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72" creationId="{9656590F-EB87-4C1D-B359-F3D8418A95A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73" creationId="{6D7C269F-47C5-4557-BE2E-68ADF335E39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74" creationId="{DBAA6B39-20C1-4D4C-9D65-5B046C09EB2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75" creationId="{0305C661-6699-43D3-8129-F7D6D7CD276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76" creationId="{81F92EA2-4ADB-49C7-B7F9-23DBD173076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77" creationId="{85F0E9ED-EAAB-4347-8EB4-8FDB0E4F24F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78" creationId="{710F495E-251C-4BD9-8EEE-92537D9F582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79" creationId="{F2F43FBC-1C67-43AB-88A9-7F73AFC3FAD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80" creationId="{390C8530-38CE-4FA3-95FA-1B954FF4075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81" creationId="{5156F7BA-FB7D-4A02-ACBD-EB3A1E3A063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82" creationId="{D43797DF-C670-470F-B0B2-51A54497F93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83" creationId="{02095E13-2361-45D2-B07C-9E8147BDA74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84" creationId="{963E95EE-38A8-4B39-A1AE-E320485CFD6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85" creationId="{6C6A4318-144B-4CF7-8DFE-5FE27C35E54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86" creationId="{402CB4ED-B160-4727-8EBE-D15C3E2AD72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87" creationId="{DA163165-73BB-4398-A20D-BF7A2B744D0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88" creationId="{438F464D-4CC1-4CBF-B883-F974AFF99FA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89" creationId="{1BE4D9D5-E520-4E9F-A84E-386D48594C2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90" creationId="{248C57E8-A063-4405-AA08-59C55362710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91" creationId="{0DA72DA4-3E45-4010-8577-2E72FBB644C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92" creationId="{F324AED9-0F56-4823-B766-02EFCA0A955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93" creationId="{CA0D5C41-8A53-4013-B523-92578123576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94" creationId="{76870417-7800-4CB2-B434-D508AEAADB9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95" creationId="{3ACB5CE9-718C-4AC1-990D-7F600BF6735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96" creationId="{56108399-1B58-43A3-A028-1AD24C7D7FC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97" creationId="{1D8F668F-6091-4683-83E4-75F3713CF1B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98" creationId="{F0D913E5-F1A5-4192-BF05-C9CE20F13AA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999" creationId="{F4E64FB9-B420-4138-B3FD-2C78806046D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00" creationId="{FEAD5411-5F27-4ACA-998B-262DFFFB1D3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01" creationId="{5490A937-E607-413B-99ED-212D2513BE8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02" creationId="{E595CEFF-B45A-4AF4-9D3A-27E7B80C701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14" creationId="{5148B2C3-A01B-4C9A-AC1D-A348E9E8259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15" creationId="{BC9D54A3-64EB-43E6-A92E-21F0F6A4125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16" creationId="{84262330-338C-483F-8B26-1F6DE580D7E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17" creationId="{8736FCA2-666F-43E6-9203-FC7E95A7C03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18" creationId="{D8F8FEBD-C620-4526-AD23-78E92098ED4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19" creationId="{7D9F8C42-1DE3-4561-B85B-B06EBF8C72F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20" creationId="{D1FCE8D0-F6CD-49BC-9ED7-4F0C6BEA6B9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21" creationId="{B5CAA306-FDF6-487C-BC99-AD0BBC3DE22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22" creationId="{026FFC8D-35C4-4117-A2C4-AC58C3C068E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23" creationId="{52D1DF7D-AFDF-4D06-A3A7-468DAC8340D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24" creationId="{41A5113F-9D0F-4037-9B36-75316316A17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25" creationId="{B12B5BCB-95B7-4121-A708-4B34533CE4A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26" creationId="{9330CF1C-03DE-4B01-863F-A5F6915F48F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27" creationId="{4EF08DAA-B0F5-4439-8412-1B8EA34F1FA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28" creationId="{ED50C8D0-6790-4B74-940D-E772B1DA103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29" creationId="{868CE949-25A3-407D-9F8B-E523501DA61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30" creationId="{7812C80C-E29C-4901-921E-B3A38DCC831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31" creationId="{FDEBA9B6-BB3B-4EDF-80F3-3C6530E58CB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32" creationId="{262DA73B-C442-420B-AD41-974521E9488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33" creationId="{BA22040F-FA42-4FFB-BD76-C0302DD7FF3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34" creationId="{FABB3B8D-3091-4A5C-AD5C-9FF4A7EDF9F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35" creationId="{07E1A96B-7FAB-42F0-9FDB-17358295E62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36" creationId="{F32F6BB1-102E-42D2-A20B-316C01DE4A8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37" creationId="{27987F38-3D5A-4AEE-8716-20A0BB39B60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38" creationId="{D40B4240-4B40-4DD5-91FC-D7B05E40513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39" creationId="{9E4BA01C-904C-4E82-99DE-14D09CEAE66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40" creationId="{879320AC-5379-4E17-B5FF-E5835BDDAD2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41" creationId="{554C7DDE-13A6-40EE-9F8C-E05A511AFFF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42" creationId="{B7E018F5-7544-4968-AE26-D7B98E45A63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43" creationId="{9EC64E64-2556-4036-A856-59D9EA18B31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44" creationId="{8B240AA5-A2FB-4F34-B16B-4CDE5B1FE96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45" creationId="{83095100-C30F-45B5-B928-AFD3A45A708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46" creationId="{8075D339-4627-4A9B-8C41-984196C0B04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47" creationId="{043358DA-0616-442B-AE6D-488ADE04F2F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48" creationId="{3C276EB2-02A1-455B-B353-305B3E1D0ED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49" creationId="{A3C8BE38-5777-4CBD-9A86-ED050876A60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50" creationId="{B14F01BB-AA67-4D10-A483-07B5F47FCAC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51" creationId="{55D8BECA-2A25-40DB-81EE-73726E02AB1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52" creationId="{89422A11-7772-42FF-84B3-120F379E7D5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53" creationId="{362D26AF-0377-4005-8721-DE6C8A3175C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54" creationId="{109E0CD2-3FC3-4CA1-81EB-B5A1B5927EB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55" creationId="{6FA494BF-E169-460D-B939-AF4CC05445D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56" creationId="{41E3E607-C214-46DC-AECF-969AE3DAE36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57" creationId="{BC3337F3-F6FC-4FD6-A962-1869912130A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58" creationId="{13A54E93-E2B6-4135-B49B-5EF23370371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59" creationId="{368B0F56-D6CF-40B4-AF71-D13FF4B3BC5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60" creationId="{2D6295A9-84E5-4177-B4E4-59991FD481D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61" creationId="{54368F40-DBA5-4BBE-9A0B-01AD5F4BC03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62" creationId="{100641D2-AB24-4AEF-814C-8600FBEC38B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63" creationId="{20C80B13-5F97-4B05-9EE7-8BC0F6557A8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64" creationId="{DB9DE86D-6E77-4B0D-8276-D4FE987F7AD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65" creationId="{CC52509B-04D4-4540-90BF-94FB054DE00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66" creationId="{7C4880D4-ED5D-4119-A904-F3C326F03E9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67" creationId="{841DDC1C-DB18-402E-AA22-EF712637A9C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68" creationId="{B1E4EE93-0312-41C6-9FE4-053158EC98D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69" creationId="{1115505F-ECB3-4B23-A703-7F45BDA919E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70" creationId="{34BB0006-D0B7-4275-8D27-2312BA4752A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71" creationId="{3CA19C73-B56B-4513-AE82-5417DF60AA2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72" creationId="{6FB80FFD-1864-4DFE-82BD-58B0E7D2B40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73" creationId="{9A70BB2B-87AF-4BBD-959A-7C9EBBD2B92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74" creationId="{D45E3DEB-BD13-4397-8340-4B37BC30421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75" creationId="{8AF9422B-C672-4EC3-9989-B82F52E8864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76" creationId="{E05490E2-F261-4113-A736-60F92123A35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77" creationId="{175B0447-B12E-4DCC-89F3-2DF8E29449B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78" creationId="{D9E86E18-11F8-4228-825B-C46BA7C0611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79" creationId="{CE87EC1D-67FA-40FB-8120-C60BC72DAA1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80" creationId="{26C0AA41-06CA-4A78-B74D-D60EADAE79D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81" creationId="{F4BCA0BE-03B4-4019-B771-594DCCEB18F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82" creationId="{ABFA04FE-4D2A-4E82-918F-C4FC9887445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83" creationId="{3DC24E57-4210-4FB1-AB7E-08DC1E79CF5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84" creationId="{95AB65AA-71A7-426C-A9CD-16DBF28395A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85" creationId="{DEEDD31F-36EA-4A76-AA11-3A336162966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86" creationId="{A8384A2D-D0D3-4184-BD07-834080AD353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87" creationId="{B052D8F0-1A12-4335-B68F-73FF6E60A27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88" creationId="{7643D96E-9CF8-4C57-B804-570CBC5E4E7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89" creationId="{855D5F91-6989-4319-9DEB-D8C1789572F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90" creationId="{52A55E09-6C2F-4AE3-9E1A-07D78792814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91" creationId="{C041E7D3-A80C-4B1E-8BEA-6F1F54416BC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92" creationId="{6CB06AC6-EB82-436D-B42C-55697DA9505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93" creationId="{739B0ADF-2ECF-4FBA-9C02-09EF9F1BC98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94" creationId="{6BBE493D-D68B-442A-946F-2EA376E629E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95" creationId="{5BCDF09E-29B4-4331-A288-31B7F5F24C8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96" creationId="{7F103CE5-0913-4B0C-A49E-8F425A61784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97" creationId="{3A33F349-5545-46B6-9650-3862F8AF8D1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98" creationId="{2C8718BD-9421-4849-8C89-61EE9946019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099" creationId="{FCA7CE0D-F190-49B2-B10A-BF4CC5B853E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00" creationId="{679A8500-B722-4508-BFE9-5C1DD125B33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01" creationId="{843335D8-3D74-4C34-B14E-D1339C5500B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02" creationId="{CC195103-2A9D-48EA-8308-56FEEAAEB05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03" creationId="{5714039B-CE3F-44A1-8B9F-69609394117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04" creationId="{80309BD6-641C-4092-9998-FEB0315CF22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05" creationId="{5534CCEF-0D90-471C-BAF2-1943A58DB4E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06" creationId="{475EBA7F-A644-4FC8-B3A7-9D02AF43759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07" creationId="{AA0F0815-5D4D-4DDA-9D76-D00B8AFB8F4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08" creationId="{7328B5C1-3CFF-4CD8-AAA7-4E245C7E0D7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09" creationId="{DB53DF89-DA84-41F4-890B-C55C9BD3E81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10" creationId="{8AB73FAB-1ABD-49DC-AEE9-FE4BE440BFD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11" creationId="{9257D40B-94FE-4EFE-A26F-DB4310CF229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12" creationId="{24546682-7333-4AD9-90AD-D77119DC848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13" creationId="{04C67597-2831-4A3F-91B8-240C81EED57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25" creationId="{59EF7C22-3D5F-428E-AFD9-244CB0CDD51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26" creationId="{38B69555-CAFE-4CC6-B31F-D827ECEE126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27" creationId="{802288D0-E0EC-4D15-AE46-3B4F6F0612B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28" creationId="{A015BEC2-406F-4C8C-82B3-D8B2C1F4998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29" creationId="{890252E2-DD6E-4079-998E-AE9F377B5A2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30" creationId="{0A140F47-3DDC-4750-BE17-896F6A681C1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31" creationId="{AB2440E4-D5F1-4933-89F5-07999BEFCB8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32" creationId="{15D4E6A3-AE04-45EB-9DDF-51774214B69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33" creationId="{667EC188-3EE5-4171-BB5A-0B30E8828D0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34" creationId="{16E93B7F-83F1-458A-B78F-60335493E9B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35" creationId="{DE411C1C-B065-4CB5-A872-80F6AD91E37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36" creationId="{A46010BD-CD43-4DD0-B83C-486696C922F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37" creationId="{1E0BBB43-32E9-4089-BA94-C0AC7EA8ED1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38" creationId="{B036BAD6-6E7E-428A-8173-2503BA69BB5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39" creationId="{EDC94510-B529-46B2-9F1D-02505E7975D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40" creationId="{7A894662-E70E-4844-B9B0-434855ED091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41" creationId="{0ECF8945-9B6D-41B2-B455-0A726F55BEF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42" creationId="{46C7B9FB-8C0F-4840-AC8A-F0C734983E9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43" creationId="{D083BA1F-0CD6-42EF-9A03-440440F8041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44" creationId="{9355D0B0-9B02-45F8-BA7E-5A54641E80D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45" creationId="{75EE9C98-7EBD-47EC-9191-093BC692339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46" creationId="{8D3A668C-59F3-4553-A0B8-1D1D43D67C3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47" creationId="{AD8E0BCD-321B-4B25-B2EC-C003F709542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48" creationId="{E9029AE4-3B83-47FC-AE25-7DDD4834221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49" creationId="{ABDA3E57-039A-41C1-BC09-9F4B3325067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50" creationId="{D5F4BB5F-7C44-449E-B4F6-E719600BA40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51" creationId="{A350AF66-5AED-406D-8B34-189FA60E99A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52" creationId="{E158D0E1-06F3-4694-A0BF-06B363D40AB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53" creationId="{F59B10AC-E69E-4929-80C2-9259A37BEE0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54" creationId="{D5CE7A07-2605-43F2-B5D0-AE7573D04D4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55" creationId="{0C4A451C-8711-4221-84A5-8A1D4CC57FF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56" creationId="{A24B6A44-6817-4BA8-99AC-8C7D7CD721E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57" creationId="{2D5EA967-CD13-4BAA-80DC-559BFE83513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58" creationId="{BF0C9B31-6ED3-4DB9-84E0-16B3123DD7C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59" creationId="{EDD44EC7-C517-4FE3-8FC4-1C1B36AFCD5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60" creationId="{EC8ABE2A-94D0-48CF-A47F-BA979C66933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61" creationId="{83C21FE4-61A6-42F2-8844-5B8E338982B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62" creationId="{8072C235-25B7-4B2B-A6A4-CD3C45C989B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63" creationId="{7ABC96DF-6D2B-41B1-AE10-71C3ABA2F07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64" creationId="{D6CCD35D-5DBB-40C5-A5B7-F5439EBB916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65" creationId="{0C6E1047-0C4C-4873-981F-90484FB7947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66" creationId="{72E2D1DC-75BC-417C-9B9D-5C56DE15B3C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67" creationId="{EC331BFA-F491-4CC3-8DF9-AA01D371BE2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68" creationId="{9C8F6014-8C1E-409B-91FC-8CDD38DF274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69" creationId="{B8EE1EAE-3FBA-4E1A-BD52-4E75BD75419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70" creationId="{C72585D5-03F2-4634-99DF-FBF66B0C0B6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71" creationId="{B030034C-8DFB-46DA-B964-CFB3AD3766A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72" creationId="{28F3C1DB-EAFB-4B9E-A9D2-C5E4D9B0785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73" creationId="{7E9E79CF-415F-4739-BEE5-0B47D754C70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74" creationId="{D527755C-4201-4E30-BC80-AEB004F5F3F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75" creationId="{B21B1927-89A7-477E-A4A5-D8D546D5C77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76" creationId="{8EF9794E-31ED-46BE-B27A-4B2A89C0D73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77" creationId="{8A275494-BD50-4E19-9EDC-2AE58DFFABC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78" creationId="{0165E7C8-C86A-4703-8DC5-53A73FB670E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79" creationId="{17E66001-8FEB-47B2-BB4B-44D4006B1DB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80" creationId="{00E717D7-C3BB-4D5D-A5D1-0BEF7CE830B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81" creationId="{8342CFA8-4854-4BEE-9F41-EBAD6C1B204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82" creationId="{01873AF7-C777-4B14-9BD1-4D889282680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83" creationId="{A358B67F-BF5C-4D66-A399-C613CE5A122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84" creationId="{63813325-FBB5-46A4-BB69-542DAF1EBFE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85" creationId="{12589515-8E3E-48CD-A1B0-CF8B98DECDA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86" creationId="{8393D870-768E-484F-8F88-8C2C8ED7A2A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87" creationId="{AC9D1C93-CDE8-432D-9442-4C11ECD8FAB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88" creationId="{EBE88BD2-8210-4130-B338-AD5D9A755F4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89" creationId="{88E571C0-AA79-4D17-8BF4-8429D04F2EC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90" creationId="{90A84EC2-96A3-4430-A132-DD1C686A2A7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91" creationId="{1229619E-FD8D-4097-8283-B468312FFF3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92" creationId="{3AE50E99-80B3-4E3F-8B48-5B99135CF52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93" creationId="{429EC35A-4205-474E-822C-02CF68436DF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94" creationId="{A5635133-575B-433B-A692-AD260811A3F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95" creationId="{6CA5A6A9-0F6A-4C92-930A-6903F009FD5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96" creationId="{35C5C1B3-7FA8-4003-A4B2-D06E12DDEEE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97" creationId="{66507D67-0370-4CE1-9AB4-AFA1257A8A9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98" creationId="{4C72A40C-D2D9-469A-9506-854C2371CD5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199" creationId="{ABADAEF4-6438-4FB9-8CD2-16FD2A051CF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00" creationId="{75189C49-CF3E-42CA-86C3-3E57DAC18BA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01" creationId="{B9F60350-EEAA-40BE-BCF8-95E6D7666D4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02" creationId="{0C7331E3-7949-48E5-87C1-E08ACD9756A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03" creationId="{F1B23CFA-BAA3-4727-9409-366411CF647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04" creationId="{8E9BB340-FEBF-43F7-9B81-9070F1D6FC7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05" creationId="{73F7ADF5-7DBB-4FC1-A884-90F30864246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06" creationId="{F893544A-0F89-4A5E-ABCE-C61F7AAC20A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07" creationId="{2316C4D8-75E1-4E9F-8ABE-D91D0A7C761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08" creationId="{11F9B57A-4C5F-4D16-BA98-CC434F5AF7E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09" creationId="{4388136B-CFD0-4C7B-B72F-C9450D5998D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10" creationId="{3BE9147D-6122-49EB-9796-980EA983B5E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11" creationId="{6C3DE2FE-C8A1-4F38-8A99-DDE59743F41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12" creationId="{8AAABAC4-BF96-48A1-AB3C-82DADAC72BF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13" creationId="{1E8B1FBE-3E73-4B37-A10B-16F291C1840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14" creationId="{C66B5F83-69FB-46DA-B6B7-D8F7039A994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15" creationId="{AEA4B985-B90E-4A22-A6A0-314D21CC128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16" creationId="{05778F3D-7622-4A98-97EF-0992D2EB951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17" creationId="{5D2F6F6A-2F26-4C9B-893A-216216F79EB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18" creationId="{C740772F-307B-4658-8D09-9531A7374F4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19" creationId="{24594825-8A90-4A20-8E6E-3DA0FEB8B32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20" creationId="{F0017810-8D8D-477C-AB2E-3FFB11573DC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21" creationId="{DE964CF2-690D-4246-BB3F-8B07A94CD2A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22" creationId="{9D35C189-546F-44E6-BA08-E7FA6A7A45D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23" creationId="{51E0BEE6-730A-4C97-AAC7-BCE88F5F900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24" creationId="{8F2EB9AF-6EF7-45EF-94B7-5468BE9849C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36" creationId="{C50ECF1A-0060-4459-A811-2D79B78CD42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37" creationId="{CA8A7372-83E8-40DC-87E1-39279CCAADF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38" creationId="{149C7E55-016B-4B76-9942-AA4C05887A8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39" creationId="{197C178B-BBA4-49A7-837E-F03EC2F2E7F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40" creationId="{3A0F331D-FD21-453E-AEE2-D823D5077EE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41" creationId="{8DCE61D5-DDAF-4A89-B61F-96E2F6CDE27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42" creationId="{E03B0C10-A99A-4DB4-83EF-CD2CA037B62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43" creationId="{F197CFDE-5C95-4202-A393-ED308700062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44" creationId="{C8142650-078E-4346-B264-C8DEDCE8F86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45" creationId="{2720C7DD-44BC-4C05-94D9-540DEEB73C1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46" creationId="{875E0BF1-A87F-4864-A77E-E2D278565E8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47" creationId="{8213E876-9596-45A0-88D0-1B82C5F9836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48" creationId="{93754CE3-5430-4237-85BD-7FBE5FBEECA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49" creationId="{FE7164B4-0BC1-4F2B-B745-8BF187DF089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50" creationId="{6E4FF5AE-684B-431B-8AF3-7D7AF845385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51" creationId="{D01C5C20-EAF6-4EA8-8C9E-D6AFEDB3546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52" creationId="{7EEB6A65-9397-443A-AB2C-33DF5975874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53" creationId="{99935931-68BA-44E1-B722-A9E9A3C319E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54" creationId="{CF59895F-C119-47C5-AE0E-9789AB9E7D3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55" creationId="{455864C3-DC34-4982-BE5E-883110E39B7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56" creationId="{8CF52DB8-0353-4B8D-A8F5-F2E62D6EAC2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57" creationId="{8C218684-A1C8-4724-B288-71C5C2A28CA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58" creationId="{93234D16-D953-44AD-BDDB-3071D2BB315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59" creationId="{CA599290-36B4-44DC-AD66-750DD305FB1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60" creationId="{EC298F14-4AD4-4090-A74F-9B808919FE9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61" creationId="{1144D6F0-E2EC-406B-9DEE-10300B464A4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62" creationId="{951D5A7C-4EDC-4F70-BF61-D7126376B0E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63" creationId="{EB2BF329-73CD-4909-9233-8BB52B02172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64" creationId="{A59EA6E6-E105-481B-BAC8-51739CB9004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65" creationId="{485A2717-9351-465E-8580-9158E13041F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66" creationId="{F89B404C-32D8-49B1-82D7-34942D7220D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67" creationId="{FEC2A452-F1BD-4CC5-A748-66DEE6BA614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68" creationId="{A0E05AD5-062F-4963-B92F-451D1E0ED38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69" creationId="{73BB206B-DB59-4824-AE36-A194769812E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70" creationId="{BBE7B900-D4C8-4011-AFFF-CAC9ED9EECF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71" creationId="{AE028684-2895-49B7-AC63-D9D5892C3B9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72" creationId="{1606BA4F-DE08-463A-993C-89C362A8A35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73" creationId="{BBA0A0A9-BEFD-4B5F-91D6-4CF93339F33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74" creationId="{43F4FE8F-BFA0-4C55-BCAC-9A798DF41BA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75" creationId="{6B0FFFBF-D8A7-430F-B361-85E14E3C941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76" creationId="{8ED002DB-6680-45EA-8F1A-64FBACE9ED8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77" creationId="{48EFE28E-A92C-4551-B4CC-2680F26CF18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78" creationId="{797D2A67-05C8-40CC-9A75-20BF1D63A1B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79" creationId="{8DC5D0E0-C95D-41C3-B657-41ABB5A314C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80" creationId="{3859682E-262E-4E54-B685-CA420C052C6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81" creationId="{C44E5830-5445-4FC6-9395-654AF1D7B7C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82" creationId="{1D23632E-B9BE-4A6F-911A-00343C98C5E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83" creationId="{500B02DE-7633-4370-8F20-464CB6C70C2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84" creationId="{C2AD4F30-C447-425A-83F6-896C1637CEF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85" creationId="{84FC4EE3-3498-4E81-939D-45B5CAB6183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86" creationId="{BF7DA033-34B2-4425-8A70-FA15B6B0F60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87" creationId="{5F4E1931-3F55-4205-A1A1-C98E190B26F4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88" creationId="{AB3F6FD2-1B8E-4AE1-BACF-BE5BA1E9813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89" creationId="{F8EA00A1-579C-4FC3-94B3-443B7BA1BD6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90" creationId="{DE4831E4-1F16-4795-A9AF-82D9861EDB1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91" creationId="{7B21E467-CA93-4A92-9C74-BE1EFA0C68B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92" creationId="{D313D3F8-8354-4F1D-A664-E874BE34227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93" creationId="{9166F025-2B7D-4EF6-AF50-9FD87B89D251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94" creationId="{BCAE63B5-79B7-412D-B9F6-5EB62A60DC5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95" creationId="{D9B44E55-D119-4607-A4AF-CDE9C66EBBB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96" creationId="{6DF8CA48-3C7F-4F42-8884-E876546B331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97" creationId="{B8B07DDC-54DD-42CB-B595-A91B269151B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98" creationId="{2C957314-336D-4703-802F-D7E0218184F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299" creationId="{81B9C6C9-62E6-43F3-80A9-0723985F01FC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00" creationId="{924812BB-46E7-41F5-B3EA-70DF9DBB64F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01" creationId="{3A50068C-A22C-4F31-BC19-A2188816453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02" creationId="{D1709F36-D1ED-40BC-A16B-4A0F11FE952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03" creationId="{9DEF6734-5B1F-40CE-AFA7-1201F4ED72B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04" creationId="{EE9927E0-402B-431D-9C42-C43E44FEA72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05" creationId="{4C67023E-6477-45C6-9775-6462FFA9E90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06" creationId="{45AF27B4-F465-41B7-A48F-D0F2D26F3C72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07" creationId="{815578CA-38BE-4B42-9D9F-C0FF895C0EC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08" creationId="{2E0B6F6D-5192-4720-B4CF-FB844C9ED01B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09" creationId="{861B68A0-A7EB-4791-BC79-09C4BC53F70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10" creationId="{DF59CD29-BE99-439D-B2AB-1CDF2E3B7C2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11" creationId="{2DE0FC81-BD00-4DFB-97BE-C942057A49F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12" creationId="{27FFBAA0-F6A9-4AF6-A8E4-46E703CCD3A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13" creationId="{315D33A7-AD8F-445A-8861-5FAC44E66CD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14" creationId="{957A06F9-0530-4398-8674-CAA501A665C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15" creationId="{E1784D98-532F-4C7B-AD05-FE76D343C70F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16" creationId="{77C48985-7F04-4A54-9EEE-1E96F6D072C6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17" creationId="{6FA3AAA3-6876-40F4-AE93-E9870BC9949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18" creationId="{DC92A2FE-98FD-451F-BEFC-0C1238051AF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19" creationId="{832E94BE-8210-40AF-AC94-F89E6243379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20" creationId="{E164A4CD-4264-4958-B478-A32C9AF79D9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21" creationId="{B4D9FD41-A204-4504-B57E-E20E5063ECB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22" creationId="{A7666ECB-E0A4-4C33-B263-B5B1CD25ABAA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23" creationId="{87D54BA2-5720-4E28-9E4D-F2EB61C9C455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24" creationId="{AA98DE78-80D0-4C15-98C2-DB4379EE253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25" creationId="{A4B6DF0A-A859-4A20-9448-3D77493AE38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26" creationId="{8E98E8E9-C069-4250-B9C8-E8EC2FBDE397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27" creationId="{DB50AE30-812B-4D7D-87EA-72EC4D21C8DD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28" creationId="{95C4E120-2272-4613-AC7F-4D4C723B4498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29" creationId="{EF6A3E34-06D5-41BA-B1B1-1C986664A723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30" creationId="{45C3944F-C5DC-4D76-819D-E005CAEEBEF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31" creationId="{4AF340F7-B676-4F38-9937-3ED305F4443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32" creationId="{A1F30B0D-B0D9-40AA-9C0D-DDBF2B7752A0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33" creationId="{043000B1-729C-4F80-9C40-AC4C620C2FDE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34" creationId="{FB64CEC5-EE50-4973-98A5-B773252AF7D9}"/>
          </ac:spMkLst>
        </pc:spChg>
        <pc:spChg chg="mod">
          <ac:chgData name="NGUYEN PHAM ANH THU" userId="baf72463-252b-4d5f-a6ca-5a6327a9888d" providerId="ADAL" clId="{2F718089-70B5-4574-BAF7-6821E1523347}" dt="2022-01-02T03:41:59.316" v="1637"/>
          <ac:spMkLst>
            <pc:docMk/>
            <pc:sldMk cId="2185293628" sldId="317"/>
            <ac:spMk id="1335" creationId="{CFDAF722-75D7-4F49-A5F0-2C7D87DC1C7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47" creationId="{615B6E08-3F3D-4617-A969-7C8BD7DB408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48" creationId="{235B931B-D45D-48C5-8F07-7E56BE3BBEF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49" creationId="{63FE0024-852B-45BA-9908-C74AD650BC1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50" creationId="{E620E151-1AB4-4BF2-8FB7-5880257F923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51" creationId="{CB797743-DA59-4406-8491-8B9243A702F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52" creationId="{F2A76A45-8236-44C5-BBF0-C2E26BA0DC1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53" creationId="{D1779A34-F0D9-47A2-BF0A-180E8251BC4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54" creationId="{8DB1464B-E39A-47C6-AA81-A3E516643F0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55" creationId="{DBB77B7C-A4CF-4907-A077-DD29DE71C6B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56" creationId="{17AE1690-F9C6-4823-A138-277E8505E9C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57" creationId="{BB06B9E9-9F94-4ACF-AC5B-EACC7261BCF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58" creationId="{5554D7EE-EC0B-4464-BCC3-544969E468B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59" creationId="{140BB22D-8DD8-4C8F-8D03-525DD32BF1B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60" creationId="{B4828611-32A3-4F20-A770-89C08F4CCFB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61" creationId="{52FD54A2-6700-4D60-9F7C-4A2C73BF731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62" creationId="{A7691D29-5B8D-4E2A-9915-06AC7770229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63" creationId="{012E97AF-8984-41F6-BE8B-4752000E720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64" creationId="{3BFA2182-9D71-4C7B-9F41-BAF417C8E2F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65" creationId="{670C98D7-824D-4461-8A04-8E1CEA1DFFD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66" creationId="{19BCE707-868A-4A29-B2A2-C01C66A43E4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67" creationId="{CB7DE4FA-758E-449B-AF5F-688674F5F87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68" creationId="{B8BF8260-2470-408B-A600-2D057D1030F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69" creationId="{9B7DE10F-29C2-4F88-93E6-0E46AB2F432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70" creationId="{606D2EED-8B4A-4ACA-9682-B767C8EADCA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71" creationId="{E02AA6D3-5CC6-4421-88B0-93489D74A0D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72" creationId="{DEABA4ED-FEF9-41A5-B4ED-B8E189E40BE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73" creationId="{836DC2F7-40D4-429A-8197-5C22997BDCF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74" creationId="{CD0E9226-C928-4BE7-AA76-D025E825281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75" creationId="{7DED5982-E66E-4A65-8D7A-3CF358FC5EF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76" creationId="{6876C89B-0D12-445E-B019-ED18807E0D1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77" creationId="{77F5E33A-A0AC-4AC9-BA1A-F088C11718C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78" creationId="{ABF7CF6D-59C7-42EE-9A57-6098356619E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79" creationId="{078C301C-58AF-42D4-8AB1-958C9EC26B2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80" creationId="{0DFC33A2-0DF6-4396-866E-118D98C6115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81" creationId="{A56F48EC-DCF1-4247-BFBC-EC5F61064DA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82" creationId="{E4C31107-3A27-4C80-B22F-C200D5C77BA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83" creationId="{02B21F87-759A-4996-B353-5EE1AE83E36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84" creationId="{81F50C4A-8F33-45D3-B8F2-19ED9EDCBFD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85" creationId="{808C4010-0302-4F32-9492-E4C623D16FD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86" creationId="{A341DE37-F1D0-442C-B485-4E827761B58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87" creationId="{D4896781-E6E9-41C6-9F9F-53CDD95B9FC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88" creationId="{5D1D37BD-EDA7-4A68-B0BA-D0E1A917785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89" creationId="{DEE9C682-0766-47F7-BE1A-F28C84BFB2E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90" creationId="{6CFA0A2C-0136-41B8-8AB1-64179CB4B38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91" creationId="{BD74F551-4330-4D08-8089-34466B4DFEC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92" creationId="{4CA81774-684C-4CAC-9473-E42F6617D34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93" creationId="{7DDFBD79-5D1A-4875-9066-84030150CCD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94" creationId="{D86661A0-7E92-444B-99D5-B1EAEDE5215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95" creationId="{9607E11F-8005-4B24-84F4-AA38F8718FB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96" creationId="{97B02C2A-C607-4CEA-8EC0-AC4F08D4061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97" creationId="{78E34C95-980B-4257-8B1E-01698BB13F8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98" creationId="{A421F920-6994-461B-8183-0DD17445DF0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399" creationId="{45950383-24B2-4B92-8E1B-C4B0DAEB03E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00" creationId="{EB23711E-231B-4C2A-8D30-FB72736B7E5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01" creationId="{11C89A30-687B-4BD0-B3E5-D04044CEBB5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02" creationId="{63DCE4F5-17AC-4518-B2BB-0871664C46D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03" creationId="{B0A9E3A7-4141-4157-ABD3-2E604DE4B4E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04" creationId="{7D5AA91F-1284-417F-9201-7219B3A1195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05" creationId="{998BD2DA-E850-499F-8915-42A9E2EEE79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06" creationId="{67751F3C-CAD2-4A00-B7D9-66255675B84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07" creationId="{87938682-935C-44A4-A999-8C1FF2B755C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08" creationId="{3F22BD1A-81D1-456E-A430-93892E47309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09" creationId="{5B2FF429-8928-4289-A915-1B99136E1EE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10" creationId="{96F128E8-65DF-4CF6-A584-31E95687612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11" creationId="{AAAAF569-5DD5-48F1-B1A4-2915179D99E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12" creationId="{4C2C720F-B566-4256-A37A-B5553ED8DF6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13" creationId="{A01FD2E1-5FD8-4384-ABE4-AF884C32C03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14" creationId="{5F7D4F55-9FD5-4299-8A5B-B2484B33118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15" creationId="{C5E65419-D626-40DE-B048-C5C8E4D6A26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16" creationId="{6F924D00-80BA-4735-BC3C-E6F47D718EA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17" creationId="{4D41B5B7-7CD0-43D5-A656-69EC8751298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18" creationId="{3377EBB0-DB8F-4F06-9FB4-6BBAACB7917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19" creationId="{C0150658-D428-431D-A4B1-7CDC97AFFBF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20" creationId="{7C213764-5E63-4636-A593-20D1D99649D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21" creationId="{DCB55C60-41B1-493E-BAC9-D23CCC74C41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22" creationId="{B349117E-FFE4-4DF4-8CFF-65F2D0B83A9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23" creationId="{B09E39B1-9951-477E-8906-52810F7A2C8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24" creationId="{896D097B-27E0-4643-935C-1EA8EBC54FC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25" creationId="{F199CE9D-307F-420B-BDEE-58AA3F43801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26" creationId="{7DB0CF74-C199-4832-8176-3A41D4D8E54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27" creationId="{1FA2CC58-CAB5-4AC4-B41F-A9E7FDA2026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28" creationId="{75D7F982-F6C0-4E2C-9AAD-E1F4082E0B2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29" creationId="{920AB1DD-65E7-44C8-B1CB-F6B93442C95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30" creationId="{128F496A-1ED6-4824-9541-A77E061AD16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31" creationId="{5785FE6B-6CA2-441E-860F-BBC917EF2F1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32" creationId="{BC59C34C-BADE-4528-B7A2-D4C0221CA10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33" creationId="{7E9A736A-7A89-4FB9-90DD-3EA7CD7A26A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34" creationId="{7969D63C-F7DA-47A2-9AD5-1079C431A2D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35" creationId="{759529F4-AB17-453F-937F-E0EC521E28F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36" creationId="{42DACD46-0748-4C26-8546-F11F52971FC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37" creationId="{257CE92E-C247-4840-A244-7B999DEA148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38" creationId="{FAB88C24-27AB-4081-B6B0-7BE07A5BF33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39" creationId="{5622BBFF-228F-48C0-A5CF-009A7A5A6EF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40" creationId="{132ED0AC-F293-464E-B6A5-1C83C8E13E6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41" creationId="{CD8EB980-6559-4376-92E9-23D149FE36C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42" creationId="{E3362B0A-585F-46F1-A7BF-5C2F322F47E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43" creationId="{FA3FB9C6-1DD5-40C1-A7AF-3C782BDFD14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44" creationId="{364259A3-941C-407B-A37B-5CE25B78B42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45" creationId="{AD84A9F2-E70D-430F-AA64-BAA030F6770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46" creationId="{6A3FA0E2-0ABD-44A6-8F18-88D462E1944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58" creationId="{6C035404-8981-4D35-B1CC-76DC2ED09E4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59" creationId="{8F10ABAD-3690-4D8B-859B-D4AC972CF75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60" creationId="{5D3C263C-1E48-4174-9672-EC9BA43C049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61" creationId="{964BE730-52AD-475E-87FE-42CCA79551F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62" creationId="{D73FE434-A1B3-43F0-AF7A-070DE6FB1AE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63" creationId="{274F8BA6-DF38-4AC7-B4B5-B0BB2F3D53E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64" creationId="{981A3ECF-0731-403D-BFFC-250F88F2BAC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65" creationId="{61476032-7C31-4455-9657-376103C8695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66" creationId="{92965CDB-AD73-4A2C-8A95-38BBE6ABC4B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67" creationId="{E9E27833-3F69-4C66-AB52-6C7D89555BD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68" creationId="{12003ADD-CF23-4623-9979-8F698933B71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69" creationId="{41D1E8A2-019C-4963-A5D7-C94EB448923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70" creationId="{93120EC9-9920-43CB-948D-D7B54559BEB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71" creationId="{9016B197-904C-45ED-8F0B-D43F195B3DF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72" creationId="{62B9C19E-F123-4903-9AAE-4FBC5CB90C9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73" creationId="{88D04BA0-59BD-45C5-AB22-2D62167561C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74" creationId="{BCB8ABE6-7734-4377-AB19-DECF23DDDE0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75" creationId="{0F7CD896-0B3C-409F-AD09-C472DF844BB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76" creationId="{23A72DB3-AC99-4A71-A30C-27C89964CE8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77" creationId="{11BD2B34-DC73-4B3E-9AB4-6C5F0850B38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78" creationId="{80B9281A-A233-42A8-81B2-3BE6A34A41B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79" creationId="{6F88E5C8-4533-41A3-8739-68F998F57FE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80" creationId="{4E9F8365-57AF-437D-AE79-6AAF1DCA590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81" creationId="{EBB345A5-3B66-4DDA-8619-E0333D485C2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82" creationId="{5B3A349C-E417-44D6-876D-19449BBA6B0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83" creationId="{B989B2EB-235B-479C-A627-C141C3992A7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84" creationId="{33C2EC00-C64A-4CB0-8365-A38F6248D1E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85" creationId="{D8F819C6-A1B5-43AD-847B-D590F8C744B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86" creationId="{08C6EEC9-D113-4046-BAB6-9616CB4867F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87" creationId="{AF2F7027-4F88-4821-A95E-BBCA1AECCC5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88" creationId="{EFB36F03-3BB6-4661-BACB-CA636EFFEE3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89" creationId="{303281D6-694B-4358-8F23-F5D6143152D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90" creationId="{827086A6-3DF2-443C-91E7-EE63C0AC878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91" creationId="{1CF90597-2EED-4FB6-926E-6FEB9F0D250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92" creationId="{AC0FBC78-D862-430B-9BBA-A5999D2947A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93" creationId="{B2A77E90-7C4F-4591-B14D-6203B25BEE1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94" creationId="{468F9123-5B57-4B96-B579-6C4DA34CF43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95" creationId="{DF865CAA-D80E-494D-A94B-83146BD550E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96" creationId="{07CE02A5-07A6-4B0A-9B16-2A055FE9702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97" creationId="{4A8620B2-5798-4F91-9928-D2E11C5A935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98" creationId="{32DC4132-4684-40DB-8E3A-0ACF28078BF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499" creationId="{477E4131-3041-43CB-9E5C-C5653898544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00" creationId="{2F0C7F43-F883-4F09-9FA4-2ECF2B5FE45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01" creationId="{55DBE189-3DBE-4D6F-88F7-A47BCFCA6E4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02" creationId="{6282BE38-9908-4006-840B-DB2E742B7F6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03" creationId="{48B4BC12-1045-4E1B-B24B-4C8ECF86366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04" creationId="{15D6B234-074E-4735-A812-403B262A38B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05" creationId="{776030C3-6AEC-4C46-9ADE-30AF7834776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06" creationId="{42E1D349-E05F-42AF-8816-105063E27AA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07" creationId="{2864DA7A-5C3F-444D-BE1C-4DA4ED3454C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08" creationId="{1CAAA505-7A1D-4767-9ED0-908C39BAC83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09" creationId="{E80035AD-556F-4666-9771-9980E279243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10" creationId="{DCC62265-EB6D-49C4-9AFE-D9D150D065E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11" creationId="{BD0EE56C-E162-406C-AF54-17D0429FC84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12" creationId="{D84EA4DE-1034-407B-A63C-6B7381CF810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13" creationId="{E06506B7-2EA2-4786-B5D3-A74A78B0225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14" creationId="{EA235C21-A589-4F17-8228-C98FBFA47E7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15" creationId="{5504FFD7-D237-4D1C-B22D-1074C3B8518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16" creationId="{7B289985-00A4-4529-813F-B429D3DD38E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17" creationId="{ED94B87D-C628-49F3-911E-8AFCA4E14DF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18" creationId="{ED9840F6-A975-4052-949A-DD3DCE92B17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19" creationId="{375D4346-333B-4417-9CE7-1A11E93F4DD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20" creationId="{66BC1D32-A68A-4749-B877-BC07A4D3562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21" creationId="{4F553259-D942-44D5-873E-B80EC9D2D76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22" creationId="{BB584370-4A29-41D2-971C-EAFEF75BC81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23" creationId="{4D538724-AB88-4E9F-AE21-991F4011ED4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24" creationId="{2690FE85-B1D5-43E4-9DB8-A5E7C8F9821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25" creationId="{CDF8C6A8-B43B-4D89-805C-8D6034FA3B8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26" creationId="{CB231D8A-D05C-4D52-9948-5476D5D0C65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27" creationId="{C76D9D89-7B1F-484C-8D67-14AA08CBFC4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28" creationId="{11B00571-B750-494D-879B-19AEA27FD48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29" creationId="{2DD85537-DE9A-4C83-8B90-628EFD31143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30" creationId="{57A91B23-66F5-4324-90CD-C3E39106714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31" creationId="{1EA2669C-422A-460A-AED3-50A601C9F18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32" creationId="{34752EDA-58D3-4C9D-9A38-21D0A3A6BE1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33" creationId="{1018EB60-F59C-4962-94FA-A8D9F4CCDC7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34" creationId="{08E03BA0-622E-4184-BFCA-EE2312545D8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35" creationId="{D31B0103-B379-490D-967D-B0218A6E422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36" creationId="{15941EEE-1D8F-402F-81A0-DF3E5852E1C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37" creationId="{8169280C-DF4C-42B5-81A1-B97765E56FB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38" creationId="{E0048B24-53E9-4216-98F4-45BA17DBE1F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39" creationId="{D5E4BE98-CB8A-4951-8800-0ECAFEDFDCF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40" creationId="{5B906F60-020C-4D07-B7EE-0F302119CAA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41" creationId="{C4C419B2-2C11-49CA-9ACA-10B7F9AB6FA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42" creationId="{916C2CC2-257F-433A-B4C4-BF3154742DD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43" creationId="{D060B9FA-D8E8-41E9-B0BF-84C85EABDA0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44" creationId="{BE283FBB-A43E-4258-97F2-F7009FADBF5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45" creationId="{9E376C19-99E0-4B81-B9B2-8E9A3ECC1AC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46" creationId="{47B8ED0F-4CD0-4A39-ADCD-A07171922B3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47" creationId="{580828F4-66BC-4ABD-A64B-AE527B876B6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48" creationId="{66552E3B-6714-4104-9A6F-2149C6ED8A9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49" creationId="{82A59F69-CC5C-439A-AEF4-7CACFDEC9C8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50" creationId="{9909898A-8160-4795-AA69-10DD4242B17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51" creationId="{D3D96311-4E97-442A-94C7-67E8E0A89AC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52" creationId="{D359755F-51A8-402B-8534-535315A00F2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53" creationId="{B73E78E5-D282-4E12-8898-BA82FE205BA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54" creationId="{CB2C368D-D9FB-448E-A615-C5D9734770B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55" creationId="{D7868699-F881-4C78-A715-6DA61D30761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56" creationId="{01C73918-8219-477E-9D03-D013CAF1C5E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57" creationId="{7AD069CF-4D72-4EA2-ACCF-249E088938F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69" creationId="{65F85EFA-A81B-4991-9D43-F11FB57ABE1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70" creationId="{4AAA7D04-A47C-44DB-994C-8C52E5A4ED4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71" creationId="{0642A692-D855-4929-B279-FDAD206E111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72" creationId="{AE2ECBD5-2E81-4170-8CE6-37940381AF1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73" creationId="{57EA39BC-2205-4D1E-856A-00229EBEB25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74" creationId="{485F3C2A-4C2B-49AE-A531-79C8F68FE81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75" creationId="{0FED418C-21D4-4BC7-9ABC-757ED60FB25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76" creationId="{1243FD5F-D614-40A4-B6FC-132CDFE8E51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77" creationId="{AC1A24BA-3D94-4D3D-895B-8E4670023D4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78" creationId="{D964ADCA-742D-43F9-A610-E7396568E6D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79" creationId="{D2326148-BDDE-455B-8182-AD66417C49F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80" creationId="{D24BBDE2-A20A-4DC7-989E-8703E749E28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81" creationId="{10E88BB9-53EE-4F58-9022-26159CBB454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82" creationId="{F9029FC7-A014-4D09-81A0-815D28A9CCB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83" creationId="{3F57AC6F-41A7-49F1-B228-747F38C46D3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84" creationId="{436C3D84-62E8-4B5C-9BA6-0AFF89C8014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85" creationId="{8D5A6FF3-7F56-4CC3-B8A6-7F6FCB5E025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86" creationId="{7C015E1A-9DA7-4B46-B6A5-CE3DCFF6AEB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87" creationId="{C259F41A-3C7B-465C-94D4-68161B78C79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88" creationId="{13FDC31A-AA9A-463B-9C22-B088ACE6902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89" creationId="{4196180D-63D4-44AC-AEFC-A61F9D0ED65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90" creationId="{B33C4607-66D8-42E1-ACC8-DD14AD3E77C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91" creationId="{943129A7-45CE-4717-81AC-A24D565DE80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92" creationId="{096B9FB9-9C68-47E8-BD52-93129FD3D94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93" creationId="{1FC4A3C6-C95E-43F7-95AE-04AD95B10C0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94" creationId="{BEB25BC5-53FF-4A78-A7CD-5AABB6B9EC1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95" creationId="{1921D2EA-91A2-46C0-8579-4151F542109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96" creationId="{A6BA65E4-6546-48AA-988A-752F5291A82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97" creationId="{7F18E306-CA05-497C-B6B2-46955FCE21D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98" creationId="{15EC5810-3720-447A-BEDA-6EB27E10982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599" creationId="{19D12D3A-6384-4FAE-8A94-B381D0F07FC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00" creationId="{609693B1-C33A-4F82-90C3-15BD7E388B9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01" creationId="{F7CD10A8-1954-48DD-81EE-6536B5B9587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02" creationId="{DE907911-F766-4887-8C1C-2A21E31142E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03" creationId="{811AF685-D1B7-4E2B-A71C-DE90E8C73D5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04" creationId="{8B6A03C5-167D-4751-9C23-191F958D92A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05" creationId="{B6AFB569-0503-4C4D-B0C2-3B0F0A65FBF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06" creationId="{831E0096-1570-4A2E-B115-406F2C34F0F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07" creationId="{1CB6FA47-82FA-4D7D-8891-D244683A067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08" creationId="{35A07C28-0C96-4770-9E2C-57DF3019BB0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09" creationId="{A6E16A74-CF40-4BB8-B8CA-0573A30A0D7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10" creationId="{080614B9-D0B0-4E18-A8C9-BEB90E9B676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11" creationId="{DEC8A46B-ED38-4082-A231-FCB1AC212C3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12" creationId="{A8711DC9-1402-40F6-B3C8-1A5D7F0D446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13" creationId="{AF3DCEB3-EF25-4BA8-8FA3-A368487C0B6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14" creationId="{5EAFC2DE-F9FB-4E44-A261-4C5234CB046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15" creationId="{E0248EB5-202A-4C22-A61A-09DDD912D97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16" creationId="{23A83E3D-08AB-47AD-A5C7-34F7FD40E05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17" creationId="{F5D99046-E40D-4EF0-B0AC-6D6EF52E03D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18" creationId="{491BEC26-A14D-419F-92C7-ABB2884DAC8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19" creationId="{7495BFF6-2FC9-4C6C-A243-95429D1133D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20" creationId="{4618626D-FA40-4E3E-AC81-7F7D3FE263C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21" creationId="{E637D57C-1F24-4DDF-8511-60087A449E2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22" creationId="{E58FE720-B12A-4E5E-A8B6-5DC249C8A78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23" creationId="{4B3652C8-32EE-45ED-88E7-50B3FED269F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24" creationId="{021FAE67-8451-4C6F-9B0B-80785B883B7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25" creationId="{766A7B02-4994-4218-A11F-86A477F81BF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26" creationId="{99340143-DBC8-4FFD-84F1-B72EA909FB1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27" creationId="{A0D6F170-C8E5-4C3B-B960-07DE300F306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28" creationId="{7FF58EFF-8A75-4A95-967B-3C3AECE3A2C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29" creationId="{015CACCB-D12A-4CB2-823E-505B7A15320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30" creationId="{34B654ED-F43F-47E8-A055-D89568CD768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31" creationId="{4705C05C-7F78-4533-9B65-5052DAAF825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32" creationId="{F446BC86-66C0-45B4-A680-8FCBE635C6C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33" creationId="{74ED0B88-4077-4CF7-99BC-5AE7E2FD2B7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34" creationId="{602CAAAD-EFC7-4DF7-8426-5647C4ECA28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35" creationId="{D9C6887B-B33B-4FDD-AFB4-51A183E4C4F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36" creationId="{9F5A3444-B27E-4F21-9ECD-24EF8F5D355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37" creationId="{091EB989-CDCB-4E9F-ADEA-7D6D85B5FA6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38" creationId="{2D86532B-1C0C-4722-98C5-7CCDE596B95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39" creationId="{0E1381E1-0ABE-4BD9-9345-BA89FE2AD2D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40" creationId="{1CAECB45-A225-4D9B-80D5-5CC10CAF0EF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41" creationId="{0A1DE7BF-B8DC-4386-8FBE-77B325D7353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42" creationId="{1F824F85-188F-493E-B805-B1C0B31452A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43" creationId="{AA99132F-DB0D-4F07-A860-458D8557148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44" creationId="{EC14D66C-BF94-4514-BD7A-46D5D2E8CEE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45" creationId="{9208E3C1-0C10-45D0-A55D-D03F3E78EEA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46" creationId="{E5DE52A8-C128-4FFD-A122-755BE89960F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47" creationId="{C3637EA4-214A-414F-8175-3B26EFFF8A1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48" creationId="{6888CE13-3FA9-40BA-B60F-02F7CA853BA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49" creationId="{A8B68CF2-9F20-46BC-BD5C-2F5394236D8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50" creationId="{562079EA-0EB5-4178-97CF-FE4DC6EEE16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51" creationId="{CAC37702-6DBB-4D71-BAE1-9FCC3B15797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52" creationId="{6E4ED20A-33E9-4109-BECA-AC6A3C3C0B2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53" creationId="{6428758B-006F-43E4-AED8-5FD7F9C4EA8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54" creationId="{54EAC773-63DA-434D-B046-A514273841A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55" creationId="{9D86DC68-9CAA-40DB-9FEA-719BB5DC4E3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56" creationId="{7E00F5E2-D26F-4D91-A136-51360E141FF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57" creationId="{63181E6D-4EAA-4781-B5C9-165444B5F7E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58" creationId="{D67C79C3-9F31-47AC-895A-7843853F5C3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59" creationId="{19D0A30B-44E1-4B78-ADDF-9678EB40957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60" creationId="{D52FA644-6BAB-4685-BF7D-500898C49AD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61" creationId="{0C0F06FE-FD15-425C-92A8-7B2AE077C23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62" creationId="{7EC26B45-A8BD-4D70-A261-BB2E9BB2457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63" creationId="{771B54D8-F2F3-4B44-9CB7-D4FE8558613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64" creationId="{341A36B6-ED2A-456F-BEA9-0D4FE093ECF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65" creationId="{4C1F3E4D-7D66-4C52-8911-2B483CFBEC1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66" creationId="{7B074225-A9D5-4418-BF31-D515CB7572C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67" creationId="{5E239289-E806-451D-AD8E-A337F246D55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68" creationId="{1E947EDD-1319-454A-B354-4B3338FFCA2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80" creationId="{1449FCF6-7339-40FE-A3A5-7256707E1B1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81" creationId="{831ABE95-4C73-4395-86BE-D0C255AB616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82" creationId="{F144836D-2179-4A08-8488-2E36DCB854D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83" creationId="{119E9D03-E2B7-43E4-9FBA-B6FA1E466DD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84" creationId="{BEB253BB-956F-4B62-AEE7-B6111CE9D5E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85" creationId="{BFE8B20D-8E1D-4745-BD71-B630418EBE7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86" creationId="{4636D7EF-7F39-4A42-B8D5-8CC2F0CE22F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87" creationId="{C62EBF24-5A29-439F-BDBC-278BD6EDFCE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88" creationId="{29F54A6F-4D22-466B-88FB-8BCBB00A69A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89" creationId="{EA6A9D8C-8D6E-4FAF-B6D4-7700CBFD26A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90" creationId="{F4E16F4A-5C60-4FC0-8B82-9AA5F31C5F4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91" creationId="{43DC2048-04A8-46AC-AD64-24FB4D88439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92" creationId="{F2F14972-DB34-4F3B-88A5-972921B4388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93" creationId="{AFCF10F9-9493-41E5-A953-D3CB332ADAA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94" creationId="{F67AA25A-722F-49A2-864B-D57823E50D7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95" creationId="{5112F9A1-B063-4A0A-B6FC-C9040243F44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96" creationId="{475CFBB0-34BB-410D-B5EC-7582DF7DD47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97" creationId="{6763D228-1B04-450A-8D74-77F5DAE231E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98" creationId="{6B05904A-BD36-4E98-812C-0BFEEFFA626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699" creationId="{2177CC4E-A667-441C-A82B-296803729B4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00" creationId="{FAD34ECC-620B-4CB2-A632-BF534572393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01" creationId="{72AE5E15-EDCA-472E-A566-8DA54BEAA3C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02" creationId="{117046A2-E807-4457-98C8-4ECC9B34D00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03" creationId="{430DE48E-E56D-44E6-AE76-7B335F0B27B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04" creationId="{E5BCDC24-4466-43A8-B15B-99A3E5E98D9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05" creationId="{1A3BAF49-39ED-4AC1-B301-A035D290112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06" creationId="{E93567CD-2EB2-46A7-B5F1-54E80DB39C8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07" creationId="{83533A00-AD17-4062-BBCB-606B10CF84A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08" creationId="{01DBC4BB-CEF9-44D4-BB45-8D7E050F9BE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09" creationId="{B9D65D28-6264-4927-938D-BEDAD1D675B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10" creationId="{BB88D533-37D8-4877-B2DA-851315276A5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11" creationId="{9FACDB05-931F-47AB-9E86-113C9AC1953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12" creationId="{0C20F249-31CE-4DD4-AD69-4F0C6E2AE0C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13" creationId="{F7921A6C-B81C-42C8-B7BF-16073E63F44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14" creationId="{96D3B0F6-1FD9-43BC-8EC0-BA09B9782F4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15" creationId="{078562C3-292E-4533-9615-773CEC364B3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16" creationId="{BBD8FD0F-AD75-480D-A0C4-7BAF6B6B4BC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17" creationId="{337F0BF5-1E1E-4E5A-A98F-68B8E6782A2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18" creationId="{E451CCD5-E4AB-4D9B-A139-9A2E185A6F4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19" creationId="{EF77516F-3BC4-4340-A993-548604D1FC3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20" creationId="{4AFC12BA-B4E2-48D0-8BEF-EFE02141BF4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21" creationId="{6CA7BC42-19C4-4F9A-B056-72C10086B69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22" creationId="{CC3AA9E5-FAE2-4562-9246-D5F2C351E9E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23" creationId="{8C30B262-F6F7-4A16-9412-6FAA745A225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24" creationId="{47E28754-6610-400D-B240-BB81C7DC28D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25" creationId="{C8BF856E-1080-4BF5-9C9C-CADE6D08F4A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26" creationId="{036895AC-3E6F-4E42-8F99-49A79A85FCF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27" creationId="{ADE3F7C5-CCA2-4736-B32E-272B2EE0E9A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28" creationId="{ABCEC9A7-F261-4253-9F52-EF5BB5EC5BD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29" creationId="{D6A375BD-6D3C-4CF2-A058-E5945026629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30" creationId="{46D7D4F8-AF3F-4C60-99B3-CA6735DD675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31" creationId="{1EC5356E-0D87-4E88-BFEF-BA594697526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32" creationId="{7FCABC48-C02A-4457-8D59-B2E7A606A93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33" creationId="{E4F7AFC9-7E04-4C01-A469-55F8E65A74F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34" creationId="{14748AD1-9FE6-4DCC-AA59-CAC8DEA22D0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35" creationId="{61EC26F8-217F-424C-93F7-11C8BBB02D5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36" creationId="{2B697A2A-E87B-4009-9B1C-25D49833D91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37" creationId="{7D63C99F-CFFA-4087-981C-754B73B614C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38" creationId="{3425DB46-D802-4FC9-BACA-EAB65620621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39" creationId="{30BDF2EC-BF3B-49CB-BEA7-EAF54CF153B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40" creationId="{F184FAE0-9F8F-4266-82D1-5CA458C2FD4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41" creationId="{108C0EB8-AEF1-4C2D-B97B-FF0FAF82754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42" creationId="{C9F88055-F67A-4E64-8806-89D63901068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43" creationId="{1E5FC155-49C5-4EF3-8CB2-9ED3D58E319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44" creationId="{9618D55F-2674-4513-A3DE-88B07885878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45" creationId="{34DA843D-1D73-4360-BC9E-66FECB8D3FD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46" creationId="{11FC6AB7-1927-4F5E-B781-7013FC97A0C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47" creationId="{FA480D89-7252-4D1A-8CFD-0DC6D5F9445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48" creationId="{B6006F07-831B-4B87-AB0A-90BEB7B97B0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49" creationId="{72F89E75-F0BE-4BF2-8AF9-13AE86C84E4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50" creationId="{F4EFC2F9-5F42-4730-B144-E95E2A7C282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51" creationId="{9B0316FE-D1C7-4BD7-B6B1-F01706D7A79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52" creationId="{DADB9432-DCA6-4B87-8CBB-7BF26D7D5FC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53" creationId="{10F1E83F-B941-40A9-8EAD-A79F8BEB8E8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54" creationId="{88A90DFF-F70E-427F-8CFF-46302D2CC1D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55" creationId="{151515F0-53C2-447D-BF7D-366FB40A51F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56" creationId="{BE726765-C1F4-48A9-9181-E055B81222F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57" creationId="{E079E8DA-8EF9-4763-A5FF-C735955C220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58" creationId="{7078317F-A2C5-4F75-849A-7FCF1A0CD51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59" creationId="{171DFFD0-7E36-41B5-B8D3-A6ABA8CEC32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60" creationId="{7059D14A-A026-4292-B725-7D7FE5B742E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61" creationId="{D256016C-CAE2-49A4-AB29-14FB42E33B3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62" creationId="{014BD548-66B5-44BA-B662-ACA2E20E178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63" creationId="{D493F965-C81B-4DDA-9051-F758750A653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64" creationId="{14081D33-1B00-4B12-B81B-A20B129D38A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65" creationId="{9C9806DD-6CD4-4B02-81C0-81767C1B2CD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66" creationId="{782C25B1-4914-46B1-89B0-012EB225428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67" creationId="{17C99815-5FD4-48BF-89AB-DA27EAB363E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68" creationId="{66BC0632-1722-443E-892D-ABB8B88B1BA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69" creationId="{587885BF-19D1-440D-BEBA-0E83B3399F7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70" creationId="{1ECE2F94-C4FB-4524-A97E-7794B1B9E3E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71" creationId="{BFE12B73-2065-486A-AF9F-0B7C3BB723E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72" creationId="{78C8A767-D448-4EF2-94F3-4C01A59231D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73" creationId="{0A030C08-0F09-4DF0-993A-6503C3C5BC4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74" creationId="{DD8108F6-7263-4294-8352-6BB4E76C46E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75" creationId="{870CD8B8-4AFD-4C83-8162-EB2CE282067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76" creationId="{54F2D672-6F27-4E6F-A257-8E0D512657A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77" creationId="{9A3FA0C7-E700-4B48-A117-B6E88D3B3F2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78" creationId="{AA9675FC-313F-462C-996A-B5703A75B3A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79" creationId="{B1139265-4298-4391-90E6-CDAC0231701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91" creationId="{AA50BC84-CAEF-419D-B233-95B7D32F1A1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92" creationId="{718F42CA-0A86-4214-99F6-0D4186721C7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93" creationId="{B63266DD-2471-4B2E-8518-2B80AA533BE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94" creationId="{920440A9-2972-461A-8095-CE807929542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95" creationId="{77B48057-3691-4ABC-9F29-AE7D16873B2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96" creationId="{C0F0444C-25D9-476C-9103-1BABCE084B4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97" creationId="{2BADA8FF-E638-49F7-A980-C23857DA1AA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98" creationId="{6376CD2E-5B72-4E05-BB7B-22D6CDF651E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799" creationId="{645FA4DF-3715-4DC9-BCFF-7E3E049E80D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00" creationId="{E9F73F85-172F-42AD-A544-9E59DC26662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01" creationId="{C0928CF3-7323-454D-A0F7-B1F25B89EB7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02" creationId="{BD78F36A-8F28-4E21-8B52-BD6E2A058AB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03" creationId="{7F17D859-9299-49BE-9180-ACE284877BD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04" creationId="{02769CA5-1DEF-4219-BFD3-02ECD803422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05" creationId="{B63E8A8D-A483-492B-82DA-1BDFF21F70B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06" creationId="{285BB14F-6127-4352-8317-41F78289C6B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07" creationId="{ACCAF22E-3AD0-4227-8D61-900D1BB4A80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08" creationId="{5642879A-A3C3-44ED-9802-301655DD41E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09" creationId="{84ED651D-5630-4CC2-9D3B-D627E8470EC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10" creationId="{BFD5FC22-4E16-4382-BA80-FA84C948437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11" creationId="{E222A118-7EF1-4574-8B06-4A473B58D45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12" creationId="{5D40EB3A-C7DA-4172-AF79-C6E24FE3D98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13" creationId="{23782B1F-57DF-448A-9371-C90B6A126E6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14" creationId="{04098F8A-5E13-4D4D-9FB0-89DA3D68F42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15" creationId="{B91D4ACD-3EAF-42F7-89CC-EA34CC55E46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16" creationId="{705758D6-A8D3-43FE-9A8E-72AF6A19FFB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17" creationId="{9B14931D-8B3A-4FA8-A0B1-0FB0012F3FE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18" creationId="{674D4FFE-3238-420E-962A-E30A7B8AACC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19" creationId="{5AB34ADE-B3A7-474C-8057-E56413B5C15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20" creationId="{2331BB41-A544-4F20-8D4E-B0E8683260B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21" creationId="{D8189839-4A4A-4A6C-976C-FE76A913049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22" creationId="{0A8128F1-A23F-4932-AD8D-A88B3AE62CD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23" creationId="{A219BD84-2FC9-4FCF-934B-CF0A73FDE6B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24" creationId="{0F148502-66FD-4232-A2AE-41720F2C3DD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25" creationId="{E4C4C048-7146-4CC9-9C20-BF0007DB1D3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26" creationId="{DA1EDDE5-35A6-47C0-A60E-F5782D45751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27" creationId="{D2380968-BC40-403E-8913-104DDF0D244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28" creationId="{33859CC4-2033-4FEA-B35F-6F1A79CA42E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29" creationId="{BFF204E6-7BA2-4035-8552-06F7C7F33EF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30" creationId="{2CFAB32F-318F-40AE-8DB9-CA5F0A4D850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31" creationId="{CBCD5815-770A-4673-87FF-2AB18254EE7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32" creationId="{57C99ACD-7A34-4B85-9529-176B8A3E340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33" creationId="{9B639101-CED7-4FD3-8EC4-4C34C1DEAB0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34" creationId="{AF85E6BC-E873-41C1-84AC-17518BD8D94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35" creationId="{D4C8D3ED-7728-4C18-AC7C-69885E5DB91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36" creationId="{3C071EFD-3CF8-452A-AE34-F198B3FEAAD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37" creationId="{DC021E21-9BF5-431E-AA0E-D095CF57172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38" creationId="{D13FBAB4-51EF-4384-87A7-FF69F4BA698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39" creationId="{18C62683-2972-4549-9CFC-8B8F2362F2A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40" creationId="{B8313CED-7B92-42FE-8401-84868C85BE0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41" creationId="{2E73218F-18B7-4A50-ADEB-EA7E4EA0644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42" creationId="{F0988C66-67DA-4D24-BE66-451EE932BCE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43" creationId="{DAFF0C2D-D5F9-4800-991E-C5C2EF3BD3B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44" creationId="{8BD26838-837E-4351-8D86-E099B488634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45" creationId="{660AD421-0175-45A5-A24F-F5AD7740395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46" creationId="{2ABC3336-26EF-4992-A1D7-010A4EDC380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47" creationId="{828C9B8E-1729-4ADF-B038-0AB7027767C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48" creationId="{4723649A-FEE3-4BD6-BDD2-3CE3E74B6A5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49" creationId="{3EEEE560-FE8B-419D-9295-9607E76D97F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50" creationId="{9F91BDD4-E2A6-4F7A-92FC-CD4CE572AA4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51" creationId="{420AB5C3-366F-4E11-B205-A61F16B2C763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52" creationId="{19EA0ED3-C500-4A5E-A423-59E28673ACF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53" creationId="{65BF4CC5-A487-4FBE-BFCD-6437C46E2DA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54" creationId="{707905DF-5657-4FA9-BE58-508B8C53F3C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55" creationId="{1E995097-F5E0-4B86-8ACA-DBB98E90769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56" creationId="{F2552A5A-5562-455B-B78E-955875CD2BE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57" creationId="{52453CC3-9E69-4B22-8B6B-391274C6186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58" creationId="{D666946C-176D-439F-994A-3D1E6BD468FD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59" creationId="{5C5139AD-40DC-4868-9D7A-C95DA2F60A8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60" creationId="{549C53A2-0D8F-4C0C-8159-E4336AC71985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61" creationId="{47ED4E6F-C572-4D0A-911D-76B33CF888C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62" creationId="{5BF0B284-DACD-4E91-A8A3-E52B684C680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63" creationId="{D2919714-B379-41F0-A65D-B8CF47F4629A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64" creationId="{3597BDAC-C2F9-42EC-A239-14156F371CA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65" creationId="{4667CA32-BDAB-44DF-9625-4FB04829A38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66" creationId="{1368813B-54D3-465F-999F-5D6C0BE80CA6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67" creationId="{9D8C42C8-4B2B-43E5-80A7-B6F6E044C4E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68" creationId="{7F5E0609-C4E9-4D7E-937B-C5BBD746494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69" creationId="{15202CDD-1A02-4484-B021-4108A9CA8C2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70" creationId="{305DCDAD-5D2C-43F3-AA29-3D614FE1C80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71" creationId="{2962614A-22A4-454D-B788-BF1D636A873F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72" creationId="{67D5E40F-2B2E-4852-A9BE-84C6DB7DFD2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73" creationId="{A3FFCE28-7625-47BF-B0EB-A5538172729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74" creationId="{FF82CF10-842B-48C9-B8E9-4F90A0A2DFA0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75" creationId="{88CE8A28-5CA9-4BC1-836A-F3E82E83B747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76" creationId="{D259DD82-AD4D-43AF-BC9D-65CD0BA6718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77" creationId="{32D02C9C-7A51-4F4E-8151-815A49628CC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78" creationId="{397101CE-84CE-4FA0-880E-8F99AE274E8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79" creationId="{1077D540-F6BC-43A9-8A01-5F848D819F08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80" creationId="{B1AC51AD-88FD-4529-8EDA-F423AB3664AC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81" creationId="{9F1C0ACC-FD21-412C-A15B-F3C69EB7C3AB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82" creationId="{11122BB1-B78C-4067-8792-B4CBBE057CF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83" creationId="{FF1D4E10-5AEF-4269-9AC4-016D6EBAA30E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84" creationId="{4655AB11-A6F0-4E43-A8DD-8EB9F9B5A6B9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85" creationId="{24E65BB1-C0A1-4A68-B872-70ECB520C4C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86" creationId="{72C94FE4-E2EC-4667-9F13-DC7F0B48EC7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87" creationId="{A69DBFC9-23DE-4011-B47D-59412C207F24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88" creationId="{13C91D4F-05AB-4CE9-A0D6-C4F816FCA881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89" creationId="{49B1663E-55E1-41F7-8281-EF0E0D944FB2}"/>
          </ac:spMkLst>
        </pc:spChg>
        <pc:spChg chg="mod">
          <ac:chgData name="NGUYEN PHAM ANH THU" userId="baf72463-252b-4d5f-a6ca-5a6327a9888d" providerId="ADAL" clId="{2F718089-70B5-4574-BAF7-6821E1523347}" dt="2022-01-02T03:43:49.791" v="1651"/>
          <ac:spMkLst>
            <pc:docMk/>
            <pc:sldMk cId="2185293628" sldId="317"/>
            <ac:spMk id="1890" creationId="{C48BCC21-F38E-4F8C-864D-0FD59EE3EEB4}"/>
          </ac:spMkLst>
        </pc:spChg>
        <pc:spChg chg="add mod">
          <ac:chgData name="NGUYEN PHAM ANH THU" userId="baf72463-252b-4d5f-a6ca-5a6327a9888d" providerId="ADAL" clId="{2F718089-70B5-4574-BAF7-6821E1523347}" dt="2022-01-02T03:45:55.259" v="1708" actId="14100"/>
          <ac:spMkLst>
            <pc:docMk/>
            <pc:sldMk cId="2185293628" sldId="317"/>
            <ac:spMk id="1891" creationId="{E33C5619-51EE-4124-A332-CEF7CB8DF7DD}"/>
          </ac:spMkLst>
        </pc:spChg>
        <pc:grpChg chg="del">
          <ac:chgData name="NGUYEN PHAM ANH THU" userId="baf72463-252b-4d5f-a6ca-5a6327a9888d" providerId="ADAL" clId="{2F718089-70B5-4574-BAF7-6821E1523347}" dt="2022-01-02T03:40:05.051" v="1620" actId="478"/>
          <ac:grpSpMkLst>
            <pc:docMk/>
            <pc:sldMk cId="2185293628" sldId="317"/>
            <ac:grpSpMk id="3" creationId="{61F0E10A-1EF7-4EDE-8058-B1227765682F}"/>
          </ac:grpSpMkLst>
        </pc:grpChg>
        <pc:grpChg chg="add mod">
          <ac:chgData name="NGUYEN PHAM ANH THU" userId="baf72463-252b-4d5f-a6ca-5a6327a9888d" providerId="ADAL" clId="{2F718089-70B5-4574-BAF7-6821E1523347}" dt="2022-01-02T03:45:34.117" v="1704" actId="1076"/>
          <ac:grpSpMkLst>
            <pc:docMk/>
            <pc:sldMk cId="2185293628" sldId="317"/>
            <ac:grpSpMk id="6" creationId="{09039768-D2D9-4D5C-A571-A17D64BD2D33}"/>
          </ac:grpSpMkLst>
        </pc:grpChg>
        <pc:grpChg chg="del">
          <ac:chgData name="NGUYEN PHAM ANH THU" userId="baf72463-252b-4d5f-a6ca-5a6327a9888d" providerId="ADAL" clId="{2F718089-70B5-4574-BAF7-6821E1523347}" dt="2022-01-02T03:40:05.051" v="1620" actId="478"/>
          <ac:grpSpMkLst>
            <pc:docMk/>
            <pc:sldMk cId="2185293628" sldId="317"/>
            <ac:grpSpMk id="123" creationId="{E31B80E7-EA24-4F99-9793-0827BF8BBF19}"/>
          </ac:grpSpMkLst>
        </pc:grpChg>
        <pc:grpChg chg="add mod">
          <ac:chgData name="NGUYEN PHAM ANH THU" userId="baf72463-252b-4d5f-a6ca-5a6327a9888d" providerId="ADAL" clId="{2F718089-70B5-4574-BAF7-6821E1523347}" dt="2022-01-02T03:40:13.525" v="1622" actId="164"/>
          <ac:grpSpMkLst>
            <pc:docMk/>
            <pc:sldMk cId="2185293628" sldId="317"/>
            <ac:grpSpMk id="137" creationId="{3CFE1905-D502-4592-9523-7D2E92352056}"/>
          </ac:grpSpMkLst>
        </pc:grpChg>
        <pc:grpChg chg="del">
          <ac:chgData name="NGUYEN PHAM ANH THU" userId="baf72463-252b-4d5f-a6ca-5a6327a9888d" providerId="ADAL" clId="{2F718089-70B5-4574-BAF7-6821E1523347}" dt="2022-01-02T03:40:05.051" v="1620" actId="478"/>
          <ac:grpSpMkLst>
            <pc:docMk/>
            <pc:sldMk cId="2185293628" sldId="317"/>
            <ac:grpSpMk id="145" creationId="{BCA836F9-BBAF-42DE-A2DA-BBFB0941AB24}"/>
          </ac:grpSpMkLst>
        </pc:grpChg>
        <pc:grpChg chg="del">
          <ac:chgData name="NGUYEN PHAM ANH THU" userId="baf72463-252b-4d5f-a6ca-5a6327a9888d" providerId="ADAL" clId="{2F718089-70B5-4574-BAF7-6821E1523347}" dt="2022-01-02T03:40:05.051" v="1620" actId="478"/>
          <ac:grpSpMkLst>
            <pc:docMk/>
            <pc:sldMk cId="2185293628" sldId="317"/>
            <ac:grpSpMk id="156" creationId="{AB6D8795-A6A0-4E21-BF08-9A73EA79355F}"/>
          </ac:grpSpMkLst>
        </pc:grpChg>
        <pc:grpChg chg="del">
          <ac:chgData name="NGUYEN PHAM ANH THU" userId="baf72463-252b-4d5f-a6ca-5a6327a9888d" providerId="ADAL" clId="{2F718089-70B5-4574-BAF7-6821E1523347}" dt="2022-01-02T03:40:05.051" v="1620" actId="478"/>
          <ac:grpSpMkLst>
            <pc:docMk/>
            <pc:sldMk cId="2185293628" sldId="317"/>
            <ac:grpSpMk id="167" creationId="{77D33257-F694-4F61-ABB6-60B766396BF4}"/>
          </ac:grpSpMkLst>
        </pc:grpChg>
        <pc:grpChg chg="del">
          <ac:chgData name="NGUYEN PHAM ANH THU" userId="baf72463-252b-4d5f-a6ca-5a6327a9888d" providerId="ADAL" clId="{2F718089-70B5-4574-BAF7-6821E1523347}" dt="2022-01-02T03:40:05.051" v="1620" actId="478"/>
          <ac:grpSpMkLst>
            <pc:docMk/>
            <pc:sldMk cId="2185293628" sldId="317"/>
            <ac:grpSpMk id="178" creationId="{7B1E3C9F-58E2-4194-995D-DE746338C6E5}"/>
          </ac:grpSpMkLst>
        </pc:grpChg>
        <pc:grpChg chg="del">
          <ac:chgData name="NGUYEN PHAM ANH THU" userId="baf72463-252b-4d5f-a6ca-5a6327a9888d" providerId="ADAL" clId="{2F718089-70B5-4574-BAF7-6821E1523347}" dt="2022-01-02T03:40:05.051" v="1620" actId="478"/>
          <ac:grpSpMkLst>
            <pc:docMk/>
            <pc:sldMk cId="2185293628" sldId="317"/>
            <ac:grpSpMk id="189" creationId="{9E1605EA-4B53-488C-82CA-9AC54F5E74F0}"/>
          </ac:grpSpMkLst>
        </pc:grpChg>
        <pc:grpChg chg="del">
          <ac:chgData name="NGUYEN PHAM ANH THU" userId="baf72463-252b-4d5f-a6ca-5a6327a9888d" providerId="ADAL" clId="{2F718089-70B5-4574-BAF7-6821E1523347}" dt="2022-01-02T03:40:05.051" v="1620" actId="478"/>
          <ac:grpSpMkLst>
            <pc:docMk/>
            <pc:sldMk cId="2185293628" sldId="317"/>
            <ac:grpSpMk id="200" creationId="{FB2C7A65-4B5B-436A-A56F-EF99412ADAEF}"/>
          </ac:grpSpMkLst>
        </pc:grpChg>
        <pc:grpChg chg="del">
          <ac:chgData name="NGUYEN PHAM ANH THU" userId="baf72463-252b-4d5f-a6ca-5a6327a9888d" providerId="ADAL" clId="{2F718089-70B5-4574-BAF7-6821E1523347}" dt="2022-01-02T03:40:05.051" v="1620" actId="478"/>
          <ac:grpSpMkLst>
            <pc:docMk/>
            <pc:sldMk cId="2185293628" sldId="317"/>
            <ac:grpSpMk id="211" creationId="{28F0B00A-1B83-4FA3-9F63-64876C590B16}"/>
          </ac:grpSpMkLst>
        </pc:grpChg>
        <pc:grpChg chg="del">
          <ac:chgData name="NGUYEN PHAM ANH THU" userId="baf72463-252b-4d5f-a6ca-5a6327a9888d" providerId="ADAL" clId="{2F718089-70B5-4574-BAF7-6821E1523347}" dt="2022-01-02T03:40:05.051" v="1620" actId="478"/>
          <ac:grpSpMkLst>
            <pc:docMk/>
            <pc:sldMk cId="2185293628" sldId="317"/>
            <ac:grpSpMk id="222" creationId="{B4EEDBDE-D750-4DD3-9D22-B9992700F9D7}"/>
          </ac:grpSpMkLst>
        </pc:grpChg>
        <pc:grpChg chg="add mod">
          <ac:chgData name="NGUYEN PHAM ANH THU" userId="baf72463-252b-4d5f-a6ca-5a6327a9888d" providerId="ADAL" clId="{2F718089-70B5-4574-BAF7-6821E1523347}" dt="2022-01-02T03:40:13.525" v="1622" actId="164"/>
          <ac:grpSpMkLst>
            <pc:docMk/>
            <pc:sldMk cId="2185293628" sldId="317"/>
            <ac:grpSpMk id="238" creationId="{17EFF359-E250-4E98-83C8-95E3F89FB402}"/>
          </ac:grpSpMkLst>
        </pc:grpChg>
        <pc:grpChg chg="add mod">
          <ac:chgData name="NGUYEN PHAM ANH THU" userId="baf72463-252b-4d5f-a6ca-5a6327a9888d" providerId="ADAL" clId="{2F718089-70B5-4574-BAF7-6821E1523347}" dt="2022-01-02T03:40:13.525" v="1622" actId="164"/>
          <ac:grpSpMkLst>
            <pc:docMk/>
            <pc:sldMk cId="2185293628" sldId="317"/>
            <ac:grpSpMk id="249" creationId="{087A9A42-F47E-442A-A904-75842E10128E}"/>
          </ac:grpSpMkLst>
        </pc:grpChg>
        <pc:grpChg chg="add mod">
          <ac:chgData name="NGUYEN PHAM ANH THU" userId="baf72463-252b-4d5f-a6ca-5a6327a9888d" providerId="ADAL" clId="{2F718089-70B5-4574-BAF7-6821E1523347}" dt="2022-01-02T03:40:13.525" v="1622" actId="164"/>
          <ac:grpSpMkLst>
            <pc:docMk/>
            <pc:sldMk cId="2185293628" sldId="317"/>
            <ac:grpSpMk id="260" creationId="{C88C5C2F-0C24-411A-9049-3657E4B05A47}"/>
          </ac:grpSpMkLst>
        </pc:grpChg>
        <pc:grpChg chg="add mod">
          <ac:chgData name="NGUYEN PHAM ANH THU" userId="baf72463-252b-4d5f-a6ca-5a6327a9888d" providerId="ADAL" clId="{2F718089-70B5-4574-BAF7-6821E1523347}" dt="2022-01-02T03:40:13.525" v="1622" actId="164"/>
          <ac:grpSpMkLst>
            <pc:docMk/>
            <pc:sldMk cId="2185293628" sldId="317"/>
            <ac:grpSpMk id="271" creationId="{9529365B-6047-4875-8D0A-3638B17260D5}"/>
          </ac:grpSpMkLst>
        </pc:grpChg>
        <pc:grpChg chg="add mod">
          <ac:chgData name="NGUYEN PHAM ANH THU" userId="baf72463-252b-4d5f-a6ca-5a6327a9888d" providerId="ADAL" clId="{2F718089-70B5-4574-BAF7-6821E1523347}" dt="2022-01-02T03:40:13.525" v="1622" actId="164"/>
          <ac:grpSpMkLst>
            <pc:docMk/>
            <pc:sldMk cId="2185293628" sldId="317"/>
            <ac:grpSpMk id="282" creationId="{9B9B83B0-8B35-4864-B505-E16B1A43D3ED}"/>
          </ac:grpSpMkLst>
        </pc:grpChg>
        <pc:grpChg chg="add mod">
          <ac:chgData name="NGUYEN PHAM ANH THU" userId="baf72463-252b-4d5f-a6ca-5a6327a9888d" providerId="ADAL" clId="{2F718089-70B5-4574-BAF7-6821E1523347}" dt="2022-01-02T03:40:13.525" v="1622" actId="164"/>
          <ac:grpSpMkLst>
            <pc:docMk/>
            <pc:sldMk cId="2185293628" sldId="317"/>
            <ac:grpSpMk id="293" creationId="{BD23CFD9-31C9-4F54-995F-2BD82833E0B0}"/>
          </ac:grpSpMkLst>
        </pc:grpChg>
        <pc:grpChg chg="add mod">
          <ac:chgData name="NGUYEN PHAM ANH THU" userId="baf72463-252b-4d5f-a6ca-5a6327a9888d" providerId="ADAL" clId="{2F718089-70B5-4574-BAF7-6821E1523347}" dt="2022-01-02T03:40:13.525" v="1622" actId="164"/>
          <ac:grpSpMkLst>
            <pc:docMk/>
            <pc:sldMk cId="2185293628" sldId="317"/>
            <ac:grpSpMk id="304" creationId="{EBEF87E9-AC00-4D7F-B5A2-CAFB7A60EE63}"/>
          </ac:grpSpMkLst>
        </pc:grpChg>
        <pc:grpChg chg="add mod">
          <ac:chgData name="NGUYEN PHAM ANH THU" userId="baf72463-252b-4d5f-a6ca-5a6327a9888d" providerId="ADAL" clId="{2F718089-70B5-4574-BAF7-6821E1523347}" dt="2022-01-02T03:40:13.525" v="1622" actId="164"/>
          <ac:grpSpMkLst>
            <pc:docMk/>
            <pc:sldMk cId="2185293628" sldId="317"/>
            <ac:grpSpMk id="315" creationId="{0574075C-FD21-4967-AE58-25E7A05BD8CD}"/>
          </ac:grpSpMkLst>
        </pc:grpChg>
        <pc:grpChg chg="add mod">
          <ac:chgData name="NGUYEN PHAM ANH THU" userId="baf72463-252b-4d5f-a6ca-5a6327a9888d" providerId="ADAL" clId="{2F718089-70B5-4574-BAF7-6821E1523347}" dt="2022-01-02T03:40:13.525" v="1622" actId="164"/>
          <ac:grpSpMkLst>
            <pc:docMk/>
            <pc:sldMk cId="2185293628" sldId="317"/>
            <ac:grpSpMk id="326" creationId="{056E5E4D-8407-456B-B2D8-5495EF6204BE}"/>
          </ac:grpSpMkLst>
        </pc:grpChg>
        <pc:grpChg chg="add mod">
          <ac:chgData name="NGUYEN PHAM ANH THU" userId="baf72463-252b-4d5f-a6ca-5a6327a9888d" providerId="ADAL" clId="{2F718089-70B5-4574-BAF7-6821E1523347}" dt="2022-01-02T03:45:34.117" v="1704" actId="1076"/>
          <ac:grpSpMkLst>
            <pc:docMk/>
            <pc:sldMk cId="2185293628" sldId="317"/>
            <ac:grpSpMk id="337" creationId="{E5ABA32A-85E5-40DD-95DB-5603DA2B04A8}"/>
          </ac:grpSpMkLst>
        </pc:grpChg>
        <pc:grpChg chg="mod">
          <ac:chgData name="NGUYEN PHAM ANH THU" userId="baf72463-252b-4d5f-a6ca-5a6327a9888d" providerId="ADAL" clId="{2F718089-70B5-4574-BAF7-6821E1523347}" dt="2022-01-02T03:40:29.355" v="1625"/>
          <ac:grpSpMkLst>
            <pc:docMk/>
            <pc:sldMk cId="2185293628" sldId="317"/>
            <ac:grpSpMk id="338" creationId="{72DDD20F-FAFE-4084-9742-005C490CF754}"/>
          </ac:grpSpMkLst>
        </pc:grpChg>
        <pc:grpChg chg="mod">
          <ac:chgData name="NGUYEN PHAM ANH THU" userId="baf72463-252b-4d5f-a6ca-5a6327a9888d" providerId="ADAL" clId="{2F718089-70B5-4574-BAF7-6821E1523347}" dt="2022-01-02T03:40:29.355" v="1625"/>
          <ac:grpSpMkLst>
            <pc:docMk/>
            <pc:sldMk cId="2185293628" sldId="317"/>
            <ac:grpSpMk id="339" creationId="{CDFBB237-78C8-4593-ACF2-5141A412CF1B}"/>
          </ac:grpSpMkLst>
        </pc:grpChg>
        <pc:grpChg chg="mod">
          <ac:chgData name="NGUYEN PHAM ANH THU" userId="baf72463-252b-4d5f-a6ca-5a6327a9888d" providerId="ADAL" clId="{2F718089-70B5-4574-BAF7-6821E1523347}" dt="2022-01-02T03:40:29.355" v="1625"/>
          <ac:grpSpMkLst>
            <pc:docMk/>
            <pc:sldMk cId="2185293628" sldId="317"/>
            <ac:grpSpMk id="340" creationId="{C2021723-2B98-4279-A159-5B2A65ABD1DE}"/>
          </ac:grpSpMkLst>
        </pc:grpChg>
        <pc:grpChg chg="mod">
          <ac:chgData name="NGUYEN PHAM ANH THU" userId="baf72463-252b-4d5f-a6ca-5a6327a9888d" providerId="ADAL" clId="{2F718089-70B5-4574-BAF7-6821E1523347}" dt="2022-01-02T03:40:29.355" v="1625"/>
          <ac:grpSpMkLst>
            <pc:docMk/>
            <pc:sldMk cId="2185293628" sldId="317"/>
            <ac:grpSpMk id="341" creationId="{DC0E6629-B490-49D4-A9E3-98684EBD937A}"/>
          </ac:grpSpMkLst>
        </pc:grpChg>
        <pc:grpChg chg="mod">
          <ac:chgData name="NGUYEN PHAM ANH THU" userId="baf72463-252b-4d5f-a6ca-5a6327a9888d" providerId="ADAL" clId="{2F718089-70B5-4574-BAF7-6821E1523347}" dt="2022-01-02T03:40:29.355" v="1625"/>
          <ac:grpSpMkLst>
            <pc:docMk/>
            <pc:sldMk cId="2185293628" sldId="317"/>
            <ac:grpSpMk id="342" creationId="{BBCC17FD-683B-4E55-84F2-B1CA3F1ECBAE}"/>
          </ac:grpSpMkLst>
        </pc:grpChg>
        <pc:grpChg chg="mod">
          <ac:chgData name="NGUYEN PHAM ANH THU" userId="baf72463-252b-4d5f-a6ca-5a6327a9888d" providerId="ADAL" clId="{2F718089-70B5-4574-BAF7-6821E1523347}" dt="2022-01-02T03:40:29.355" v="1625"/>
          <ac:grpSpMkLst>
            <pc:docMk/>
            <pc:sldMk cId="2185293628" sldId="317"/>
            <ac:grpSpMk id="343" creationId="{A98917E9-E6BD-4F41-82BE-000E00A75A40}"/>
          </ac:grpSpMkLst>
        </pc:grpChg>
        <pc:grpChg chg="mod">
          <ac:chgData name="NGUYEN PHAM ANH THU" userId="baf72463-252b-4d5f-a6ca-5a6327a9888d" providerId="ADAL" clId="{2F718089-70B5-4574-BAF7-6821E1523347}" dt="2022-01-02T03:40:29.355" v="1625"/>
          <ac:grpSpMkLst>
            <pc:docMk/>
            <pc:sldMk cId="2185293628" sldId="317"/>
            <ac:grpSpMk id="344" creationId="{8D917726-CA42-49B3-B28A-4F8EE7A77391}"/>
          </ac:grpSpMkLst>
        </pc:grpChg>
        <pc:grpChg chg="mod">
          <ac:chgData name="NGUYEN PHAM ANH THU" userId="baf72463-252b-4d5f-a6ca-5a6327a9888d" providerId="ADAL" clId="{2F718089-70B5-4574-BAF7-6821E1523347}" dt="2022-01-02T03:40:29.355" v="1625"/>
          <ac:grpSpMkLst>
            <pc:docMk/>
            <pc:sldMk cId="2185293628" sldId="317"/>
            <ac:grpSpMk id="345" creationId="{A33747A1-7451-49F9-843F-41D969445306}"/>
          </ac:grpSpMkLst>
        </pc:grpChg>
        <pc:grpChg chg="mod">
          <ac:chgData name="NGUYEN PHAM ANH THU" userId="baf72463-252b-4d5f-a6ca-5a6327a9888d" providerId="ADAL" clId="{2F718089-70B5-4574-BAF7-6821E1523347}" dt="2022-01-02T03:40:29.355" v="1625"/>
          <ac:grpSpMkLst>
            <pc:docMk/>
            <pc:sldMk cId="2185293628" sldId="317"/>
            <ac:grpSpMk id="346" creationId="{5AD784FB-8F2C-4C5E-9A43-896DC8074C3E}"/>
          </ac:grpSpMkLst>
        </pc:grpChg>
        <pc:grpChg chg="mod">
          <ac:chgData name="NGUYEN PHAM ANH THU" userId="baf72463-252b-4d5f-a6ca-5a6327a9888d" providerId="ADAL" clId="{2F718089-70B5-4574-BAF7-6821E1523347}" dt="2022-01-02T03:40:29.355" v="1625"/>
          <ac:grpSpMkLst>
            <pc:docMk/>
            <pc:sldMk cId="2185293628" sldId="317"/>
            <ac:grpSpMk id="347" creationId="{58D9EBB7-8BAF-4C69-9EE0-FDBD6595ADC7}"/>
          </ac:grpSpMkLst>
        </pc:grpChg>
        <pc:grpChg chg="add mod">
          <ac:chgData name="NGUYEN PHAM ANH THU" userId="baf72463-252b-4d5f-a6ca-5a6327a9888d" providerId="ADAL" clId="{2F718089-70B5-4574-BAF7-6821E1523347}" dt="2022-01-02T03:45:34.117" v="1704" actId="1076"/>
          <ac:grpSpMkLst>
            <pc:docMk/>
            <pc:sldMk cId="2185293628" sldId="317"/>
            <ac:grpSpMk id="448" creationId="{A28AFA8A-6440-439E-850A-0612D4607763}"/>
          </ac:grpSpMkLst>
        </pc:grpChg>
        <pc:grpChg chg="mod">
          <ac:chgData name="NGUYEN PHAM ANH THU" userId="baf72463-252b-4d5f-a6ca-5a6327a9888d" providerId="ADAL" clId="{2F718089-70B5-4574-BAF7-6821E1523347}" dt="2022-01-02T03:41:07.391" v="1628"/>
          <ac:grpSpMkLst>
            <pc:docMk/>
            <pc:sldMk cId="2185293628" sldId="317"/>
            <ac:grpSpMk id="449" creationId="{7275FAF0-C064-4A69-AD63-1BBCB34633FF}"/>
          </ac:grpSpMkLst>
        </pc:grpChg>
        <pc:grpChg chg="mod">
          <ac:chgData name="NGUYEN PHAM ANH THU" userId="baf72463-252b-4d5f-a6ca-5a6327a9888d" providerId="ADAL" clId="{2F718089-70B5-4574-BAF7-6821E1523347}" dt="2022-01-02T03:41:07.391" v="1628"/>
          <ac:grpSpMkLst>
            <pc:docMk/>
            <pc:sldMk cId="2185293628" sldId="317"/>
            <ac:grpSpMk id="450" creationId="{A63F98E0-95C3-4435-B623-5DD202684BD0}"/>
          </ac:grpSpMkLst>
        </pc:grpChg>
        <pc:grpChg chg="mod">
          <ac:chgData name="NGUYEN PHAM ANH THU" userId="baf72463-252b-4d5f-a6ca-5a6327a9888d" providerId="ADAL" clId="{2F718089-70B5-4574-BAF7-6821E1523347}" dt="2022-01-02T03:41:07.391" v="1628"/>
          <ac:grpSpMkLst>
            <pc:docMk/>
            <pc:sldMk cId="2185293628" sldId="317"/>
            <ac:grpSpMk id="451" creationId="{7B258574-2AF8-4155-A9F2-D7F99E9B858A}"/>
          </ac:grpSpMkLst>
        </pc:grpChg>
        <pc:grpChg chg="mod">
          <ac:chgData name="NGUYEN PHAM ANH THU" userId="baf72463-252b-4d5f-a6ca-5a6327a9888d" providerId="ADAL" clId="{2F718089-70B5-4574-BAF7-6821E1523347}" dt="2022-01-02T03:41:07.391" v="1628"/>
          <ac:grpSpMkLst>
            <pc:docMk/>
            <pc:sldMk cId="2185293628" sldId="317"/>
            <ac:grpSpMk id="452" creationId="{48190F15-83FB-4C74-AAC2-4959D9FFF628}"/>
          </ac:grpSpMkLst>
        </pc:grpChg>
        <pc:grpChg chg="mod">
          <ac:chgData name="NGUYEN PHAM ANH THU" userId="baf72463-252b-4d5f-a6ca-5a6327a9888d" providerId="ADAL" clId="{2F718089-70B5-4574-BAF7-6821E1523347}" dt="2022-01-02T03:41:07.391" v="1628"/>
          <ac:grpSpMkLst>
            <pc:docMk/>
            <pc:sldMk cId="2185293628" sldId="317"/>
            <ac:grpSpMk id="453" creationId="{FB4861D6-23C0-45B6-ACE7-614BE8E59667}"/>
          </ac:grpSpMkLst>
        </pc:grpChg>
        <pc:grpChg chg="mod">
          <ac:chgData name="NGUYEN PHAM ANH THU" userId="baf72463-252b-4d5f-a6ca-5a6327a9888d" providerId="ADAL" clId="{2F718089-70B5-4574-BAF7-6821E1523347}" dt="2022-01-02T03:41:07.391" v="1628"/>
          <ac:grpSpMkLst>
            <pc:docMk/>
            <pc:sldMk cId="2185293628" sldId="317"/>
            <ac:grpSpMk id="454" creationId="{BDF7C3BC-A10C-472D-A516-C9B0329943D2}"/>
          </ac:grpSpMkLst>
        </pc:grpChg>
        <pc:grpChg chg="mod">
          <ac:chgData name="NGUYEN PHAM ANH THU" userId="baf72463-252b-4d5f-a6ca-5a6327a9888d" providerId="ADAL" clId="{2F718089-70B5-4574-BAF7-6821E1523347}" dt="2022-01-02T03:41:07.391" v="1628"/>
          <ac:grpSpMkLst>
            <pc:docMk/>
            <pc:sldMk cId="2185293628" sldId="317"/>
            <ac:grpSpMk id="455" creationId="{60E0C202-C8F9-43EF-95CD-6F2D52DF21F1}"/>
          </ac:grpSpMkLst>
        </pc:grpChg>
        <pc:grpChg chg="mod">
          <ac:chgData name="NGUYEN PHAM ANH THU" userId="baf72463-252b-4d5f-a6ca-5a6327a9888d" providerId="ADAL" clId="{2F718089-70B5-4574-BAF7-6821E1523347}" dt="2022-01-02T03:41:07.391" v="1628"/>
          <ac:grpSpMkLst>
            <pc:docMk/>
            <pc:sldMk cId="2185293628" sldId="317"/>
            <ac:grpSpMk id="456" creationId="{1302360A-7A10-4068-9BE4-AC786E0AA348}"/>
          </ac:grpSpMkLst>
        </pc:grpChg>
        <pc:grpChg chg="mod">
          <ac:chgData name="NGUYEN PHAM ANH THU" userId="baf72463-252b-4d5f-a6ca-5a6327a9888d" providerId="ADAL" clId="{2F718089-70B5-4574-BAF7-6821E1523347}" dt="2022-01-02T03:41:07.391" v="1628"/>
          <ac:grpSpMkLst>
            <pc:docMk/>
            <pc:sldMk cId="2185293628" sldId="317"/>
            <ac:grpSpMk id="457" creationId="{DEA991B4-97C6-46A3-B2D1-BDD3C43927F2}"/>
          </ac:grpSpMkLst>
        </pc:grpChg>
        <pc:grpChg chg="mod">
          <ac:chgData name="NGUYEN PHAM ANH THU" userId="baf72463-252b-4d5f-a6ca-5a6327a9888d" providerId="ADAL" clId="{2F718089-70B5-4574-BAF7-6821E1523347}" dt="2022-01-02T03:41:07.391" v="1628"/>
          <ac:grpSpMkLst>
            <pc:docMk/>
            <pc:sldMk cId="2185293628" sldId="317"/>
            <ac:grpSpMk id="458" creationId="{4C208761-4CF1-4772-A6B6-4387CFB2A33D}"/>
          </ac:grpSpMkLst>
        </pc:grpChg>
        <pc:grpChg chg="add mod">
          <ac:chgData name="NGUYEN PHAM ANH THU" userId="baf72463-252b-4d5f-a6ca-5a6327a9888d" providerId="ADAL" clId="{2F718089-70B5-4574-BAF7-6821E1523347}" dt="2022-01-02T03:45:34.117" v="1704" actId="1076"/>
          <ac:grpSpMkLst>
            <pc:docMk/>
            <pc:sldMk cId="2185293628" sldId="317"/>
            <ac:grpSpMk id="559" creationId="{A598C043-FFAC-4F7F-B624-2C9D9ACA7DF1}"/>
          </ac:grpSpMkLst>
        </pc:grpChg>
        <pc:grpChg chg="mod">
          <ac:chgData name="NGUYEN PHAM ANH THU" userId="baf72463-252b-4d5f-a6ca-5a6327a9888d" providerId="ADAL" clId="{2F718089-70B5-4574-BAF7-6821E1523347}" dt="2022-01-02T03:41:16.665" v="1630"/>
          <ac:grpSpMkLst>
            <pc:docMk/>
            <pc:sldMk cId="2185293628" sldId="317"/>
            <ac:grpSpMk id="560" creationId="{F71B508B-AF39-4E82-B7EC-ACB6E34D0374}"/>
          </ac:grpSpMkLst>
        </pc:grpChg>
        <pc:grpChg chg="mod">
          <ac:chgData name="NGUYEN PHAM ANH THU" userId="baf72463-252b-4d5f-a6ca-5a6327a9888d" providerId="ADAL" clId="{2F718089-70B5-4574-BAF7-6821E1523347}" dt="2022-01-02T03:41:16.665" v="1630"/>
          <ac:grpSpMkLst>
            <pc:docMk/>
            <pc:sldMk cId="2185293628" sldId="317"/>
            <ac:grpSpMk id="561" creationId="{90E24EE8-F64C-4EB9-B041-5132E43B02F3}"/>
          </ac:grpSpMkLst>
        </pc:grpChg>
        <pc:grpChg chg="mod">
          <ac:chgData name="NGUYEN PHAM ANH THU" userId="baf72463-252b-4d5f-a6ca-5a6327a9888d" providerId="ADAL" clId="{2F718089-70B5-4574-BAF7-6821E1523347}" dt="2022-01-02T03:41:16.665" v="1630"/>
          <ac:grpSpMkLst>
            <pc:docMk/>
            <pc:sldMk cId="2185293628" sldId="317"/>
            <ac:grpSpMk id="562" creationId="{5BC50026-E484-4BC6-9345-79F8F78B2348}"/>
          </ac:grpSpMkLst>
        </pc:grpChg>
        <pc:grpChg chg="mod">
          <ac:chgData name="NGUYEN PHAM ANH THU" userId="baf72463-252b-4d5f-a6ca-5a6327a9888d" providerId="ADAL" clId="{2F718089-70B5-4574-BAF7-6821E1523347}" dt="2022-01-02T03:41:16.665" v="1630"/>
          <ac:grpSpMkLst>
            <pc:docMk/>
            <pc:sldMk cId="2185293628" sldId="317"/>
            <ac:grpSpMk id="563" creationId="{1B660EF1-D778-41D8-BF5E-732840240EA7}"/>
          </ac:grpSpMkLst>
        </pc:grpChg>
        <pc:grpChg chg="mod">
          <ac:chgData name="NGUYEN PHAM ANH THU" userId="baf72463-252b-4d5f-a6ca-5a6327a9888d" providerId="ADAL" clId="{2F718089-70B5-4574-BAF7-6821E1523347}" dt="2022-01-02T03:41:16.665" v="1630"/>
          <ac:grpSpMkLst>
            <pc:docMk/>
            <pc:sldMk cId="2185293628" sldId="317"/>
            <ac:grpSpMk id="564" creationId="{2AB0E9B9-D95F-4F73-B60A-1690CBB2145D}"/>
          </ac:grpSpMkLst>
        </pc:grpChg>
        <pc:grpChg chg="mod">
          <ac:chgData name="NGUYEN PHAM ANH THU" userId="baf72463-252b-4d5f-a6ca-5a6327a9888d" providerId="ADAL" clId="{2F718089-70B5-4574-BAF7-6821E1523347}" dt="2022-01-02T03:41:16.665" v="1630"/>
          <ac:grpSpMkLst>
            <pc:docMk/>
            <pc:sldMk cId="2185293628" sldId="317"/>
            <ac:grpSpMk id="565" creationId="{7BFBD69E-1CFC-4936-A5E1-204DB8337085}"/>
          </ac:grpSpMkLst>
        </pc:grpChg>
        <pc:grpChg chg="mod">
          <ac:chgData name="NGUYEN PHAM ANH THU" userId="baf72463-252b-4d5f-a6ca-5a6327a9888d" providerId="ADAL" clId="{2F718089-70B5-4574-BAF7-6821E1523347}" dt="2022-01-02T03:41:16.665" v="1630"/>
          <ac:grpSpMkLst>
            <pc:docMk/>
            <pc:sldMk cId="2185293628" sldId="317"/>
            <ac:grpSpMk id="566" creationId="{8C398A27-3766-4F0B-BD86-F3A8D9882263}"/>
          </ac:grpSpMkLst>
        </pc:grpChg>
        <pc:grpChg chg="mod">
          <ac:chgData name="NGUYEN PHAM ANH THU" userId="baf72463-252b-4d5f-a6ca-5a6327a9888d" providerId="ADAL" clId="{2F718089-70B5-4574-BAF7-6821E1523347}" dt="2022-01-02T03:41:16.665" v="1630"/>
          <ac:grpSpMkLst>
            <pc:docMk/>
            <pc:sldMk cId="2185293628" sldId="317"/>
            <ac:grpSpMk id="567" creationId="{8A8AA428-9E74-4C20-A32D-94C60ED46A7D}"/>
          </ac:grpSpMkLst>
        </pc:grpChg>
        <pc:grpChg chg="mod">
          <ac:chgData name="NGUYEN PHAM ANH THU" userId="baf72463-252b-4d5f-a6ca-5a6327a9888d" providerId="ADAL" clId="{2F718089-70B5-4574-BAF7-6821E1523347}" dt="2022-01-02T03:41:16.665" v="1630"/>
          <ac:grpSpMkLst>
            <pc:docMk/>
            <pc:sldMk cId="2185293628" sldId="317"/>
            <ac:grpSpMk id="568" creationId="{4C46AAA7-31A1-4792-AD1C-7398CE7C2924}"/>
          </ac:grpSpMkLst>
        </pc:grpChg>
        <pc:grpChg chg="mod">
          <ac:chgData name="NGUYEN PHAM ANH THU" userId="baf72463-252b-4d5f-a6ca-5a6327a9888d" providerId="ADAL" clId="{2F718089-70B5-4574-BAF7-6821E1523347}" dt="2022-01-02T03:41:16.665" v="1630"/>
          <ac:grpSpMkLst>
            <pc:docMk/>
            <pc:sldMk cId="2185293628" sldId="317"/>
            <ac:grpSpMk id="569" creationId="{A357C228-EBD3-4278-9395-4A6644BFE645}"/>
          </ac:grpSpMkLst>
        </pc:grpChg>
        <pc:grpChg chg="add mod">
          <ac:chgData name="NGUYEN PHAM ANH THU" userId="baf72463-252b-4d5f-a6ca-5a6327a9888d" providerId="ADAL" clId="{2F718089-70B5-4574-BAF7-6821E1523347}" dt="2022-01-02T03:45:34.117" v="1704" actId="1076"/>
          <ac:grpSpMkLst>
            <pc:docMk/>
            <pc:sldMk cId="2185293628" sldId="317"/>
            <ac:grpSpMk id="670" creationId="{F618E620-B9A4-4A7C-B2B6-4CDF1BEEEBB1}"/>
          </ac:grpSpMkLst>
        </pc:grpChg>
        <pc:grpChg chg="mod">
          <ac:chgData name="NGUYEN PHAM ANH THU" userId="baf72463-252b-4d5f-a6ca-5a6327a9888d" providerId="ADAL" clId="{2F718089-70B5-4574-BAF7-6821E1523347}" dt="2022-01-02T03:41:34.206" v="1634"/>
          <ac:grpSpMkLst>
            <pc:docMk/>
            <pc:sldMk cId="2185293628" sldId="317"/>
            <ac:grpSpMk id="671" creationId="{EF185AD6-D3B4-4B82-B86F-B78BAF099525}"/>
          </ac:grpSpMkLst>
        </pc:grpChg>
        <pc:grpChg chg="mod">
          <ac:chgData name="NGUYEN PHAM ANH THU" userId="baf72463-252b-4d5f-a6ca-5a6327a9888d" providerId="ADAL" clId="{2F718089-70B5-4574-BAF7-6821E1523347}" dt="2022-01-02T03:41:34.206" v="1634"/>
          <ac:grpSpMkLst>
            <pc:docMk/>
            <pc:sldMk cId="2185293628" sldId="317"/>
            <ac:grpSpMk id="672" creationId="{E95D0CA1-5F81-4B54-AD66-F4A0FF4812B9}"/>
          </ac:grpSpMkLst>
        </pc:grpChg>
        <pc:grpChg chg="mod">
          <ac:chgData name="NGUYEN PHAM ANH THU" userId="baf72463-252b-4d5f-a6ca-5a6327a9888d" providerId="ADAL" clId="{2F718089-70B5-4574-BAF7-6821E1523347}" dt="2022-01-02T03:41:34.206" v="1634"/>
          <ac:grpSpMkLst>
            <pc:docMk/>
            <pc:sldMk cId="2185293628" sldId="317"/>
            <ac:grpSpMk id="673" creationId="{378185FA-C5E6-42C8-846D-C6CCD5DCE9D6}"/>
          </ac:grpSpMkLst>
        </pc:grpChg>
        <pc:grpChg chg="mod">
          <ac:chgData name="NGUYEN PHAM ANH THU" userId="baf72463-252b-4d5f-a6ca-5a6327a9888d" providerId="ADAL" clId="{2F718089-70B5-4574-BAF7-6821E1523347}" dt="2022-01-02T03:41:34.206" v="1634"/>
          <ac:grpSpMkLst>
            <pc:docMk/>
            <pc:sldMk cId="2185293628" sldId="317"/>
            <ac:grpSpMk id="674" creationId="{E3EE950C-2ED5-4028-A601-7632AA32631C}"/>
          </ac:grpSpMkLst>
        </pc:grpChg>
        <pc:grpChg chg="mod">
          <ac:chgData name="NGUYEN PHAM ANH THU" userId="baf72463-252b-4d5f-a6ca-5a6327a9888d" providerId="ADAL" clId="{2F718089-70B5-4574-BAF7-6821E1523347}" dt="2022-01-02T03:41:34.206" v="1634"/>
          <ac:grpSpMkLst>
            <pc:docMk/>
            <pc:sldMk cId="2185293628" sldId="317"/>
            <ac:grpSpMk id="675" creationId="{9D0E6163-CE35-47FB-A31C-56A1ECE4DEC1}"/>
          </ac:grpSpMkLst>
        </pc:grpChg>
        <pc:grpChg chg="mod">
          <ac:chgData name="NGUYEN PHAM ANH THU" userId="baf72463-252b-4d5f-a6ca-5a6327a9888d" providerId="ADAL" clId="{2F718089-70B5-4574-BAF7-6821E1523347}" dt="2022-01-02T03:41:34.206" v="1634"/>
          <ac:grpSpMkLst>
            <pc:docMk/>
            <pc:sldMk cId="2185293628" sldId="317"/>
            <ac:grpSpMk id="676" creationId="{8EE7E20C-B8C7-4D26-9ECB-D2A35BAF388C}"/>
          </ac:grpSpMkLst>
        </pc:grpChg>
        <pc:grpChg chg="mod">
          <ac:chgData name="NGUYEN PHAM ANH THU" userId="baf72463-252b-4d5f-a6ca-5a6327a9888d" providerId="ADAL" clId="{2F718089-70B5-4574-BAF7-6821E1523347}" dt="2022-01-02T03:41:34.206" v="1634"/>
          <ac:grpSpMkLst>
            <pc:docMk/>
            <pc:sldMk cId="2185293628" sldId="317"/>
            <ac:grpSpMk id="677" creationId="{64378B1A-CDD4-4AB6-AA51-7043C8E6CE7E}"/>
          </ac:grpSpMkLst>
        </pc:grpChg>
        <pc:grpChg chg="mod">
          <ac:chgData name="NGUYEN PHAM ANH THU" userId="baf72463-252b-4d5f-a6ca-5a6327a9888d" providerId="ADAL" clId="{2F718089-70B5-4574-BAF7-6821E1523347}" dt="2022-01-02T03:41:34.206" v="1634"/>
          <ac:grpSpMkLst>
            <pc:docMk/>
            <pc:sldMk cId="2185293628" sldId="317"/>
            <ac:grpSpMk id="678" creationId="{06B7A7DA-05C9-4C77-8EDC-1F921EAF3230}"/>
          </ac:grpSpMkLst>
        </pc:grpChg>
        <pc:grpChg chg="mod">
          <ac:chgData name="NGUYEN PHAM ANH THU" userId="baf72463-252b-4d5f-a6ca-5a6327a9888d" providerId="ADAL" clId="{2F718089-70B5-4574-BAF7-6821E1523347}" dt="2022-01-02T03:41:34.206" v="1634"/>
          <ac:grpSpMkLst>
            <pc:docMk/>
            <pc:sldMk cId="2185293628" sldId="317"/>
            <ac:grpSpMk id="679" creationId="{7DADE140-9A26-4F43-B270-70479D0C3BA4}"/>
          </ac:grpSpMkLst>
        </pc:grpChg>
        <pc:grpChg chg="mod">
          <ac:chgData name="NGUYEN PHAM ANH THU" userId="baf72463-252b-4d5f-a6ca-5a6327a9888d" providerId="ADAL" clId="{2F718089-70B5-4574-BAF7-6821E1523347}" dt="2022-01-02T03:41:34.206" v="1634"/>
          <ac:grpSpMkLst>
            <pc:docMk/>
            <pc:sldMk cId="2185293628" sldId="317"/>
            <ac:grpSpMk id="680" creationId="{398E5851-A91B-44A7-91B5-2B706105A4A3}"/>
          </ac:grpSpMkLst>
        </pc:grpChg>
        <pc:grpChg chg="add del mod">
          <ac:chgData name="NGUYEN PHAM ANH THU" userId="baf72463-252b-4d5f-a6ca-5a6327a9888d" providerId="ADAL" clId="{2F718089-70B5-4574-BAF7-6821E1523347}" dt="2022-01-02T03:42:37.080" v="1640" actId="478"/>
          <ac:grpSpMkLst>
            <pc:docMk/>
            <pc:sldMk cId="2185293628" sldId="317"/>
            <ac:grpSpMk id="781" creationId="{10347F1B-EE95-45C2-96E1-3A086B06A31A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782" creationId="{149C6087-95E1-4795-9114-F04A1107CFD5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783" creationId="{ACC16451-B5BC-42E9-A4E7-1747C5F10F52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784" creationId="{43270EFC-0CD5-4B78-9E7C-D3DC5621E36F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785" creationId="{96797618-EF3A-4B29-9B10-DF7801406997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786" creationId="{9BC05152-B709-4ACF-AC40-0CB7132B9505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787" creationId="{770FF396-319D-49FF-9D48-A42F164F00DF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788" creationId="{DE5CF959-7883-4910-A85E-F7CF63CE828F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789" creationId="{6B4F589A-E012-4A7C-A221-FA868B0DCCEE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790" creationId="{1B1781FE-78E0-4AFE-B59C-72434B41832E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791" creationId="{1942E981-E166-4341-ABCE-C4E1BB2A5FBD}"/>
          </ac:grpSpMkLst>
        </pc:grpChg>
        <pc:grpChg chg="add del mod">
          <ac:chgData name="NGUYEN PHAM ANH THU" userId="baf72463-252b-4d5f-a6ca-5a6327a9888d" providerId="ADAL" clId="{2F718089-70B5-4574-BAF7-6821E1523347}" dt="2022-01-02T03:42:37.080" v="1640" actId="478"/>
          <ac:grpSpMkLst>
            <pc:docMk/>
            <pc:sldMk cId="2185293628" sldId="317"/>
            <ac:grpSpMk id="892" creationId="{0B58EB9D-FF70-48BE-BB21-B57030DF2306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893" creationId="{CC7D40C9-4D6B-4388-A5C2-543C12885261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894" creationId="{C9037091-FE90-42F1-934C-6F04849D8E4E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895" creationId="{25E6FCDC-2E60-4184-803A-BD9240E82468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896" creationId="{6B0AA8FB-28BF-4B36-9B48-682586B79A33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897" creationId="{406EF2C6-1E0D-43AC-8BFB-CA4443EE5E2D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898" creationId="{AC73A6C6-AD24-44CF-932F-86F1923319E0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899" creationId="{6D462B6E-96C3-4A37-91CB-9B20131E7E1E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900" creationId="{2196C014-C4A4-4E00-BFCD-82E54D85E0A7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901" creationId="{A01E094B-DF0B-439B-A124-6496FD49E623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902" creationId="{288D2AB4-B1FA-4437-8094-4329A7F1B126}"/>
          </ac:grpSpMkLst>
        </pc:grpChg>
        <pc:grpChg chg="add del mod">
          <ac:chgData name="NGUYEN PHAM ANH THU" userId="baf72463-252b-4d5f-a6ca-5a6327a9888d" providerId="ADAL" clId="{2F718089-70B5-4574-BAF7-6821E1523347}" dt="2022-01-02T03:42:37.080" v="1640" actId="478"/>
          <ac:grpSpMkLst>
            <pc:docMk/>
            <pc:sldMk cId="2185293628" sldId="317"/>
            <ac:grpSpMk id="1003" creationId="{E183CA0A-68A2-4AB6-9947-1B0B1CF8050F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004" creationId="{014DAC4D-F32E-4961-BF2E-D5CA4FD18FBF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005" creationId="{1ADE1D75-D65E-466A-9974-5E39B810E73C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006" creationId="{8A844512-E72D-4B68-8FCB-FC432F346298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007" creationId="{0EFB2FB9-C984-422A-9A0B-37C667E08223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008" creationId="{EB84E4D7-50C1-46E9-B1B5-D14AAFF7A0C9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009" creationId="{B7A1529A-9109-4A20-A9EF-E2CAADD2728C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010" creationId="{5BB7455F-E0FF-4765-BE9F-6003ED8E8977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011" creationId="{AD3F1E73-37D2-474E-B030-F638DC783F67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012" creationId="{F242B5E8-73C6-4526-AC58-D6CAA2210BDB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013" creationId="{9BD638F6-DFBA-4EAC-842E-A00831C6A63B}"/>
          </ac:grpSpMkLst>
        </pc:grpChg>
        <pc:grpChg chg="add del mod">
          <ac:chgData name="NGUYEN PHAM ANH THU" userId="baf72463-252b-4d5f-a6ca-5a6327a9888d" providerId="ADAL" clId="{2F718089-70B5-4574-BAF7-6821E1523347}" dt="2022-01-02T03:42:37.080" v="1640" actId="478"/>
          <ac:grpSpMkLst>
            <pc:docMk/>
            <pc:sldMk cId="2185293628" sldId="317"/>
            <ac:grpSpMk id="1114" creationId="{A38472CA-B74B-4C84-ACB8-14B6AA2E0FD8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115" creationId="{ACD4DE6F-650E-4FFD-98AA-1FC926A9713E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116" creationId="{9E6C4173-7700-4E57-8985-D759EC1C13A0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117" creationId="{78C3994D-B2A0-48C1-830E-07F688D4EA68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118" creationId="{B22DE2A2-49F5-4495-AE3A-1B42B281C06D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119" creationId="{957E7361-BC48-4B10-8AC0-06FEE771E883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120" creationId="{38A8184F-A80C-495B-B0E2-440016E33E3C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121" creationId="{80CD934D-0AF7-4DF0-A10F-F64A43A8BD96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122" creationId="{999B34C6-BC93-42A6-9140-1A5CB3DF3551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123" creationId="{11492BAA-1F04-435A-9ACE-01D5D89C4F73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124" creationId="{66C7A364-3904-49BA-8E64-CA91FBB35E00}"/>
          </ac:grpSpMkLst>
        </pc:grpChg>
        <pc:grpChg chg="add del mod">
          <ac:chgData name="NGUYEN PHAM ANH THU" userId="baf72463-252b-4d5f-a6ca-5a6327a9888d" providerId="ADAL" clId="{2F718089-70B5-4574-BAF7-6821E1523347}" dt="2022-01-02T03:42:37.080" v="1640" actId="478"/>
          <ac:grpSpMkLst>
            <pc:docMk/>
            <pc:sldMk cId="2185293628" sldId="317"/>
            <ac:grpSpMk id="1225" creationId="{7B6E8FF7-3020-4C57-8077-4132901B93EC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226" creationId="{816A6514-825A-40E6-911A-E858056255FF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227" creationId="{7926EECF-24D4-4447-A530-A6B1686326F8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228" creationId="{447039DA-F698-4157-8A14-4DB140D30EEA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229" creationId="{976D0F65-4BCD-425A-A736-4F3E34FAB8C6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230" creationId="{A537B9F3-7A65-490A-9F2F-A8A336CF9A1F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231" creationId="{3F729644-D5E0-4F71-A65B-F30FF28B7109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232" creationId="{0485F3CA-D36B-4504-BFCF-7C6F7358FE69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233" creationId="{4AC4047A-707A-4819-8161-005B800469D3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234" creationId="{3074C55F-635D-4FEC-B89E-D9F979EBF48A}"/>
          </ac:grpSpMkLst>
        </pc:grpChg>
        <pc:grpChg chg="mod">
          <ac:chgData name="NGUYEN PHAM ANH THU" userId="baf72463-252b-4d5f-a6ca-5a6327a9888d" providerId="ADAL" clId="{2F718089-70B5-4574-BAF7-6821E1523347}" dt="2022-01-02T03:41:59.316" v="1637"/>
          <ac:grpSpMkLst>
            <pc:docMk/>
            <pc:sldMk cId="2185293628" sldId="317"/>
            <ac:grpSpMk id="1235" creationId="{C09D6526-1BE1-443A-9CF9-49C7A6515A76}"/>
          </ac:grpSpMkLst>
        </pc:grpChg>
        <pc:grpChg chg="add mod">
          <ac:chgData name="NGUYEN PHAM ANH THU" userId="baf72463-252b-4d5f-a6ca-5a6327a9888d" providerId="ADAL" clId="{2F718089-70B5-4574-BAF7-6821E1523347}" dt="2022-01-02T03:45:34.117" v="1704" actId="1076"/>
          <ac:grpSpMkLst>
            <pc:docMk/>
            <pc:sldMk cId="2185293628" sldId="317"/>
            <ac:grpSpMk id="1336" creationId="{6A461246-CC66-4C49-A031-02BE91028207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337" creationId="{C8F98F3C-27EF-4956-996E-E6E96D49B8B8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338" creationId="{3B9DD301-87F8-4678-85CA-9C740F0ECF00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339" creationId="{D603CE10-63C1-4D5E-86BB-51DF93ABA2FC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340" creationId="{15576A59-6EF5-482C-9BC5-E8FEFCB29E60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341" creationId="{6DAE34CF-B89B-4288-B3F2-73A4B10C1B2A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342" creationId="{2347E1D0-792F-4969-9925-B5FFE560E6B4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343" creationId="{0E097706-54F3-4CE2-9881-23726710E3AB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344" creationId="{2EBCCD23-2FD9-43B2-8304-9494926AEE21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345" creationId="{0462CACD-9668-43A8-9A2D-E491AE126603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346" creationId="{4B8126D8-3B99-428F-9BF1-FEB218DEFDB7}"/>
          </ac:grpSpMkLst>
        </pc:grpChg>
        <pc:grpChg chg="add mod">
          <ac:chgData name="NGUYEN PHAM ANH THU" userId="baf72463-252b-4d5f-a6ca-5a6327a9888d" providerId="ADAL" clId="{2F718089-70B5-4574-BAF7-6821E1523347}" dt="2022-01-02T03:45:34.117" v="1704" actId="1076"/>
          <ac:grpSpMkLst>
            <pc:docMk/>
            <pc:sldMk cId="2185293628" sldId="317"/>
            <ac:grpSpMk id="1447" creationId="{4C5AC132-A13D-4203-A50B-6D6E4ADD2512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448" creationId="{151E44E5-F241-4F9D-A155-A65D206E80D5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449" creationId="{3ED37696-A710-44E0-B1A8-0C27105BE9DA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450" creationId="{32D17BAF-A039-44BF-9BB5-6E1409411B89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451" creationId="{C11BCFDB-9B81-4FD7-AEFA-4A1A9EDD4796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452" creationId="{003FAD39-2A9C-4593-8E3F-5A37DB2A6C9B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453" creationId="{0260D586-6A31-440F-9558-9A026FDFCAFA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454" creationId="{E6C61D0C-6BE3-429E-B8F8-E8F84E9BF473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455" creationId="{E9C623B6-0F00-4998-A44E-411488CEE6FA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456" creationId="{F37233CA-F4DF-451A-950C-736B81B3306E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457" creationId="{6291FE63-E740-487D-A03E-C7EA34E8ACD1}"/>
          </ac:grpSpMkLst>
        </pc:grpChg>
        <pc:grpChg chg="add mod">
          <ac:chgData name="NGUYEN PHAM ANH THU" userId="baf72463-252b-4d5f-a6ca-5a6327a9888d" providerId="ADAL" clId="{2F718089-70B5-4574-BAF7-6821E1523347}" dt="2022-01-02T03:45:34.117" v="1704" actId="1076"/>
          <ac:grpSpMkLst>
            <pc:docMk/>
            <pc:sldMk cId="2185293628" sldId="317"/>
            <ac:grpSpMk id="1558" creationId="{2CB70FA2-0F5A-4AAB-BAB2-CE8938ACF9D2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559" creationId="{AB0DD951-4162-419C-AA7F-5045BE77CD2D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560" creationId="{B43BB548-9C5D-4557-A6E3-A2F8AF87B200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561" creationId="{9C969FB9-837C-4D11-887E-4F6CBE35CA4B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562" creationId="{773CFF3B-08EA-42CB-9B0B-03B6A1F94A7A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563" creationId="{AAB1BF83-62E5-428C-916B-D4DF5A6E4C08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564" creationId="{C1CABF91-CE1D-41C9-A2FE-54246CE1C35A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565" creationId="{2BA58426-C8E9-4FBB-82CC-C08E0D0AF3C4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566" creationId="{CC7A4407-9FC9-4274-BDD7-25D633CD7AF3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567" creationId="{D6473EF4-368D-46FA-B241-78F8C592D727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568" creationId="{BA92CC12-42DE-4318-ADAB-79FCDE55518B}"/>
          </ac:grpSpMkLst>
        </pc:grpChg>
        <pc:grpChg chg="add mod">
          <ac:chgData name="NGUYEN PHAM ANH THU" userId="baf72463-252b-4d5f-a6ca-5a6327a9888d" providerId="ADAL" clId="{2F718089-70B5-4574-BAF7-6821E1523347}" dt="2022-01-02T03:45:34.117" v="1704" actId="1076"/>
          <ac:grpSpMkLst>
            <pc:docMk/>
            <pc:sldMk cId="2185293628" sldId="317"/>
            <ac:grpSpMk id="1669" creationId="{47E96EE0-658B-483E-B44F-7681392F36FB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670" creationId="{FF94317C-9F93-4247-BBC0-2138B3AB488E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671" creationId="{3B16B724-83F6-45B0-B4A7-8158A2BDBA46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672" creationId="{B1528DCA-C1DD-44ED-B79C-7CB657EB61C8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673" creationId="{C1142F68-0F1F-4EA3-B73E-89F749EC3AA3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674" creationId="{A27D2EEC-1B16-4BD6-91CA-F4DFAB1E2C72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675" creationId="{C6ACCABD-E7BC-408D-9C26-CFF1BBC22816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676" creationId="{8C11DAEE-EC31-483D-8CBA-CB0D8377BF70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677" creationId="{DAFDBABB-59FA-42C3-92A1-4C07146E2C5A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678" creationId="{D4FE9FCD-E29A-4793-B390-EA948B9DC95F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679" creationId="{E4321EFD-1DDA-400F-B755-D3F74C08AE0E}"/>
          </ac:grpSpMkLst>
        </pc:grpChg>
        <pc:grpChg chg="add mod">
          <ac:chgData name="NGUYEN PHAM ANH THU" userId="baf72463-252b-4d5f-a6ca-5a6327a9888d" providerId="ADAL" clId="{2F718089-70B5-4574-BAF7-6821E1523347}" dt="2022-01-02T03:45:34.117" v="1704" actId="1076"/>
          <ac:grpSpMkLst>
            <pc:docMk/>
            <pc:sldMk cId="2185293628" sldId="317"/>
            <ac:grpSpMk id="1780" creationId="{5142345A-A31A-490A-9C80-EA324F167C92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781" creationId="{0FD4EA02-10AB-4AD4-A9CA-592C9CA38AAA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782" creationId="{C69E985B-5589-44AB-B9B0-11B5ED855020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783" creationId="{3C592CA1-7115-4FB2-8D84-A82D0BEEC7DA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784" creationId="{D86048E8-A73C-40CC-8924-0BCB965FF73C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785" creationId="{E27F3342-C2D7-46E7-969C-3B7676E22C57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786" creationId="{A4AF3EC9-684A-490A-9BA6-F7D4E9E060A2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787" creationId="{BFAE4CCF-30DD-4A5C-BFC8-48D3526B1B7F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788" creationId="{2114AE8E-EFA6-49B8-B02B-AEE2DD94FD9A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789" creationId="{A9A4EA87-A493-4D9A-A36D-982CC74089EF}"/>
          </ac:grpSpMkLst>
        </pc:grpChg>
        <pc:grpChg chg="mod">
          <ac:chgData name="NGUYEN PHAM ANH THU" userId="baf72463-252b-4d5f-a6ca-5a6327a9888d" providerId="ADAL" clId="{2F718089-70B5-4574-BAF7-6821E1523347}" dt="2022-01-02T03:43:49.791" v="1651"/>
          <ac:grpSpMkLst>
            <pc:docMk/>
            <pc:sldMk cId="2185293628" sldId="317"/>
            <ac:grpSpMk id="1790" creationId="{F51968C7-8558-4708-8776-17A799BEFDF3}"/>
          </ac:grpSpMkLst>
        </pc:grpChg>
        <pc:picChg chg="mod">
          <ac:chgData name="NGUYEN PHAM ANH THU" userId="baf72463-252b-4d5f-a6ca-5a6327a9888d" providerId="ADAL" clId="{2F718089-70B5-4574-BAF7-6821E1523347}" dt="2022-01-02T03:44:27.725" v="1655" actId="1076"/>
          <ac:picMkLst>
            <pc:docMk/>
            <pc:sldMk cId="2185293628" sldId="317"/>
            <ac:picMk id="15" creationId="{77865B18-3873-4985-9791-306B6BF4B3EC}"/>
          </ac:picMkLst>
        </pc:picChg>
      </pc:sldChg>
      <pc:sldChg chg="addSp delSp modSp add mod ord delAnim modAnim">
        <pc:chgData name="NGUYEN PHAM ANH THU" userId="baf72463-252b-4d5f-a6ca-5a6327a9888d" providerId="ADAL" clId="{2F718089-70B5-4574-BAF7-6821E1523347}" dt="2022-01-03T13:57:50.182" v="5427" actId="20577"/>
        <pc:sldMkLst>
          <pc:docMk/>
          <pc:sldMk cId="1263203054" sldId="318"/>
        </pc:sldMkLst>
        <pc:spChg chg="mod">
          <ac:chgData name="NGUYEN PHAM ANH THU" userId="baf72463-252b-4d5f-a6ca-5a6327a9888d" providerId="ADAL" clId="{2F718089-70B5-4574-BAF7-6821E1523347}" dt="2022-01-03T13:57:50.182" v="5427" actId="20577"/>
          <ac:spMkLst>
            <pc:docMk/>
            <pc:sldMk cId="1263203054" sldId="318"/>
            <ac:spMk id="140" creationId="{C7EB0080-63E8-40F3-B0F6-9F8661147D21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144" creationId="{37E4AF39-CB14-44F0-85D1-70E8CFB00BAE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33" creationId="{7EE6CA4D-0309-4119-A361-2CF61B71DAAB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34" creationId="{4E606807-7D40-4003-9B42-4D9E35A7F68A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35" creationId="{2C068C7C-9DAD-48FF-A216-FC48CED270CE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36" creationId="{5F7A452E-0F1D-461A-93BE-877A7EBFD659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37" creationId="{6BCD62C6-AEEF-461F-8901-BFF952F35EC8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38" creationId="{BD80984B-7662-4DD2-9FAF-2479C688CCC8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39" creationId="{B5D65D6F-E032-4D6C-BF47-1843C7A5CDDF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40" creationId="{8285EC0C-4E73-469B-8A06-302C8086CAB2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41" creationId="{99237F9B-BFA4-473E-BB15-D6ED1D01A773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42" creationId="{D2126B1B-CCEB-4039-9FA4-1B0A389C8004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43" creationId="{0F6DFF77-4CC6-4883-8351-EABC4167796D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44" creationId="{15150128-9AF8-4A53-99DD-7B8194FF08C9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45" creationId="{753BF36C-371F-4462-B312-F1BD07629E24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46" creationId="{704F6E0E-B0A0-4B20-90F3-A457DCE5567A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47" creationId="{84BB3289-11A1-482B-86F6-73876FD763A7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48" creationId="{1EA46E22-3E91-4EEF-9F43-28A25CD3A948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49" creationId="{56301826-5EEF-4701-BB58-EEC1BC8D6A28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50" creationId="{B2D54CAC-D581-4DA9-ABDB-3C8FED39CDA2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51" creationId="{32A1CD87-8469-44EC-80F9-D24D35851D9F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52" creationId="{BC1A3F40-FE83-461D-905B-E15ABB18D47A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53" creationId="{D887FC9A-8DE2-4605-9A10-1EE342B588DC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54" creationId="{F3758DE9-B713-4BFC-BBB9-AFC4D3DC54C7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55" creationId="{0E2D9BBC-8813-42D3-984F-79860DA581AE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56" creationId="{03874D0B-2E71-4D46-91DC-D276605C12CE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57" creationId="{1148818E-58F4-4CCC-A36A-479700C82969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58" creationId="{FFA1F76A-AFFA-4FC7-BFF1-81D2AF29C11E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59" creationId="{9BDDAC19-8D6A-4F87-A71A-710E2E931888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60" creationId="{86A0CA98-551D-4394-BA2B-CE5183720FFB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61" creationId="{12ABCF7E-A691-4762-A8AB-8601CF2CAEAB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62" creationId="{6D74BCF3-E561-4C06-BE17-7E5564405FC8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63" creationId="{9B24B89E-6C14-4BE6-B882-0237DFC65315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64" creationId="{DBC09673-52F2-4803-81DA-97CD6D005C72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65" creationId="{77374314-20B1-4E12-B9E7-9A6807B5BCBE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66" creationId="{6C070B63-94E4-476D-AEA8-7A46DA2916F6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67" creationId="{7967AE9E-D179-423E-9B4E-589A23A1DD62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68" creationId="{1648E267-09E0-4E9B-AF0A-7BD889010110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69" creationId="{60CAB9FF-F61F-49EE-B0C4-178E785F028F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70" creationId="{5BE6AD9C-E796-495A-842E-0EC78BF18177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71" creationId="{68D516A0-402D-437D-B041-686A79B32CAE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72" creationId="{41E3E7D2-2854-401E-A236-A1033C4E53DD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73" creationId="{193F0A4F-7111-497A-81C4-AB1ADD11FB03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74" creationId="{6E5F8C19-132B-457A-B835-C99C989FE148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75" creationId="{7382EC36-0F59-42DD-90BB-CF1DCE794008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76" creationId="{EC128EEC-C8C1-4C7E-9B02-AF8E662C6F9F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77" creationId="{01BBF44F-1D4E-49D7-82F6-A1AD973D62CF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78" creationId="{3D411097-5507-4993-92D8-C85853979919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79" creationId="{796B46A9-2D86-4593-80EA-DF505659AD40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80" creationId="{2D46EA3C-3D29-47AD-A72D-C826585C5B46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81" creationId="{E043A7F3-C510-4ED3-8BA4-56CA0D34DADA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82" creationId="{492AE7E9-BF22-41C8-80A0-01CA8D99D666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83" creationId="{818EB03F-2E50-465E-94C6-4AFE1380803D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84" creationId="{0C09866C-738E-4310-B659-3522E28CC84A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85" creationId="{B458E341-7AB8-4BB3-B3FC-E03BAF6840BC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86" creationId="{4B61F346-15D6-4926-B5E6-5EE9C6EC57FA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87" creationId="{304BA942-168C-4DC2-A0CF-D4C8C81BDBEA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88" creationId="{3A42F773-04EE-4273-8F8C-B6CE478DEE3A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89" creationId="{C3FCF645-3FCD-4863-B909-1A7522D34B75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90" creationId="{3A6187C7-5DE9-48BE-B8FD-B9F0DDB80CD3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91" creationId="{8D86FB28-3FDE-4ED8-A254-421A70EBEAB0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92" creationId="{A8770C87-8FEE-4C68-86F8-8511FCC9471E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93" creationId="{97D46A3E-3783-4DC8-BFBA-113FF2770EC9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94" creationId="{9BBD46CC-4440-422B-BC46-485E930F4441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95" creationId="{5BE7AE5C-D181-415B-A945-AF1EC61E8408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96" creationId="{40B9CC71-F8BA-4BA6-A525-AF84B8E0E5A1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97" creationId="{86CBDDBF-9B05-4EE2-AF92-20532CE53499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98" creationId="{AFF91FA9-B434-458F-A353-CB5749C84776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299" creationId="{9F962CA4-0438-48D8-AD2A-3392D697AE00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00" creationId="{3BBBEDF4-C1B9-44DF-9863-B1CAB1A777EA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01" creationId="{382D0509-E3F9-41C8-9C52-E3A2F6EBEA97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02" creationId="{711BC076-6AAA-4D82-8A88-C323BD60A129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03" creationId="{173231A3-4B69-49D1-8CDA-6FD97A04788E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04" creationId="{883AF028-F6A8-4BD8-BAE6-BB899476C870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05" creationId="{15A9A77C-B566-4B9F-B5B0-66158EA9F1F8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06" creationId="{41788C18-2F01-41B7-872E-1D9583CD07D6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07" creationId="{B9F9952B-F221-4C78-BC3F-6F7F56EE902B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08" creationId="{A3695116-DF34-498E-B338-086B1C929809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09" creationId="{C56F991E-FDFB-4E22-8E21-B46BC55951D5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10" creationId="{1600F3F1-32E9-4C61-B20B-7B37C3E9ADD2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11" creationId="{14DE451E-61A7-4BE4-9CBE-82AA2DC252A2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12" creationId="{F7B201C9-5537-4643-8936-39CD6640B866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13" creationId="{AE988E56-24E7-4CCA-89D0-051D9FA50E39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14" creationId="{3B3D7386-A822-4093-BA3F-F359C60F436F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15" creationId="{4A6E1220-57B7-46B5-9B55-AD4B450ADB03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16" creationId="{6A04466C-6E47-446E-A0A4-FCB4E11DB6F8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17" creationId="{F02EDD4C-80D2-440E-9C72-B9DF2BA789E9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18" creationId="{0004EC8D-1571-4B34-972A-104AEF8FD9D2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19" creationId="{7FEF1DAF-B4F8-46B9-B189-060FF5A49598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20" creationId="{5EB5CC0E-658B-445B-9679-684C5C948BFD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21" creationId="{E8CD3BA9-67E0-475B-8CE9-7FBECCF60251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22" creationId="{A9A25C33-80BE-4556-BF11-83850E72CD2C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23" creationId="{2381164D-A7A9-45EF-B90E-0E5D65A7E244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24" creationId="{99546E74-1EEA-4D47-ACAB-9E0B53215F7B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25" creationId="{4EFA11E7-14F4-40CC-8139-BE75D8E33614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26" creationId="{EB8B3BF3-AAF9-411B-8A46-E104108DB9B3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27" creationId="{C11729DF-6A0F-43C5-B1AA-5AD58676CB2C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28" creationId="{4CE198E4-D268-45FE-BE10-C3CE6069EF92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29" creationId="{2D886E52-F53F-448E-8C75-3352BE576FE6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30" creationId="{5AF1C21B-1132-42F2-AE89-199524A82FD5}"/>
          </ac:spMkLst>
        </pc:spChg>
        <pc:spChg chg="mod">
          <ac:chgData name="NGUYEN PHAM ANH THU" userId="baf72463-252b-4d5f-a6ca-5a6327a9888d" providerId="ADAL" clId="{2F718089-70B5-4574-BAF7-6821E1523347}" dt="2022-01-02T03:47:25.922" v="1720"/>
          <ac:spMkLst>
            <pc:docMk/>
            <pc:sldMk cId="1263203054" sldId="318"/>
            <ac:spMk id="331" creationId="{CA9DF777-B3F6-4DD4-B039-BA8D8191C6DF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43" creationId="{E622F160-DDE6-4997-BEB3-3943D63FADCE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44" creationId="{78515E39-BD51-4C75-97A0-EDB2829CED0D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45" creationId="{04242C8C-D978-4A31-8CD2-65944348AA07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46" creationId="{F61F5655-8B86-4911-9201-A62FADD382A3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47" creationId="{DF3A837C-1A2A-4616-A4C9-7B734D505381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48" creationId="{7DF77FFA-1A68-4844-B85E-1EFA026376D5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49" creationId="{746B5811-A93F-4C86-BCBC-59AFB7A74F90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50" creationId="{D1C9BB79-C2B6-4DF1-BDB2-2EA89AADAC4E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51" creationId="{D3D6D3F2-8C6D-42BF-99D1-0E533A91CAF7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52" creationId="{F6C1CC59-5287-4996-9B18-7F8B6BC6D577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53" creationId="{7A4FCC4C-95B8-4252-83BC-A2F8DF9E524D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54" creationId="{ED936738-80E8-466A-A1C2-113A4F038722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55" creationId="{0C91922C-19C8-4937-9656-BC1CD610635F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56" creationId="{4CFB399F-2764-4DA8-978E-D8D7818E30C0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57" creationId="{DB583F3C-5865-4FCE-8181-F03686C851AD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58" creationId="{878FB19F-079E-4999-AD0B-6E212E2837A7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59" creationId="{3009F6FD-F53D-4BF0-A058-74F30F14D286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60" creationId="{8F39FC27-40CB-4439-91D9-528F63C0BEBC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61" creationId="{3BE3FD75-ACEC-4C91-A494-EC2A7892AF08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62" creationId="{639BAF67-F57E-4B60-A502-68C5A0CD68FF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63" creationId="{173FE21F-D4CA-4846-90ED-4930A69BDDEE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64" creationId="{AC1EC557-AEB3-4016-ACC4-90CE7DE9E167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65" creationId="{67D98911-D64B-4AD8-A4ED-DDF461536222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66" creationId="{C3E1813B-DF00-4CE0-AFC2-65219342B215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67" creationId="{5862C217-6EAE-4317-A83E-3596682EC980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68" creationId="{FBB43916-4D5E-4FF4-AE65-10DE3CA6240E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69" creationId="{3C0A3135-6F01-4890-9E70-A999618F1D28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70" creationId="{2F4924E8-896B-4FB9-9E91-05507C03A86D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71" creationId="{C409FE1A-683D-407C-B4AB-C14C6752C666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72" creationId="{846E7842-F314-4887-9F83-E77784372DB5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73" creationId="{C44515A2-F837-42FE-A661-B78839702335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74" creationId="{1485FA1C-CAB0-4537-94C5-1659B04C919B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75" creationId="{F5D769F8-F825-4716-B936-8B7B99F9EE72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76" creationId="{97FA013A-640E-4412-ACAE-61CC42768F47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77" creationId="{F8DD02DA-B655-43D3-9F5F-E97FB24C9065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78" creationId="{C0A54F1A-0700-43CD-8A1F-E1D6C5BFE447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79" creationId="{3F6A17A8-D60A-4500-B6A9-DC5E877AD533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80" creationId="{2F6DA02F-899E-405B-BB44-C8AD195D4486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81" creationId="{BCE26AFE-C9EF-48AB-BE46-DB1C70CBB7EE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82" creationId="{090E0792-834C-4903-A772-6E6874CA0F8D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83" creationId="{881E2FCA-7354-44F8-ACE7-A8DAE7632F87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84" creationId="{7F376F8A-22A1-4544-A78D-3509214C7CD2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85" creationId="{3AA3A729-7C40-4B51-B33F-422F5CEE680D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86" creationId="{06D8093B-C098-4E06-A547-AAFF231BE6F3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87" creationId="{17B34E71-2555-4FCE-AE8C-4579F3C1837C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88" creationId="{0A329862-B5B5-4DB0-9E15-AC1A302CB71F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89" creationId="{7E4D81D5-D441-445B-8909-C8C34FA6F438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90" creationId="{986B9A5B-9630-4C50-853B-93B111CA06B3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91" creationId="{788B5575-C671-4659-9290-4479BAA8B7E4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92" creationId="{897D72D0-C8C1-4949-867A-F72080FCF25F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93" creationId="{D7F6EB2D-E0A1-4788-BE60-F656C8DB2DA2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94" creationId="{CE8617EC-7A47-480B-80E3-04D7BCB9DA38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95" creationId="{57AC6E0B-09F1-4735-A720-F537645FAFCA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96" creationId="{BA6EBC0C-CA03-48F1-A9E7-7AB3B248C3E9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97" creationId="{07AAEBEA-BEF6-43AD-A41A-933F2D1DB57E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98" creationId="{EC11543F-6F2C-4025-875F-F9D625B9CBEE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399" creationId="{FFF15901-1B03-4794-A4EC-72FC05755A53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00" creationId="{DDEB8604-FC2A-4AF6-B136-8F136B73397A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01" creationId="{121685EE-F41E-40D0-9BD1-94CC00080C9B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02" creationId="{8FD84FB6-6075-4BA0-89C3-8205406E553C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03" creationId="{DBAED8EA-3C2D-47A8-B1ED-7A293208C78B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04" creationId="{8DD42FDE-6A9D-4DF7-A677-0A6268A52D14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05" creationId="{D4C20087-C1DA-4225-8C44-EA1A1550FB11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06" creationId="{F603D0D9-242A-42AE-859A-AE4C86CA27CB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07" creationId="{4CD10084-194D-4588-9946-190018594720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08" creationId="{FD0CD3B3-D382-4026-9130-9B6F18066317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09" creationId="{A0870276-22F8-4FEF-954E-285AB33C92D4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10" creationId="{11B0B080-F62C-4B4C-93B4-AB0D63CFDA40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11" creationId="{88A8034B-DB84-4AAD-B922-3DE0B8DA05DF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12" creationId="{579D654F-F8C8-4A60-8BC1-B501D03CE3B0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13" creationId="{F151B70A-C2EC-4A15-B693-42A731870A76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14" creationId="{7582B00C-54F7-4955-B6B4-DF546B6F9A82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15" creationId="{D31F9D87-4EA1-44EC-BDDA-1A06A9636CF5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16" creationId="{B4CD34D2-4AFE-4963-9E1B-610120050E70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17" creationId="{57D4F958-FBDC-47D4-AB58-D81399782B62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18" creationId="{E5BBFA3E-BAD6-4D86-9825-963AB2AF64EF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19" creationId="{24CA5FD2-9E4C-4EEE-B416-2B3680050900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20" creationId="{F25B2D6B-E68A-41C0-924D-FD8DD5A45197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21" creationId="{06717EAC-502B-48E4-9A48-D947DFD3E9C7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22" creationId="{08BEDC26-141C-48FB-BCF0-01A005D20311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23" creationId="{9AA4251F-D962-4404-AF3C-32379B739181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24" creationId="{A4EAC143-DAF6-4C08-9BE3-67EA75F400AA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25" creationId="{CF600077-6861-4B38-B3F9-400F5807D8A6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26" creationId="{FD623469-199C-4091-B512-E09E9F1D6344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27" creationId="{93F4F88E-7851-4D4E-B932-9FB00BE83665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28" creationId="{111343CE-FA29-4535-A453-E1CA6CE2A2FD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29" creationId="{5FC5CEC3-8541-4FE8-817C-E21BC58E5EC0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30" creationId="{09889A23-F602-4C31-BFAD-72E79958DAC0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31" creationId="{5DD85E0D-63F5-46D5-84C8-AC08C06B3919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32" creationId="{5ECA4419-0933-44D1-8509-BBDEC4248F9D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33" creationId="{D9C2CA35-566D-4EB2-B721-2C291A3A588D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34" creationId="{32C83B39-4B98-40C2-BC46-3EB69926FB7A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35" creationId="{AAE0466E-D564-4850-87F8-30DACA7B1D30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36" creationId="{B0DE12A8-C428-4B29-8261-9B44C399247F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37" creationId="{C5D162CE-56CD-4A07-BC27-A728F5F42CF1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38" creationId="{6092E734-4A3D-4030-9E03-8D664F04D217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39" creationId="{A2CAD1FD-1CEF-4F13-84D1-BE24D29B46FC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40" creationId="{7511FF87-35F3-4C5B-811B-A26EFC05DEC2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41" creationId="{1950E8C8-27FB-4C63-BCD5-DBE170A9C255}"/>
          </ac:spMkLst>
        </pc:spChg>
        <pc:spChg chg="mod">
          <ac:chgData name="NGUYEN PHAM ANH THU" userId="baf72463-252b-4d5f-a6ca-5a6327a9888d" providerId="ADAL" clId="{2F718089-70B5-4574-BAF7-6821E1523347}" dt="2022-01-02T03:47:31.101" v="1722"/>
          <ac:spMkLst>
            <pc:docMk/>
            <pc:sldMk cId="1263203054" sldId="318"/>
            <ac:spMk id="442" creationId="{D57CF7A1-A1C2-4452-A207-26E70BA15EE6}"/>
          </ac:spMkLst>
        </pc:spChg>
        <pc:spChg chg="add 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43" creationId="{874AC5D1-8BA4-4546-B0D5-7D54E9C39CE8}"/>
          </ac:spMkLst>
        </pc:spChg>
        <pc:spChg chg="add 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44" creationId="{49509F70-6E39-4BE0-A901-5A94CC8B3FAE}"/>
          </ac:spMkLst>
        </pc:spChg>
        <pc:spChg chg="add 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45" creationId="{655E15FA-494D-4EE4-A9E5-D192F20190A1}"/>
          </ac:spMkLst>
        </pc:spChg>
        <pc:spChg chg="add 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46" creationId="{65E29BFC-A011-4447-8203-FBC2D125DFEE}"/>
          </ac:spMkLst>
        </pc:spChg>
        <pc:spChg chg="add 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47" creationId="{80C9F2AE-7108-438B-AB6F-8DEF4E396562}"/>
          </ac:spMkLst>
        </pc:spChg>
        <pc:spChg chg="add 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48" creationId="{B434B2E7-DD34-4A82-849F-D6A59ABA00B4}"/>
          </ac:spMkLst>
        </pc:spChg>
        <pc:spChg chg="add 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49" creationId="{6F2FE4D0-EBFD-4995-BF15-CA892C9E7654}"/>
          </ac:spMkLst>
        </pc:spChg>
        <pc:spChg chg="add 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50" creationId="{CCFE8845-83B0-40C6-96E4-3D8A05FCAECB}"/>
          </ac:spMkLst>
        </pc:spChg>
        <pc:spChg chg="add 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51" creationId="{3CA60FC3-3D2C-4104-8290-E3B1A62A0CEB}"/>
          </ac:spMkLst>
        </pc:spChg>
        <pc:spChg chg="add 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52" creationId="{6224919E-EC94-48F5-994D-64CC02DF271B}"/>
          </ac:spMkLst>
        </pc:spChg>
        <pc:spChg chg="mod">
          <ac:chgData name="NGUYEN PHAM ANH THU" userId="baf72463-252b-4d5f-a6ca-5a6327a9888d" providerId="ADAL" clId="{2F718089-70B5-4574-BAF7-6821E1523347}" dt="2022-01-02T03:48:25.666" v="1730"/>
          <ac:spMkLst>
            <pc:docMk/>
            <pc:sldMk cId="1263203054" sldId="318"/>
            <ac:spMk id="454" creationId="{7D0BC4A8-5BDA-4521-8811-BE06D5048008}"/>
          </ac:spMkLst>
        </pc:spChg>
        <pc:spChg chg="mod">
          <ac:chgData name="NGUYEN PHAM ANH THU" userId="baf72463-252b-4d5f-a6ca-5a6327a9888d" providerId="ADAL" clId="{2F718089-70B5-4574-BAF7-6821E1523347}" dt="2022-01-02T03:48:25.666" v="1730"/>
          <ac:spMkLst>
            <pc:docMk/>
            <pc:sldMk cId="1263203054" sldId="318"/>
            <ac:spMk id="455" creationId="{FE8FEB7C-9B69-49BF-9E73-6A072533BDB0}"/>
          </ac:spMkLst>
        </pc:spChg>
        <pc:spChg chg="mod">
          <ac:chgData name="NGUYEN PHAM ANH THU" userId="baf72463-252b-4d5f-a6ca-5a6327a9888d" providerId="ADAL" clId="{2F718089-70B5-4574-BAF7-6821E1523347}" dt="2022-01-02T03:48:25.666" v="1730"/>
          <ac:spMkLst>
            <pc:docMk/>
            <pc:sldMk cId="1263203054" sldId="318"/>
            <ac:spMk id="456" creationId="{034AD97E-0465-49DE-8B14-3627E54E069F}"/>
          </ac:spMkLst>
        </pc:spChg>
        <pc:spChg chg="mod">
          <ac:chgData name="NGUYEN PHAM ANH THU" userId="baf72463-252b-4d5f-a6ca-5a6327a9888d" providerId="ADAL" clId="{2F718089-70B5-4574-BAF7-6821E1523347}" dt="2022-01-02T03:48:25.666" v="1730"/>
          <ac:spMkLst>
            <pc:docMk/>
            <pc:sldMk cId="1263203054" sldId="318"/>
            <ac:spMk id="457" creationId="{11DCD1B9-B874-4F2F-92CF-B5B020237BC1}"/>
          </ac:spMkLst>
        </pc:spChg>
        <pc:spChg chg="mod">
          <ac:chgData name="NGUYEN PHAM ANH THU" userId="baf72463-252b-4d5f-a6ca-5a6327a9888d" providerId="ADAL" clId="{2F718089-70B5-4574-BAF7-6821E1523347}" dt="2022-01-02T03:48:25.666" v="1730"/>
          <ac:spMkLst>
            <pc:docMk/>
            <pc:sldMk cId="1263203054" sldId="318"/>
            <ac:spMk id="458" creationId="{846A2A63-CDCF-4EA0-B32C-1402482F38A2}"/>
          </ac:spMkLst>
        </pc:spChg>
        <pc:spChg chg="mod">
          <ac:chgData name="NGUYEN PHAM ANH THU" userId="baf72463-252b-4d5f-a6ca-5a6327a9888d" providerId="ADAL" clId="{2F718089-70B5-4574-BAF7-6821E1523347}" dt="2022-01-02T03:48:25.666" v="1730"/>
          <ac:spMkLst>
            <pc:docMk/>
            <pc:sldMk cId="1263203054" sldId="318"/>
            <ac:spMk id="459" creationId="{C3123712-B930-40BF-BCFB-DA19DE99B34F}"/>
          </ac:spMkLst>
        </pc:spChg>
        <pc:spChg chg="mod">
          <ac:chgData name="NGUYEN PHAM ANH THU" userId="baf72463-252b-4d5f-a6ca-5a6327a9888d" providerId="ADAL" clId="{2F718089-70B5-4574-BAF7-6821E1523347}" dt="2022-01-02T03:48:25.666" v="1730"/>
          <ac:spMkLst>
            <pc:docMk/>
            <pc:sldMk cId="1263203054" sldId="318"/>
            <ac:spMk id="460" creationId="{2F282123-C10E-462C-95B4-79AFD308D5EC}"/>
          </ac:spMkLst>
        </pc:spChg>
        <pc:spChg chg="mod">
          <ac:chgData name="NGUYEN PHAM ANH THU" userId="baf72463-252b-4d5f-a6ca-5a6327a9888d" providerId="ADAL" clId="{2F718089-70B5-4574-BAF7-6821E1523347}" dt="2022-01-02T03:48:25.666" v="1730"/>
          <ac:spMkLst>
            <pc:docMk/>
            <pc:sldMk cId="1263203054" sldId="318"/>
            <ac:spMk id="461" creationId="{5A169E54-122D-45FC-A3F1-54BFCC9427C2}"/>
          </ac:spMkLst>
        </pc:spChg>
        <pc:spChg chg="mod">
          <ac:chgData name="NGUYEN PHAM ANH THU" userId="baf72463-252b-4d5f-a6ca-5a6327a9888d" providerId="ADAL" clId="{2F718089-70B5-4574-BAF7-6821E1523347}" dt="2022-01-02T03:48:25.666" v="1730"/>
          <ac:spMkLst>
            <pc:docMk/>
            <pc:sldMk cId="1263203054" sldId="318"/>
            <ac:spMk id="462" creationId="{9898597E-69DE-41A3-B4D5-CDEBED9FF83B}"/>
          </ac:spMkLst>
        </pc:spChg>
        <pc:spChg chg="mod">
          <ac:chgData name="NGUYEN PHAM ANH THU" userId="baf72463-252b-4d5f-a6ca-5a6327a9888d" providerId="ADAL" clId="{2F718089-70B5-4574-BAF7-6821E1523347}" dt="2022-01-02T03:48:25.666" v="1730"/>
          <ac:spMkLst>
            <pc:docMk/>
            <pc:sldMk cId="1263203054" sldId="318"/>
            <ac:spMk id="463" creationId="{6FEF950B-8E70-4C77-AB1B-A04D1E37B539}"/>
          </ac:spMkLst>
        </pc:spChg>
        <pc:spChg chg="mod">
          <ac:chgData name="NGUYEN PHAM ANH THU" userId="baf72463-252b-4d5f-a6ca-5a6327a9888d" providerId="ADAL" clId="{2F718089-70B5-4574-BAF7-6821E1523347}" dt="2022-01-02T03:48:40.896" v="1733"/>
          <ac:spMkLst>
            <pc:docMk/>
            <pc:sldMk cId="1263203054" sldId="318"/>
            <ac:spMk id="465" creationId="{7179FCED-9415-4403-82CB-539D4A94B157}"/>
          </ac:spMkLst>
        </pc:spChg>
        <pc:spChg chg="mod">
          <ac:chgData name="NGUYEN PHAM ANH THU" userId="baf72463-252b-4d5f-a6ca-5a6327a9888d" providerId="ADAL" clId="{2F718089-70B5-4574-BAF7-6821E1523347}" dt="2022-01-02T03:48:40.896" v="1733"/>
          <ac:spMkLst>
            <pc:docMk/>
            <pc:sldMk cId="1263203054" sldId="318"/>
            <ac:spMk id="466" creationId="{BEF05A7A-7756-425F-B0D2-DC7F4C0342BB}"/>
          </ac:spMkLst>
        </pc:spChg>
        <pc:spChg chg="mod">
          <ac:chgData name="NGUYEN PHAM ANH THU" userId="baf72463-252b-4d5f-a6ca-5a6327a9888d" providerId="ADAL" clId="{2F718089-70B5-4574-BAF7-6821E1523347}" dt="2022-01-02T03:48:40.896" v="1733"/>
          <ac:spMkLst>
            <pc:docMk/>
            <pc:sldMk cId="1263203054" sldId="318"/>
            <ac:spMk id="467" creationId="{5CBCEC71-9FCE-4661-96DF-EEAFB88B87DC}"/>
          </ac:spMkLst>
        </pc:spChg>
        <pc:spChg chg="mod">
          <ac:chgData name="NGUYEN PHAM ANH THU" userId="baf72463-252b-4d5f-a6ca-5a6327a9888d" providerId="ADAL" clId="{2F718089-70B5-4574-BAF7-6821E1523347}" dt="2022-01-02T03:48:40.896" v="1733"/>
          <ac:spMkLst>
            <pc:docMk/>
            <pc:sldMk cId="1263203054" sldId="318"/>
            <ac:spMk id="468" creationId="{8BC9D4AB-BA1E-415C-8D28-12C903324A22}"/>
          </ac:spMkLst>
        </pc:spChg>
        <pc:spChg chg="mod">
          <ac:chgData name="NGUYEN PHAM ANH THU" userId="baf72463-252b-4d5f-a6ca-5a6327a9888d" providerId="ADAL" clId="{2F718089-70B5-4574-BAF7-6821E1523347}" dt="2022-01-02T03:48:40.896" v="1733"/>
          <ac:spMkLst>
            <pc:docMk/>
            <pc:sldMk cId="1263203054" sldId="318"/>
            <ac:spMk id="469" creationId="{A293FB16-583C-4451-9413-53E21B271D08}"/>
          </ac:spMkLst>
        </pc:spChg>
        <pc:spChg chg="mod">
          <ac:chgData name="NGUYEN PHAM ANH THU" userId="baf72463-252b-4d5f-a6ca-5a6327a9888d" providerId="ADAL" clId="{2F718089-70B5-4574-BAF7-6821E1523347}" dt="2022-01-02T03:48:40.896" v="1733"/>
          <ac:spMkLst>
            <pc:docMk/>
            <pc:sldMk cId="1263203054" sldId="318"/>
            <ac:spMk id="470" creationId="{D0D83173-69DF-4CC0-80F6-62EC611B3867}"/>
          </ac:spMkLst>
        </pc:spChg>
        <pc:spChg chg="mod">
          <ac:chgData name="NGUYEN PHAM ANH THU" userId="baf72463-252b-4d5f-a6ca-5a6327a9888d" providerId="ADAL" clId="{2F718089-70B5-4574-BAF7-6821E1523347}" dt="2022-01-02T03:48:40.896" v="1733"/>
          <ac:spMkLst>
            <pc:docMk/>
            <pc:sldMk cId="1263203054" sldId="318"/>
            <ac:spMk id="471" creationId="{99F26FDE-B912-4AE8-B63C-5FB7405305BD}"/>
          </ac:spMkLst>
        </pc:spChg>
        <pc:spChg chg="mod">
          <ac:chgData name="NGUYEN PHAM ANH THU" userId="baf72463-252b-4d5f-a6ca-5a6327a9888d" providerId="ADAL" clId="{2F718089-70B5-4574-BAF7-6821E1523347}" dt="2022-01-02T03:48:40.896" v="1733"/>
          <ac:spMkLst>
            <pc:docMk/>
            <pc:sldMk cId="1263203054" sldId="318"/>
            <ac:spMk id="472" creationId="{5DBC0E5E-0AFE-4740-808E-C3FF53C8D443}"/>
          </ac:spMkLst>
        </pc:spChg>
        <pc:spChg chg="mod">
          <ac:chgData name="NGUYEN PHAM ANH THU" userId="baf72463-252b-4d5f-a6ca-5a6327a9888d" providerId="ADAL" clId="{2F718089-70B5-4574-BAF7-6821E1523347}" dt="2022-01-02T03:48:40.896" v="1733"/>
          <ac:spMkLst>
            <pc:docMk/>
            <pc:sldMk cId="1263203054" sldId="318"/>
            <ac:spMk id="473" creationId="{4A534817-F8E4-4C48-AE19-F2A88E37D529}"/>
          </ac:spMkLst>
        </pc:spChg>
        <pc:spChg chg="mod">
          <ac:chgData name="NGUYEN PHAM ANH THU" userId="baf72463-252b-4d5f-a6ca-5a6327a9888d" providerId="ADAL" clId="{2F718089-70B5-4574-BAF7-6821E1523347}" dt="2022-01-02T03:48:40.896" v="1733"/>
          <ac:spMkLst>
            <pc:docMk/>
            <pc:sldMk cId="1263203054" sldId="318"/>
            <ac:spMk id="474" creationId="{1ABCBC9A-476B-4B17-B164-A1171981323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76" creationId="{B6982178-0F26-4076-AC8D-ADF8E8A22A6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77" creationId="{DABBEB32-3BF9-4108-A28C-11303C38C99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78" creationId="{E217C47C-F6CF-4448-BE38-AD5FEDC79D8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79" creationId="{ED334AD8-B60A-46CC-9558-8FB50625228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80" creationId="{7E4804FB-5CF3-4F66-AE3F-E27EA3641EF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81" creationId="{99720D5B-C2B1-4FB6-9318-815339CD95B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82" creationId="{C0ECAF8C-77ED-44ED-8B7F-95B0DC2E8DE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83" creationId="{AEDA5DDA-8CBB-47EC-819F-65853AB4B70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84" creationId="{831AE01A-66D9-474E-B10C-3943D62BD4C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85" creationId="{712821D6-CA33-4E8A-BDB0-F9A255A45DF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87" creationId="{0E197591-289D-4151-9D86-D1CCC6547F5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88" creationId="{2C32284E-560F-46B2-9507-4BC5931E438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89" creationId="{7809C0E8-78F7-4DBA-8F19-F428192B1A6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90" creationId="{A8625223-85BF-4821-A3A2-08F9C8EE7C1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91" creationId="{11E3E5EF-6E60-4D49-A8B1-2C6E5FA9052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92" creationId="{59D29BF9-A4BD-4E8E-BEE2-038C1722846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93" creationId="{3479105D-8159-4DC3-B154-EA3BD88479C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94" creationId="{522C2E30-9E46-4AC8-AE0C-84792A605EA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95" creationId="{AF6C24CF-6960-4E9B-949B-1BBCB317BEE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96" creationId="{6F77608E-A0EC-47F6-A193-CFB8FC9B809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98" creationId="{C1B415A1-2517-4C0E-A2E9-02CF37DA032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499" creationId="{305892C9-C16D-46A5-83CC-2CA0B862F1D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00" creationId="{D19994F5-F635-4057-9C0B-CC6B970B6BD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01" creationId="{ED7DCC37-6B9E-4F56-9E6A-F42FF2CF2EB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02" creationId="{EEA7FA44-971B-48A4-8173-F83538FED29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03" creationId="{CA32FC4A-54AB-4B82-B918-823E0AFE73C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04" creationId="{C4CA209D-4650-46D1-89FB-CC66E29F1D9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05" creationId="{135FFC67-BB27-4864-AB87-19885E4C60C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06" creationId="{D176C0CF-993D-460B-AE6D-E7559233980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07" creationId="{E08B95EA-FEC0-447A-A457-44C0003A41F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09" creationId="{D6639042-8215-470F-82FB-89AA0181A3C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10" creationId="{5E08FE51-3005-4AEB-90D3-E7002B60B49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11" creationId="{877050FE-B43A-4298-BC17-199A162CAFC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12" creationId="{602FF889-259F-4FAA-8BC9-5BA80A7A857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13" creationId="{CADAA71E-679E-4C4B-B6F0-122FEECEFAD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14" creationId="{A3FF4825-7DEA-4F4E-84B9-A297B7E1C94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15" creationId="{D3678F33-656A-4D14-A08C-4F08C441BC3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16" creationId="{60CBA601-5C2B-4787-8D0E-F6B942481D9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17" creationId="{A3D90459-3D33-4E10-BA9A-27F91038608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18" creationId="{E920DF19-8983-4027-833B-8E3A102C513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20" creationId="{1E743999-B0D1-42B8-B8E5-F9248F6F5FD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21" creationId="{5544BF82-E488-4122-95C5-112EEB835FB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22" creationId="{368C874A-16EB-4DD2-A36F-0E73C1F7B3B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23" creationId="{4AE796FC-DFDB-4C74-8046-A6F5A01533E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24" creationId="{84C4F340-0861-4CD1-BCD6-CE79331F192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25" creationId="{C06F945D-CFE6-47C2-94DC-B18105ECACD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26" creationId="{F9DAEEED-8201-4D2E-A708-1EA2028938A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27" creationId="{44894348-F1C5-4D45-A7C2-264D8996C18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28" creationId="{D61EAE9B-C5B4-4CC9-8E81-66F42707065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29" creationId="{A0580BC7-D5DD-4F1B-A74F-F9ACA99E094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31" creationId="{C24FE2EB-37BB-403D-8C76-A89BE5B809D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32" creationId="{EBD688A7-E7F8-4F30-9BBD-A36F5C3BA7A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33" creationId="{34E27BE6-442B-4704-B358-5FAEDC2E9C8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34" creationId="{D2E21450-4433-4D9C-9FAD-489ED869001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35" creationId="{CBDDA6B5-356F-4B22-A306-E4DA4B69D11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36" creationId="{D6D62B4A-6C5F-463C-970D-9DA6DA96DBD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37" creationId="{4CC9C522-F146-4592-BBD1-00E344CE1A7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38" creationId="{93C38026-D6A3-4757-984D-52CE00465E2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39" creationId="{6F0C708B-5AEC-40E8-B203-DAD16BA2895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40" creationId="{51DE7B72-5A43-4E3E-B26A-6E788C65C98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42" creationId="{7304474A-E35A-4739-A517-E5F57FB4A9F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43" creationId="{D62705AB-A4D6-48C9-8627-5440C236916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44" creationId="{6E6D755F-313A-4CE0-A391-F929F53F4D8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45" creationId="{0EDBCFD7-4B08-47C9-BC88-2A46464A79A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46" creationId="{21565AB8-EE97-4359-B76C-359A4B90383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47" creationId="{FCF39D1E-4567-4BF5-9C7E-3B6B41EBBA4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48" creationId="{7427B749-353D-4169-A43F-F70B73BDD1D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49" creationId="{6F314DDE-C0E9-4329-B17A-5AAB81461DF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50" creationId="{782FC6DF-4F09-4098-A6AE-8F55E16887B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51" creationId="{5E7E5CAE-11CF-4CBD-A284-35A4B0D1F9F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53" creationId="{F9551D50-798B-43E5-AD75-2937B41FDEE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54" creationId="{B946D0CB-07C7-4231-9B0C-5EA6E776E70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55" creationId="{49B8C8FA-CA88-4934-81FC-4178E807477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56" creationId="{2172D1A6-48CB-4888-91C7-09A236B924E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57" creationId="{2771E5E5-6B90-4931-B9DB-9AF2C550A72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58" creationId="{5BE1203F-C13B-4D5A-9740-E161CE4420A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59" creationId="{CA1197BB-2D64-4B90-A270-18FCCBAA21F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60" creationId="{FCAD21DF-4C9D-46A4-ADA8-393E34E9FDD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61" creationId="{3A4FF5D7-C57F-4D65-BD7D-34347A9D680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62" creationId="{6370C3F6-2D97-4D19-8911-BB26CA6A8FC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64" creationId="{57275A14-AF67-4469-8433-0661A96FCEE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65" creationId="{A0F67CC8-37BC-4344-9B0B-1696E9C7045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66" creationId="{12990919-EBA9-4021-A8A8-C4CCAC243BF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67" creationId="{7F58F001-69BF-4DC0-A4DC-B4CB6AB2F66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68" creationId="{71D67A97-C44E-4DAB-AFD8-6614937DA46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69" creationId="{6356F8DD-B777-4407-9FED-AFCBE8FCD54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70" creationId="{CC8CF281-1C7D-402B-87F9-F5404850E5E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71" creationId="{40E47125-54FF-4B4E-9CF1-B1D3D3707F1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72" creationId="{85102EBE-00B1-4551-9029-FD700F2D445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73" creationId="{6872B0B8-D907-4624-B867-6296CD3E85B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75" creationId="{D81552E2-C0EF-4623-99A6-E36FC8DF716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76" creationId="{636FF8ED-39DB-40A8-9B66-16B25569B50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77" creationId="{A7710D7B-B213-460E-9C85-0FCD2F0C49F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78" creationId="{9A646371-4C94-4AF1-A18B-5B0F5AC7308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79" creationId="{CE8F915D-1C3F-40A1-B1C9-30007014AD8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80" creationId="{C1DD7EC2-4616-484E-9A2F-336E3EE791D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81" creationId="{7B17913B-F885-4A83-AD8A-B39655E3FD2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82" creationId="{2E574406-6AB4-4DF5-8AD4-3AF7AF72657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83" creationId="{4ED87F1A-3A05-49C7-AE4B-4536B6F2865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84" creationId="{ACD93311-DB4C-4086-8F44-6F837A51048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86" creationId="{C77E3DC3-0B22-4EBA-827F-DA6DAC1EFAA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87" creationId="{01CABFC9-B45F-4DE9-AC75-A52180D207E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88" creationId="{A120308A-722C-459E-8CF9-9C3D56AC3CF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89" creationId="{DD11D815-EB17-46D6-BA18-47DE762F8F6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90" creationId="{3DDB148F-F212-4024-AC14-90FAFC9B4FC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91" creationId="{515F0265-B161-45A5-904F-44A396CCAAD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92" creationId="{30B759F9-16C6-423E-839B-3E2EB5B8BD9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93" creationId="{F56A3BB6-29B1-4CE2-B7A4-08773786E73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94" creationId="{13E611C8-B830-4819-AE24-F60AEAE188E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95" creationId="{35219508-44A5-4B5F-A4BD-D1630B318E2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97" creationId="{B725F53A-C01F-4128-99BB-B4FDF1574A6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98" creationId="{079E2EB8-5815-498F-8A24-063AE766CCC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599" creationId="{1700D5EE-D1C8-40CE-ADE9-09D1FD4231C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00" creationId="{35F678F1-8EB0-4A30-B0FB-ECB8986D19F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01" creationId="{326F3C40-CC3E-4472-981B-90DD52603AB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02" creationId="{8DEDE847-0D58-4C06-9967-398894E2AC1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03" creationId="{20931DEE-6ABB-4F9B-AB70-818F5B2188D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04" creationId="{F330A8A9-3846-42B9-9FB5-8DDBAB218EC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05" creationId="{8C2B632B-D03B-4525-92B7-95209C446FC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06" creationId="{6A291275-CDEE-453A-9461-8859EB74C9A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08" creationId="{7B3BAE50-3F49-4536-99DF-70BD745502D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09" creationId="{32AEAC22-D5B2-459D-9D6A-6F19EF812D5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10" creationId="{B65291FB-F206-4D30-A25F-2B3FE89366D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11" creationId="{55D2EDBE-9D9A-410E-903F-4137CE74521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12" creationId="{D0233468-18E8-459A-B118-DAB23CB6803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13" creationId="{F3A1B9FF-9E5C-4055-8AE2-53F8E4F9973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14" creationId="{6A30F0DC-9431-4F32-A59B-1E85977312B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15" creationId="{F2A7671C-7B95-47E4-9A97-C329E31C3A1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16" creationId="{BB9946E2-996E-47F9-8AE7-A4032A5737E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17" creationId="{FDA2EB49-9B3C-4E56-A26B-EA9A7DFFEDC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19" creationId="{1B23977E-4F3C-475D-ACEB-971CFC64C92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20" creationId="{BF488D51-CA33-4079-A350-1E4A39041F6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21" creationId="{F8C5AE88-1073-4990-86EB-18A2BCD84D1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22" creationId="{F39B3E75-1BC9-44FB-A6CE-09C1B1DA208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23" creationId="{4178D069-B08A-477E-AD6F-CDB3FB51F5A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24" creationId="{5D098FA0-83DE-4BD5-9544-51A9B2F37CD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25" creationId="{5A3BCDEF-9749-4927-9DAD-07444B16A9F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26" creationId="{2C551270-DE35-41DB-88F4-C35DC38A203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27" creationId="{008AF1AD-FCFF-4C1A-8398-EBBC039FC8A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28" creationId="{D2205CB6-86E9-443B-B9A2-CA90937D5E5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30" creationId="{85B41A3A-5115-4C79-8B0A-E0D980FCB12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31" creationId="{BA418905-D29C-4815-AE51-35FD32AC7D7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32" creationId="{1007A04C-F0F6-4AD8-8309-3F8B602344A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33" creationId="{4DE01CA5-1E7C-434A-8390-6DE64C10A39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34" creationId="{9FC0FD0F-C4FD-44DC-9C37-450B5B002C8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35" creationId="{D52F5AD7-90C3-409E-9983-FB8356905A6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36" creationId="{56463E38-F19C-4C0C-9C3F-8CF5B66CA09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37" creationId="{917F33DF-CAF2-4FB5-B4A2-F906A20C9C5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38" creationId="{E697A6EB-A563-48F0-8C24-516CC5F2624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39" creationId="{A15BFDDD-20AD-45F1-8799-827FC3C2F23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41" creationId="{4CCD3D89-035A-48A6-B918-585C95248DB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42" creationId="{D5623AA0-1226-4728-9110-C25296E3835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43" creationId="{DCD02C65-0D56-4C6D-8A5F-6E03FDBD918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44" creationId="{E23D57FB-1886-4E55-8D62-928B08E934C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45" creationId="{A1D5D65E-C17F-4CFB-A889-82C887801B3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46" creationId="{5EB13EDF-CA33-40B5-A051-F20215D8A91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47" creationId="{F931F9B6-C2FB-41EC-8E85-CA3C1CBD2C9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48" creationId="{1E1C5ABF-9F30-4AF3-8996-28A90DD87F2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49" creationId="{DA18A57D-00ED-4476-943E-EBF059DA68F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50" creationId="{0EA002DA-FE21-4206-8797-4542B9CEF77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52" creationId="{4317AE0B-B758-4E8F-A04B-92745A6003B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53" creationId="{E5F9C6A9-23C7-4160-8136-03757153E51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54" creationId="{9D1C56CA-9B69-4D67-A762-E666E573487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55" creationId="{A80BDF03-19BF-4049-A483-FC7561488C7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56" creationId="{F301E2C1-82EA-479C-8CBE-D64AC9602FF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57" creationId="{40BEE40F-FBB4-4B1D-B681-4FFFCFC53C4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58" creationId="{99F64996-262C-42FF-915D-813DF9D5C72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59" creationId="{ED280A2A-739E-43F3-88C8-1B9570898B0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60" creationId="{5F955B74-4FB3-4A0F-BEEA-2CEC0C6CFFB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61" creationId="{0D427EAD-5F09-453A-A525-B19B47D6925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63" creationId="{909ACC25-0A99-4261-A895-5A243CEB739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64" creationId="{DB63B65F-95EC-496D-9842-59BAAE3B197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65" creationId="{8BDB088A-214E-4E21-A99C-70245EC916A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66" creationId="{3C81D4C8-3724-4789-94EA-876524EDF6B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67" creationId="{C5B75B55-2D96-4C02-BC7C-485B591BEC4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68" creationId="{230C3495-B781-4280-A9F6-22E50248E26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69" creationId="{DE85FB78-16DD-41FA-ACE8-6BEC49A7FA2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70" creationId="{1A7122F7-24A1-4A3D-A6D9-F14FECE68FB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71" creationId="{C7B200AB-C565-4756-B358-89AE338202F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72" creationId="{02594616-C76A-4746-B13C-CC517A74F5B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74" creationId="{D536F87C-BFDA-4197-8295-008D1B8BAF1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75" creationId="{0412164F-B0F5-44F8-810F-1419A314AE5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76" creationId="{DF192127-B717-4833-9ED4-767A6A79F68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77" creationId="{06974922-F408-4DEF-82E8-94AC6383E0A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78" creationId="{30F3237F-9F4E-4910-85FD-D412EB9D6DD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79" creationId="{B43CB6CC-0BE9-4C22-B409-44A488FC4E9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80" creationId="{20D68579-77EC-4C70-A4F6-A1814F88C93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81" creationId="{8B96AA10-E630-42BC-ACD5-31C91185776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82" creationId="{BA3060AB-C94F-4D35-87E2-F430BEF5BEC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83" creationId="{F3E68975-E6CE-4F32-AACE-AFBCD98A577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85" creationId="{2F0D3F90-B457-49DA-B974-86449FA070B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86" creationId="{9BB7F51C-5B5C-4B2E-9BCC-A2E17D50248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87" creationId="{DBD00CC7-ECC9-460E-9FF7-918C73400F2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88" creationId="{93E7F776-E81A-4264-8C05-A35FADA648F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89" creationId="{9E349ECD-2E3D-4D2B-B39F-D9BF36C8EE9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90" creationId="{DF81F17E-2CAE-4F41-9CA5-D8F5699AEE9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91" creationId="{93DA453B-B193-40A2-8C2C-E5BB865FF69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92" creationId="{44E6E352-DDC4-475B-A15C-B71733A5EFA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93" creationId="{B2503BB4-9C9F-43B8-B30E-23E6EEB5582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94" creationId="{10FC13DC-2EAE-4897-BA83-8299F2AAB1B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96" creationId="{BC868DB2-6A2F-4F0B-82CB-FBD3294B5EC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97" creationId="{44BC9356-8CDF-492A-9921-3C2C5C9961F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98" creationId="{E5E65B36-0391-4A93-9D32-A87107A0A32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699" creationId="{A5E8604E-EB8A-4AB5-AFBB-EBB5672ABB2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00" creationId="{E61B4379-6FC0-435A-A482-59E3872B79C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01" creationId="{062DCB80-6B85-4704-A7A2-59A2BE955D8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02" creationId="{48E55436-B497-4609-A273-9DE5DD392DD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03" creationId="{0259F3C7-E896-481C-B261-41D10F4ED8C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04" creationId="{705DE64E-EFE8-45DF-B521-A1E1FFD4B7C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05" creationId="{FBD8F041-409E-4AB5-8E1C-D06A0834924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07" creationId="{0A517417-0464-4092-88E2-CA2F0429B01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08" creationId="{68D40239-CF17-48BF-82AC-A630D0AAC84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09" creationId="{287BEBB4-B1E5-4B64-9C0F-A2529ACB5D0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10" creationId="{54A721E4-52CE-4735-95F5-83931B88936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11" creationId="{85B09AF9-BA5E-4DF7-B830-1D16566F5A3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12" creationId="{EFE2C5FC-6876-4471-95E5-FF56B1C3543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13" creationId="{A639FD0B-76B9-44DA-80B7-919298F2C00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14" creationId="{8EB3B02B-CE47-4D8E-A5DB-3F7641D86CA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15" creationId="{EA4B7E14-913D-4AD6-823A-7C5A802A445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16" creationId="{4041CC5E-02DB-41B3-8920-C92D91F39ED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18" creationId="{7EFFD5B5-CAE2-42B8-B5AE-4B5F93CBCD4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19" creationId="{1F74AA7B-67DF-47BD-99E9-13B5CA2A255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20" creationId="{94665475-644E-4ABD-90F5-72F32FDBE6C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21" creationId="{48320C9C-B4FE-498C-BD8D-BB9F1E5D808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22" creationId="{4B064AC8-5170-4F31-A031-5FB75AFC768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23" creationId="{1A9D9242-5B9B-4F15-A894-D9BACFDC564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24" creationId="{CED5BE87-7167-4098-8B02-66A68C2FC7C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25" creationId="{87D73E6E-76FA-4524-A6FD-C48DEF3CB3A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26" creationId="{AC0A538D-A4D2-4F66-AA13-A8F05431C9C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27" creationId="{76512A89-9616-440C-9473-A7A466255DD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29" creationId="{748B5D4E-D092-4E6A-BD9F-6B8838DDF37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30" creationId="{767AF5CF-BD81-4F81-ABC1-05F716DEFFA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31" creationId="{D8D534AD-6F52-454D-B76E-0B35FD5AAA1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32" creationId="{E7FAC102-6389-462C-9EE5-E69B3C1359C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33" creationId="{0FBF07EF-C545-43B2-A1B7-9BD0FFA8645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34" creationId="{C8D1626C-A02B-4828-87D8-715446B01EC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35" creationId="{C6DF337D-7E44-483A-954C-740C4E0E79E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36" creationId="{6D4F2334-2B0C-438D-BD6F-E1078E03044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37" creationId="{7876310E-6424-44AE-A90F-F4E09C8FC61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38" creationId="{16DB76CE-D419-4E9F-A1BD-28A19BB613E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40" creationId="{46EC4E4C-F9A7-4475-A4CA-17752B856D8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41" creationId="{98781780-79ED-45B2-8ADE-DDB75932E8F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42" creationId="{D163B81C-9745-403A-871E-D8590D99DE1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43" creationId="{588D4F65-649C-412D-BFD4-9524549D5DC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44" creationId="{4A4AD625-3501-4602-B751-7AE4577BCA9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45" creationId="{5CAE4E7A-6424-42DB-9467-3B67F02E8ED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46" creationId="{338A68E2-4B66-43F3-AC21-13554ABB05B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47" creationId="{47F9377A-7FF8-4D47-9EAF-4E6B8A27610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48" creationId="{2E841EA2-29E5-4B38-862A-D65C3AEDF69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49" creationId="{9FCE7507-5291-4A6A-99F5-34F8262030D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51" creationId="{31AC62FE-ECC3-42B2-B805-ED2FF2A5AB5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52" creationId="{7D5A1515-4A3B-44C3-A7DA-92476D3AA44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53" creationId="{0B2C8742-C316-46EA-8240-D8C031E1613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54" creationId="{2CB12242-611D-428D-B655-2582E9B8278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55" creationId="{91367ACD-FB0E-4E6A-8F5B-944E50239A5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56" creationId="{26116F86-DA15-4058-B1AE-9568909CF2C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57" creationId="{B72A0B75-B7D5-4A0D-9AA1-3667A009C14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58" creationId="{D1BAC4DF-CDE6-4404-A49D-6657D7910BB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59" creationId="{FD91E8E7-A0A9-4B83-9F49-ADC8643746F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60" creationId="{30941942-D346-4995-9987-0A0621B7306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62" creationId="{FAC36C5D-978D-4F4F-A065-C09F0271BE0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63" creationId="{93C1943A-4240-4EAA-8F95-2833C0BEA9D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64" creationId="{1D155A86-6854-405A-88F3-1FA827444C4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65" creationId="{4C4F1F08-A0C8-4B75-AF7B-24A4B960409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66" creationId="{DB59D967-BF7E-41A1-B435-13B7DB1619B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67" creationId="{AE8526DE-309B-49FE-BA5F-7636F209DE2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68" creationId="{D2FAA07B-CB31-4793-83A6-036C507C5C4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69" creationId="{7B418D4E-02ED-4A05-8753-80FE1C7273D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70" creationId="{EB375AD9-04FE-4F94-9F40-6222EE2703E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71" creationId="{F1919A4B-BAC3-409B-A68B-6720BAD1DBB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73" creationId="{CEC290B3-4A57-4795-9320-167DFCBBF04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74" creationId="{51DD9E19-8450-45AA-B5B1-0BA4AA0090A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75" creationId="{D46311F2-77D4-41E1-A194-1467A4720AE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76" creationId="{0CC83AD4-219B-40BC-A968-9B213415E42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77" creationId="{BF5D64C0-599C-4576-8AAD-9D8FA6D1145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78" creationId="{63419F5D-CDE0-4CB1-820D-538273ACE69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79" creationId="{A1BAFB71-B728-4F6B-8796-91008A42BCC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80" creationId="{0A0AC984-91CD-442D-AFD3-C796AE8CC2A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81" creationId="{A2FA792E-9F07-415C-8D0D-4C0035E334F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82" creationId="{19736F21-6D81-42E0-8B3E-6FF8A8294E2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84" creationId="{9B798BB7-6B2B-4563-BC33-92649FE35A2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85" creationId="{0187F477-FADE-4FC9-9629-51231D2D6C6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86" creationId="{8D1664F2-77C7-4F37-AA7D-DBA0AE9E17F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87" creationId="{1D4E50A6-5B60-4C56-949D-525F3B758A0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88" creationId="{F5D19063-585E-4DEE-A074-051E88DF6D6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89" creationId="{A17E5356-0D78-476E-8DC1-BEC28BA93EE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90" creationId="{65151070-ECA7-40D3-ADB9-17C051B9042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91" creationId="{A04AC143-38D6-49CB-93F0-9B7F0FAB6D5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92" creationId="{7D96A476-0295-45CA-BC47-7D6424DF4ED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93" creationId="{7BFEFAE9-39C9-4CAD-AC5D-01EEE061B0E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95" creationId="{774712C1-B04F-49B5-838A-1831A8C6FE6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96" creationId="{598793F3-C3D3-46D4-A6B4-E32A4DB996F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97" creationId="{20EC3586-4DB1-4D3A-AC05-7EA32D2D228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98" creationId="{2DAFACB1-44D2-4FF5-9058-147DA56D1E7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799" creationId="{89E807A6-E620-48B5-86C2-29B9E825B71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00" creationId="{8689CA4C-B605-47E4-8044-E87364C07CC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01" creationId="{D052DB85-9572-43D1-8FBB-52C45F8592B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02" creationId="{49339AFC-D9AF-423C-A405-E4867855CA6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03" creationId="{17AB3B53-5CD1-4441-9A08-9F0A7BFE5B5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04" creationId="{F2B56D0F-66DE-4B93-87F7-F0E11CA845A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06" creationId="{92098A2D-6E88-4DC3-B1F7-0871F260455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07" creationId="{FD5A6211-12BD-4768-9732-BB1820EF385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08" creationId="{34798284-21C8-45B8-9C23-2C5A602357C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09" creationId="{BDBCD28F-D25C-426E-A9D9-B5E3C9A504E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10" creationId="{E282A70F-A26B-4E37-A684-A4E4F8588CA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11" creationId="{7EDB389F-2EC3-4787-A63C-C4FAA9A2541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12" creationId="{5A73FC0D-5708-45B0-B429-DEB452AE2DF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13" creationId="{C4709425-686F-4E90-85A5-B5772A66433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14" creationId="{2F8C280A-365C-4385-92DB-950C2E8D135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15" creationId="{B084DD02-E156-429F-B284-3B4E63175C4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17" creationId="{6E9E5C2B-E83F-4D80-8432-B7807FAD2E2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18" creationId="{558B6E42-E090-4C4F-815D-4E2227C5A6D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19" creationId="{9255003B-9A8D-4FF8-BCF9-FE42139B7B2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20" creationId="{055D52A2-E3F8-44CC-A651-6EAC3D5E500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21" creationId="{3838E8AB-E5DA-4629-92B0-AA23D6884F8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22" creationId="{D01EFB9F-4FA5-4388-9041-FBE2C4AB164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23" creationId="{215446CA-3040-4FB1-8C5A-36936051451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24" creationId="{D878E66D-C5E6-4A81-B51D-FBE18CE1F8B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25" creationId="{59F716EC-F1E2-4DD3-9784-F942C62E90C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26" creationId="{535C5C2A-343D-4CA4-AC19-FBDC8034968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28" creationId="{8FECD187-D8A2-47D4-BB7B-110D26FDB88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29" creationId="{73351673-F9ED-4C08-AB96-0F536E1156B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30" creationId="{3591D170-C23A-4ED3-9E11-7F1310819A3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31" creationId="{1F09992C-B900-470C-B16C-7D4D748CC61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32" creationId="{BA424ABD-3A87-437F-8B49-015D0AC0FD5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33" creationId="{F9BB4CF9-0440-42C7-A470-F3BC6C91D79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34" creationId="{0D413388-FD1D-417D-8BC4-9C82B9DD7CF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35" creationId="{014438F5-56DD-4977-8A35-E541BF5BA37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36" creationId="{4564CE94-8932-47BB-943E-1A57795617A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37" creationId="{E2985F3A-46F1-4ACA-956C-CFDD7A84F4D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39" creationId="{63A6962D-5DD9-40CB-B19E-B5B9290A84E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40" creationId="{6C839396-1AF0-4CA5-9A38-42ABA2BE393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41" creationId="{BC4F1851-4E7F-4AA0-A820-3B489B4FC55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42" creationId="{87B0A538-A05B-43C6-B702-E059D066942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43" creationId="{A8C2F02A-14B5-41FF-9F13-9C84CBA9F64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44" creationId="{32AF024C-98F2-4C17-A261-F42CEA537A5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45" creationId="{1400EA70-6D5D-40F2-A54F-9E145F7B241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46" creationId="{14B5D308-7475-4BD9-8638-D90096B1FFC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47" creationId="{C6C9C399-CD1C-4AC0-BBF3-A96685484DB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48" creationId="{AF983121-3B57-4299-BE94-0C950D40DF9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50" creationId="{6369BA79-F062-4F14-BEF6-788F489806B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51" creationId="{286CE2D5-DFBD-4B70-9909-09DBB2393C1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52" creationId="{E1B492E2-84E5-4AB2-9288-1CC74B3216B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53" creationId="{02A13191-C61B-47C9-91B2-3FC622D6282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54" creationId="{AE8D39E2-0F15-4316-9B85-F90AB1743DC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55" creationId="{BD12E9CE-F6C0-4827-85C1-F9B3D2BDFC0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56" creationId="{F749CEAB-9DCD-45FB-B96C-06929A28A94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57" creationId="{174E4781-10E3-473C-B90B-B1A49587AD5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58" creationId="{359CD710-9ABB-41B4-80B1-70B19E8A96C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59" creationId="{257A99DC-6137-4E77-AC7E-EA9696A50C0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61" creationId="{5297DEE5-E04B-4272-A373-927B07378DD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62" creationId="{DF86AB1F-17FA-443A-B244-C42E1A88B5D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63" creationId="{7B73A085-60BD-4339-BDA1-E46B72EEE7B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64" creationId="{77A94A9E-45C7-4CD5-9EF5-4AA9F18CF98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65" creationId="{9401877E-51E1-4C50-8A47-8CCCB266B5D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66" creationId="{3279105D-333F-4A91-8923-74FEEBCC8E1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67" creationId="{BE509456-20F8-4417-9183-2D2DA731337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68" creationId="{1BCF3D87-198D-4E2D-A1C2-54BFC7041C1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69" creationId="{4A63DCC5-AF01-4A35-A3C2-7FB79E9C267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70" creationId="{6980FD2A-2F20-44F6-B9E9-78D50992298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72" creationId="{036EF13C-04FD-486F-A1DC-00EC845815D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73" creationId="{B9808F2A-1755-467D-8A85-07A0124622E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74" creationId="{AE44D45A-B1F3-4C78-9871-38D442FE600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75" creationId="{05E9719E-D95D-41BF-9764-DA0AC172762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76" creationId="{74F36A1C-96E1-41BE-B4C8-6F7CFDA9255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77" creationId="{0882F06D-6287-4553-8DAA-A999177CF5C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78" creationId="{5A4AB3F5-DCCE-4909-82E0-A17D832945C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79" creationId="{A6C2CFCB-ED8D-4910-A1C8-65C719F977A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80" creationId="{62D3AA16-1DBA-4DB5-911F-5C0EF735D8C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81" creationId="{8579163E-B992-4451-9FCF-56331CF53D5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83" creationId="{76966A3F-AA51-4470-9C83-C55839402E4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84" creationId="{41E5C062-7058-419D-ADCF-14DAEBE68ED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85" creationId="{E5CB7E0E-E9AC-4394-914A-EEBD3AE8525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86" creationId="{DAA32BD2-C3B4-4614-8B6B-39D12ACE2CE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87" creationId="{0EBA0AA6-37EF-4A50-9F4D-E5B8DDAFCF9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88" creationId="{6AD5A471-F705-4C15-ADC4-D7782E97751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89" creationId="{1128EB85-9B5A-4A48-9172-147D16AE60A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90" creationId="{003C7DF8-0B57-4CA8-A897-213CA7A7398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91" creationId="{178CFEF2-F370-465C-ABC6-1125894AD73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92" creationId="{34EB5DCB-AECD-4945-B212-8805985C273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94" creationId="{D85AB612-8534-4011-AB93-582A45A4244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95" creationId="{3FA16045-CA3F-485B-B639-1BCD89E8CE5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96" creationId="{09DC25B9-61B6-4DA4-9759-EB838A38B9A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97" creationId="{4D2A88C2-98F3-4669-A922-FC8C9C82DE2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98" creationId="{9640981D-5B79-4955-B8ED-441B8FF35C1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899" creationId="{73805A50-370E-4195-88F8-B0EFC3379C2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00" creationId="{C4B548F5-9160-4161-BD27-25937936372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01" creationId="{A4FBA829-1E1B-4085-ACE5-00413415D59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02" creationId="{53E09709-B507-48FF-AA4E-283AB15EF6D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03" creationId="{7EFCDC25-ACAE-43A1-AE49-18AAE3C8D5B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05" creationId="{24170376-36A5-4839-B97E-6DAD3611C83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06" creationId="{02C40FC7-0880-47B8-9B1A-905B10D441F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07" creationId="{D8754E8A-10B7-4576-8E62-39E11BDEFD0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08" creationId="{55644A14-FDF3-414B-BA4E-DFC4BD58299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09" creationId="{92D12C48-088A-4F8D-A810-2E0901D7119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10" creationId="{D13E11FD-6B8B-46B5-8357-95A7D597E21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11" creationId="{C7AA5245-DEA9-4FF1-B8EA-D6BC2001B85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12" creationId="{C1B31D53-EA8A-448B-AB9E-D0666E89DA3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13" creationId="{132598DD-9116-416A-85E6-DD10EF689A4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14" creationId="{4A85CFFC-0550-44A6-8064-25E6AD9352A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16" creationId="{EF5D9711-2544-42A0-827A-F7D0F38E971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17" creationId="{E70E10CB-A2CC-4E3A-AF1F-A0906A910EC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18" creationId="{7E88428F-7F52-4574-AB1B-93F60761212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19" creationId="{2E320B61-5378-475B-B665-5641C46C0F0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20" creationId="{9027CAE8-E08F-48F8-881B-B3C2B00AD18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21" creationId="{1F071577-DA7C-449F-A73C-E3D4A0D7214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22" creationId="{16343402-A95D-477B-BBF4-73F6AEA9A7C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23" creationId="{F72EC96B-89B7-4654-9C49-69BFD31A612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24" creationId="{975AD619-2FD1-4542-BA41-F3C88EFF6CF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25" creationId="{B44661D0-67EE-4FC2-9227-6C29CF77ACC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27" creationId="{E9EBF570-92FF-4C3E-8A76-862395F2C00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28" creationId="{BEC349D1-5F4A-4C0C-B00E-EE6BB775237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29" creationId="{54F4458B-EAE9-45A1-81C2-FAE915F2F80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30" creationId="{77069D1F-6974-4316-8C7D-3D7F200FFF9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31" creationId="{B70CF940-D9A3-45A4-B620-B1226429C56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32" creationId="{2FE8A6FA-CE6D-48FA-99A1-F27F3A8AACF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33" creationId="{FEED1C37-D645-4EAE-BE7C-99359192DC4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34" creationId="{F4B4644D-8AD6-41E0-837E-D0F42165726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35" creationId="{07EF7B7F-67A0-4DE7-BD12-C965784A299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36" creationId="{E2C14F07-70AB-40CF-A4A4-A7B494FCF92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38" creationId="{678A6640-B4CD-4697-BF24-4A43ACCA162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39" creationId="{50D80D62-8354-4B00-9BD6-C90677469A2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40" creationId="{18C0CC1C-15C3-443A-A6BD-C0C647C1B7B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41" creationId="{E9A5A140-08E1-498B-9D80-4840D3F2761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42" creationId="{E01458D9-EDB1-46BF-AB4D-19315322D52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43" creationId="{DBB13438-9CFA-40AB-8B91-9C6BE31574A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44" creationId="{0C1727C8-1A22-4AC6-9DDB-ACBDB29947E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45" creationId="{D78D977D-0EAE-43BC-B401-3B28AEB8439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46" creationId="{48E7F2AA-D46D-4C97-8748-004C6A1C598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47" creationId="{F9CBA92A-1BCE-444A-9D7B-829AA7E2A90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49" creationId="{98588BC5-69A6-41C0-BB47-731C9931387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50" creationId="{89A1411C-E71E-49A3-900D-627C887AA55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51" creationId="{382E1F8C-5287-4737-9AE0-A31EFC66BA0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52" creationId="{4965A67A-ACED-48D4-8895-AFA51C6DAB0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53" creationId="{74A033CB-0469-4E74-9233-23934829E19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54" creationId="{4B3B16C4-9AE6-473F-998F-E27ED39FA63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55" creationId="{1FF6ECC2-5583-4D8D-A762-E3846D93D5F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56" creationId="{DDEB369B-6E8B-4FCA-9AA7-F9E390F6845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57" creationId="{7E63A3F3-7F0C-477E-BAB7-7733438C0B8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58" creationId="{C09FC4A1-1DE6-48AF-B5C9-4FD9D11B9F6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60" creationId="{7D00BEA7-7CDA-4921-A5BA-C94197FFAB1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61" creationId="{55343D06-8F10-40D6-A143-4C4A11533A8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62" creationId="{94FED6A1-B5DC-479C-A584-39273C3E37E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63" creationId="{AD5BDA26-F9BC-4A26-A33D-B84A2C51FDE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64" creationId="{B87BCE6B-4A04-4EA1-9190-E5414C54265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65" creationId="{FE0347EF-F82F-476C-AE27-889DEE837F0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66" creationId="{651B4A1A-1090-4A59-92D2-469B9EDC314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67" creationId="{391EB12D-864D-411F-AC45-2E2A6B8CB54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68" creationId="{E96F829B-0B05-456B-A6E9-3EA23834748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69" creationId="{82948829-EACA-4C69-AF5D-967A53FB93E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71" creationId="{639C2D70-35D0-4EE2-AA24-BEB98E72F03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72" creationId="{6B333F2A-BAD9-4FA3-8DFB-C44F0337B59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73" creationId="{D09B7F75-EA24-4CF4-B4DB-3BE0866742E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74" creationId="{13308A0E-B361-439B-B52C-C65DE203233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75" creationId="{5186CB1E-4532-4AFF-8173-5A5FE9FB0FF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76" creationId="{079870A5-E6B6-4E94-B86D-ADBA912FFCC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77" creationId="{3FE10984-6E92-4C47-B304-0A4F70AF6A2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78" creationId="{01344A13-82AD-4BA2-BFF2-9087C861F9E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79" creationId="{26F52E5D-0E52-4064-97C4-52C4E3FC7BC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80" creationId="{24568847-F57E-4D6C-B19D-D740BCEDC94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82" creationId="{426BF44A-6267-4B21-90C2-B3BBB011BE4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83" creationId="{0AD34D07-6F98-4408-8344-82E8A9A1BA9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84" creationId="{8A4B8672-F0E2-45D1-B8B8-FE997A7DB4E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85" creationId="{6ECFF49C-ABAC-4032-A8CA-2A9A1C569BB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86" creationId="{BEAFE240-FC94-41E8-822A-7305C24CA93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87" creationId="{2FCBCBD8-74E4-4695-B64C-418B4065F7D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88" creationId="{6746BDEB-9560-4ADF-8807-7885F24FD21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89" creationId="{E850BFF7-5EEF-40C0-A247-E613DCF946D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90" creationId="{1F07E8B6-A424-4CC9-9F85-E1B50855015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91" creationId="{A145F5BD-5117-41B6-98FB-50225FFC6BD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93" creationId="{B803FC7E-0882-4E78-8F06-5E5975EBB80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94" creationId="{6343DC88-B3AC-4189-B060-8FE141940A2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95" creationId="{0BB57AD9-BC6B-40B4-9E94-1DD86392F17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96" creationId="{22ED04D9-4725-4ECE-91FD-1A18AB4A672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97" creationId="{0E3275E1-5A74-4142-B19C-B753825C693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98" creationId="{4812783C-6970-437E-8325-352EE8DF162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999" creationId="{BB879F3D-FCEA-4D44-841D-CC5FC4E93D8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00" creationId="{5D1B3655-C54C-4837-B188-4D4D777AA46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01" creationId="{41CCE914-678F-41AE-83AB-EAD45183D93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02" creationId="{8CD2366B-CE70-4350-9F2B-F031694AAE1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04" creationId="{5B1A8480-0A8C-4CAC-A2A5-7492FC9AA6C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05" creationId="{D0A03ED3-C563-4017-BE41-ACEC0496F32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06" creationId="{8BFCEFCE-F18C-4609-9FD5-CFAC4027916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07" creationId="{D94B5ABF-D654-49D4-B6C6-7992ABFCB4F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08" creationId="{8BCD3064-8860-419B-85D6-2C5B43F1F98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09" creationId="{B35A3FA5-F56B-4020-BD5B-428FD834E43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10" creationId="{18A00627-0A2F-4B37-A2F8-1524B3A19A3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11" creationId="{6F577ADC-F06F-4363-86C3-2EF6B3B6BA0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12" creationId="{D7075B25-7BF0-40C4-AB19-FF3C6FEDA7B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13" creationId="{6F6ADC61-F494-4D51-8F75-784E0E7426E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15" creationId="{59306649-1C95-460B-8A23-E7B2A9A7816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16" creationId="{53DACEFC-DC4E-4D55-B426-BA00C942182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17" creationId="{95E76F05-7A56-41FE-80E9-481ED7F7DE0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18" creationId="{7860753F-DBB6-4B39-B3F0-EFE61A6462B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19" creationId="{B2B938B5-4458-483E-A95A-945FEC5E5EA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20" creationId="{7495B6D2-29F2-42C9-A814-B5BC3E244EE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21" creationId="{0D348F27-7601-4C48-9EB2-EBA60785F44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22" creationId="{3711418F-1096-48BF-B862-CCE7AADBB9E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23" creationId="{F488D74B-9D33-4315-B096-B116DA96FBD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24" creationId="{20C5BBEB-F14A-421B-BF7B-07FEDE6FE5C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26" creationId="{2F508DF4-2BEE-4F72-9C9F-4EC0AD42C63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27" creationId="{C8D6F75C-4C78-44CC-AA0A-228E125B023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28" creationId="{88415033-8783-4A39-93C6-18550D9A452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29" creationId="{BA5CD957-0D77-461F-A505-5CF0DB1D037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30" creationId="{AE5FB6D8-3895-4227-92EE-541B17CECF8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31" creationId="{E44907EE-0A64-4C1C-ADC9-D184E1FF42F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32" creationId="{ECB02353-B139-4A2F-82FF-70DC0E5DBE2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33" creationId="{D1AC1028-6655-49C6-8A92-4565BC93A5E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34" creationId="{A563576D-63D9-44F1-88C8-1B4F18493ED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35" creationId="{FBF7007B-3F49-4B67-BF3F-0AD22B18AD4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37" creationId="{2475F40D-8895-499B-9E37-D1A537D233F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38" creationId="{B5BD7486-E3F1-497C-BE98-9D4FE5D9AF7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39" creationId="{A8534CA9-703F-4432-892D-976A18739FA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40" creationId="{0E4955A5-10E2-480E-84B1-CF2D43A3EC0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41" creationId="{A16E325C-C78A-40F9-9A42-B3619D32C19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42" creationId="{F31BDA56-35EE-45E8-AAC4-5C987F08AB1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43" creationId="{0C719060-AB5C-4974-B33A-3852DD3FFE3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44" creationId="{1ABCFBCB-253E-425B-9DFD-21A19F400AE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45" creationId="{E2BB2FF4-FC09-4EF6-B811-16F3F109EBB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46" creationId="{2A0FFE6A-CD36-4499-A070-FF8DC79000B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48" creationId="{D2FF5F4B-C500-4466-98BC-1A7859A4210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49" creationId="{2F81AD05-B971-4BFF-9B54-87B1A6F4745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50" creationId="{6213F7B2-C9F7-439A-86A1-3D8C558B3B8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51" creationId="{CEF2983E-D4BA-4E51-825D-5D84420A02A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52" creationId="{15EA6C3E-313F-4730-85CE-9DBFCCA74BD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53" creationId="{30F3DEF8-4BF1-4BFB-B853-19AC5DA8791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54" creationId="{57B0676E-3579-483F-93E2-3088242A660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55" creationId="{A842C8F1-5BD3-4F61-A270-F85D8827EF5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56" creationId="{7AE92E12-B119-4839-B7B3-808FBAB949F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57" creationId="{B2AC06AE-99FF-4363-92CA-9C36069A5E3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59" creationId="{9804D95C-52DD-490F-83E5-4D2761685EA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60" creationId="{2B3F545C-174D-4923-BF0D-AF25FAAD0AA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61" creationId="{495E00DD-827C-4452-91F5-15A7A5357D1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62" creationId="{8B102A9A-D1E8-48D1-A57E-34867D2B0DB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63" creationId="{35E787E7-535B-416A-8F23-84460E7AC06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64" creationId="{18549223-81E2-45BA-9957-3435E35B425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65" creationId="{056056DD-5C5D-4D1A-97CE-FF6C5EAC5C9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66" creationId="{4A4FA376-D325-41CC-9F83-B2C98B1AFD9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67" creationId="{CED36E2B-C28F-4A21-B360-0A64BEE8D33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68" creationId="{5494B93C-F5B0-4446-A932-ABA246B7F73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70" creationId="{1D8E4828-5A5B-4B72-BEDF-E1F75B18D90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71" creationId="{B476D03C-C00B-4936-9D3B-158B3CB893D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72" creationId="{BA1AAFDC-2B36-407C-BC05-47E0E64590C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73" creationId="{77606D5A-954A-4DCB-B4B0-B53094BBF4F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74" creationId="{E010805A-FBB2-45B3-B5BE-51CBFB2D40F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75" creationId="{F529F8AF-DDBB-4BBB-838B-242D5B60CCF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76" creationId="{54962E2F-CC1B-47C7-9D51-E680D4B6B20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77" creationId="{42028F07-7BDF-4B9B-9092-2D91288D46E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78" creationId="{1A1A31F5-F5AC-4C60-B268-A116E01AF0B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79" creationId="{903689EA-3249-4A43-A9CA-38D6FCAC7AD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81" creationId="{CD4E1859-E3FC-4100-8CAF-99135306604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82" creationId="{EA2B3F52-B4C7-4167-BF34-27960097CAE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83" creationId="{16B6DD9F-EE51-49DA-8F81-8D6AA9888A6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84" creationId="{68236B0E-2EF7-47C8-9E0D-E12BE400DBB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85" creationId="{DE12C7B3-EC21-4578-B0B3-033E5E8C538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86" creationId="{D1CCC239-7969-4436-817B-BCA81D0D89A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87" creationId="{5FE58476-C714-4991-AE05-DE39F549D02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88" creationId="{1C2FF81F-6753-4B46-93A5-A8D2B8D71BC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89" creationId="{D78836F7-79CC-4BD4-9264-597D211E8F3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90" creationId="{8D53D33E-5178-4655-83BB-0592DD5109F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92" creationId="{60E035EE-3E99-4FD7-9234-B2AD8B3EF8E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93" creationId="{045AE22E-38CF-4F7D-96DE-9FEADA51F2B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94" creationId="{E8DA9204-1E2D-43D3-953C-16AF3349814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95" creationId="{4E8CEEA0-A268-49AB-ADFF-59E1ADBC136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96" creationId="{7D19FB33-D145-448C-8D93-35BCE560B4E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97" creationId="{73732654-3699-4ACD-9D62-8A16059861B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98" creationId="{AF092504-7009-4ED0-9AFF-5B96083EF98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099" creationId="{F2BB096B-FD30-4A3E-88AE-28172A2CAAF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00" creationId="{76C49836-4A8D-4EE9-86A4-B295C31ABBD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01" creationId="{B2879F57-8F2E-4485-BFC3-48AAAFA4300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03" creationId="{1E994982-D96A-4414-965B-DC2C9DA57EA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04" creationId="{E1B5AE5C-4E49-4F84-BAB7-C5ABF3FF697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05" creationId="{6A1968B0-F696-420D-8E76-3539E7B7F44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06" creationId="{08B8FE15-CA05-4F1E-9C07-C630D27A658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07" creationId="{F07A9720-2BC3-4C57-84D4-43366823423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08" creationId="{9FC0F463-D1E7-4905-A160-366E3020FD1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09" creationId="{5F7A66FE-4948-4C4E-A36B-CDC4F49E5DA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10" creationId="{FC396C43-5CAC-4099-9D9C-AB9ABC32420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11" creationId="{BADABDBA-1746-4A78-B5C5-DD6874AC2D2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12" creationId="{57CB6EEE-83E6-4835-97A5-766C80C727A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14" creationId="{AFCFF1D2-C445-420C-B765-FA1A67E9685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15" creationId="{0A34846F-67AF-4514-ABC4-CDA42A29E05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16" creationId="{20C3B805-3FD7-4DB9-89A4-DED09883EB4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17" creationId="{0E5B4F4C-8910-499F-A684-63729C8C838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18" creationId="{4B3EFB0E-F01F-4EAA-B625-05EDDA12504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19" creationId="{B23F1701-1061-41E1-A920-EDF3C789B35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20" creationId="{8C149692-CDB6-4C17-8E85-F7F28EC631B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21" creationId="{ACA9AEAE-61FC-4920-A41B-FB04CEEAA6A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22" creationId="{66B0A4B4-6DAA-41DE-AB96-2C2C7D96ED4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23" creationId="{3EA94B7D-89A9-46A4-ABA8-E7D9B0C0F27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25" creationId="{C4544882-311E-4FF4-9D51-28A07193836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26" creationId="{83B4803E-7404-4D81-B154-FA813135B39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27" creationId="{084C1C0F-F3E9-40DD-8E31-C6BF3F40C2B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28" creationId="{A7855C00-0ECC-41EB-9FDC-C4F35DB6315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29" creationId="{3389614D-14F1-437C-A9EE-58AFB42C408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30" creationId="{39525424-6C21-4093-89F8-54687CE80CA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31" creationId="{0D162939-0FA8-4613-91CC-401A664A1CE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32" creationId="{F7739213-3A0B-49EC-BE7D-7D60B065B3C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33" creationId="{B94A2F85-3884-42D3-96D5-843ED733332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34" creationId="{6423987C-3125-4D4A-9BAE-84EC6D06101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36" creationId="{3CE45E9F-43D4-460B-A1DE-51931477C63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37" creationId="{77306698-ECD7-47B0-97FD-8090F5E0805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38" creationId="{D434D195-FF8B-4921-8953-B717B88FC5F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39" creationId="{0D5A655D-9E9B-4B98-B86D-543858C0D65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40" creationId="{7037F693-0946-4766-B61A-C54B48F921F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41" creationId="{9AF0927E-49DA-4638-AEE9-5248646C879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42" creationId="{9E9B03C9-8E09-4B19-8C5A-22A4FC6BDC7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43" creationId="{DB454D9F-88D6-40FF-B561-8FBF135C5E2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44" creationId="{732FAAC7-D903-4F69-852D-8D76C7D0C7E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45" creationId="{4DE8368B-27AF-4BD5-9817-F07C49AE320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47" creationId="{55CBE0AC-06CB-40C8-8BFD-EBBEFBEDE0F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48" creationId="{384363E4-B7FF-49E6-9250-864B3007F62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49" creationId="{A3DC9EB6-A614-41CA-B87B-1207EF7D1C8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50" creationId="{4DA4C437-C018-4D71-87B8-12C6CC8C9F7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51" creationId="{86E7FEF5-18DC-49F6-A7FA-1E530B9F0CA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52" creationId="{27A0B356-27A6-4697-9B64-2811379455D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53" creationId="{D50106A0-18C7-466B-B9AC-A61D5E697F0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54" creationId="{92921E1E-96DF-408C-A334-779484F1F1E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55" creationId="{B78D4A65-A070-40E7-9529-8D9DC566B33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56" creationId="{FFC431A0-2989-4E23-8315-C6BB912372B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58" creationId="{0FC783A8-94A8-4A2E-BC5E-2D1581C3507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59" creationId="{801D9C75-4D25-4B93-AF43-084BBA7FC21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60" creationId="{9B0F8AFA-0DA3-42D5-B783-2EB2F35E00C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61" creationId="{4F62D391-8792-475F-BAC8-2679E2F61FE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62" creationId="{A02C649B-16D1-4F60-8105-74C08C3A3BB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63" creationId="{79A090CF-E4FE-4F1E-B4A8-E2B0E085CCA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64" creationId="{F713FE60-CE69-4983-9016-FE0A446F882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65" creationId="{9E11EC76-EAFD-4C3E-8DD7-86F92A33E85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66" creationId="{FBE6492A-D08E-40CC-A379-184A1470D7A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67" creationId="{035464AC-0233-41FE-A52D-325C3980AFD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69" creationId="{07D1A317-8B6E-4371-804D-CF63BEE5F80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70" creationId="{EF68CF15-6CBF-4B35-AC21-B45E7556853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71" creationId="{5453004A-0245-4852-8C1F-4F8B598FDE9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72" creationId="{9EE61F1E-319F-4CDB-870C-236493DBF45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73" creationId="{1427A58D-2278-473E-A003-571EB4962D6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74" creationId="{D3C642FD-0FE0-4AE9-B215-C38865317FA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75" creationId="{E202CB1B-7520-44D2-A45B-79DB0A21E74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76" creationId="{8E3F7AF0-BCCA-4B3A-B282-7D1D9C908EB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77" creationId="{097438CD-CEDA-49E9-9B65-597FAEC5D60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78" creationId="{078A9512-255F-4A34-8889-5A93926B212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80" creationId="{43E9F0E5-B105-4B53-A979-17EBA6A5CF9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81" creationId="{C858B7A1-1F15-49D1-8471-1C5AD0E95AC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82" creationId="{077D94D5-8181-46CB-BE02-8ED43644C86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83" creationId="{3EF49210-F240-41FD-B275-66C31C395AA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84" creationId="{9B315AAA-332E-4883-A26D-B3DAB8C573D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85" creationId="{BCE2FD79-E74A-499C-81B0-B9C51F1DF47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86" creationId="{06DDE817-EF74-421C-89B3-46044DD393B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87" creationId="{87F05E06-F17A-4DF7-B0F6-6E1B04747A7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88" creationId="{CE779955-1B25-429A-8A44-5757C3F9DA1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89" creationId="{A4469382-5BDC-4CC7-974F-75A8712F6ED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91" creationId="{36E6D0F9-CC85-4BED-A010-B11CA627022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92" creationId="{6C9A07D5-D082-4946-9B4D-19134E83704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93" creationId="{649AB0D7-DCCF-460B-9E79-F57F7D520B4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94" creationId="{B9640C24-9AFF-4AD1-A4B0-45ECB418EEB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95" creationId="{6505806B-B9C7-4B78-9039-C1C665E4E03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96" creationId="{3397294B-4DC0-4145-BF4A-413975BF614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97" creationId="{525DFAEC-7ABA-4E8C-B0D1-6A993960ECA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98" creationId="{36184D58-B669-435B-8008-FA3195BC7D8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199" creationId="{CEE687FA-FFF1-4470-A73B-6FEADE2692D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00" creationId="{A6AA35AA-C2AA-4A57-B235-4E2166C7189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02" creationId="{C8979107-8EC9-4038-8B8A-92321A1D9BB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03" creationId="{E6C8000A-303F-4145-BABF-0D79C3DCCA9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04" creationId="{62191527-D3C4-4D46-8828-0D4A89C11F1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05" creationId="{0AAD2E48-8F98-4A46-8642-5BD9B8598DD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06" creationId="{094FB501-A1A6-4F7A-8722-AA7559EFDAC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07" creationId="{AE7BFEF5-D061-4E05-9CB4-1D80CEA577A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08" creationId="{B1EC8F1F-6981-4ACF-8CAB-EBB8D231D98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09" creationId="{F583AE9B-EE4D-448F-A0FB-4C1370F6B55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10" creationId="{A3A84B0C-599A-4B44-AA05-5B703BF6452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11" creationId="{ECE49EF4-2979-45E9-AF0F-56D27DC4688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13" creationId="{B206739B-3B35-453A-ACEE-81195D5C98A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14" creationId="{17F7F901-F20C-447F-B050-F589C052EDB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15" creationId="{8A21D3A4-DE83-410B-9D59-1B4B785307D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16" creationId="{93B3AC53-12EA-4D58-89B5-D40E93367D4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17" creationId="{5B3AC5AD-C2CB-4606-A6A6-705C926B3B3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18" creationId="{75387F3C-A285-4553-9148-30D61A26EF8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19" creationId="{6EBABDF8-1C8F-4DD8-AE47-2122F04A656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20" creationId="{AEB0C78C-D53C-47A7-AA48-30FF05B1AD7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21" creationId="{2B800A3E-60A3-473D-907B-42D3ECCCD5F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22" creationId="{1514DA8E-4580-4A4F-AFC5-6D7BBA56931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24" creationId="{83BED55A-3812-40C9-AFE0-46FE86F98EB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25" creationId="{0CC7B4C3-25F6-4E4F-8C3A-F498F8E8CB2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26" creationId="{6E7E457F-9D77-4CC5-9055-25670E76819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27" creationId="{ACB43600-C827-4B90-96C7-0F65AFE5FC6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28" creationId="{20D89FF8-EC62-4A45-923B-E4BC2D84AF6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29" creationId="{67496FE3-1BEB-47B1-B6E4-61DB59651DD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30" creationId="{45EA6963-7C26-4576-9430-E821EE00CA2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31" creationId="{729292F0-92C7-48B1-A03F-320851F16E7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32" creationId="{9EE0B5E6-5260-405F-B968-8A0E125D6BA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33" creationId="{9490B44D-6C22-4B64-BD41-8DE6024FE84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35" creationId="{55A9FE2C-C56A-4804-9C32-287DD0394CE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36" creationId="{AAD2D16A-20C1-4E8A-B0EC-49E40ADAB1F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37" creationId="{288E1BC4-7B4C-47C4-A689-1811059B5A4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38" creationId="{2EBD3EEC-564A-48F7-8115-E188119AD43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39" creationId="{A3607479-5E50-4089-936A-A080C398117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40" creationId="{80C35564-9FF9-4E00-B2C6-186885C4DC9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41" creationId="{F5AA7E9E-C4BF-41A7-8D14-430FAC4B135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42" creationId="{DE25CE59-822D-45E2-8072-B47160E8CB2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43" creationId="{25E3FA0D-6085-43FD-9208-D92B59E6AE2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44" creationId="{42CFFCF6-39A6-47D4-8BB8-6C3F341BF96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46" creationId="{847B8D4E-63B4-4E99-8B41-71262113614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47" creationId="{EB248CB9-4046-4BC7-8DDA-57786B333D4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48" creationId="{077506AC-1B18-4563-AEAA-817014B763A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49" creationId="{088F1894-88ED-498B-B84B-05D3D985E3E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50" creationId="{9A47AAB4-A40D-492C-98F2-C85CE8F96DB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51" creationId="{BA11DE0D-C1D0-47A0-86CF-394E1C9E751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52" creationId="{4786393F-4089-4667-9DC0-ECFCBBD8B55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53" creationId="{B75AAD4D-4443-4EB6-A223-624FDEE4109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54" creationId="{2667DB72-06BC-4BCF-99ED-F702931B190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55" creationId="{AC7804F5-0FD3-491E-833D-3D4FBB3F8D3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57" creationId="{F9966009-2599-47CE-ABD8-5341C4A1108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58" creationId="{B2E7F136-65CE-4F7A-BBD1-B1C80AB2DBC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59" creationId="{E756960D-8B14-4D8F-991B-465B2205D24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60" creationId="{1F4386A0-818A-431A-975D-C06276E338F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61" creationId="{23BCFD8F-AD42-4111-9948-EE18679B223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62" creationId="{47987556-29C5-4546-8158-F2929896FDA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63" creationId="{86D12F32-927D-4D49-B2E0-92167281A1F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64" creationId="{A35F5E31-F8D5-4B47-8738-1535C83099E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65" creationId="{88B5DD5B-9CFC-4650-BFA0-B7C7EE9DD6F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66" creationId="{2F2169A3-4665-42F0-B04E-F4943F27719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68" creationId="{092397E4-39F9-4547-9C7B-768B529E73F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69" creationId="{98523FF1-F088-4E78-BDB3-89E0644116E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70" creationId="{5D43336E-5C67-4D77-BF49-19A7938F900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71" creationId="{C97AEC06-C8D7-4BBD-9E97-A0AD8CD9FC8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72" creationId="{D8D5AD3E-E784-4A7D-AAEC-4DA7BBB9299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73" creationId="{C693588C-14BA-4210-B5A0-173F5C8B590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74" creationId="{351A2186-E3DD-46C0-B50B-9F73309696E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75" creationId="{DB93B49E-3E6F-4E53-A467-94DA6057949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76" creationId="{A611D23D-9980-465A-9588-AED8D4F5B63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77" creationId="{8B83D053-7492-4915-B2AB-8837A919DD7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79" creationId="{470556F6-1158-423E-8ACC-2CDB733293F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80" creationId="{72AF6742-805E-450E-B76D-5D9C763AE8E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81" creationId="{5A219D5C-CEBE-400A-8934-6485DB7384C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82" creationId="{F83FB50C-4185-422F-9E6A-D1A86E919DC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83" creationId="{C1599413-90B9-4BD3-9131-A2FE1B35F31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84" creationId="{4282968F-B14E-4FA5-8E7B-DA55F0A2D9A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85" creationId="{B90BB566-1E8C-42F7-9D92-62F557032F6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86" creationId="{1A162964-05C8-4D18-8B60-8EDF9A2A075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87" creationId="{29B5CEE0-44C9-4F73-944D-4BA8C981B0B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88" creationId="{0DB439A5-955B-4290-B6BD-2CD1DA5E2ED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90" creationId="{BB79E6D8-3CEC-41BE-8164-1CD4CF31DE0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91" creationId="{BF35068F-7F32-44C9-BB2A-47A0F60A242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92" creationId="{157D322F-059B-4521-8588-0F3F618F7F1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93" creationId="{20C8D838-89AF-43D9-BE60-68BD90BACA4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94" creationId="{0B7FBBB2-6B3F-4946-8D6E-EBDB5EAC629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95" creationId="{B9449404-C460-494C-B768-B69E8D4BCF6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96" creationId="{242A33F1-2129-497F-A312-640B6BFD68B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97" creationId="{35BBE714-7357-450E-A67D-DF62D240774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98" creationId="{E412D71B-E84A-4D47-BB19-73591FB6D48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299" creationId="{01309D07-361B-45CE-887A-FBE51FDF0EA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01" creationId="{A0955712-0065-4DDA-9C4F-D24713EF3B2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02" creationId="{3BF7A05F-9560-4485-BD7C-3AEFB1EAB3D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03" creationId="{D352F121-8564-4E4F-A7AD-3B71C64780D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04" creationId="{276D526F-F825-49E6-806D-48B577A1943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05" creationId="{8403C159-9B41-4794-A45F-EFFB2DBA5D4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06" creationId="{5B6FD60A-61C6-4B67-8219-B9C5D4E0B96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07" creationId="{68CE53FE-AACF-44C5-8A03-1669E7CFC93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08" creationId="{BA897076-DFFD-451F-BA72-883EB944707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09" creationId="{7492DFC0-5E76-4D08-A538-9EE5EDF4351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10" creationId="{D06402AB-7D6F-4ED3-8F5E-F289904130C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12" creationId="{A96FAEEC-C382-4C29-A8EF-6744FCE8F9F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13" creationId="{4D577C08-9C0E-41A3-814F-5041970EEAA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14" creationId="{EF9CA5DC-7818-4FF3-9B0B-E68CBF19258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15" creationId="{870F6859-530F-4493-948B-BA6935D0839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16" creationId="{71BB0923-FFB4-4FC3-9C1B-53579CF856A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17" creationId="{0110677A-E388-4B99-87B8-878C5B67B6B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18" creationId="{C114A741-1EBD-421E-9816-89241F45E51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19" creationId="{0241B5E7-EE26-464B-BA3C-12744C94BC0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20" creationId="{6AD256DF-20FC-45AF-A5C9-9CA10D73BE7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21" creationId="{60BBFE25-6D31-46A7-8FD1-268334D5B3B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23" creationId="{B716EA26-A431-4B94-AF63-425E303549C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24" creationId="{0F43CA1C-D649-4865-A442-58101BF49F4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25" creationId="{02302380-BBAA-4B73-91F8-101C20E085D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26" creationId="{059373E5-D523-4BE9-AF7C-11A70FDFBB4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27" creationId="{E3C62F6A-DEEA-436B-B2DF-277C72DD18A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28" creationId="{A9D12BD9-B8F4-4C50-BD2B-2208A92BA65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29" creationId="{506DD07C-A72B-4CFB-A120-7B2D5999886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30" creationId="{158E7E28-5063-4E7B-B5FD-7D3FDA41006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31" creationId="{E0D5F019-1960-4FF5-8E9C-57AFE73DC09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32" creationId="{1FDBCA3A-7656-4451-A77B-46739F6A178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34" creationId="{3CE8D31A-5507-4199-B256-D3DDFE4E1D8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35" creationId="{B4E1C6EB-D166-4F59-8463-E2318990BD1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36" creationId="{36AA4A29-CBE8-437B-AEEA-336680AD1B1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37" creationId="{A462B07A-4B20-4B81-9058-1A9570E4D3D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38" creationId="{3B08A17E-19A6-4EEF-A109-91F789AA0C3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39" creationId="{B0BA1D90-5E0E-49AB-AC14-1C2B2611D69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40" creationId="{86BD1230-354B-4209-A090-C4475D42BFE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41" creationId="{5D7157FE-129E-44E0-898A-2CAD2C0E71D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42" creationId="{4AB36A4C-3B25-45F8-94F3-C6C93C86F42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43" creationId="{430F4494-E7BE-49CE-A29E-03D372EBA42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45" creationId="{BF855195-102D-44E9-862B-C54FC8F02BF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46" creationId="{F96D273B-B129-4477-8B3F-92A656C0F16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47" creationId="{C5FC948B-4005-43E0-BB0C-1EE50A19CA3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48" creationId="{692EF7E5-FDF0-4230-89FD-A84CAE38E7E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49" creationId="{299E0CF0-7577-43DB-9B89-448F6A85829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50" creationId="{D39DD716-F5AE-4BF2-BD3D-DD2FAF9E29B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51" creationId="{75C2CFCE-915B-44CE-A3F5-2F114968D67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52" creationId="{276BA4EF-FE8D-4A23-8FC2-AB63CAB6205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53" creationId="{DE3169A4-4BF3-4171-9CF9-ADC27663F21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54" creationId="{6B71C1F6-883D-47FC-9899-EF2E716A261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56" creationId="{0593698F-81CD-4D3F-AFCC-2BD5E023A32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57" creationId="{104470C2-CE8F-4F45-9A79-D8067E3B720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58" creationId="{2CF6FCCF-2422-4FC1-BE3A-61E96B6CEEB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59" creationId="{DCFA87DA-859A-4D1E-9B28-3197E96B7B5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60" creationId="{9CFFA198-B400-48D3-AB49-CFB95B450F6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61" creationId="{1AD85592-F1D8-4129-98CE-7653F17BD43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62" creationId="{678C25FC-7371-49B0-A984-BBFE49DFA3D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63" creationId="{6DA339E9-B625-4942-B2E1-0FAFB7980D1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64" creationId="{BC7F96BE-E1A5-400B-A36C-274993D0B85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65" creationId="{08FEEA22-1AD7-4122-A44C-807EC081E2C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67" creationId="{4593E3A3-AF3C-4D13-B372-61EE3C0BB2A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68" creationId="{0EB2C9FD-A924-4C64-9ED9-9C9E00BDD19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69" creationId="{6A1B868D-8C9E-47A3-8453-2F3E844C2D1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70" creationId="{6D724368-A357-4B17-80E7-44DDFB5A801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71" creationId="{9CB00896-2477-46D0-981C-96E977F5E9B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72" creationId="{45814998-3CD4-4555-90D5-96122474570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73" creationId="{E7CB5419-4228-47AC-AAE7-547BC7FD1BB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74" creationId="{7FF28D29-FAD3-4B4B-B6B9-58AC41DFBEF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75" creationId="{1F13E0AA-A9A3-4878-AF3B-CB73C87C308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76" creationId="{15EE051D-D1FA-482E-A6B5-21929C85E9C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78" creationId="{C2009EE3-728E-4FAD-B28E-65EC9A836A5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79" creationId="{BAB80CB8-162E-44B8-9E45-013C7C2ED26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80" creationId="{F3E89A48-C941-4E6F-91FF-0F33AF34FF5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81" creationId="{5B58AF62-723C-444D-BD31-0625641415C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82" creationId="{EC2CE7D5-0B1B-4BA3-A540-8CFFCA08DE6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83" creationId="{9D9DFA5E-2FF5-47CF-9C03-57910B5A597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84" creationId="{00F880CE-6B1E-467D-A233-A2A2573715E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85" creationId="{1D13C00B-C4F2-4BE7-BF57-245061EF50D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86" creationId="{81236234-68D6-471C-BD4F-E90650C5F61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87" creationId="{55D37BEF-704A-40DF-B3E0-6E1510F0A1E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89" creationId="{FCF70661-1D7F-414F-B8E0-54DFB36C65B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90" creationId="{573D5F61-2218-452D-8EBA-7DC0AABFA0D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91" creationId="{6712F0E2-DE15-4CEF-A5F2-C182A0CB479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92" creationId="{D8A078AB-44EE-4A78-A01B-FEED46BBF2A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93" creationId="{08DE7980-FF96-4BA6-926B-3245FA6E5FC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94" creationId="{5ADA2648-7883-4720-949C-6CA9CA36345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95" creationId="{5B76EFF8-122E-4A89-91F5-8F45FEF031C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96" creationId="{59DAF711-53A7-4AED-B210-4688DFE8924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97" creationId="{6D9FD495-BBB5-4F6F-B1D6-DD1287D6E26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398" creationId="{1793F36E-4854-494E-9EC0-863E75EDC89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00" creationId="{BFECABD8-0117-4C05-BE82-D14F346DB95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01" creationId="{47341E0C-08F6-45A4-8FDC-8E1639A3276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02" creationId="{813E1041-9881-484E-A0DF-A467B7A9704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03" creationId="{BE46EB8B-D51E-444F-9988-35F032CBC40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04" creationId="{B8E89345-3E24-4906-822D-DA8B4E2D642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05" creationId="{067A7160-8363-4817-B0E5-79270E1337B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06" creationId="{4D782DE0-C3D4-466C-ACCC-68650048470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07" creationId="{3950C9F3-5260-4B44-A0F8-5A9439ACAD7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08" creationId="{45020B85-98CB-4583-9265-A42024C48EC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09" creationId="{E7AC41CB-4EB0-4159-AD67-06FAFB409DD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11" creationId="{95853B2A-526E-4887-AB7C-483292F0517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12" creationId="{F71ED03C-4FEA-41DC-8934-B6A87D0F563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13" creationId="{B00CB9B9-E4F5-41AC-BE80-7739DE5EA9C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14" creationId="{BD6C2B80-53CD-416B-92A8-A84104A6047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15" creationId="{4C523805-B52F-4E55-BB36-90D12F7428A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16" creationId="{9539813A-02EC-4806-9FAE-5B63DF074E3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17" creationId="{2D9D2D7C-9451-4DB6-A6B1-E95548F3301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18" creationId="{E3C6FD87-031D-4D6E-B24F-145F4773775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19" creationId="{07A14EE9-239C-4241-A21D-6D3D3B96D62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20" creationId="{A2552C69-3615-4392-8190-BAB72E5C26B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22" creationId="{59AB6D30-7B24-4FBC-9EE7-2F4800D48B5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23" creationId="{D5C50BEF-7FE6-4D21-BE54-685380D674E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24" creationId="{A8FEC9CF-FAAC-4A73-9876-1B444CBC3A1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25" creationId="{33C0A75B-886E-4EF4-999B-D1367470253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26" creationId="{C7858667-039F-4852-BD68-71ECD7463C9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27" creationId="{BA9978BC-03CC-41A6-9BBB-E015B4B02B6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28" creationId="{5CD2AF00-3A1E-453A-936D-E5E40BD562B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29" creationId="{48AB925F-4CD8-45C9-958F-46DE11D51A7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30" creationId="{90B4AA5D-2DC3-41A9-8654-F2B1766799A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31" creationId="{A9617C01-65A7-43DD-8893-86E3FC548E4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33" creationId="{AE9AF916-91D4-4483-AF8D-2AF37472351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34" creationId="{DB2AC15F-1DE4-4DF7-B3A5-90BDC6E00DE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35" creationId="{28AE5B0C-4E7B-4D8C-A415-DA6FE541F7E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36" creationId="{BF669657-7ADA-49A3-AB33-820EC88AF89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37" creationId="{55766ADA-A738-47D1-BB28-152B9580AA9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38" creationId="{466492FA-068C-4940-8D64-58D352ACA67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39" creationId="{9386EC3A-28E8-4EFA-9E16-0C80E5320A2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40" creationId="{F84F8A23-16A5-46AE-94C2-9492710AE0D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41" creationId="{BD7451B4-7DA5-4187-A98D-084E8250CBC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42" creationId="{98ACA80C-2597-4522-BF28-56EEF1B3D58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44" creationId="{D8A3DF20-8903-4DD3-A00C-0F98AE09E83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45" creationId="{D8D282EA-8C9A-47D7-8CED-7F097314A61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46" creationId="{43E321F1-74C5-405B-AF46-DEDE4A340DF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47" creationId="{8DB55B5C-214E-4633-84E1-EB8E1F0EA59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48" creationId="{36E62646-66CA-404A-9C79-115F7FF787D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49" creationId="{B012F084-7D10-45E6-92EC-0F1341FCD6B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50" creationId="{7A024045-5DFA-431C-A326-A1363EEDBF2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51" creationId="{CCDC229F-FBC7-4EF0-B284-DE2F66C2886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52" creationId="{ED5606E2-038C-494E-A089-57A5BB86320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53" creationId="{E6D736E0-1679-4E77-8E7C-8E580C950E5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55" creationId="{63B977C5-8943-4C7E-8282-649BE44E957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56" creationId="{7E6865B4-0EC9-4CD3-9450-6332F6A3E17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57" creationId="{64D4DED2-FEA4-4F1F-81A0-78B2AC90247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58" creationId="{B0A3C97F-1785-463A-A343-268E32BA956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59" creationId="{760E065A-125D-4928-91EF-D2E1453D9B1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60" creationId="{F035FCA7-5471-45F7-9054-7366FBD21FC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61" creationId="{EE21DE35-B016-46FA-8738-DF741F991C6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62" creationId="{73DAB453-E9F7-4439-8425-5CD359F0DC8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63" creationId="{E8B57D82-1862-49BA-83E0-223D519FA32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64" creationId="{3B37D578-6EAF-4EA7-A9BB-EAEA3B488F6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66" creationId="{31346A39-5953-423F-9393-BF0473C4A79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67" creationId="{2A1B04EF-83EF-488A-A90B-52432F959B4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68" creationId="{0D0947B3-3F51-488C-8B63-082C8283840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69" creationId="{11049219-DB67-44B1-BC63-8070F2F2BA3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70" creationId="{56BA620E-7FD9-4823-9B5F-BF346F55C67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71" creationId="{5442EE24-F452-44BF-B695-1C6477F015A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72" creationId="{3C3F04D1-AAF0-4640-897F-8DED597900B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73" creationId="{D0035805-5039-4600-BB71-568C3D19FD0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74" creationId="{117E4831-ED57-4457-8AEB-95D2AADC8AA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75" creationId="{41CE48E7-3818-470C-881F-D3F3B51AC48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77" creationId="{96B3C1FF-2BA8-490B-B5DA-B965512CADA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78" creationId="{AAAA1E6A-ED1A-41B5-89AB-C3519E679D5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79" creationId="{278D6AAA-CE7C-4D0A-8E50-0DA8EED3459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80" creationId="{58AEDCF1-26AB-46FA-985D-A65EA8A8C74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81" creationId="{5EDD4679-1C03-49A5-BD93-D9B8B829119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82" creationId="{D00769C1-B1A6-4A57-A29C-F7FFE1036C3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83" creationId="{C8347140-D908-4E2A-8DC8-74EB27906A8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84" creationId="{F3D872A0-F144-4E07-A2B4-EAD79F78FCF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85" creationId="{1A745F73-D41B-4FD7-8A7B-1A2308E941D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86" creationId="{900A7E9D-58BC-4B3F-9812-988F80CA66B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88" creationId="{CB1A09C0-02CE-49EB-82A4-B9EAB085001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89" creationId="{62633BD9-03BA-42AD-9DFD-516D5F8C670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90" creationId="{EE51298F-F24A-4214-BC78-826DEC6E5EB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91" creationId="{57C214D1-098D-4405-A65D-99ED32E6915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92" creationId="{76CED3E0-BF49-411A-B6B1-31DA42D9392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93" creationId="{547C7183-6079-4D69-8526-3578F846678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94" creationId="{AFD20B6B-2E05-4FF4-BA21-32DEF9820CD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95" creationId="{F734E678-A91B-45EC-ABBF-F8EBC336659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96" creationId="{4CCD080A-0CB1-408E-A254-9BCA7027743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97" creationId="{23FFAD68-3F28-4899-A91D-B60CFE063A7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499" creationId="{75C6A92F-8CA8-42E8-B85F-4080B330ED3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00" creationId="{D69AE4E6-5436-4207-9D6C-09DE2EE1D3B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01" creationId="{A09023F2-1F6A-4084-B997-F5F3E56C6E5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02" creationId="{90C273FB-D65E-4A37-B1E3-78F57C4F109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03" creationId="{220CCE9E-D32A-4EC9-ACE0-B2B1C150C92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04" creationId="{08AC5B71-464E-4592-90BD-DDEB8998F95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05" creationId="{1E7B42A0-A6D7-4A01-A79D-A82778B02D8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06" creationId="{542F2365-C1F6-4604-BDC8-B7A4F00C755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07" creationId="{A055AB91-312D-4CD8-9A20-DD4665D0FEC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08" creationId="{031282E1-64BD-4279-9B72-BC528A17E27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10" creationId="{99E90F29-57B6-461B-9A0F-CF84BDB4B88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11" creationId="{79C67A4B-BF3B-4779-9310-AD6630EC48C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12" creationId="{51BEF78B-0042-48A0-8B91-D01E273C95E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13" creationId="{AADFD6D6-E821-43FA-A48D-84255BC8BCD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14" creationId="{5C01B0D9-99C1-4A96-BAD3-49455CBE82F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15" creationId="{1E7A046E-163F-437B-A980-D30D3FB391D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16" creationId="{7F53DC45-7C82-4139-9BBF-1B1F27FCAFF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17" creationId="{94F0F11E-8C54-4441-B85D-87024709850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18" creationId="{91DABA39-EAAA-4517-9A38-7B33C7FCC52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19" creationId="{6D703AFE-8DBC-4FCD-BC0B-38241ABF9E8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21" creationId="{5CA5B931-C0B9-4ABB-A065-9F76FD1E2A3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22" creationId="{4D4D601C-23A8-4831-8205-F7F46CF56BC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23" creationId="{D895C1A1-4E78-43CD-AE32-07450F3F7190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24" creationId="{1B63EB8D-EFC5-4FD6-95B7-69F8CE23035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25" creationId="{EBCDA361-3CEC-4A7B-A075-20FE32378A82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26" creationId="{CEA6254D-81B5-4C02-9EAF-EE8F27C0B90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27" creationId="{E9FC810A-570B-4DDF-97ED-1FC0B3F7737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28" creationId="{F6372F59-A83C-427C-A5BB-42A725C3282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29" creationId="{F5AE78E8-285C-48FE-9343-E62336729C7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30" creationId="{85E36080-E5DD-4FC7-94A7-57C408838DA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32" creationId="{5450A04A-A9F0-4581-966B-DEA42631EF3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33" creationId="{8A59EDE4-418C-4B48-83A5-1C076E889C9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34" creationId="{3DB7989A-E088-41D9-BF5D-8E0F4129066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35" creationId="{D484CE99-9D35-405D-84DF-F8045D001E9F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36" creationId="{47E2526E-112A-4C08-BB10-AC2602291F8B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37" creationId="{88A71AEE-F1DE-44F9-B3E2-DA0FA8677C6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38" creationId="{282640E6-2B53-4DC7-A282-9998AAB1EB0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39" creationId="{D1D198D3-AEB2-43F6-A2A2-CC0EFFCA6BC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40" creationId="{F4F38B23-71A2-4BB3-B7AD-6B8BFDDDB9E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41" creationId="{A6F57314-A67A-44BF-B079-80DFC903BAC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43" creationId="{410E2848-9181-4330-B410-F0543F3E396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44" creationId="{C239670A-79C5-4B33-A9F1-B1D445BDD5C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45" creationId="{418BC7B7-278B-42A5-8EA7-73B00D64746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46" creationId="{A47195B5-2554-47AD-A581-1AD42D7A7AA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47" creationId="{B5003157-ADB0-4A3C-BF8B-251481A75D7D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48" creationId="{47C22131-E6C2-4820-A2D6-22A0A9B73A1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49" creationId="{97922342-4612-4822-AEFD-B0BE17E391A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50" creationId="{B6A6D43C-4BFE-45F9-AF6A-EDAD3F742F45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51" creationId="{13A2E7C1-D31E-4455-BABF-4FC57E6CB9AA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52" creationId="{A75D9629-8917-415E-9081-944B7196E91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54" creationId="{EBBD659E-24AD-4AAE-9610-9DBD0383F4C4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55" creationId="{AC2996A4-F209-436D-8613-61198E0DF4AC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56" creationId="{84671567-90BC-4837-80B0-C7ADE7553C03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57" creationId="{E7EAB976-B277-48AA-9F93-362E891DAB28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58" creationId="{53A46814-EB63-4AE2-9E23-96525C8DD529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59" creationId="{08A6246A-F48E-4D87-9CC0-6851FEDD8E47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60" creationId="{ACF9C4A4-4BF8-478B-8912-8D807E285316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61" creationId="{631AA024-6777-4695-A117-9537E0338A1E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62" creationId="{7B8F266A-6D5F-42D7-8A57-48D8C4083191}"/>
          </ac:spMkLst>
        </pc:spChg>
        <pc:spChg chg="mod">
          <ac:chgData name="NGUYEN PHAM ANH THU" userId="baf72463-252b-4d5f-a6ca-5a6327a9888d" providerId="ADAL" clId="{2F718089-70B5-4574-BAF7-6821E1523347}" dt="2022-01-02T03:53:31.848" v="1789" actId="165"/>
          <ac:spMkLst>
            <pc:docMk/>
            <pc:sldMk cId="1263203054" sldId="318"/>
            <ac:spMk id="1563" creationId="{6549D818-EB58-4785-B211-CD63B3A01F7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65" creationId="{1CA10533-F7ED-45C4-B7AB-6A4FC3C465F9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66" creationId="{B7F4BB4D-34AF-42CE-802F-965BCA5CB4B2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67" creationId="{69786E1E-B789-45A4-B13D-A234BB5122AE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68" creationId="{1668122D-24FB-4116-8669-B45A9613ED84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69" creationId="{6ADFF58D-2EE6-4732-AE34-0561DDED9A9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70" creationId="{D94EC8C6-9682-4D71-AAD1-D61E81D2D03F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71" creationId="{6050A90A-F3F3-41E2-BE58-BDF4361B04C9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72" creationId="{09281B9B-55E6-4FD4-A853-21336F74943F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73" creationId="{16CDEA44-3455-4DD1-8314-C38B07C814E9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74" creationId="{B1538F2C-E910-4DD4-BAB3-A2E493951C79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76" creationId="{77117A68-0DDD-4CB7-AC29-DF7553D73824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77" creationId="{8678A201-B8CF-4BF1-A35F-6E27447AF762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78" creationId="{F2B74B3F-E4D6-44F9-BA70-4912EE197722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79" creationId="{6C842868-9D08-461E-A2E4-68C23A2D7385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80" creationId="{EB2F1482-73C9-4FE8-8538-52793849DAA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81" creationId="{A3E2DDD7-83B8-4540-B05B-B2741D434D39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82" creationId="{28D57C82-F1CC-4ADC-8757-40E34FCDBE22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83" creationId="{CCF92B8D-1006-471D-9BCF-ED426BBD1E7E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84" creationId="{DB4BDD4F-D45A-435E-8941-E2F3A55B932C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85" creationId="{EB89F90C-7685-4E41-8CF4-3F725B5BF76F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87" creationId="{E9EF78CE-D45A-48A2-A96A-D562A8313D7E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88" creationId="{9AB11A63-D80F-4D00-8F5A-ED6013C54904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89" creationId="{6A343331-1470-4B31-96A2-D56E9BF93029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90" creationId="{8535E8B8-BCC4-4CAD-B6D0-6E9AFDF1C08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91" creationId="{1F9D2588-A970-4C6C-B818-E7D307E44F7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92" creationId="{6BFC5179-8E41-412D-8E1A-25B78EA1EAD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93" creationId="{78D8EE2D-81A7-4D05-8468-7F1165F0806E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94" creationId="{AAEB424F-A814-4AFA-BED9-B2500FFCE548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95" creationId="{2729B69F-4C73-4335-B6A8-462229FE9E8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96" creationId="{3A65C964-658C-4715-8676-D9C77FB5BF56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98" creationId="{8A8BA07C-EE09-4C20-88BF-FDD231B7CE4B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599" creationId="{7EBA1574-6285-45A0-A3E4-1907923FF7F4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00" creationId="{91A396D9-F526-4B19-A822-F0E9442CC00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01" creationId="{DB33F589-F8DC-47E5-B259-4BAFA3903C9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02" creationId="{B2E3C0E5-4AFF-46F8-BD5D-73309065AD71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03" creationId="{5CC506C0-66B4-45E0-9DF9-95A05B35E35F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04" creationId="{551F820F-BA3F-4A5F-A529-26E1D3F63339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05" creationId="{8916F0C7-88EF-4351-A85E-D87711A78B65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06" creationId="{A32B5DCF-BB2B-4D62-BA71-854775BA6F01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07" creationId="{17AD0FF2-61CD-469B-9335-4E6FCA1C5E7B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09" creationId="{BA605F8E-AC6A-49C2-929C-B6E814E51C9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10" creationId="{DDF1397A-B1D6-44D6-B9EF-13CB25C40F9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11" creationId="{6422545D-A6BF-4A21-A0B3-DD3DD1A1B195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12" creationId="{B2FAE56B-78EB-49F4-BFD0-B07E6DCA7888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13" creationId="{69B342A6-1F7E-4FFB-A39D-1630EF92714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14" creationId="{9D006129-2A91-45D4-B74B-06C505CD9EF2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15" creationId="{052DE2DB-E0BD-4F40-B329-0F87C745DAD6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16" creationId="{2A4EF20E-1D34-4BF6-84B3-DFF3DF5F396C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17" creationId="{31CE96AC-615C-4E50-885B-0E95FB508AA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18" creationId="{C62CC2D0-4CC0-4F55-865E-CAA715A908E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20" creationId="{EBDE39DB-5E60-473A-A527-1A41D6180042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21" creationId="{FDC98D9B-914F-46B2-9D9F-96613F24DD70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22" creationId="{1DB6BFAC-173C-4401-AE25-C11BC388075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23" creationId="{DEE7635D-EFF6-4E9B-817E-971432E3ACFB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24" creationId="{86D65FC0-25CD-456C-9E11-28DD3FC00D3C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25" creationId="{93A46B65-7860-4374-A0BA-61431004ACB6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26" creationId="{F2ADF5AC-ED22-4573-BC1F-256CA6359F9B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27" creationId="{D665459F-B6F3-4206-A037-35B38965B1A9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28" creationId="{57EA800E-7E12-4B90-BB6C-9D379EA2005F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29" creationId="{395E99EA-0F3E-4B18-B3D1-2B8FD1254F44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31" creationId="{DD6E0E3C-C31F-4023-AC9D-A8A73107086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32" creationId="{C0546F0F-3C82-4E6D-865C-70ECCE16D65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33" creationId="{CF6B3535-FAA5-4FFE-8009-5D6FE19FC73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34" creationId="{6EF0ED97-967B-411D-86E3-5FB05CDE8420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35" creationId="{C23AC9A8-BDFC-42CD-B885-FE3AB5AB222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36" creationId="{4EDC891B-DBE4-45FB-91F1-5C446E7D72F2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37" creationId="{D6FFC11C-64D9-4EE2-A831-F31393D73C8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38" creationId="{39D0A827-231C-4F81-9E59-A0B9B4EE07F9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39" creationId="{F5F59345-A3DE-48F2-A650-3ECF85D24D81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40" creationId="{7E17A72F-D6E8-4637-9F5C-63EE3DFB1538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42" creationId="{9CC57A1E-3937-4BF0-8A14-7D8A2C5A6D5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43" creationId="{719418DD-CA6C-4697-927C-A7139A5D3DA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44" creationId="{FE18BC0A-8164-4FD2-B9DC-B6A68DE3482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45" creationId="{27391409-B2D1-4A24-BD39-E6EC1B236175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46" creationId="{EA6A9228-56CE-4EA8-8302-4E1E969A397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47" creationId="{DB3B72B7-A567-42A5-B7C0-60F4E1CA81B6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48" creationId="{B9134E23-0291-4823-82FA-3E1C45330BB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49" creationId="{4347619D-E2BE-4038-9D61-5ACA86A6CD5C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50" creationId="{51827D2F-88F7-4978-A5A6-AB3397CA3718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51" creationId="{C4ED1B15-27BE-4FF9-9D6B-4E726935B51E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53" creationId="{15D9096F-EDED-4648-8C42-84E32C528484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54" creationId="{91197220-F032-466C-AD2D-5D1C79AA825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55" creationId="{75F863D9-82D7-4E74-8F59-6B020FF31A3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56" creationId="{017FECF9-4A1E-41A4-BBF9-55501B4BDCBB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57" creationId="{06B99899-C87F-466B-B8E3-D55CBD0FCE2E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58" creationId="{929846F1-202C-49AF-8F29-4379FD7266A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59" creationId="{DD48772A-E91A-4C42-AA7F-61E6603E841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60" creationId="{E3A95AEA-8627-45F2-887F-196386C81B7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61" creationId="{415D015B-69E9-4486-B545-3F9532663B2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62" creationId="{5E71341F-433C-45B4-8C84-2F1807EDA2E4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64" creationId="{FFC77BD1-2CB5-4CF1-A52C-759D57FD3D4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65" creationId="{8CAC3D4D-A4A3-41D3-802C-7694A52FADB0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66" creationId="{F158BDA8-2BB2-4182-9FA2-69FA285D19B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67" creationId="{785A9CFF-2B98-4926-8D87-A2801A006B7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68" creationId="{2E18F65E-2B1B-4C3A-BC11-76B9B7C438E4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69" creationId="{E30EFDD5-DD44-4B75-BEEE-E934EBAE1989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70" creationId="{864E0882-C644-4896-99D8-5F0F82C9C74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71" creationId="{3F93A8D8-1780-4850-9E2E-F217F7E40C9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72" creationId="{5CBBAC60-F4C4-40B8-A853-2C45B9E639D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73" creationId="{B5C1D276-1183-40FF-92FA-454674440976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75" creationId="{782907CC-FFEB-4E8D-B8DA-F16432F6484F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76" creationId="{F85B9259-B9A9-4CCD-8F18-AEF382269C1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77" creationId="{B1A70427-82D8-47D0-BD1D-1E7B02B3195F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78" creationId="{6925AF7D-C7CA-48E1-9BCF-1F7C9A86FF5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79" creationId="{5CD97DBE-C0AD-47A3-9B05-2C217DD9DBE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80" creationId="{D6AA5F2C-3232-4080-ACAB-264A9BC18A48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81" creationId="{1EC496A2-A883-426C-B484-C031FC39EDF9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82" creationId="{F5EE76A9-140E-466A-A96A-C326BEA58FE1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83" creationId="{255E93B9-C1CB-4069-A98D-472010DB074F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84" creationId="{0A77DD4C-C129-4244-BEC6-FB3DACF69034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86" creationId="{405F946C-60D9-4919-A8FB-B60BA46E44D1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87" creationId="{9E0474A0-E319-4E37-AD4E-12B376F8ACD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88" creationId="{F9D997E8-0EEC-4F71-AA8B-4E59890F28B5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89" creationId="{FF2366F4-D438-40B5-AFF5-7AA6C230DC11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90" creationId="{E7C8938A-E715-4538-9107-96CF52E7274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91" creationId="{84A4D3DB-754A-427E-B46A-B18882AABBE6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92" creationId="{89A22D72-3322-4936-ACF2-3D532474B110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93" creationId="{BBA20D51-59E4-46A1-A828-3A759BEDF7A0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94" creationId="{FCA46A3B-0192-4255-9380-B7FCDACD45A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95" creationId="{58340B1B-F006-4914-9177-60DCB2B1A891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97" creationId="{1A35EA18-8119-4448-873E-E4ED65632E68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98" creationId="{72DA664B-AFF0-4C0B-AF57-E7B993334391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699" creationId="{5ECD33F9-1530-4AFC-A9A3-19B9349A8789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00" creationId="{993FEE32-8B02-471C-A50B-E3AF8EF638A8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01" creationId="{6BA426C2-8F25-4393-AFF9-511F047A0FF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02" creationId="{6C4EEE07-8E31-4FA6-A169-178E4A555ED1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03" creationId="{D4E95497-0E2B-49FD-901D-03ECA690CE48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04" creationId="{9073E900-CC4C-437F-8B13-ED28114E6EA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05" creationId="{ED1F69C7-6D6F-40BA-80A7-08351ED0BBC6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06" creationId="{E4765671-C9FC-489D-A1DF-9B943CDD42E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08" creationId="{3105D5FB-B012-42F6-BE9A-D9A2D4ABEFB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09" creationId="{CB29B78F-FEF9-44DA-B96C-4470B51F7499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10" creationId="{51CA660C-44B7-4889-96FC-DF69A1E6B766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11" creationId="{56A0E2BD-F7DD-458F-85E6-EBFDA14A5792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12" creationId="{4FA664BB-33EB-424A-845F-C78B7F998A28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13" creationId="{FBE856B2-C692-491D-8A4D-1AA051F3A47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14" creationId="{36877B26-345D-4854-928E-11F32CE2A80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15" creationId="{815E69C6-742F-4AD7-9767-D27723CB1D75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16" creationId="{09D39807-DC27-4238-AC90-EE142118DD35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17" creationId="{F65BD1BC-8403-43CB-BFB0-255E33469D76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19" creationId="{02277F86-CE81-4AAB-BE0B-954478B4A9E0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20" creationId="{93A244C3-E31F-4C3F-9211-9C3D5609DC3E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21" creationId="{B48BB4F9-DEAF-4510-AAE1-B8FDB9E58D9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22" creationId="{520888F8-6D2A-4E9F-985B-3AD09C304FBB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23" creationId="{DE96C548-5EB1-42DC-AABE-A9F778EC1A5C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24" creationId="{CA695D8F-CEE9-4E5F-A0E2-1DCFC60A9BDE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25" creationId="{11EF69E5-0E44-4587-A058-3C45D9F4EF52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26" creationId="{B37880C8-1C5C-4F7C-90E9-AD1208A3742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27" creationId="{EDBBC251-784B-4FFA-9668-6FEC8DCE770F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28" creationId="{6EB89E0D-CD65-4F8A-B8C8-BE9FB7B0411C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30" creationId="{0F5AFEB4-DF88-414A-94D4-31663200E5F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31" creationId="{7EB2C7AF-5AB0-41DF-9465-414029BD24A0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32" creationId="{BE52FA33-F419-4002-AED6-F42FD6B667D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33" creationId="{08454C6C-DE84-4FE3-ABA7-2D50F9126A2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34" creationId="{8132B176-EF48-4E4D-96F1-5EA90950028E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35" creationId="{DB4706C6-034F-48BB-8732-291542F07E86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36" creationId="{EEA11F0D-B87B-45E9-A8BD-CBF8C4EA3E8E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37" creationId="{16C8C032-80B2-4816-90BB-8B615633546C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38" creationId="{DABD188D-B84E-4E9E-AE56-04F7B9F42F4C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39" creationId="{6843AE0D-8A00-4D5F-91FB-C3C59514C4F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41" creationId="{DEF1173E-F5AA-4A30-A356-D889EE2007DB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42" creationId="{DFD48D2A-D568-4611-A62D-BCD33914186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43" creationId="{C612265A-AE26-4D2E-9F0E-9484C7D9E52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44" creationId="{2CC59F2A-A990-4116-9F81-AD88AD5B5CF4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45" creationId="{0DC3F835-FA43-4F5C-B699-69EFF3B0E5D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46" creationId="{119E3129-30B2-46EC-953B-A842A69944D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47" creationId="{759880B2-B3BF-40B7-9A9D-841D3E479C92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48" creationId="{4A9E304E-6774-4A89-8E3F-0BBF8EB2140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49" creationId="{9AC62D2B-2615-4727-865F-71BD9E3862F4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50" creationId="{86027090-39A4-4F31-B2B9-A924A410263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52" creationId="{F1DF8B01-C6C3-45CA-9EB0-6B1B470BD681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53" creationId="{D74FF96F-A840-468B-A021-DE67B6E9EBCC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54" creationId="{5306643F-0CAB-46F5-8D38-2F887F39E656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55" creationId="{A2F1F785-63F0-415B-8210-81C9F3CCB0DE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56" creationId="{30702775-5155-40BD-8ED8-6E1F66793BC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57" creationId="{C2FACED1-C6D6-44C6-834E-E3F59BFE1E71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58" creationId="{BD09B243-FBD7-4FAE-B9B4-52CB87E60259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59" creationId="{78019D72-1827-4F5B-AC52-3E201194EDC2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60" creationId="{4B4855A2-3C21-4403-835E-0B5F1A11B601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61" creationId="{E248F030-7919-45D4-A47D-69B5ED840EEC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63" creationId="{227A2D54-BBDE-4169-84B3-CC61769A4CE1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64" creationId="{98E92797-EE03-46E9-B4C8-CFA3DDA3842D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65" creationId="{0370FDFB-E509-4CD8-BDE0-36F959133252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66" creationId="{B71FC416-3174-40DB-9AED-A9D522196600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67" creationId="{7590FDAC-373E-409F-A387-94AD9400CEC4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68" creationId="{9586E9DD-70EA-4CCF-BB3F-046ABB409F02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69" creationId="{C6AA5412-51CA-4D18-A3AC-1522F034605B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70" creationId="{87D87689-B2EC-411E-9392-46E92E556B5B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71" creationId="{130DC426-ABAE-420E-945B-D174E2EB3403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72" creationId="{7B25DF67-1EF7-4A74-A096-500D8EC957F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74" creationId="{886DCD02-9C63-4C56-8773-79E8A024E735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75" creationId="{6AB2FA54-253C-45BD-B0F8-05602DD374F2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76" creationId="{A8998D9A-62FC-4FD3-B6DC-BBC62D467EAC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77" creationId="{1FFBD2CE-F834-4211-954F-2A060E6430B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78" creationId="{456B3E17-F652-4B53-A8C4-369857EDAA51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79" creationId="{F8744D40-41B7-4AEA-814C-550702DCD22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80" creationId="{4849DD93-1CFF-41DE-B06F-DE01506B1F37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81" creationId="{0EF58D4F-9DB9-4061-AE43-0E3AB909C860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82" creationId="{2A03A1B7-B7D6-40AD-A506-F59D24290DCA}"/>
          </ac:spMkLst>
        </pc:spChg>
        <pc:spChg chg="mod">
          <ac:chgData name="NGUYEN PHAM ANH THU" userId="baf72463-252b-4d5f-a6ca-5a6327a9888d" providerId="ADAL" clId="{2F718089-70B5-4574-BAF7-6821E1523347}" dt="2022-01-02T03:51:56.401" v="1763"/>
          <ac:spMkLst>
            <pc:docMk/>
            <pc:sldMk cId="1263203054" sldId="318"/>
            <ac:spMk id="1783" creationId="{FD111036-990F-4F50-BEFB-0A636AB368D1}"/>
          </ac:spMkLst>
        </pc:spChg>
        <pc:grpChg chg="del">
          <ac:chgData name="NGUYEN PHAM ANH THU" userId="baf72463-252b-4d5f-a6ca-5a6327a9888d" providerId="ADAL" clId="{2F718089-70B5-4574-BAF7-6821E1523347}" dt="2022-01-02T03:47:17.302" v="1719" actId="478"/>
          <ac:grpSpMkLst>
            <pc:docMk/>
            <pc:sldMk cId="1263203054" sldId="318"/>
            <ac:grpSpMk id="3" creationId="{61F0E10A-1EF7-4EDE-8058-B1227765682F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4" creationId="{98B99D40-1BFA-4C4F-B411-3245A84CCC2B}"/>
          </ac:grpSpMkLst>
        </pc:grpChg>
        <pc:grpChg chg="add del mod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5" creationId="{48184B54-F2E1-41C1-B6D3-8FFFE0036934}"/>
          </ac:grpSpMkLst>
        </pc:grpChg>
        <pc:grpChg chg="add del mod">
          <ac:chgData name="NGUYEN PHAM ANH THU" userId="baf72463-252b-4d5f-a6ca-5a6327a9888d" providerId="ADAL" clId="{2F718089-70B5-4574-BAF7-6821E1523347}" dt="2022-01-02T03:47:48.845" v="1726" actId="478"/>
          <ac:grpSpMkLst>
            <pc:docMk/>
            <pc:sldMk cId="1263203054" sldId="318"/>
            <ac:grpSpMk id="118" creationId="{0197AB67-5D69-47A3-8647-9C049A5BE78A}"/>
          </ac:grpSpMkLst>
        </pc:grpChg>
        <pc:grpChg chg="mod">
          <ac:chgData name="NGUYEN PHAM ANH THU" userId="baf72463-252b-4d5f-a6ca-5a6327a9888d" providerId="ADAL" clId="{2F718089-70B5-4574-BAF7-6821E1523347}" dt="2022-01-02T03:47:25.922" v="1720"/>
          <ac:grpSpMkLst>
            <pc:docMk/>
            <pc:sldMk cId="1263203054" sldId="318"/>
            <ac:grpSpMk id="119" creationId="{ADDFD3A2-3990-4593-AF61-EEB10EC4B5BD}"/>
          </ac:grpSpMkLst>
        </pc:grpChg>
        <pc:grpChg chg="mod">
          <ac:chgData name="NGUYEN PHAM ANH THU" userId="baf72463-252b-4d5f-a6ca-5a6327a9888d" providerId="ADAL" clId="{2F718089-70B5-4574-BAF7-6821E1523347}" dt="2022-01-02T03:47:25.922" v="1720"/>
          <ac:grpSpMkLst>
            <pc:docMk/>
            <pc:sldMk cId="1263203054" sldId="318"/>
            <ac:grpSpMk id="120" creationId="{8F88FFEB-77D8-4D37-A9FA-C7F413B2CC39}"/>
          </ac:grpSpMkLst>
        </pc:grpChg>
        <pc:grpChg chg="mod">
          <ac:chgData name="NGUYEN PHAM ANH THU" userId="baf72463-252b-4d5f-a6ca-5a6327a9888d" providerId="ADAL" clId="{2F718089-70B5-4574-BAF7-6821E1523347}" dt="2022-01-02T03:47:25.922" v="1720"/>
          <ac:grpSpMkLst>
            <pc:docMk/>
            <pc:sldMk cId="1263203054" sldId="318"/>
            <ac:grpSpMk id="121" creationId="{BC80F9BA-6A8C-4378-93B4-E36396F41A82}"/>
          </ac:grpSpMkLst>
        </pc:grpChg>
        <pc:grpChg chg="mod">
          <ac:chgData name="NGUYEN PHAM ANH THU" userId="baf72463-252b-4d5f-a6ca-5a6327a9888d" providerId="ADAL" clId="{2F718089-70B5-4574-BAF7-6821E1523347}" dt="2022-01-02T03:47:25.922" v="1720"/>
          <ac:grpSpMkLst>
            <pc:docMk/>
            <pc:sldMk cId="1263203054" sldId="318"/>
            <ac:grpSpMk id="122" creationId="{6DD19247-0910-4D0D-B297-9BD1B2ACEE80}"/>
          </ac:grpSpMkLst>
        </pc:grpChg>
        <pc:grpChg chg="del">
          <ac:chgData name="NGUYEN PHAM ANH THU" userId="baf72463-252b-4d5f-a6ca-5a6327a9888d" providerId="ADAL" clId="{2F718089-70B5-4574-BAF7-6821E1523347}" dt="2022-01-02T03:47:17.302" v="1719" actId="478"/>
          <ac:grpSpMkLst>
            <pc:docMk/>
            <pc:sldMk cId="1263203054" sldId="318"/>
            <ac:grpSpMk id="123" creationId="{E31B80E7-EA24-4F99-9793-0827BF8BBF19}"/>
          </ac:grpSpMkLst>
        </pc:grpChg>
        <pc:grpChg chg="mod">
          <ac:chgData name="NGUYEN PHAM ANH THU" userId="baf72463-252b-4d5f-a6ca-5a6327a9888d" providerId="ADAL" clId="{2F718089-70B5-4574-BAF7-6821E1523347}" dt="2022-01-02T03:47:25.922" v="1720"/>
          <ac:grpSpMkLst>
            <pc:docMk/>
            <pc:sldMk cId="1263203054" sldId="318"/>
            <ac:grpSpMk id="134" creationId="{73519E8C-9C2C-4FC5-9CE5-993B6499CD3D}"/>
          </ac:grpSpMkLst>
        </pc:grpChg>
        <pc:grpChg chg="mod">
          <ac:chgData name="NGUYEN PHAM ANH THU" userId="baf72463-252b-4d5f-a6ca-5a6327a9888d" providerId="ADAL" clId="{2F718089-70B5-4574-BAF7-6821E1523347}" dt="2022-01-02T03:47:25.922" v="1720"/>
          <ac:grpSpMkLst>
            <pc:docMk/>
            <pc:sldMk cId="1263203054" sldId="318"/>
            <ac:grpSpMk id="135" creationId="{449622A0-20B5-48E2-9F5A-7E8EF408094E}"/>
          </ac:grpSpMkLst>
        </pc:grpChg>
        <pc:grpChg chg="mod">
          <ac:chgData name="NGUYEN PHAM ANH THU" userId="baf72463-252b-4d5f-a6ca-5a6327a9888d" providerId="ADAL" clId="{2F718089-70B5-4574-BAF7-6821E1523347}" dt="2022-01-02T03:47:25.922" v="1720"/>
          <ac:grpSpMkLst>
            <pc:docMk/>
            <pc:sldMk cId="1263203054" sldId="318"/>
            <ac:grpSpMk id="136" creationId="{E269706B-6A81-4899-87AB-337ACFBDA8E4}"/>
          </ac:grpSpMkLst>
        </pc:grpChg>
        <pc:grpChg chg="mod">
          <ac:chgData name="NGUYEN PHAM ANH THU" userId="baf72463-252b-4d5f-a6ca-5a6327a9888d" providerId="ADAL" clId="{2F718089-70B5-4574-BAF7-6821E1523347}" dt="2022-01-02T03:47:25.922" v="1720"/>
          <ac:grpSpMkLst>
            <pc:docMk/>
            <pc:sldMk cId="1263203054" sldId="318"/>
            <ac:grpSpMk id="141" creationId="{BC035882-56D6-4C63-A67B-61903C3B9BC9}"/>
          </ac:grpSpMkLst>
        </pc:grpChg>
        <pc:grpChg chg="mod">
          <ac:chgData name="NGUYEN PHAM ANH THU" userId="baf72463-252b-4d5f-a6ca-5a6327a9888d" providerId="ADAL" clId="{2F718089-70B5-4574-BAF7-6821E1523347}" dt="2022-01-02T03:47:25.922" v="1720"/>
          <ac:grpSpMkLst>
            <pc:docMk/>
            <pc:sldMk cId="1263203054" sldId="318"/>
            <ac:grpSpMk id="142" creationId="{9276D92C-A6BF-4239-9227-A67AD7839473}"/>
          </ac:grpSpMkLst>
        </pc:grpChg>
        <pc:grpChg chg="mod">
          <ac:chgData name="NGUYEN PHAM ANH THU" userId="baf72463-252b-4d5f-a6ca-5a6327a9888d" providerId="ADAL" clId="{2F718089-70B5-4574-BAF7-6821E1523347}" dt="2022-01-02T03:47:25.922" v="1720"/>
          <ac:grpSpMkLst>
            <pc:docMk/>
            <pc:sldMk cId="1263203054" sldId="318"/>
            <ac:grpSpMk id="143" creationId="{A78A509B-4206-423B-A2E0-17FA81178440}"/>
          </ac:grpSpMkLst>
        </pc:grpChg>
        <pc:grpChg chg="del">
          <ac:chgData name="NGUYEN PHAM ANH THU" userId="baf72463-252b-4d5f-a6ca-5a6327a9888d" providerId="ADAL" clId="{2F718089-70B5-4574-BAF7-6821E1523347}" dt="2022-01-02T03:47:17.302" v="1719" actId="478"/>
          <ac:grpSpMkLst>
            <pc:docMk/>
            <pc:sldMk cId="1263203054" sldId="318"/>
            <ac:grpSpMk id="145" creationId="{BCA836F9-BBAF-42DE-A2DA-BBFB0941AB24}"/>
          </ac:grpSpMkLst>
        </pc:grpChg>
        <pc:grpChg chg="del">
          <ac:chgData name="NGUYEN PHAM ANH THU" userId="baf72463-252b-4d5f-a6ca-5a6327a9888d" providerId="ADAL" clId="{2F718089-70B5-4574-BAF7-6821E1523347}" dt="2022-01-02T03:47:17.302" v="1719" actId="478"/>
          <ac:grpSpMkLst>
            <pc:docMk/>
            <pc:sldMk cId="1263203054" sldId="318"/>
            <ac:grpSpMk id="156" creationId="{AB6D8795-A6A0-4E21-BF08-9A73EA79355F}"/>
          </ac:grpSpMkLst>
        </pc:grpChg>
        <pc:grpChg chg="del">
          <ac:chgData name="NGUYEN PHAM ANH THU" userId="baf72463-252b-4d5f-a6ca-5a6327a9888d" providerId="ADAL" clId="{2F718089-70B5-4574-BAF7-6821E1523347}" dt="2022-01-02T03:47:17.302" v="1719" actId="478"/>
          <ac:grpSpMkLst>
            <pc:docMk/>
            <pc:sldMk cId="1263203054" sldId="318"/>
            <ac:grpSpMk id="167" creationId="{77D33257-F694-4F61-ABB6-60B766396BF4}"/>
          </ac:grpSpMkLst>
        </pc:grpChg>
        <pc:grpChg chg="del">
          <ac:chgData name="NGUYEN PHAM ANH THU" userId="baf72463-252b-4d5f-a6ca-5a6327a9888d" providerId="ADAL" clId="{2F718089-70B5-4574-BAF7-6821E1523347}" dt="2022-01-02T03:47:17.302" v="1719" actId="478"/>
          <ac:grpSpMkLst>
            <pc:docMk/>
            <pc:sldMk cId="1263203054" sldId="318"/>
            <ac:grpSpMk id="178" creationId="{7B1E3C9F-58E2-4194-995D-DE746338C6E5}"/>
          </ac:grpSpMkLst>
        </pc:grpChg>
        <pc:grpChg chg="del">
          <ac:chgData name="NGUYEN PHAM ANH THU" userId="baf72463-252b-4d5f-a6ca-5a6327a9888d" providerId="ADAL" clId="{2F718089-70B5-4574-BAF7-6821E1523347}" dt="2022-01-02T03:47:17.302" v="1719" actId="478"/>
          <ac:grpSpMkLst>
            <pc:docMk/>
            <pc:sldMk cId="1263203054" sldId="318"/>
            <ac:grpSpMk id="189" creationId="{9E1605EA-4B53-488C-82CA-9AC54F5E74F0}"/>
          </ac:grpSpMkLst>
        </pc:grpChg>
        <pc:grpChg chg="del">
          <ac:chgData name="NGUYEN PHAM ANH THU" userId="baf72463-252b-4d5f-a6ca-5a6327a9888d" providerId="ADAL" clId="{2F718089-70B5-4574-BAF7-6821E1523347}" dt="2022-01-02T03:47:17.302" v="1719" actId="478"/>
          <ac:grpSpMkLst>
            <pc:docMk/>
            <pc:sldMk cId="1263203054" sldId="318"/>
            <ac:grpSpMk id="200" creationId="{FB2C7A65-4B5B-436A-A56F-EF99412ADAEF}"/>
          </ac:grpSpMkLst>
        </pc:grpChg>
        <pc:grpChg chg="del">
          <ac:chgData name="NGUYEN PHAM ANH THU" userId="baf72463-252b-4d5f-a6ca-5a6327a9888d" providerId="ADAL" clId="{2F718089-70B5-4574-BAF7-6821E1523347}" dt="2022-01-02T03:47:17.302" v="1719" actId="478"/>
          <ac:grpSpMkLst>
            <pc:docMk/>
            <pc:sldMk cId="1263203054" sldId="318"/>
            <ac:grpSpMk id="211" creationId="{28F0B00A-1B83-4FA3-9F63-64876C590B16}"/>
          </ac:grpSpMkLst>
        </pc:grpChg>
        <pc:grpChg chg="del">
          <ac:chgData name="NGUYEN PHAM ANH THU" userId="baf72463-252b-4d5f-a6ca-5a6327a9888d" providerId="ADAL" clId="{2F718089-70B5-4574-BAF7-6821E1523347}" dt="2022-01-02T03:47:17.302" v="1719" actId="478"/>
          <ac:grpSpMkLst>
            <pc:docMk/>
            <pc:sldMk cId="1263203054" sldId="318"/>
            <ac:grpSpMk id="222" creationId="{B4EEDBDE-D750-4DD3-9D22-B9992700F9D7}"/>
          </ac:grpSpMkLst>
        </pc:grpChg>
        <pc:grpChg chg="add del mod">
          <ac:chgData name="NGUYEN PHAM ANH THU" userId="baf72463-252b-4d5f-a6ca-5a6327a9888d" providerId="ADAL" clId="{2F718089-70B5-4574-BAF7-6821E1523347}" dt="2022-01-02T03:47:38.348" v="1724" actId="478"/>
          <ac:grpSpMkLst>
            <pc:docMk/>
            <pc:sldMk cId="1263203054" sldId="318"/>
            <ac:grpSpMk id="332" creationId="{EB2E7679-C9E5-4743-8D84-DB70DF228A83}"/>
          </ac:grpSpMkLst>
        </pc:grpChg>
        <pc:grpChg chg="mod">
          <ac:chgData name="NGUYEN PHAM ANH THU" userId="baf72463-252b-4d5f-a6ca-5a6327a9888d" providerId="ADAL" clId="{2F718089-70B5-4574-BAF7-6821E1523347}" dt="2022-01-02T03:47:31.101" v="1722"/>
          <ac:grpSpMkLst>
            <pc:docMk/>
            <pc:sldMk cId="1263203054" sldId="318"/>
            <ac:grpSpMk id="333" creationId="{567E6249-7D06-44A1-BF99-FF08FA1B1E69}"/>
          </ac:grpSpMkLst>
        </pc:grpChg>
        <pc:grpChg chg="mod">
          <ac:chgData name="NGUYEN PHAM ANH THU" userId="baf72463-252b-4d5f-a6ca-5a6327a9888d" providerId="ADAL" clId="{2F718089-70B5-4574-BAF7-6821E1523347}" dt="2022-01-02T03:47:31.101" v="1722"/>
          <ac:grpSpMkLst>
            <pc:docMk/>
            <pc:sldMk cId="1263203054" sldId="318"/>
            <ac:grpSpMk id="334" creationId="{E75A7FA0-29CC-405C-89D3-7ECCD8F54D3C}"/>
          </ac:grpSpMkLst>
        </pc:grpChg>
        <pc:grpChg chg="mod">
          <ac:chgData name="NGUYEN PHAM ANH THU" userId="baf72463-252b-4d5f-a6ca-5a6327a9888d" providerId="ADAL" clId="{2F718089-70B5-4574-BAF7-6821E1523347}" dt="2022-01-02T03:47:31.101" v="1722"/>
          <ac:grpSpMkLst>
            <pc:docMk/>
            <pc:sldMk cId="1263203054" sldId="318"/>
            <ac:grpSpMk id="335" creationId="{BE67F550-F2B4-4EDF-B21E-E495FC1135EE}"/>
          </ac:grpSpMkLst>
        </pc:grpChg>
        <pc:grpChg chg="mod">
          <ac:chgData name="NGUYEN PHAM ANH THU" userId="baf72463-252b-4d5f-a6ca-5a6327a9888d" providerId="ADAL" clId="{2F718089-70B5-4574-BAF7-6821E1523347}" dt="2022-01-02T03:47:31.101" v="1722"/>
          <ac:grpSpMkLst>
            <pc:docMk/>
            <pc:sldMk cId="1263203054" sldId="318"/>
            <ac:grpSpMk id="336" creationId="{C21ED27B-7EB2-4187-AB68-0C15D5114F4B}"/>
          </ac:grpSpMkLst>
        </pc:grpChg>
        <pc:grpChg chg="mod">
          <ac:chgData name="NGUYEN PHAM ANH THU" userId="baf72463-252b-4d5f-a6ca-5a6327a9888d" providerId="ADAL" clId="{2F718089-70B5-4574-BAF7-6821E1523347}" dt="2022-01-02T03:47:31.101" v="1722"/>
          <ac:grpSpMkLst>
            <pc:docMk/>
            <pc:sldMk cId="1263203054" sldId="318"/>
            <ac:grpSpMk id="337" creationId="{AC62A486-F494-49A8-802E-08855F490DB8}"/>
          </ac:grpSpMkLst>
        </pc:grpChg>
        <pc:grpChg chg="mod">
          <ac:chgData name="NGUYEN PHAM ANH THU" userId="baf72463-252b-4d5f-a6ca-5a6327a9888d" providerId="ADAL" clId="{2F718089-70B5-4574-BAF7-6821E1523347}" dt="2022-01-02T03:47:31.101" v="1722"/>
          <ac:grpSpMkLst>
            <pc:docMk/>
            <pc:sldMk cId="1263203054" sldId="318"/>
            <ac:grpSpMk id="338" creationId="{F8454378-2D97-429B-B9D3-A7B376E0D387}"/>
          </ac:grpSpMkLst>
        </pc:grpChg>
        <pc:grpChg chg="mod">
          <ac:chgData name="NGUYEN PHAM ANH THU" userId="baf72463-252b-4d5f-a6ca-5a6327a9888d" providerId="ADAL" clId="{2F718089-70B5-4574-BAF7-6821E1523347}" dt="2022-01-02T03:47:31.101" v="1722"/>
          <ac:grpSpMkLst>
            <pc:docMk/>
            <pc:sldMk cId="1263203054" sldId="318"/>
            <ac:grpSpMk id="339" creationId="{FC07EB13-4F61-48E1-A43F-EADF5C6EBB55}"/>
          </ac:grpSpMkLst>
        </pc:grpChg>
        <pc:grpChg chg="mod">
          <ac:chgData name="NGUYEN PHAM ANH THU" userId="baf72463-252b-4d5f-a6ca-5a6327a9888d" providerId="ADAL" clId="{2F718089-70B5-4574-BAF7-6821E1523347}" dt="2022-01-02T03:47:31.101" v="1722"/>
          <ac:grpSpMkLst>
            <pc:docMk/>
            <pc:sldMk cId="1263203054" sldId="318"/>
            <ac:grpSpMk id="340" creationId="{09B7C668-3568-4D92-A8AB-96C585A7671B}"/>
          </ac:grpSpMkLst>
        </pc:grpChg>
        <pc:grpChg chg="mod">
          <ac:chgData name="NGUYEN PHAM ANH THU" userId="baf72463-252b-4d5f-a6ca-5a6327a9888d" providerId="ADAL" clId="{2F718089-70B5-4574-BAF7-6821E1523347}" dt="2022-01-02T03:47:31.101" v="1722"/>
          <ac:grpSpMkLst>
            <pc:docMk/>
            <pc:sldMk cId="1263203054" sldId="318"/>
            <ac:grpSpMk id="341" creationId="{E33F57B3-C114-45E7-8840-2A5CC368F828}"/>
          </ac:grpSpMkLst>
        </pc:grpChg>
        <pc:grpChg chg="mod">
          <ac:chgData name="NGUYEN PHAM ANH THU" userId="baf72463-252b-4d5f-a6ca-5a6327a9888d" providerId="ADAL" clId="{2F718089-70B5-4574-BAF7-6821E1523347}" dt="2022-01-02T03:47:31.101" v="1722"/>
          <ac:grpSpMkLst>
            <pc:docMk/>
            <pc:sldMk cId="1263203054" sldId="318"/>
            <ac:grpSpMk id="342" creationId="{03D9503E-B52C-404C-8A60-55CC040F2EE6}"/>
          </ac:grpSpMkLst>
        </pc:grpChg>
        <pc:grpChg chg="add del mod">
          <ac:chgData name="NGUYEN PHAM ANH THU" userId="baf72463-252b-4d5f-a6ca-5a6327a9888d" providerId="ADAL" clId="{2F718089-70B5-4574-BAF7-6821E1523347}" dt="2022-01-02T03:48:49.701" v="1736" actId="478"/>
          <ac:grpSpMkLst>
            <pc:docMk/>
            <pc:sldMk cId="1263203054" sldId="318"/>
            <ac:grpSpMk id="453" creationId="{58426C49-8AC5-4057-8413-D40A66AEAC36}"/>
          </ac:grpSpMkLst>
        </pc:grpChg>
        <pc:grpChg chg="add del mod">
          <ac:chgData name="NGUYEN PHAM ANH THU" userId="baf72463-252b-4d5f-a6ca-5a6327a9888d" providerId="ADAL" clId="{2F718089-70B5-4574-BAF7-6821E1523347}" dt="2022-01-02T03:48:48.927" v="1735" actId="478"/>
          <ac:grpSpMkLst>
            <pc:docMk/>
            <pc:sldMk cId="1263203054" sldId="318"/>
            <ac:grpSpMk id="464" creationId="{B9A904DC-A9CC-4E0E-A9A9-927002957284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475" creationId="{DDEEE1DA-8332-4D0B-B644-192D13F4067D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486" creationId="{7F428FDF-5B84-4342-A373-534C57E0F827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497" creationId="{EA335C6A-2012-4B86-AC77-2E4DF5EB2F62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508" creationId="{93243E83-8B4F-40CD-A595-EFEA5DCF7C3F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519" creationId="{EF773A58-3724-4B80-9DFC-658E5E94490D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530" creationId="{4533E313-9197-4DDC-BAF7-484A3BDE97A6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541" creationId="{9A1104FB-1F4E-4CE6-8A51-93757ED98CC8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552" creationId="{DE95044A-891C-4FC6-9587-88C9225E348F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563" creationId="{4F97E39C-55B6-426A-B50B-1871A3EAAEB2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574" creationId="{7037CA47-9A48-4587-A0BC-D0AE566D7FB7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585" creationId="{4C29355F-448B-4782-89DB-5D32F542A869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596" creationId="{7B041DDD-1210-403E-8952-D2D90E2AA196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607" creationId="{CD529D08-D70F-413C-A6C0-8ABA4B2A85E9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618" creationId="{2A833149-7B8B-445E-A767-402ACA97312B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629" creationId="{2847B76E-1A48-4B77-A192-71F5D2FEE4F1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640" creationId="{31B707DB-1CBB-4974-921E-B03400E3211B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651" creationId="{31EDD5C1-78C3-4037-8720-C51ED8577D2B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662" creationId="{ECC8BF21-5EF3-4D43-A5B8-3EAC389C9DC1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673" creationId="{03E36D03-5C3A-4080-8136-1841BEA2F392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684" creationId="{FC613BD8-18E7-4B1E-8D9B-E660A08DA167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695" creationId="{F21396E3-631B-4F6D-B06A-97D89154DC36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706" creationId="{686D5FA5-EE01-46F9-B27B-7429CADFC769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717" creationId="{D24D711D-2A91-4CB3-9199-B6EEB220E062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728" creationId="{5AE62D86-C359-4509-B2DE-A001E5212D3B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739" creationId="{B48033AC-3107-40B0-83D9-61D99A6F55A7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750" creationId="{9EDBD939-1E24-41FB-AC1B-4210C549E31D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761" creationId="{5292FE06-3F4B-41E1-9801-190ED68189F4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772" creationId="{528DFEB4-1193-4842-9DCA-BFE0C42C3B5E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783" creationId="{43B82CD8-DFF3-453D-B975-FB4BBEBF5E48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794" creationId="{3E6E7924-0768-497E-A4FF-7BCBA313DCA2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805" creationId="{2276E93A-F9EF-42FF-9B09-3095962E397D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816" creationId="{D4E995C9-6B39-4056-AC99-6C552304237B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827" creationId="{45B1D7C2-9757-4577-BD2D-ABB9D2B9D1B2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838" creationId="{FA55F5C4-D868-4591-8656-4C3878BE35F8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849" creationId="{4A7307E7-B1BA-463C-BD6D-E4A081A27F98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860" creationId="{A52D1DEE-BCD2-4C4B-84AE-BA8E25D1BBF5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871" creationId="{BADEE717-F442-4419-AB6D-82CD8DFD80F1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882" creationId="{D72B5B96-05EB-44D1-BC02-6851215345B0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893" creationId="{5F567CC2-79C9-44F3-8477-F37D1C3A04EE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904" creationId="{FD34D2FB-1BB5-4B7F-A291-DA7CD24AB3D2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915" creationId="{DFC0C263-C796-40E1-89C7-E0E198A43377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926" creationId="{5DD7DA8A-50EE-4CFE-B269-982ACA2AA066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937" creationId="{CF72A8A7-FFFA-4E9F-8540-7A8C6D28DC46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948" creationId="{546D50AB-D30A-445B-95DD-A8B622ED7971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959" creationId="{D0920946-424B-438F-9634-D4637F26435F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970" creationId="{88E34D14-6EBF-42EA-8850-5CCFB2433BF8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981" creationId="{4CF423C3-5124-42E4-BED9-9DBFB570637B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992" creationId="{AE455C07-5DFE-4415-A32B-4F41E0C7E6EF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003" creationId="{38BE85DF-BF14-4AFF-8484-82C9B8A4499F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014" creationId="{E6FBDD2A-4EAE-44DA-9C47-84A39149588E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025" creationId="{E4F37262-F24F-4D88-89BA-B6A11CD1B682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036" creationId="{34524DFF-5D0D-44BD-B8E6-186995A76B9B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047" creationId="{B277C2D5-4A81-49C2-A958-8CF1860C1A47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058" creationId="{8247C87C-7DBF-48D3-9FA9-0C818E928C8B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069" creationId="{07222701-7A27-47E5-8149-F7CAC9417289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080" creationId="{2BB7D026-CC1D-47C3-AC5D-BC91F83A69BC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091" creationId="{94D499A0-D60C-4838-84CD-1AC9F48157C9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102" creationId="{008022C6-6A37-4809-A7C5-E408EB7F0E33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113" creationId="{BBB5505A-9352-4918-9200-23ACA5B3370E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124" creationId="{F894B70C-C698-41D2-A380-3FE74B1D5DF5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135" creationId="{F5D3694A-80B8-41C3-AB73-92AD25C35F1E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146" creationId="{60880831-4CCD-417B-966C-4B76B9FF2E0C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157" creationId="{3B444B86-AD35-46EF-A591-16C268F84945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168" creationId="{97E6EFA5-5152-4157-906D-E4401F4D705D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179" creationId="{1B4E47BB-C5A0-4F7F-B35A-F0698D92C286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190" creationId="{AE6818D9-A831-46C8-BD1F-E465605761F5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201" creationId="{CC9794E7-8154-48B8-A153-8B4C7E284143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212" creationId="{B5F25B33-540F-4760-8AB7-E4D0253F7A2E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223" creationId="{03CE5499-AC2F-4B08-8803-5216821BA199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234" creationId="{1A4B5606-729A-475B-8380-0D3E07D3AF00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245" creationId="{016A4482-FEA9-40D6-9C5E-FFD5B55EBA24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256" creationId="{22478177-AB11-4CD1-98B6-DD341C635111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267" creationId="{B6B55A24-D727-47E3-A528-16F2E64C2D20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278" creationId="{DFB54BB1-A552-4B3F-86EE-A9EB227BABB2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289" creationId="{BE1046EE-761B-4D2A-A6C5-A0A3C57100DE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300" creationId="{A4A79CCC-FCB8-410B-AF4B-8A599CC66DA4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311" creationId="{9879F365-774D-490C-860E-180EDD7BF689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322" creationId="{01388472-99DE-49A0-88C1-F0758372DA9F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333" creationId="{C47D8382-88F0-4C05-8E90-9A9B689861D3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344" creationId="{52363B0B-5916-484D-B097-5528CB1166A8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355" creationId="{B62D4C49-95A4-49DB-9CEE-0A51220371E3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366" creationId="{C43042F2-F63D-4311-B181-950C69B49328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377" creationId="{F8363400-7886-43FA-BE77-F6619A0AA5C9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388" creationId="{241FE8EB-DB26-42F0-B78A-3BEC7DEEF893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399" creationId="{0EC61633-028B-440C-812B-137FCC55B550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410" creationId="{7B1AD068-7C0D-4F3D-BF67-290A94015E8F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421" creationId="{25FF82BC-A81E-4E3E-A386-5A2687ACC49F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432" creationId="{5B393C85-F2C5-4D0A-A439-62413E429548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443" creationId="{215FF060-AC86-44BD-B636-CBA77E0D3A8D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454" creationId="{3978A14E-88D4-4396-AEA1-CFE0DFD5ACB8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465" creationId="{96C07A07-224C-4C78-90C3-A7970C35CD10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476" creationId="{B4AA9857-5A8A-4C37-8D90-830563251D89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487" creationId="{9C45DD52-2636-4E6C-A7A9-A4B7E814E115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498" creationId="{E53AE541-6733-4D54-B3FE-FB36AC717792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509" creationId="{1B6C6C89-9A27-428E-8B9C-32ABEA730DB1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520" creationId="{0EC24166-9AD6-40AD-90C0-3D228500386D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531" creationId="{99459B53-DAAF-46A1-9C4E-105B126264E4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542" creationId="{94842E40-3CE0-4F2E-BA09-0B7786E8C9F4}"/>
          </ac:grpSpMkLst>
        </pc:grpChg>
        <pc:grpChg chg="add mod topLvl">
          <ac:chgData name="NGUYEN PHAM ANH THU" userId="baf72463-252b-4d5f-a6ca-5a6327a9888d" providerId="ADAL" clId="{2F718089-70B5-4574-BAF7-6821E1523347}" dt="2022-01-02T03:53:31.848" v="1789" actId="165"/>
          <ac:grpSpMkLst>
            <pc:docMk/>
            <pc:sldMk cId="1263203054" sldId="318"/>
            <ac:grpSpMk id="1553" creationId="{909741F9-6A58-42F0-95A0-8CE576388B37}"/>
          </ac:grpSpMkLst>
        </pc:grpChg>
        <pc:grpChg chg="add del mod">
          <ac:chgData name="NGUYEN PHAM ANH THU" userId="baf72463-252b-4d5f-a6ca-5a6327a9888d" providerId="ADAL" clId="{2F718089-70B5-4574-BAF7-6821E1523347}" dt="2022-01-02T03:52:14.853" v="1769" actId="478"/>
          <ac:grpSpMkLst>
            <pc:docMk/>
            <pc:sldMk cId="1263203054" sldId="318"/>
            <ac:grpSpMk id="1564" creationId="{32EF16A1-689A-4D5C-8D54-E3DE4D0D89A4}"/>
          </ac:grpSpMkLst>
        </pc:grpChg>
        <pc:grpChg chg="add del mod">
          <ac:chgData name="NGUYEN PHAM ANH THU" userId="baf72463-252b-4d5f-a6ca-5a6327a9888d" providerId="ADAL" clId="{2F718089-70B5-4574-BAF7-6821E1523347}" dt="2022-01-02T03:52:13.228" v="1768" actId="478"/>
          <ac:grpSpMkLst>
            <pc:docMk/>
            <pc:sldMk cId="1263203054" sldId="318"/>
            <ac:grpSpMk id="1575" creationId="{044EB10F-0A96-4273-BAFF-FA88D9200130}"/>
          </ac:grpSpMkLst>
        </pc:grpChg>
        <pc:grpChg chg="add del mod">
          <ac:chgData name="NGUYEN PHAM ANH THU" userId="baf72463-252b-4d5f-a6ca-5a6327a9888d" providerId="ADAL" clId="{2F718089-70B5-4574-BAF7-6821E1523347}" dt="2022-01-02T03:52:16.012" v="1770" actId="478"/>
          <ac:grpSpMkLst>
            <pc:docMk/>
            <pc:sldMk cId="1263203054" sldId="318"/>
            <ac:grpSpMk id="1586" creationId="{21C9D82C-DBAE-4FB6-B738-D8020874A44F}"/>
          </ac:grpSpMkLst>
        </pc:grpChg>
        <pc:grpChg chg="add del mod">
          <ac:chgData name="NGUYEN PHAM ANH THU" userId="baf72463-252b-4d5f-a6ca-5a6327a9888d" providerId="ADAL" clId="{2F718089-70B5-4574-BAF7-6821E1523347}" dt="2022-01-02T03:52:32.018" v="1784" actId="478"/>
          <ac:grpSpMkLst>
            <pc:docMk/>
            <pc:sldMk cId="1263203054" sldId="318"/>
            <ac:grpSpMk id="1597" creationId="{36EFD332-2AE8-42D2-BFD8-1D0D4041FC2D}"/>
          </ac:grpSpMkLst>
        </pc:grpChg>
        <pc:grpChg chg="add del mod">
          <ac:chgData name="NGUYEN PHAM ANH THU" userId="baf72463-252b-4d5f-a6ca-5a6327a9888d" providerId="ADAL" clId="{2F718089-70B5-4574-BAF7-6821E1523347}" dt="2022-01-02T03:52:30.084" v="1782" actId="478"/>
          <ac:grpSpMkLst>
            <pc:docMk/>
            <pc:sldMk cId="1263203054" sldId="318"/>
            <ac:grpSpMk id="1608" creationId="{F1FFFEAD-2F63-409B-8C13-4D7CBBB7B938}"/>
          </ac:grpSpMkLst>
        </pc:grpChg>
        <pc:grpChg chg="add del mod">
          <ac:chgData name="NGUYEN PHAM ANH THU" userId="baf72463-252b-4d5f-a6ca-5a6327a9888d" providerId="ADAL" clId="{2F718089-70B5-4574-BAF7-6821E1523347}" dt="2022-01-02T03:52:31.018" v="1783" actId="478"/>
          <ac:grpSpMkLst>
            <pc:docMk/>
            <pc:sldMk cId="1263203054" sldId="318"/>
            <ac:grpSpMk id="1619" creationId="{4B08F4AF-B55C-46C4-AF6A-833642FED5CB}"/>
          </ac:grpSpMkLst>
        </pc:grpChg>
        <pc:grpChg chg="add del mod">
          <ac:chgData name="NGUYEN PHAM ANH THU" userId="baf72463-252b-4d5f-a6ca-5a6327a9888d" providerId="ADAL" clId="{2F718089-70B5-4574-BAF7-6821E1523347}" dt="2022-01-02T03:52:27.933" v="1781" actId="478"/>
          <ac:grpSpMkLst>
            <pc:docMk/>
            <pc:sldMk cId="1263203054" sldId="318"/>
            <ac:grpSpMk id="1630" creationId="{C9D66800-E3FC-41C6-922B-FB380035F8EF}"/>
          </ac:grpSpMkLst>
        </pc:grpChg>
        <pc:grpChg chg="add del mod">
          <ac:chgData name="NGUYEN PHAM ANH THU" userId="baf72463-252b-4d5f-a6ca-5a6327a9888d" providerId="ADAL" clId="{2F718089-70B5-4574-BAF7-6821E1523347}" dt="2022-01-02T03:52:24.890" v="1778" actId="478"/>
          <ac:grpSpMkLst>
            <pc:docMk/>
            <pc:sldMk cId="1263203054" sldId="318"/>
            <ac:grpSpMk id="1641" creationId="{4D1370BF-1A14-422E-9F8E-A02096C10124}"/>
          </ac:grpSpMkLst>
        </pc:grpChg>
        <pc:grpChg chg="add del mod">
          <ac:chgData name="NGUYEN PHAM ANH THU" userId="baf72463-252b-4d5f-a6ca-5a6327a9888d" providerId="ADAL" clId="{2F718089-70B5-4574-BAF7-6821E1523347}" dt="2022-01-02T03:52:25.981" v="1779" actId="478"/>
          <ac:grpSpMkLst>
            <pc:docMk/>
            <pc:sldMk cId="1263203054" sldId="318"/>
            <ac:grpSpMk id="1652" creationId="{52CED59E-2EE9-4995-BEF0-0E4C752A7F3D}"/>
          </ac:grpSpMkLst>
        </pc:grpChg>
        <pc:grpChg chg="add del mod">
          <ac:chgData name="NGUYEN PHAM ANH THU" userId="baf72463-252b-4d5f-a6ca-5a6327a9888d" providerId="ADAL" clId="{2F718089-70B5-4574-BAF7-6821E1523347}" dt="2022-01-02T03:52:26.936" v="1780" actId="478"/>
          <ac:grpSpMkLst>
            <pc:docMk/>
            <pc:sldMk cId="1263203054" sldId="318"/>
            <ac:grpSpMk id="1663" creationId="{CAA494F0-668C-4AC4-8816-68F5BFD11C2A}"/>
          </ac:grpSpMkLst>
        </pc:grpChg>
        <pc:grpChg chg="add del mod">
          <ac:chgData name="NGUYEN PHAM ANH THU" userId="baf72463-252b-4d5f-a6ca-5a6327a9888d" providerId="ADAL" clId="{2F718089-70B5-4574-BAF7-6821E1523347}" dt="2022-01-02T03:52:10.009" v="1765" actId="478"/>
          <ac:grpSpMkLst>
            <pc:docMk/>
            <pc:sldMk cId="1263203054" sldId="318"/>
            <ac:grpSpMk id="1674" creationId="{BF97B128-8CB2-4E34-9921-0F8D3F27DE14}"/>
          </ac:grpSpMkLst>
        </pc:grpChg>
        <pc:grpChg chg="add del mod">
          <ac:chgData name="NGUYEN PHAM ANH THU" userId="baf72463-252b-4d5f-a6ca-5a6327a9888d" providerId="ADAL" clId="{2F718089-70B5-4574-BAF7-6821E1523347}" dt="2022-01-02T03:52:11.005" v="1766" actId="478"/>
          <ac:grpSpMkLst>
            <pc:docMk/>
            <pc:sldMk cId="1263203054" sldId="318"/>
            <ac:grpSpMk id="1685" creationId="{B06DBF84-BBDE-470C-BF9D-15559ECE2F8C}"/>
          </ac:grpSpMkLst>
        </pc:grpChg>
        <pc:grpChg chg="add del mod">
          <ac:chgData name="NGUYEN PHAM ANH THU" userId="baf72463-252b-4d5f-a6ca-5a6327a9888d" providerId="ADAL" clId="{2F718089-70B5-4574-BAF7-6821E1523347}" dt="2022-01-02T03:52:11.944" v="1767" actId="478"/>
          <ac:grpSpMkLst>
            <pc:docMk/>
            <pc:sldMk cId="1263203054" sldId="318"/>
            <ac:grpSpMk id="1696" creationId="{7E3F5AC7-D839-45F6-98C2-FCF5CA38CF97}"/>
          </ac:grpSpMkLst>
        </pc:grpChg>
        <pc:grpChg chg="add del mod">
          <ac:chgData name="NGUYEN PHAM ANH THU" userId="baf72463-252b-4d5f-a6ca-5a6327a9888d" providerId="ADAL" clId="{2F718089-70B5-4574-BAF7-6821E1523347}" dt="2022-01-02T03:52:17.123" v="1771" actId="478"/>
          <ac:grpSpMkLst>
            <pc:docMk/>
            <pc:sldMk cId="1263203054" sldId="318"/>
            <ac:grpSpMk id="1707" creationId="{4CFC3F43-3229-4A00-8BA2-0C2A12291E33}"/>
          </ac:grpSpMkLst>
        </pc:grpChg>
        <pc:grpChg chg="add del mod">
          <ac:chgData name="NGUYEN PHAM ANH THU" userId="baf72463-252b-4d5f-a6ca-5a6327a9888d" providerId="ADAL" clId="{2F718089-70B5-4574-BAF7-6821E1523347}" dt="2022-01-02T03:52:19.103" v="1772" actId="478"/>
          <ac:grpSpMkLst>
            <pc:docMk/>
            <pc:sldMk cId="1263203054" sldId="318"/>
            <ac:grpSpMk id="1718" creationId="{42B5DE93-5B23-4D2A-AF86-4B3AF38EE1D0}"/>
          </ac:grpSpMkLst>
        </pc:grpChg>
        <pc:grpChg chg="add del mod">
          <ac:chgData name="NGUYEN PHAM ANH THU" userId="baf72463-252b-4d5f-a6ca-5a6327a9888d" providerId="ADAL" clId="{2F718089-70B5-4574-BAF7-6821E1523347}" dt="2022-01-02T03:52:19.916" v="1773" actId="478"/>
          <ac:grpSpMkLst>
            <pc:docMk/>
            <pc:sldMk cId="1263203054" sldId="318"/>
            <ac:grpSpMk id="1729" creationId="{9E7C0A8C-7C73-445D-9120-ADA756163DF8}"/>
          </ac:grpSpMkLst>
        </pc:grpChg>
        <pc:grpChg chg="add del mod">
          <ac:chgData name="NGUYEN PHAM ANH THU" userId="baf72463-252b-4d5f-a6ca-5a6327a9888d" providerId="ADAL" clId="{2F718089-70B5-4574-BAF7-6821E1523347}" dt="2022-01-02T03:52:21.264" v="1774" actId="478"/>
          <ac:grpSpMkLst>
            <pc:docMk/>
            <pc:sldMk cId="1263203054" sldId="318"/>
            <ac:grpSpMk id="1740" creationId="{10490D97-BB35-44CD-A11F-E423C4C5E55B}"/>
          </ac:grpSpMkLst>
        </pc:grpChg>
        <pc:grpChg chg="add del mod">
          <ac:chgData name="NGUYEN PHAM ANH THU" userId="baf72463-252b-4d5f-a6ca-5a6327a9888d" providerId="ADAL" clId="{2F718089-70B5-4574-BAF7-6821E1523347}" dt="2022-01-02T03:52:22.326" v="1775" actId="478"/>
          <ac:grpSpMkLst>
            <pc:docMk/>
            <pc:sldMk cId="1263203054" sldId="318"/>
            <ac:grpSpMk id="1751" creationId="{893F3E41-4E1E-4997-B17E-9E219AB6FE21}"/>
          </ac:grpSpMkLst>
        </pc:grpChg>
        <pc:grpChg chg="add del mod">
          <ac:chgData name="NGUYEN PHAM ANH THU" userId="baf72463-252b-4d5f-a6ca-5a6327a9888d" providerId="ADAL" clId="{2F718089-70B5-4574-BAF7-6821E1523347}" dt="2022-01-02T03:52:23.102" v="1776" actId="478"/>
          <ac:grpSpMkLst>
            <pc:docMk/>
            <pc:sldMk cId="1263203054" sldId="318"/>
            <ac:grpSpMk id="1762" creationId="{8A846FE7-2118-463E-A129-77EF9FA1B90A}"/>
          </ac:grpSpMkLst>
        </pc:grpChg>
        <pc:grpChg chg="add del mod">
          <ac:chgData name="NGUYEN PHAM ANH THU" userId="baf72463-252b-4d5f-a6ca-5a6327a9888d" providerId="ADAL" clId="{2F718089-70B5-4574-BAF7-6821E1523347}" dt="2022-01-02T03:52:24.001" v="1777" actId="478"/>
          <ac:grpSpMkLst>
            <pc:docMk/>
            <pc:sldMk cId="1263203054" sldId="318"/>
            <ac:grpSpMk id="1773" creationId="{08CB12E2-3C70-48AB-B90A-9B359F2F4E99}"/>
          </ac:grpSpMkLst>
        </pc:grpChg>
      </pc:sldChg>
      <pc:sldChg chg="addSp delSp modSp add mod delAnim modAnim">
        <pc:chgData name="NGUYEN PHAM ANH THU" userId="baf72463-252b-4d5f-a6ca-5a6327a9888d" providerId="ADAL" clId="{2F718089-70B5-4574-BAF7-6821E1523347}" dt="2022-01-03T13:58:03.224" v="5428" actId="1076"/>
        <pc:sldMkLst>
          <pc:docMk/>
          <pc:sldMk cId="407190316" sldId="319"/>
        </pc:sldMkLst>
        <pc:spChg chg="add mod">
          <ac:chgData name="NGUYEN PHAM ANH THU" userId="baf72463-252b-4d5f-a6ca-5a6327a9888d" providerId="ADAL" clId="{2F718089-70B5-4574-BAF7-6821E1523347}" dt="2022-01-03T03:52:28.340" v="2066" actId="1076"/>
          <ac:spMkLst>
            <pc:docMk/>
            <pc:sldMk cId="407190316" sldId="319"/>
            <ac:spMk id="3" creationId="{42F7BD9E-1524-4B64-BD6B-6560E7DF7AE3}"/>
          </ac:spMkLst>
        </pc:s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4" creationId="{98B99D40-1BFA-4C4F-B411-3245A84CCC2B}"/>
          </ac:grpSpMkLst>
        </pc:grpChg>
        <pc:grpChg chg="del">
          <ac:chgData name="NGUYEN PHAM ANH THU" userId="baf72463-252b-4d5f-a6ca-5a6327a9888d" providerId="ADAL" clId="{2F718089-70B5-4574-BAF7-6821E1523347}" dt="2022-01-02T03:57:27.501" v="1848" actId="478"/>
          <ac:grpSpMkLst>
            <pc:docMk/>
            <pc:sldMk cId="407190316" sldId="319"/>
            <ac:grpSpMk id="138" creationId="{9F3E7DC8-61EC-4937-821B-66D8183DC4DC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475" creationId="{DDEEE1DA-8332-4D0B-B644-192D13F4067D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486" creationId="{7F428FDF-5B84-4342-A373-534C57E0F827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497" creationId="{EA335C6A-2012-4B86-AC77-2E4DF5EB2F62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508" creationId="{93243E83-8B4F-40CD-A595-EFEA5DCF7C3F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519" creationId="{EF773A58-3724-4B80-9DFC-658E5E94490D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530" creationId="{4533E313-9197-4DDC-BAF7-484A3BDE97A6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541" creationId="{9A1104FB-1F4E-4CE6-8A51-93757ED98CC8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552" creationId="{DE95044A-891C-4FC6-9587-88C9225E348F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563" creationId="{4F97E39C-55B6-426A-B50B-1871A3EAAEB2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574" creationId="{7037CA47-9A48-4587-A0BC-D0AE566D7FB7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585" creationId="{4C29355F-448B-4782-89DB-5D32F542A869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596" creationId="{7B041DDD-1210-403E-8952-D2D90E2AA196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607" creationId="{CD529D08-D70F-413C-A6C0-8ABA4B2A85E9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618" creationId="{2A833149-7B8B-445E-A767-402ACA97312B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629" creationId="{2847B76E-1A48-4B77-A192-71F5D2FEE4F1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640" creationId="{31B707DB-1CBB-4974-921E-B03400E3211B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651" creationId="{31EDD5C1-78C3-4037-8720-C51ED8577D2B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662" creationId="{ECC8BF21-5EF3-4D43-A5B8-3EAC389C9DC1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673" creationId="{03E36D03-5C3A-4080-8136-1841BEA2F392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684" creationId="{FC613BD8-18E7-4B1E-8D9B-E660A08DA167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695" creationId="{F21396E3-631B-4F6D-B06A-97D89154DC36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706" creationId="{686D5FA5-EE01-46F9-B27B-7429CADFC769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717" creationId="{D24D711D-2A91-4CB3-9199-B6EEB220E062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728" creationId="{5AE62D86-C359-4509-B2DE-A001E5212D3B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739" creationId="{B48033AC-3107-40B0-83D9-61D99A6F55A7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750" creationId="{9EDBD939-1E24-41FB-AC1B-4210C549E31D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761" creationId="{5292FE06-3F4B-41E1-9801-190ED68189F4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772" creationId="{528DFEB4-1193-4842-9DCA-BFE0C42C3B5E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783" creationId="{43B82CD8-DFF3-453D-B975-FB4BBEBF5E48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794" creationId="{3E6E7924-0768-497E-A4FF-7BCBA313DCA2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805" creationId="{2276E93A-F9EF-42FF-9B09-3095962E397D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816" creationId="{D4E995C9-6B39-4056-AC99-6C552304237B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827" creationId="{45B1D7C2-9757-4577-BD2D-ABB9D2B9D1B2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838" creationId="{FA55F5C4-D868-4591-8656-4C3878BE35F8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849" creationId="{4A7307E7-B1BA-463C-BD6D-E4A081A27F98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860" creationId="{A52D1DEE-BCD2-4C4B-84AE-BA8E25D1BBF5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871" creationId="{BADEE717-F442-4419-AB6D-82CD8DFD80F1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882" creationId="{D72B5B96-05EB-44D1-BC02-6851215345B0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893" creationId="{5F567CC2-79C9-44F3-8477-F37D1C3A04EE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904" creationId="{FD34D2FB-1BB5-4B7F-A291-DA7CD24AB3D2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915" creationId="{DFC0C263-C796-40E1-89C7-E0E198A43377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926" creationId="{5DD7DA8A-50EE-4CFE-B269-982ACA2AA066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937" creationId="{CF72A8A7-FFFA-4E9F-8540-7A8C6D28DC46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948" creationId="{546D50AB-D30A-445B-95DD-A8B622ED7971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959" creationId="{D0920946-424B-438F-9634-D4637F26435F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970" creationId="{88E34D14-6EBF-42EA-8850-5CCFB2433BF8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981" creationId="{4CF423C3-5124-42E4-BED9-9DBFB570637B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992" creationId="{AE455C07-5DFE-4415-A32B-4F41E0C7E6EF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003" creationId="{38BE85DF-BF14-4AFF-8484-82C9B8A4499F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014" creationId="{E6FBDD2A-4EAE-44DA-9C47-84A39149588E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025" creationId="{E4F37262-F24F-4D88-89BA-B6A11CD1B682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036" creationId="{34524DFF-5D0D-44BD-B8E6-186995A76B9B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047" creationId="{B277C2D5-4A81-49C2-A958-8CF1860C1A47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058" creationId="{8247C87C-7DBF-48D3-9FA9-0C818E928C8B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069" creationId="{07222701-7A27-47E5-8149-F7CAC9417289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080" creationId="{2BB7D026-CC1D-47C3-AC5D-BC91F83A69BC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091" creationId="{94D499A0-D60C-4838-84CD-1AC9F48157C9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102" creationId="{008022C6-6A37-4809-A7C5-E408EB7F0E33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113" creationId="{BBB5505A-9352-4918-9200-23ACA5B3370E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124" creationId="{F894B70C-C698-41D2-A380-3FE74B1D5DF5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135" creationId="{F5D3694A-80B8-41C3-AB73-92AD25C35F1E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146" creationId="{60880831-4CCD-417B-966C-4B76B9FF2E0C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157" creationId="{3B444B86-AD35-46EF-A591-16C268F84945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168" creationId="{97E6EFA5-5152-4157-906D-E4401F4D705D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179" creationId="{1B4E47BB-C5A0-4F7F-B35A-F0698D92C286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190" creationId="{AE6818D9-A831-46C8-BD1F-E465605761F5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201" creationId="{CC9794E7-8154-48B8-A153-8B4C7E284143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212" creationId="{B5F25B33-540F-4760-8AB7-E4D0253F7A2E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223" creationId="{03CE5499-AC2F-4B08-8803-5216821BA199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234" creationId="{1A4B5606-729A-475B-8380-0D3E07D3AF00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245" creationId="{016A4482-FEA9-40D6-9C5E-FFD5B55EBA24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256" creationId="{22478177-AB11-4CD1-98B6-DD341C635111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267" creationId="{B6B55A24-D727-47E3-A528-16F2E64C2D20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278" creationId="{DFB54BB1-A552-4B3F-86EE-A9EB227BABB2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289" creationId="{BE1046EE-761B-4D2A-A6C5-A0A3C57100DE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300" creationId="{A4A79CCC-FCB8-410B-AF4B-8A599CC66DA4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311" creationId="{9879F365-774D-490C-860E-180EDD7BF689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322" creationId="{01388472-99DE-49A0-88C1-F0758372DA9F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333" creationId="{C47D8382-88F0-4C05-8E90-9A9B689861D3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344" creationId="{52363B0B-5916-484D-B097-5528CB1166A8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355" creationId="{B62D4C49-95A4-49DB-9CEE-0A51220371E3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366" creationId="{C43042F2-F63D-4311-B181-950C69B49328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377" creationId="{F8363400-7886-43FA-BE77-F6619A0AA5C9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388" creationId="{241FE8EB-DB26-42F0-B78A-3BEC7DEEF893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399" creationId="{0EC61633-028B-440C-812B-137FCC55B550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410" creationId="{7B1AD068-7C0D-4F3D-BF67-290A94015E8F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421" creationId="{25FF82BC-A81E-4E3E-A386-5A2687ACC49F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432" creationId="{5B393C85-F2C5-4D0A-A439-62413E429548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443" creationId="{215FF060-AC86-44BD-B636-CBA77E0D3A8D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454" creationId="{3978A14E-88D4-4396-AEA1-CFE0DFD5ACB8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465" creationId="{96C07A07-224C-4C78-90C3-A7970C35CD10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476" creationId="{B4AA9857-5A8A-4C37-8D90-830563251D89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487" creationId="{9C45DD52-2636-4E6C-A7A9-A4B7E814E115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498" creationId="{E53AE541-6733-4D54-B3FE-FB36AC717792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509" creationId="{1B6C6C89-9A27-428E-8B9C-32ABEA730DB1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520" creationId="{0EC24166-9AD6-40AD-90C0-3D228500386D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531" creationId="{99459B53-DAAF-46A1-9C4E-105B126264E4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542" creationId="{94842E40-3CE0-4F2E-BA09-0B7786E8C9F4}"/>
          </ac:grpSpMkLst>
        </pc:grpChg>
        <pc:grpChg chg="del">
          <ac:chgData name="NGUYEN PHAM ANH THU" userId="baf72463-252b-4d5f-a6ca-5a6327a9888d" providerId="ADAL" clId="{2F718089-70B5-4574-BAF7-6821E1523347}" dt="2022-01-02T03:57:24.419" v="1847" actId="478"/>
          <ac:grpSpMkLst>
            <pc:docMk/>
            <pc:sldMk cId="407190316" sldId="319"/>
            <ac:grpSpMk id="1553" creationId="{909741F9-6A58-42F0-95A0-8CE576388B37}"/>
          </ac:grpSpMkLst>
        </pc:grpChg>
        <pc:picChg chg="add del mod ord modCrop">
          <ac:chgData name="NGUYEN PHAM ANH THU" userId="baf72463-252b-4d5f-a6ca-5a6327a9888d" providerId="ADAL" clId="{2F718089-70B5-4574-BAF7-6821E1523347}" dt="2022-01-03T03:51:58.222" v="2057" actId="478"/>
          <ac:picMkLst>
            <pc:docMk/>
            <pc:sldMk cId="407190316" sldId="319"/>
            <ac:picMk id="6" creationId="{BDFE64D2-80CC-42D2-84BB-7D2D8DA38D07}"/>
          </ac:picMkLst>
        </pc:picChg>
        <pc:picChg chg="add mod ord">
          <ac:chgData name="NGUYEN PHAM ANH THU" userId="baf72463-252b-4d5f-a6ca-5a6327a9888d" providerId="ADAL" clId="{2F718089-70B5-4574-BAF7-6821E1523347}" dt="2022-01-03T03:52:15.084" v="2064" actId="1076"/>
          <ac:picMkLst>
            <pc:docMk/>
            <pc:sldMk cId="407190316" sldId="319"/>
            <ac:picMk id="7" creationId="{736B0222-B240-4290-B00B-A26264A1AC65}"/>
          </ac:picMkLst>
        </pc:picChg>
        <pc:picChg chg="mod">
          <ac:chgData name="NGUYEN PHAM ANH THU" userId="baf72463-252b-4d5f-a6ca-5a6327a9888d" providerId="ADAL" clId="{2F718089-70B5-4574-BAF7-6821E1523347}" dt="2022-01-03T13:58:03.224" v="5428" actId="1076"/>
          <ac:picMkLst>
            <pc:docMk/>
            <pc:sldMk cId="407190316" sldId="319"/>
            <ac:picMk id="137" creationId="{32E696B9-21D3-4E30-816A-5A27515587B3}"/>
          </ac:picMkLst>
        </pc:picChg>
      </pc:sldChg>
      <pc:sldChg chg="modSp add mod ord modAnim">
        <pc:chgData name="NGUYEN PHAM ANH THU" userId="baf72463-252b-4d5f-a6ca-5a6327a9888d" providerId="ADAL" clId="{2F718089-70B5-4574-BAF7-6821E1523347}" dt="2022-01-02T04:04:43.601" v="2029" actId="1076"/>
        <pc:sldMkLst>
          <pc:docMk/>
          <pc:sldMk cId="1029055849" sldId="320"/>
        </pc:sldMkLst>
        <pc:spChg chg="mod">
          <ac:chgData name="NGUYEN PHAM ANH THU" userId="baf72463-252b-4d5f-a6ca-5a6327a9888d" providerId="ADAL" clId="{2F718089-70B5-4574-BAF7-6821E1523347}" dt="2022-01-02T04:04:43.601" v="2029" actId="1076"/>
          <ac:spMkLst>
            <pc:docMk/>
            <pc:sldMk cId="1029055849" sldId="320"/>
            <ac:spMk id="7" creationId="{47A41B59-F2E2-4B99-98C1-D1BB8620A681}"/>
          </ac:spMkLst>
        </pc:spChg>
      </pc:sldChg>
      <pc:sldChg chg="addSp delSp modSp add mod ord addAnim delAnim modAnim">
        <pc:chgData name="NGUYEN PHAM ANH THU" userId="baf72463-252b-4d5f-a6ca-5a6327a9888d" providerId="ADAL" clId="{2F718089-70B5-4574-BAF7-6821E1523347}" dt="2022-01-03T13:59:04.702" v="5429"/>
        <pc:sldMkLst>
          <pc:docMk/>
          <pc:sldMk cId="318566589" sldId="321"/>
        </pc:sldMkLst>
        <pc:spChg chg="del">
          <ac:chgData name="NGUYEN PHAM ANH THU" userId="baf72463-252b-4d5f-a6ca-5a6327a9888d" providerId="ADAL" clId="{2F718089-70B5-4574-BAF7-6821E1523347}" dt="2022-01-03T11:09:50.275" v="3741" actId="478"/>
          <ac:spMkLst>
            <pc:docMk/>
            <pc:sldMk cId="318566589" sldId="321"/>
            <ac:spMk id="15" creationId="{85725818-46C5-4E74-9E60-811FBB9480AE}"/>
          </ac:spMkLst>
        </pc:spChg>
        <pc:spChg chg="del">
          <ac:chgData name="NGUYEN PHAM ANH THU" userId="baf72463-252b-4d5f-a6ca-5a6327a9888d" providerId="ADAL" clId="{2F718089-70B5-4574-BAF7-6821E1523347}" dt="2022-01-03T11:09:52.280" v="3742" actId="478"/>
          <ac:spMkLst>
            <pc:docMk/>
            <pc:sldMk cId="318566589" sldId="321"/>
            <ac:spMk id="16" creationId="{66EB1CEE-0CD8-4EFB-A9E0-9521219572C7}"/>
          </ac:spMkLst>
        </pc:spChg>
        <pc:spChg chg="add del mod">
          <ac:chgData name="NGUYEN PHAM ANH THU" userId="baf72463-252b-4d5f-a6ca-5a6327a9888d" providerId="ADAL" clId="{2F718089-70B5-4574-BAF7-6821E1523347}" dt="2022-01-03T12:18:07.380" v="4064"/>
          <ac:spMkLst>
            <pc:docMk/>
            <pc:sldMk cId="318566589" sldId="321"/>
            <ac:spMk id="38" creationId="{67898696-D1A0-4D9F-88C3-89DE66E65A2F}"/>
          </ac:spMkLst>
        </pc:spChg>
        <pc:spChg chg="add mod">
          <ac:chgData name="NGUYEN PHAM ANH THU" userId="baf72463-252b-4d5f-a6ca-5a6327a9888d" providerId="ADAL" clId="{2F718089-70B5-4574-BAF7-6821E1523347}" dt="2022-01-03T12:19:38.925" v="4208" actId="164"/>
          <ac:spMkLst>
            <pc:docMk/>
            <pc:sldMk cId="318566589" sldId="321"/>
            <ac:spMk id="39" creationId="{E7318E0B-05D3-455D-9F13-93EA6783C0FD}"/>
          </ac:spMkLst>
        </pc:spChg>
        <pc:spChg chg="add mod">
          <ac:chgData name="NGUYEN PHAM ANH THU" userId="baf72463-252b-4d5f-a6ca-5a6327a9888d" providerId="ADAL" clId="{2F718089-70B5-4574-BAF7-6821E1523347}" dt="2022-01-03T12:19:38.925" v="4208" actId="164"/>
          <ac:spMkLst>
            <pc:docMk/>
            <pc:sldMk cId="318566589" sldId="321"/>
            <ac:spMk id="40" creationId="{7EB6F1F1-3171-416E-848F-B53C7A4ED9FE}"/>
          </ac:spMkLst>
        </pc:spChg>
        <pc:grpChg chg="add mod">
          <ac:chgData name="NGUYEN PHAM ANH THU" userId="baf72463-252b-4d5f-a6ca-5a6327a9888d" providerId="ADAL" clId="{2F718089-70B5-4574-BAF7-6821E1523347}" dt="2022-01-03T12:20:14.058" v="4214" actId="1076"/>
          <ac:grpSpMkLst>
            <pc:docMk/>
            <pc:sldMk cId="318566589" sldId="321"/>
            <ac:grpSpMk id="41" creationId="{A2ED73CC-0891-4B7B-AC21-408DD05C1EF8}"/>
          </ac:grpSpMkLst>
        </pc:grpChg>
        <pc:picChg chg="add del mod">
          <ac:chgData name="NGUYEN PHAM ANH THU" userId="baf72463-252b-4d5f-a6ca-5a6327a9888d" providerId="ADAL" clId="{2F718089-70B5-4574-BAF7-6821E1523347}" dt="2022-01-03T11:13:26.793" v="3749" actId="478"/>
          <ac:picMkLst>
            <pc:docMk/>
            <pc:sldMk cId="318566589" sldId="321"/>
            <ac:picMk id="5" creationId="{4696005F-3E22-4A50-8A66-1C05BBEE6414}"/>
          </ac:picMkLst>
        </pc:picChg>
        <pc:picChg chg="add del mod">
          <ac:chgData name="NGUYEN PHAM ANH THU" userId="baf72463-252b-4d5f-a6ca-5a6327a9888d" providerId="ADAL" clId="{2F718089-70B5-4574-BAF7-6821E1523347}" dt="2022-01-03T11:19:18.395" v="3752" actId="21"/>
          <ac:picMkLst>
            <pc:docMk/>
            <pc:sldMk cId="318566589" sldId="321"/>
            <ac:picMk id="7" creationId="{E2E8DB08-D6F4-4AB2-A46C-73C5CC72A04E}"/>
          </ac:picMkLst>
        </pc:picChg>
        <pc:picChg chg="add mod">
          <ac:chgData name="NGUYEN PHAM ANH THU" userId="baf72463-252b-4d5f-a6ca-5a6327a9888d" providerId="ADAL" clId="{2F718089-70B5-4574-BAF7-6821E1523347}" dt="2022-01-03T11:47:21.179" v="3921" actId="1076"/>
          <ac:picMkLst>
            <pc:docMk/>
            <pc:sldMk cId="318566589" sldId="321"/>
            <ac:picMk id="9" creationId="{D101BADC-9219-4040-90DE-094D4692E009}"/>
          </ac:picMkLst>
        </pc:picChg>
        <pc:picChg chg="add del mod">
          <ac:chgData name="NGUYEN PHAM ANH THU" userId="baf72463-252b-4d5f-a6ca-5a6327a9888d" providerId="ADAL" clId="{2F718089-70B5-4574-BAF7-6821E1523347}" dt="2022-01-03T11:49:29.649" v="3942" actId="478"/>
          <ac:picMkLst>
            <pc:docMk/>
            <pc:sldMk cId="318566589" sldId="321"/>
            <ac:picMk id="11" creationId="{B711903F-EEF1-49BC-9203-BF126711D58A}"/>
          </ac:picMkLst>
        </pc:picChg>
        <pc:picChg chg="add mod">
          <ac:chgData name="NGUYEN PHAM ANH THU" userId="baf72463-252b-4d5f-a6ca-5a6327a9888d" providerId="ADAL" clId="{2F718089-70B5-4574-BAF7-6821E1523347}" dt="2022-01-03T11:20:48.165" v="3772" actId="14100"/>
          <ac:picMkLst>
            <pc:docMk/>
            <pc:sldMk cId="318566589" sldId="321"/>
            <ac:picMk id="12" creationId="{4E303570-8A7F-47C4-8B82-38A044E253BA}"/>
          </ac:picMkLst>
        </pc:picChg>
        <pc:picChg chg="mod">
          <ac:chgData name="NGUYEN PHAM ANH THU" userId="baf72463-252b-4d5f-a6ca-5a6327a9888d" providerId="ADAL" clId="{2F718089-70B5-4574-BAF7-6821E1523347}" dt="2022-01-03T11:43:08.764" v="3872" actId="1076"/>
          <ac:picMkLst>
            <pc:docMk/>
            <pc:sldMk cId="318566589" sldId="321"/>
            <ac:picMk id="13" creationId="{8004486C-097E-4515-8642-66E6CFD2A3EA}"/>
          </ac:picMkLst>
        </pc:picChg>
        <pc:picChg chg="add mod">
          <ac:chgData name="NGUYEN PHAM ANH THU" userId="baf72463-252b-4d5f-a6ca-5a6327a9888d" providerId="ADAL" clId="{2F718089-70B5-4574-BAF7-6821E1523347}" dt="2022-01-03T11:43:56.091" v="3886" actId="1076"/>
          <ac:picMkLst>
            <pc:docMk/>
            <pc:sldMk cId="318566589" sldId="321"/>
            <ac:picMk id="17" creationId="{91D07C9C-DFB4-438C-94AC-B30301976CBC}"/>
          </ac:picMkLst>
        </pc:picChg>
        <pc:picChg chg="add del mod">
          <ac:chgData name="NGUYEN PHAM ANH THU" userId="baf72463-252b-4d5f-a6ca-5a6327a9888d" providerId="ADAL" clId="{2F718089-70B5-4574-BAF7-6821E1523347}" dt="2022-01-03T11:41:24.051" v="3845" actId="478"/>
          <ac:picMkLst>
            <pc:docMk/>
            <pc:sldMk cId="318566589" sldId="321"/>
            <ac:picMk id="18" creationId="{DB79581A-397E-4BA9-9B1F-FEA1801902A2}"/>
          </ac:picMkLst>
        </pc:picChg>
        <pc:picChg chg="add del mod">
          <ac:chgData name="NGUYEN PHAM ANH THU" userId="baf72463-252b-4d5f-a6ca-5a6327a9888d" providerId="ADAL" clId="{2F718089-70B5-4574-BAF7-6821E1523347}" dt="2022-01-03T11:41:28.054" v="3847" actId="478"/>
          <ac:picMkLst>
            <pc:docMk/>
            <pc:sldMk cId="318566589" sldId="321"/>
            <ac:picMk id="19" creationId="{47AD4956-C967-422C-8963-C4EC4975B0F2}"/>
          </ac:picMkLst>
        </pc:picChg>
        <pc:picChg chg="add del mod">
          <ac:chgData name="NGUYEN PHAM ANH THU" userId="baf72463-252b-4d5f-a6ca-5a6327a9888d" providerId="ADAL" clId="{2F718089-70B5-4574-BAF7-6821E1523347}" dt="2022-01-03T11:43:44.073" v="3882" actId="478"/>
          <ac:picMkLst>
            <pc:docMk/>
            <pc:sldMk cId="318566589" sldId="321"/>
            <ac:picMk id="20" creationId="{656014D2-550D-4531-ACD1-A307890A3900}"/>
          </ac:picMkLst>
        </pc:picChg>
        <pc:picChg chg="add del mod">
          <ac:chgData name="NGUYEN PHAM ANH THU" userId="baf72463-252b-4d5f-a6ca-5a6327a9888d" providerId="ADAL" clId="{2F718089-70B5-4574-BAF7-6821E1523347}" dt="2022-01-03T11:44:16.181" v="3889" actId="478"/>
          <ac:picMkLst>
            <pc:docMk/>
            <pc:sldMk cId="318566589" sldId="321"/>
            <ac:picMk id="21" creationId="{48BDD2E0-2C71-4B60-8E5E-491140BA000B}"/>
          </ac:picMkLst>
        </pc:picChg>
        <pc:picChg chg="add del mod">
          <ac:chgData name="NGUYEN PHAM ANH THU" userId="baf72463-252b-4d5f-a6ca-5a6327a9888d" providerId="ADAL" clId="{2F718089-70B5-4574-BAF7-6821E1523347}" dt="2022-01-03T11:44:19.786" v="3891" actId="478"/>
          <ac:picMkLst>
            <pc:docMk/>
            <pc:sldMk cId="318566589" sldId="321"/>
            <ac:picMk id="22" creationId="{040BB52F-6095-41AE-8020-A45FE957752B}"/>
          </ac:picMkLst>
        </pc:picChg>
        <pc:picChg chg="add del mod">
          <ac:chgData name="NGUYEN PHAM ANH THU" userId="baf72463-252b-4d5f-a6ca-5a6327a9888d" providerId="ADAL" clId="{2F718089-70B5-4574-BAF7-6821E1523347}" dt="2022-01-03T11:44:23.023" v="3893" actId="478"/>
          <ac:picMkLst>
            <pc:docMk/>
            <pc:sldMk cId="318566589" sldId="321"/>
            <ac:picMk id="23" creationId="{EBAD7E2B-53BF-4A4E-956B-83805205350B}"/>
          </ac:picMkLst>
        </pc:picChg>
        <pc:picChg chg="add del mod">
          <ac:chgData name="NGUYEN PHAM ANH THU" userId="baf72463-252b-4d5f-a6ca-5a6327a9888d" providerId="ADAL" clId="{2F718089-70B5-4574-BAF7-6821E1523347}" dt="2022-01-03T11:44:30.464" v="3896" actId="478"/>
          <ac:picMkLst>
            <pc:docMk/>
            <pc:sldMk cId="318566589" sldId="321"/>
            <ac:picMk id="24" creationId="{BB11C465-B506-47C3-8555-E1F2D435DAD7}"/>
          </ac:picMkLst>
        </pc:picChg>
        <pc:picChg chg="add del mod">
          <ac:chgData name="NGUYEN PHAM ANH THU" userId="baf72463-252b-4d5f-a6ca-5a6327a9888d" providerId="ADAL" clId="{2F718089-70B5-4574-BAF7-6821E1523347}" dt="2022-01-03T11:45:04.863" v="3907" actId="478"/>
          <ac:picMkLst>
            <pc:docMk/>
            <pc:sldMk cId="318566589" sldId="321"/>
            <ac:picMk id="25" creationId="{EA9DDBE1-7221-49BA-9E3B-73DC793A0785}"/>
          </ac:picMkLst>
        </pc:picChg>
        <pc:picChg chg="add mod">
          <ac:chgData name="NGUYEN PHAM ANH THU" userId="baf72463-252b-4d5f-a6ca-5a6327a9888d" providerId="ADAL" clId="{2F718089-70B5-4574-BAF7-6821E1523347}" dt="2022-01-03T11:49:55.237" v="3948" actId="1076"/>
          <ac:picMkLst>
            <pc:docMk/>
            <pc:sldMk cId="318566589" sldId="321"/>
            <ac:picMk id="27" creationId="{6B4C7A91-60C8-424D-9469-717371F1B0DE}"/>
          </ac:picMkLst>
        </pc:picChg>
        <pc:picChg chg="add mod">
          <ac:chgData name="NGUYEN PHAM ANH THU" userId="baf72463-252b-4d5f-a6ca-5a6327a9888d" providerId="ADAL" clId="{2F718089-70B5-4574-BAF7-6821E1523347}" dt="2022-01-03T11:50:06.058" v="3954" actId="1076"/>
          <ac:picMkLst>
            <pc:docMk/>
            <pc:sldMk cId="318566589" sldId="321"/>
            <ac:picMk id="29" creationId="{36894A65-96E5-465F-A1F3-48389BB5E6F0}"/>
          </ac:picMkLst>
        </pc:picChg>
        <pc:picChg chg="add mod">
          <ac:chgData name="NGUYEN PHAM ANH THU" userId="baf72463-252b-4d5f-a6ca-5a6327a9888d" providerId="ADAL" clId="{2F718089-70B5-4574-BAF7-6821E1523347}" dt="2022-01-03T11:59:18.923" v="3978" actId="1076"/>
          <ac:picMkLst>
            <pc:docMk/>
            <pc:sldMk cId="318566589" sldId="321"/>
            <ac:picMk id="31" creationId="{151E0CAD-6383-463D-8D1D-507E341E16C0}"/>
          </ac:picMkLst>
        </pc:picChg>
        <pc:picChg chg="add del mod">
          <ac:chgData name="NGUYEN PHAM ANH THU" userId="baf72463-252b-4d5f-a6ca-5a6327a9888d" providerId="ADAL" clId="{2F718089-70B5-4574-BAF7-6821E1523347}" dt="2022-01-03T12:06:58.892" v="4007" actId="478"/>
          <ac:picMkLst>
            <pc:docMk/>
            <pc:sldMk cId="318566589" sldId="321"/>
            <ac:picMk id="33" creationId="{A6333C07-559F-45A1-B870-51460D3CD018}"/>
          </ac:picMkLst>
        </pc:picChg>
        <pc:picChg chg="add mod modCrop">
          <ac:chgData name="NGUYEN PHAM ANH THU" userId="baf72463-252b-4d5f-a6ca-5a6327a9888d" providerId="ADAL" clId="{2F718089-70B5-4574-BAF7-6821E1523347}" dt="2022-01-03T12:12:49.618" v="4062" actId="732"/>
          <ac:picMkLst>
            <pc:docMk/>
            <pc:sldMk cId="318566589" sldId="321"/>
            <ac:picMk id="35" creationId="{C496D913-472D-4990-9819-2BC18CFD384F}"/>
          </ac:picMkLst>
        </pc:picChg>
        <pc:picChg chg="add mod">
          <ac:chgData name="NGUYEN PHAM ANH THU" userId="baf72463-252b-4d5f-a6ca-5a6327a9888d" providerId="ADAL" clId="{2F718089-70B5-4574-BAF7-6821E1523347}" dt="2022-01-03T12:11:08.170" v="4051" actId="14100"/>
          <ac:picMkLst>
            <pc:docMk/>
            <pc:sldMk cId="318566589" sldId="321"/>
            <ac:picMk id="37" creationId="{EC99071A-4AC8-437B-824D-DA00225F6B90}"/>
          </ac:picMkLst>
        </pc:picChg>
      </pc:sldChg>
      <pc:sldChg chg="modSp add ord modAnim">
        <pc:chgData name="NGUYEN PHAM ANH THU" userId="baf72463-252b-4d5f-a6ca-5a6327a9888d" providerId="ADAL" clId="{2F718089-70B5-4574-BAF7-6821E1523347}" dt="2022-01-03T12:23:38.408" v="4265" actId="20577"/>
        <pc:sldMkLst>
          <pc:docMk/>
          <pc:sldMk cId="2187081606" sldId="322"/>
        </pc:sldMkLst>
        <pc:spChg chg="mod">
          <ac:chgData name="NGUYEN PHAM ANH THU" userId="baf72463-252b-4d5f-a6ca-5a6327a9888d" providerId="ADAL" clId="{2F718089-70B5-4574-BAF7-6821E1523347}" dt="2022-01-03T12:23:38.408" v="4265" actId="20577"/>
          <ac:spMkLst>
            <pc:docMk/>
            <pc:sldMk cId="2187081606" sldId="322"/>
            <ac:spMk id="7" creationId="{47A41B59-F2E2-4B99-98C1-D1BB8620A681}"/>
          </ac:spMkLst>
        </pc:spChg>
      </pc:sldChg>
      <pc:sldChg chg="delSp modSp add mod ord">
        <pc:chgData name="NGUYEN PHAM ANH THU" userId="baf72463-252b-4d5f-a6ca-5a6327a9888d" providerId="ADAL" clId="{2F718089-70B5-4574-BAF7-6821E1523347}" dt="2022-01-03T13:44:43.336" v="5194" actId="14100"/>
        <pc:sldMkLst>
          <pc:docMk/>
          <pc:sldMk cId="2378302031" sldId="323"/>
        </pc:sldMkLst>
        <pc:spChg chg="mod">
          <ac:chgData name="NGUYEN PHAM ANH THU" userId="baf72463-252b-4d5f-a6ca-5a6327a9888d" providerId="ADAL" clId="{2F718089-70B5-4574-BAF7-6821E1523347}" dt="2022-01-03T13:44:43.336" v="5194" actId="14100"/>
          <ac:spMkLst>
            <pc:docMk/>
            <pc:sldMk cId="2378302031" sldId="323"/>
            <ac:spMk id="13" creationId="{7C578EA4-43F5-4897-AE86-1B2CC7F9D117}"/>
          </ac:spMkLst>
        </pc:spChg>
        <pc:spChg chg="mod">
          <ac:chgData name="NGUYEN PHAM ANH THU" userId="baf72463-252b-4d5f-a6ca-5a6327a9888d" providerId="ADAL" clId="{2F718089-70B5-4574-BAF7-6821E1523347}" dt="2022-01-03T13:44:41.008" v="5193" actId="1076"/>
          <ac:spMkLst>
            <pc:docMk/>
            <pc:sldMk cId="2378302031" sldId="323"/>
            <ac:spMk id="14" creationId="{DC65E3C4-D94A-4236-8DFF-86C6CC70A07C}"/>
          </ac:spMkLst>
        </pc:spChg>
        <pc:spChg chg="del">
          <ac:chgData name="NGUYEN PHAM ANH THU" userId="baf72463-252b-4d5f-a6ca-5a6327a9888d" providerId="ADAL" clId="{2F718089-70B5-4574-BAF7-6821E1523347}" dt="2022-01-03T13:44:15.477" v="5109" actId="478"/>
          <ac:spMkLst>
            <pc:docMk/>
            <pc:sldMk cId="2378302031" sldId="323"/>
            <ac:spMk id="15" creationId="{5C8013C1-115D-4574-ACC0-49A333CB5ED0}"/>
          </ac:spMkLst>
        </pc:spChg>
        <pc:spChg chg="del">
          <ac:chgData name="NGUYEN PHAM ANH THU" userId="baf72463-252b-4d5f-a6ca-5a6327a9888d" providerId="ADAL" clId="{2F718089-70B5-4574-BAF7-6821E1523347}" dt="2022-01-03T13:44:13.444" v="5108" actId="478"/>
          <ac:spMkLst>
            <pc:docMk/>
            <pc:sldMk cId="2378302031" sldId="323"/>
            <ac:spMk id="16" creationId="{E1C8DFC5-C658-4122-91E9-18577E84C9A3}"/>
          </ac:spMkLst>
        </pc:spChg>
      </pc:sldChg>
      <pc:sldChg chg="modSp add mod modAnim">
        <pc:chgData name="NGUYEN PHAM ANH THU" userId="baf72463-252b-4d5f-a6ca-5a6327a9888d" providerId="ADAL" clId="{2F718089-70B5-4574-BAF7-6821E1523347}" dt="2022-01-03T13:55:19.059" v="5420" actId="20577"/>
        <pc:sldMkLst>
          <pc:docMk/>
          <pc:sldMk cId="734621172" sldId="324"/>
        </pc:sldMkLst>
        <pc:spChg chg="mod">
          <ac:chgData name="NGUYEN PHAM ANH THU" userId="baf72463-252b-4d5f-a6ca-5a6327a9888d" providerId="ADAL" clId="{2F718089-70B5-4574-BAF7-6821E1523347}" dt="2022-01-03T13:53:22.073" v="5262" actId="20577"/>
          <ac:spMkLst>
            <pc:docMk/>
            <pc:sldMk cId="734621172" sldId="324"/>
            <ac:spMk id="4" creationId="{9C3C4260-A7F4-4F86-BE08-9E144BC6084E}"/>
          </ac:spMkLst>
        </pc:spChg>
        <pc:spChg chg="mod">
          <ac:chgData name="NGUYEN PHAM ANH THU" userId="baf72463-252b-4d5f-a6ca-5a6327a9888d" providerId="ADAL" clId="{2F718089-70B5-4574-BAF7-6821E1523347}" dt="2022-01-03T13:55:19.059" v="5420" actId="20577"/>
          <ac:spMkLst>
            <pc:docMk/>
            <pc:sldMk cId="734621172" sldId="324"/>
            <ac:spMk id="9" creationId="{2163284B-F8C7-49C9-9EDC-C82879B5B20F}"/>
          </ac:spMkLst>
        </pc:spChg>
        <pc:spChg chg="mod">
          <ac:chgData name="NGUYEN PHAM ANH THU" userId="baf72463-252b-4d5f-a6ca-5a6327a9888d" providerId="ADAL" clId="{2F718089-70B5-4574-BAF7-6821E1523347}" dt="2022-01-03T13:54:24.338" v="5402" actId="14100"/>
          <ac:spMkLst>
            <pc:docMk/>
            <pc:sldMk cId="734621172" sldId="324"/>
            <ac:spMk id="10" creationId="{78EA1BFF-D0A4-4A9F-AA00-2D595872C1D0}"/>
          </ac:spMkLst>
        </pc:spChg>
      </pc:sldChg>
      <pc:sldChg chg="delSp modSp add mod ord">
        <pc:chgData name="NGUYEN PHAM ANH THU" userId="baf72463-252b-4d5f-a6ca-5a6327a9888d" providerId="ADAL" clId="{2F718089-70B5-4574-BAF7-6821E1523347}" dt="2022-01-10T11:17:51.573" v="5725" actId="1076"/>
        <pc:sldMkLst>
          <pc:docMk/>
          <pc:sldMk cId="3068594920" sldId="325"/>
        </pc:sldMkLst>
        <pc:spChg chg="del">
          <ac:chgData name="NGUYEN PHAM ANH THU" userId="baf72463-252b-4d5f-a6ca-5a6327a9888d" providerId="ADAL" clId="{2F718089-70B5-4574-BAF7-6821E1523347}" dt="2022-01-10T11:17:39.599" v="5708" actId="478"/>
          <ac:spMkLst>
            <pc:docMk/>
            <pc:sldMk cId="3068594920" sldId="325"/>
            <ac:spMk id="14" creationId="{DC65E3C4-D94A-4236-8DFF-86C6CC70A07C}"/>
          </ac:spMkLst>
        </pc:spChg>
        <pc:spChg chg="del">
          <ac:chgData name="NGUYEN PHAM ANH THU" userId="baf72463-252b-4d5f-a6ca-5a6327a9888d" providerId="ADAL" clId="{2F718089-70B5-4574-BAF7-6821E1523347}" dt="2022-01-10T11:17:38.175" v="5707" actId="478"/>
          <ac:spMkLst>
            <pc:docMk/>
            <pc:sldMk cId="3068594920" sldId="325"/>
            <ac:spMk id="15" creationId="{5C8013C1-115D-4574-ACC0-49A333CB5ED0}"/>
          </ac:spMkLst>
        </pc:spChg>
        <pc:spChg chg="mod">
          <ac:chgData name="NGUYEN PHAM ANH THU" userId="baf72463-252b-4d5f-a6ca-5a6327a9888d" providerId="ADAL" clId="{2F718089-70B5-4574-BAF7-6821E1523347}" dt="2022-01-10T11:17:51.573" v="5725" actId="1076"/>
          <ac:spMkLst>
            <pc:docMk/>
            <pc:sldMk cId="3068594920" sldId="325"/>
            <ac:spMk id="16" creationId="{E1C8DFC5-C658-4122-91E9-18577E84C9A3}"/>
          </ac:spMkLst>
        </pc:spChg>
      </pc:sldChg>
      <pc:sldMasterChg chg="modSldLayout">
        <pc:chgData name="NGUYEN PHAM ANH THU" userId="baf72463-252b-4d5f-a6ca-5a6327a9888d" providerId="ADAL" clId="{2F718089-70B5-4574-BAF7-6821E1523347}" dt="2022-01-10T11:17:11.756" v="5703" actId="1076"/>
        <pc:sldMasterMkLst>
          <pc:docMk/>
          <pc:sldMasterMk cId="0" sldId="2147483648"/>
        </pc:sldMasterMkLst>
        <pc:sldLayoutChg chg="addSp modSp mod">
          <pc:chgData name="NGUYEN PHAM ANH THU" userId="baf72463-252b-4d5f-a6ca-5a6327a9888d" providerId="ADAL" clId="{2F718089-70B5-4574-BAF7-6821E1523347}" dt="2022-01-10T11:17:11.756" v="5703" actId="1076"/>
          <pc:sldLayoutMkLst>
            <pc:docMk/>
            <pc:sldMasterMk cId="0" sldId="2147483648"/>
            <pc:sldLayoutMk cId="0" sldId="2147483649"/>
          </pc:sldLayoutMkLst>
          <pc:picChg chg="add mod">
            <ac:chgData name="NGUYEN PHAM ANH THU" userId="baf72463-252b-4d5f-a6ca-5a6327a9888d" providerId="ADAL" clId="{2F718089-70B5-4574-BAF7-6821E1523347}" dt="2022-01-10T11:17:11.756" v="5703" actId="1076"/>
            <ac:picMkLst>
              <pc:docMk/>
              <pc:sldMasterMk cId="0" sldId="2147483648"/>
              <pc:sldLayoutMk cId="0" sldId="2147483649"/>
              <ac:picMk id="2" creationId="{7503929F-653B-4373-BB01-E0DB745E848B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75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857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384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2107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2250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914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340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365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213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024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53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601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145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8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32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116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628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008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064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653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602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7476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7935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8375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639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650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672F7B-9A80-4474-B731-38DE6A4E4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2FAA76-E91A-4774-8822-56D7BEE99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419FF1-F40F-4449-B311-4434D4AD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672594-43EC-4EED-B5FF-76A288272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F2FFC1-CF02-4729-BA0E-2B768561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647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2BE619-097B-4C68-8529-52D41C25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6D68DC-503D-4D46-B460-A868A4FC02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501345-6D44-4DDA-AA8B-C93159949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380B1A-26E5-4DA1-9A76-337D366AD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9980E6-9873-4BEE-ACF7-094B1B68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DB7B5B-466B-48E3-9A1D-8DA20B61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2175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3628B9-339A-4CCC-B3E9-49B7D61A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3A3186-7F09-4329-BA05-CF99ACBA5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F52E30-8608-4FE1-BFEA-0DB64DA0A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E520348-5BF0-4A32-924F-39D8F1E2C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FDA9925-1AD5-4319-8784-0F124CDB3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C48E6F6-DB35-4F85-9862-8DBD407C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615B59-18C2-4813-BFBD-B8694678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291ADAB-77C5-4E3D-9574-ACFAA37F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049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1C5556-9360-4048-87D5-1FEBB5886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13BD3A-62AA-4106-92BE-6AD5BA16A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4E7BA2F-E5EB-4BD2-AC3B-CBF42927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3510A16-856D-4370-91A8-DE938AC4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57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7550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3EFFAB-918F-48CC-B787-B80ACDEE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E3ABBC-A5B3-4A3C-A1D9-9C5ECE44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201BB9-D7B5-4FBC-82A3-D64668903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B21951-02A8-4623-94C8-92A353C73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DD9F7AE-619A-41CD-B0D7-1DD02DD3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917EE9-183C-4BE7-804E-678EA154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3865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EA4A37-585A-4877-BAC8-06874B25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1314D9-5240-4ACA-A097-C68DA0E8C4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1A8D34-4ADB-4497-A7F0-856DADF6E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B12115-8CF7-4918-B8DC-774D1069E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62CF34-E4A8-4FDE-A994-66F280B07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6360672-528D-4FF9-9404-EF492BB0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08470" y="-79293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053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E1705F-11DF-4D13-B64B-AEABB8CD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15FCAD-3A58-4CF8-A87A-968B7C6C2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342A60-95B6-4932-B3EE-65AD36EC5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876B5-B377-4AFE-89EF-44953BEB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B0103B-D6A9-4238-8105-FE8E2AC7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4013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4D66DA-C850-48CC-B18B-31565F6739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BD31B9E-9E02-4828-8807-92BC34319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AB86E7-4464-4531-AB6E-164CBF6DF5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339E00-C157-4DFE-9607-CDF0FA746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7F3CB1-4C31-4B89-BAF2-DB201988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568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81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5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15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3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7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58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0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42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338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353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937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600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803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39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664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6251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485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425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4812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870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2110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"/>
          <p:cNvSpPr txBox="1">
            <a:spLocks noGrp="1"/>
          </p:cNvSpPr>
          <p:nvPr>
            <p:ph type="title"/>
          </p:nvPr>
        </p:nvSpPr>
        <p:spPr>
          <a:xfrm>
            <a:off x="946667" y="1305825"/>
            <a:ext cx="5371600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"/>
          <p:cNvSpPr txBox="1">
            <a:spLocks noGrp="1"/>
          </p:cNvSpPr>
          <p:nvPr>
            <p:ph type="body" idx="1"/>
          </p:nvPr>
        </p:nvSpPr>
        <p:spPr>
          <a:xfrm>
            <a:off x="946666" y="4225375"/>
            <a:ext cx="4429600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2"/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74" name="Google Shape;474;p7"/>
          <p:cNvGrpSpPr/>
          <p:nvPr/>
        </p:nvGrpSpPr>
        <p:grpSpPr>
          <a:xfrm flipH="1">
            <a:off x="-1390289" y="6453976"/>
            <a:ext cx="13741988" cy="1572899"/>
            <a:chOff x="0" y="4694675"/>
            <a:chExt cx="10045313" cy="1149780"/>
          </a:xfrm>
        </p:grpSpPr>
        <p:sp>
          <p:nvSpPr>
            <p:cNvPr id="475" name="Google Shape;475;p7"/>
            <p:cNvSpPr/>
            <p:nvPr/>
          </p:nvSpPr>
          <p:spPr>
            <a:xfrm>
              <a:off x="186" y="4703455"/>
              <a:ext cx="10045127" cy="1141000"/>
            </a:xfrm>
            <a:custGeom>
              <a:avLst/>
              <a:gdLst/>
              <a:ahLst/>
              <a:cxnLst/>
              <a:rect l="l" t="t" r="r" b="b"/>
              <a:pathLst>
                <a:path w="177782" h="45640" extrusionOk="0">
                  <a:moveTo>
                    <a:pt x="173003" y="9797"/>
                  </a:moveTo>
                  <a:lnTo>
                    <a:pt x="159622" y="6213"/>
                  </a:lnTo>
                  <a:lnTo>
                    <a:pt x="112309" y="478"/>
                  </a:lnTo>
                  <a:lnTo>
                    <a:pt x="83395" y="0"/>
                  </a:lnTo>
                  <a:lnTo>
                    <a:pt x="62845" y="1673"/>
                  </a:lnTo>
                  <a:lnTo>
                    <a:pt x="6930" y="10992"/>
                  </a:lnTo>
                  <a:lnTo>
                    <a:pt x="0" y="11948"/>
                  </a:lnTo>
                  <a:lnTo>
                    <a:pt x="478" y="45640"/>
                  </a:lnTo>
                  <a:lnTo>
                    <a:pt x="177782" y="4325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6" name="Google Shape;476;p7"/>
            <p:cNvSpPr/>
            <p:nvPr/>
          </p:nvSpPr>
          <p:spPr>
            <a:xfrm>
              <a:off x="0" y="4694675"/>
              <a:ext cx="9189647" cy="303050"/>
            </a:xfrm>
            <a:custGeom>
              <a:avLst/>
              <a:gdLst/>
              <a:ahLst/>
              <a:cxnLst/>
              <a:rect l="l" t="t" r="r" b="b"/>
              <a:pathLst>
                <a:path w="162937" h="12122" extrusionOk="0">
                  <a:moveTo>
                    <a:pt x="162937" y="7244"/>
                  </a:moveTo>
                  <a:cubicBezTo>
                    <a:pt x="150830" y="6049"/>
                    <a:pt x="115983" y="-522"/>
                    <a:pt x="90295" y="75"/>
                  </a:cubicBezTo>
                  <a:cubicBezTo>
                    <a:pt x="64607" y="672"/>
                    <a:pt x="23547" y="8837"/>
                    <a:pt x="8811" y="10828"/>
                  </a:cubicBezTo>
                  <a:cubicBezTo>
                    <a:pt x="-5924" y="12819"/>
                    <a:pt x="3037" y="11824"/>
                    <a:pt x="1882" y="120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7" name="Google Shape;477;p7"/>
            <p:cNvSpPr/>
            <p:nvPr/>
          </p:nvSpPr>
          <p:spPr>
            <a:xfrm>
              <a:off x="2208870" y="5054651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8" name="Google Shape;478;p7"/>
            <p:cNvSpPr/>
            <p:nvPr/>
          </p:nvSpPr>
          <p:spPr>
            <a:xfrm rot="10800000">
              <a:off x="882681" y="522020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9" name="Google Shape;479;p7"/>
            <p:cNvSpPr/>
            <p:nvPr/>
          </p:nvSpPr>
          <p:spPr>
            <a:xfrm rot="10800000" flipH="1">
              <a:off x="2517875" y="499772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0" name="Google Shape;480;p7"/>
            <p:cNvSpPr/>
            <p:nvPr/>
          </p:nvSpPr>
          <p:spPr>
            <a:xfrm>
              <a:off x="1075050" y="5370425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" name="Google Shape;481;p7"/>
            <p:cNvSpPr/>
            <p:nvPr/>
          </p:nvSpPr>
          <p:spPr>
            <a:xfrm rot="10800000">
              <a:off x="6958106" y="5233699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2" name="Google Shape;482;p7"/>
            <p:cNvSpPr/>
            <p:nvPr/>
          </p:nvSpPr>
          <p:spPr>
            <a:xfrm>
              <a:off x="8045356" y="506815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3" name="Google Shape;483;p7"/>
            <p:cNvSpPr/>
            <p:nvPr/>
          </p:nvSpPr>
          <p:spPr>
            <a:xfrm flipH="1">
              <a:off x="7038126" y="53360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4" name="Google Shape;484;p7"/>
            <p:cNvSpPr/>
            <p:nvPr/>
          </p:nvSpPr>
          <p:spPr>
            <a:xfrm rot="10800000">
              <a:off x="8370182" y="4967850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5" name="Google Shape;485;p7"/>
            <p:cNvSpPr/>
            <p:nvPr/>
          </p:nvSpPr>
          <p:spPr>
            <a:xfrm flipH="1">
              <a:off x="4296101" y="50773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6" name="Google Shape;486;p7"/>
            <p:cNvSpPr/>
            <p:nvPr/>
          </p:nvSpPr>
          <p:spPr>
            <a:xfrm flipH="1">
              <a:off x="5500577" y="4901375"/>
              <a:ext cx="352373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1232739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315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516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79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880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40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197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0239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191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39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155" indent="0">
              <a:buNone/>
              <a:defRPr sz="2700" b="1"/>
            </a:lvl2pPr>
            <a:lvl3pPr marL="1218360" indent="0">
              <a:buNone/>
              <a:defRPr sz="2400" b="1"/>
            </a:lvl3pPr>
            <a:lvl4pPr marL="1827530" indent="0">
              <a:buNone/>
              <a:defRPr sz="2100" b="1"/>
            </a:lvl4pPr>
            <a:lvl5pPr marL="2436718" indent="0">
              <a:buNone/>
              <a:defRPr sz="2100" b="1"/>
            </a:lvl5pPr>
            <a:lvl6pPr marL="3045872" indent="0">
              <a:buNone/>
              <a:defRPr sz="2100" b="1"/>
            </a:lvl6pPr>
            <a:lvl7pPr marL="3655027" indent="0">
              <a:buNone/>
              <a:defRPr sz="2100" b="1"/>
            </a:lvl7pPr>
            <a:lvl8pPr marL="4264213" indent="0">
              <a:buNone/>
              <a:defRPr sz="2100" b="1"/>
            </a:lvl8pPr>
            <a:lvl9pPr marL="487338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8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155" indent="0">
              <a:buNone/>
              <a:defRPr sz="2700" b="1"/>
            </a:lvl2pPr>
            <a:lvl3pPr marL="1218360" indent="0">
              <a:buNone/>
              <a:defRPr sz="2400" b="1"/>
            </a:lvl3pPr>
            <a:lvl4pPr marL="1827530" indent="0">
              <a:buNone/>
              <a:defRPr sz="2100" b="1"/>
            </a:lvl4pPr>
            <a:lvl5pPr marL="2436718" indent="0">
              <a:buNone/>
              <a:defRPr sz="2100" b="1"/>
            </a:lvl5pPr>
            <a:lvl6pPr marL="3045872" indent="0">
              <a:buNone/>
              <a:defRPr sz="2100" b="1"/>
            </a:lvl6pPr>
            <a:lvl7pPr marL="3655027" indent="0">
              <a:buNone/>
              <a:defRPr sz="2100" b="1"/>
            </a:lvl7pPr>
            <a:lvl8pPr marL="4264213" indent="0">
              <a:buNone/>
              <a:defRPr sz="2100" b="1"/>
            </a:lvl8pPr>
            <a:lvl9pPr marL="487338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5732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768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4698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"/>
          <p:cNvSpPr txBox="1">
            <a:spLocks noGrp="1"/>
          </p:cNvSpPr>
          <p:nvPr>
            <p:ph type="title"/>
          </p:nvPr>
        </p:nvSpPr>
        <p:spPr>
          <a:xfrm>
            <a:off x="946667" y="1305825"/>
            <a:ext cx="5371600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"/>
          <p:cNvSpPr txBox="1">
            <a:spLocks noGrp="1"/>
          </p:cNvSpPr>
          <p:nvPr>
            <p:ph type="body" idx="1"/>
          </p:nvPr>
        </p:nvSpPr>
        <p:spPr>
          <a:xfrm>
            <a:off x="946666" y="4225375"/>
            <a:ext cx="4429600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2"/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74" name="Google Shape;474;p7"/>
          <p:cNvGrpSpPr/>
          <p:nvPr/>
        </p:nvGrpSpPr>
        <p:grpSpPr>
          <a:xfrm flipH="1">
            <a:off x="-1390289" y="6453976"/>
            <a:ext cx="13741988" cy="1572899"/>
            <a:chOff x="0" y="4694675"/>
            <a:chExt cx="10045313" cy="1149780"/>
          </a:xfrm>
        </p:grpSpPr>
        <p:sp>
          <p:nvSpPr>
            <p:cNvPr id="475" name="Google Shape;475;p7"/>
            <p:cNvSpPr/>
            <p:nvPr/>
          </p:nvSpPr>
          <p:spPr>
            <a:xfrm>
              <a:off x="186" y="4703455"/>
              <a:ext cx="10045127" cy="1141000"/>
            </a:xfrm>
            <a:custGeom>
              <a:avLst/>
              <a:gdLst/>
              <a:ahLst/>
              <a:cxnLst/>
              <a:rect l="l" t="t" r="r" b="b"/>
              <a:pathLst>
                <a:path w="177782" h="45640" extrusionOk="0">
                  <a:moveTo>
                    <a:pt x="173003" y="9797"/>
                  </a:moveTo>
                  <a:lnTo>
                    <a:pt x="159622" y="6213"/>
                  </a:lnTo>
                  <a:lnTo>
                    <a:pt x="112309" y="478"/>
                  </a:lnTo>
                  <a:lnTo>
                    <a:pt x="83395" y="0"/>
                  </a:lnTo>
                  <a:lnTo>
                    <a:pt x="62845" y="1673"/>
                  </a:lnTo>
                  <a:lnTo>
                    <a:pt x="6930" y="10992"/>
                  </a:lnTo>
                  <a:lnTo>
                    <a:pt x="0" y="11948"/>
                  </a:lnTo>
                  <a:lnTo>
                    <a:pt x="478" y="45640"/>
                  </a:lnTo>
                  <a:lnTo>
                    <a:pt x="177782" y="4325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6" name="Google Shape;476;p7"/>
            <p:cNvSpPr/>
            <p:nvPr/>
          </p:nvSpPr>
          <p:spPr>
            <a:xfrm>
              <a:off x="0" y="4694675"/>
              <a:ext cx="9189647" cy="303050"/>
            </a:xfrm>
            <a:custGeom>
              <a:avLst/>
              <a:gdLst/>
              <a:ahLst/>
              <a:cxnLst/>
              <a:rect l="l" t="t" r="r" b="b"/>
              <a:pathLst>
                <a:path w="162937" h="12122" extrusionOk="0">
                  <a:moveTo>
                    <a:pt x="162937" y="7244"/>
                  </a:moveTo>
                  <a:cubicBezTo>
                    <a:pt x="150830" y="6049"/>
                    <a:pt x="115983" y="-522"/>
                    <a:pt x="90295" y="75"/>
                  </a:cubicBezTo>
                  <a:cubicBezTo>
                    <a:pt x="64607" y="672"/>
                    <a:pt x="23547" y="8837"/>
                    <a:pt x="8811" y="10828"/>
                  </a:cubicBezTo>
                  <a:cubicBezTo>
                    <a:pt x="-5924" y="12819"/>
                    <a:pt x="3037" y="11824"/>
                    <a:pt x="1882" y="120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7" name="Google Shape;477;p7"/>
            <p:cNvSpPr/>
            <p:nvPr/>
          </p:nvSpPr>
          <p:spPr>
            <a:xfrm>
              <a:off x="2208870" y="5054651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8" name="Google Shape;478;p7"/>
            <p:cNvSpPr/>
            <p:nvPr/>
          </p:nvSpPr>
          <p:spPr>
            <a:xfrm rot="10800000">
              <a:off x="882681" y="522020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9" name="Google Shape;479;p7"/>
            <p:cNvSpPr/>
            <p:nvPr/>
          </p:nvSpPr>
          <p:spPr>
            <a:xfrm rot="10800000" flipH="1">
              <a:off x="2517875" y="499772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0" name="Google Shape;480;p7"/>
            <p:cNvSpPr/>
            <p:nvPr/>
          </p:nvSpPr>
          <p:spPr>
            <a:xfrm>
              <a:off x="1075050" y="5370425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" name="Google Shape;481;p7"/>
            <p:cNvSpPr/>
            <p:nvPr/>
          </p:nvSpPr>
          <p:spPr>
            <a:xfrm rot="10800000">
              <a:off x="6958106" y="5233699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2" name="Google Shape;482;p7"/>
            <p:cNvSpPr/>
            <p:nvPr/>
          </p:nvSpPr>
          <p:spPr>
            <a:xfrm>
              <a:off x="8045356" y="506815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3" name="Google Shape;483;p7"/>
            <p:cNvSpPr/>
            <p:nvPr/>
          </p:nvSpPr>
          <p:spPr>
            <a:xfrm flipH="1">
              <a:off x="7038126" y="53360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4" name="Google Shape;484;p7"/>
            <p:cNvSpPr/>
            <p:nvPr/>
          </p:nvSpPr>
          <p:spPr>
            <a:xfrm rot="10800000">
              <a:off x="8370182" y="4967850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5" name="Google Shape;485;p7"/>
            <p:cNvSpPr/>
            <p:nvPr/>
          </p:nvSpPr>
          <p:spPr>
            <a:xfrm flipH="1">
              <a:off x="4296101" y="50773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6" name="Google Shape;486;p7"/>
            <p:cNvSpPr/>
            <p:nvPr/>
          </p:nvSpPr>
          <p:spPr>
            <a:xfrm flipH="1">
              <a:off x="5500577" y="4901375"/>
              <a:ext cx="352373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8309982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0" y="0"/>
            <a:ext cx="12486619" cy="6858000"/>
          </a:xfrm>
          <a:prstGeom prst="rect">
            <a:avLst/>
          </a:prstGeom>
        </p:spPr>
      </p:pic>
      <p:pic>
        <p:nvPicPr>
          <p:cNvPr id="8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-112163" y="3215928"/>
            <a:ext cx="12683064" cy="408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5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31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0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08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18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70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478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5610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1" y="0"/>
            <a:ext cx="1220594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-1" y="2777709"/>
            <a:ext cx="12192000" cy="4083744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716038"/>
            <a:ext cx="12192000" cy="5902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468" y="73674"/>
            <a:ext cx="796929" cy="79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8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29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68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37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438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50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403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73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8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155" indent="0">
              <a:buNone/>
              <a:defRPr sz="1600"/>
            </a:lvl2pPr>
            <a:lvl3pPr marL="1218360" indent="0">
              <a:buNone/>
              <a:defRPr sz="1300"/>
            </a:lvl3pPr>
            <a:lvl4pPr marL="1827530" indent="0">
              <a:buNone/>
              <a:defRPr sz="1200"/>
            </a:lvl4pPr>
            <a:lvl5pPr marL="2436718" indent="0">
              <a:buNone/>
              <a:defRPr sz="1200"/>
            </a:lvl5pPr>
            <a:lvl6pPr marL="3045872" indent="0">
              <a:buNone/>
              <a:defRPr sz="1200"/>
            </a:lvl6pPr>
            <a:lvl7pPr marL="3655027" indent="0">
              <a:buNone/>
              <a:defRPr sz="1200"/>
            </a:lvl7pPr>
            <a:lvl8pPr marL="4264213" indent="0">
              <a:buNone/>
              <a:defRPr sz="1200"/>
            </a:lvl8pPr>
            <a:lvl9pPr marL="487338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931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25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155" indent="0">
              <a:buNone/>
              <a:defRPr sz="3700"/>
            </a:lvl2pPr>
            <a:lvl3pPr marL="1218360" indent="0">
              <a:buNone/>
              <a:defRPr sz="3200"/>
            </a:lvl3pPr>
            <a:lvl4pPr marL="1827530" indent="0">
              <a:buNone/>
              <a:defRPr sz="2700"/>
            </a:lvl4pPr>
            <a:lvl5pPr marL="2436718" indent="0">
              <a:buNone/>
              <a:defRPr sz="2700"/>
            </a:lvl5pPr>
            <a:lvl6pPr marL="3045872" indent="0">
              <a:buNone/>
              <a:defRPr sz="2700"/>
            </a:lvl6pPr>
            <a:lvl7pPr marL="3655027" indent="0">
              <a:buNone/>
              <a:defRPr sz="2700"/>
            </a:lvl7pPr>
            <a:lvl8pPr marL="4264213" indent="0">
              <a:buNone/>
              <a:defRPr sz="2700"/>
            </a:lvl8pPr>
            <a:lvl9pPr marL="4873385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9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155" indent="0">
              <a:buNone/>
              <a:defRPr sz="1600"/>
            </a:lvl2pPr>
            <a:lvl3pPr marL="1218360" indent="0">
              <a:buNone/>
              <a:defRPr sz="1300"/>
            </a:lvl3pPr>
            <a:lvl4pPr marL="1827530" indent="0">
              <a:buNone/>
              <a:defRPr sz="1200"/>
            </a:lvl4pPr>
            <a:lvl5pPr marL="2436718" indent="0">
              <a:buNone/>
              <a:defRPr sz="1200"/>
            </a:lvl5pPr>
            <a:lvl6pPr marL="3045872" indent="0">
              <a:buNone/>
              <a:defRPr sz="1200"/>
            </a:lvl6pPr>
            <a:lvl7pPr marL="3655027" indent="0">
              <a:buNone/>
              <a:defRPr sz="1200"/>
            </a:lvl7pPr>
            <a:lvl8pPr marL="4264213" indent="0">
              <a:buNone/>
              <a:defRPr sz="1200"/>
            </a:lvl8pPr>
            <a:lvl9pPr marL="487338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233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9Slide.vn - 2019">
            <a:extLst>
              <a:ext uri="{FF2B5EF4-FFF2-40B4-BE49-F238E27FC236}">
                <a16:creationId xmlns:a16="http://schemas.microsoft.com/office/drawing/2014/main" id="{BE8E5478-5D22-40FE-8720-9228555778C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48" tIns="60924" rIns="121848" bIns="6092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48" tIns="60924" rIns="121848" bIns="6092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6"/>
            <a:ext cx="2844800" cy="365125"/>
          </a:xfrm>
          <a:prstGeom prst="rect">
            <a:avLst/>
          </a:prstGeom>
        </p:spPr>
        <p:txBody>
          <a:bodyPr vert="horz" lIns="121848" tIns="60924" rIns="121848" bIns="6092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360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36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6"/>
            <a:ext cx="3860800" cy="365125"/>
          </a:xfrm>
          <a:prstGeom prst="rect">
            <a:avLst/>
          </a:prstGeom>
        </p:spPr>
        <p:txBody>
          <a:bodyPr vert="horz" lIns="121848" tIns="60924" rIns="121848" bIns="6092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3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6"/>
            <a:ext cx="2844800" cy="365125"/>
          </a:xfrm>
          <a:prstGeom prst="rect">
            <a:avLst/>
          </a:prstGeom>
        </p:spPr>
        <p:txBody>
          <a:bodyPr vert="horz" lIns="121848" tIns="60924" rIns="121848" bIns="6092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360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3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354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121836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867" indent="-456867" algn="l" defTabSz="121836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926" indent="-380738" algn="l" defTabSz="1218360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2937" indent="-304576" algn="l" defTabSz="121836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107" indent="-304576" algn="l" defTabSz="121836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294" indent="-304576" algn="l" defTabSz="121836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448" indent="-304576" algn="l" defTabSz="12183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637" indent="-304576" algn="l" defTabSz="12183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808" indent="-304576" algn="l" defTabSz="12183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979" indent="-304576" algn="l" defTabSz="12183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155" algn="l" defTabSz="12183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360" algn="l" defTabSz="12183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530" algn="l" defTabSz="12183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718" algn="l" defTabSz="12183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872" algn="l" defTabSz="12183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027" algn="l" defTabSz="12183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213" algn="l" defTabSz="12183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385" algn="l" defTabSz="12183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9Slide.vn - 2019">
            <a:extLst>
              <a:ext uri="{FF2B5EF4-FFF2-40B4-BE49-F238E27FC236}">
                <a16:creationId xmlns:a16="http://schemas.microsoft.com/office/drawing/2014/main" id="{54E3D111-BBB4-4F78-A883-06D5161AA14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5433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9Slide.vn - 2019">
            <a:extLst>
              <a:ext uri="{FF2B5EF4-FFF2-40B4-BE49-F238E27FC236}">
                <a16:creationId xmlns:a16="http://schemas.microsoft.com/office/drawing/2014/main" id="{B84D9CCF-B6AB-49A0-B195-A95FAE03115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84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9D58A8FE-ACDE-4267-8D2E-E4AF1B354C6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51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9Slide.vn - 2019">
            <a:extLst>
              <a:ext uri="{FF2B5EF4-FFF2-40B4-BE49-F238E27FC236}">
                <a16:creationId xmlns:a16="http://schemas.microsoft.com/office/drawing/2014/main" id="{566E3AF2-7AA4-4908-9C40-A3869BA23FF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24841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microsoft.com/office/2007/relationships/hdphoto" Target="../media/hdphoto3.wdp"/><Relationship Id="rId4" Type="http://schemas.openxmlformats.org/officeDocument/2006/relationships/image" Target="../media/image31.jpg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12" Type="http://schemas.microsoft.com/office/2007/relationships/hdphoto" Target="../media/hdphoto5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4.wdp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1.jpg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 flipH="1">
            <a:off x="2117983" y="-1364"/>
            <a:ext cx="7368645" cy="54118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584583" y="2124075"/>
            <a:ext cx="533400" cy="6413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65926" r="80843" b="19074"/>
          <a:stretch/>
        </p:blipFill>
        <p:spPr>
          <a:xfrm>
            <a:off x="1676185" y="4754166"/>
            <a:ext cx="766952" cy="10287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759049" y="1269999"/>
            <a:ext cx="791842" cy="105351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7407" r="27390" b="24353"/>
          <a:stretch/>
        </p:blipFill>
        <p:spPr>
          <a:xfrm>
            <a:off x="8327302" y="496888"/>
            <a:ext cx="463820" cy="565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81480" r="1076" b="582"/>
          <a:stretch/>
        </p:blipFill>
        <p:spPr>
          <a:xfrm>
            <a:off x="3300055" y="4271169"/>
            <a:ext cx="8092382" cy="22272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883901" y="-165100"/>
            <a:ext cx="1207862" cy="8762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9143407" y="1020762"/>
            <a:ext cx="708929" cy="5142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53347E2-ECBF-D69E-F21A-17E826BA52F1}"/>
              </a:ext>
            </a:extLst>
          </p:cNvPr>
          <p:cNvGrpSpPr/>
          <p:nvPr/>
        </p:nvGrpSpPr>
        <p:grpSpPr>
          <a:xfrm>
            <a:off x="2017746" y="534213"/>
            <a:ext cx="8657303" cy="4139652"/>
            <a:chOff x="1769806" y="104557"/>
            <a:chExt cx="8657303" cy="4139652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AF8FB9CE-9021-A92F-8137-0B809DD37D68}"/>
                </a:ext>
              </a:extLst>
            </p:cNvPr>
            <p:cNvSpPr/>
            <p:nvPr/>
          </p:nvSpPr>
          <p:spPr>
            <a:xfrm>
              <a:off x="1769806" y="104557"/>
              <a:ext cx="8657303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A35DA0-3E6E-4089-D5CC-31556BB09564}"/>
                </a:ext>
              </a:extLst>
            </p:cNvPr>
            <p:cNvSpPr txBox="1"/>
            <p:nvPr/>
          </p:nvSpPr>
          <p:spPr>
            <a:xfrm>
              <a:off x="1769806" y="1532380"/>
              <a:ext cx="8314849" cy="2190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>
                <a:lnSpc>
                  <a:spcPct val="130000"/>
                </a:lnSpc>
                <a:defRPr/>
              </a:pPr>
              <a:r>
                <a:rPr lang="en-US" sz="5400" dirty="0" err="1">
                  <a:solidFill>
                    <a:srgbClr val="1B886A"/>
                  </a:solidFill>
                  <a:latin typeface="Coiny" panose="02000903060500060000" pitchFamily="2" charset="0"/>
                </a:rPr>
                <a:t>Các</a:t>
              </a:r>
              <a:r>
                <a:rPr lang="en-US" sz="5400" dirty="0">
                  <a:solidFill>
                    <a:srgbClr val="1B886A"/>
                  </a:solidFill>
                  <a:latin typeface="Coiny" panose="02000903060500060000" pitchFamily="2" charset="0"/>
                </a:rPr>
                <a:t> </a:t>
              </a:r>
              <a:r>
                <a:rPr lang="en-US" sz="5400" dirty="0" err="1">
                  <a:solidFill>
                    <a:srgbClr val="1B886A"/>
                  </a:solidFill>
                  <a:latin typeface="Coiny" panose="02000903060500060000" pitchFamily="2" charset="0"/>
                </a:rPr>
                <a:t>số</a:t>
              </a:r>
              <a:r>
                <a:rPr lang="en-US" sz="5400" dirty="0">
                  <a:solidFill>
                    <a:srgbClr val="1B886A"/>
                  </a:solidFill>
                  <a:latin typeface="Coiny" panose="02000903060500060000" pitchFamily="2" charset="0"/>
                </a:rPr>
                <a:t> </a:t>
              </a:r>
              <a:r>
                <a:rPr lang="en-US" sz="5400" dirty="0" err="1">
                  <a:solidFill>
                    <a:srgbClr val="1B886A"/>
                  </a:solidFill>
                  <a:latin typeface="Coiny" panose="02000903060500060000" pitchFamily="2" charset="0"/>
                </a:rPr>
                <a:t>có</a:t>
              </a:r>
              <a:r>
                <a:rPr lang="en-US" sz="5400" dirty="0">
                  <a:solidFill>
                    <a:srgbClr val="1B886A"/>
                  </a:solidFill>
                  <a:latin typeface="Coiny" panose="02000903060500060000" pitchFamily="2" charset="0"/>
                </a:rPr>
                <a:t> </a:t>
              </a:r>
              <a:r>
                <a:rPr lang="en-US" sz="5400" dirty="0" err="1">
                  <a:solidFill>
                    <a:srgbClr val="1B886A"/>
                  </a:solidFill>
                  <a:latin typeface="Coiny" panose="02000903060500060000" pitchFamily="2" charset="0"/>
                </a:rPr>
                <a:t>bốn</a:t>
              </a:r>
              <a:r>
                <a:rPr lang="en-US" sz="5400" dirty="0">
                  <a:solidFill>
                    <a:srgbClr val="1B886A"/>
                  </a:solidFill>
                  <a:latin typeface="Coiny" panose="02000903060500060000" pitchFamily="2" charset="0"/>
                </a:rPr>
                <a:t> </a:t>
              </a:r>
              <a:r>
                <a:rPr lang="en-US" sz="5400" dirty="0" err="1">
                  <a:solidFill>
                    <a:srgbClr val="1B886A"/>
                  </a:solidFill>
                  <a:latin typeface="Coiny" panose="02000903060500060000" pitchFamily="2" charset="0"/>
                </a:rPr>
                <a:t>chữ</a:t>
              </a:r>
              <a:r>
                <a:rPr lang="en-US" sz="5400" dirty="0">
                  <a:solidFill>
                    <a:srgbClr val="1B886A"/>
                  </a:solidFill>
                  <a:latin typeface="Coiny" panose="02000903060500060000" pitchFamily="2" charset="0"/>
                </a:rPr>
                <a:t> </a:t>
              </a:r>
              <a:r>
                <a:rPr lang="en-US" sz="5400" dirty="0" err="1">
                  <a:solidFill>
                    <a:srgbClr val="1B886A"/>
                  </a:solidFill>
                  <a:latin typeface="Coiny" panose="02000903060500060000" pitchFamily="2" charset="0"/>
                </a:rPr>
                <a:t>số</a:t>
              </a:r>
              <a:endParaRPr lang="en-US" sz="5400" dirty="0">
                <a:solidFill>
                  <a:srgbClr val="1B886A"/>
                </a:solidFill>
                <a:latin typeface="Coiny" panose="02000903060500060000" pitchFamily="2" charset="0"/>
              </a:endParaRPr>
            </a:p>
            <a:p>
              <a:pPr algn="ctr" defTabSz="457189">
                <a:lnSpc>
                  <a:spcPct val="130000"/>
                </a:lnSpc>
                <a:defRPr/>
              </a:pPr>
              <a:r>
                <a:rPr lang="en-US" sz="5400">
                  <a:solidFill>
                    <a:srgbClr val="1B886A"/>
                  </a:solidFill>
                  <a:latin typeface="Coiny" panose="02000903060500060000" pitchFamily="2" charset="0"/>
                </a:rPr>
                <a:t>(Tiết 2)</a:t>
              </a:r>
              <a:endParaRPr lang="en-US" sz="5400" dirty="0">
                <a:solidFill>
                  <a:srgbClr val="1B886A"/>
                </a:solidFill>
                <a:latin typeface="Coiny" panose="02000903060500060000" pitchFamily="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F096D3-B09E-FDF4-B657-DF79035EB6B0}"/>
                </a:ext>
              </a:extLst>
            </p:cNvPr>
            <p:cNvSpPr txBox="1"/>
            <p:nvPr/>
          </p:nvSpPr>
          <p:spPr>
            <a:xfrm>
              <a:off x="2683815" y="376412"/>
              <a:ext cx="6486832" cy="1172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>
                <a:lnSpc>
                  <a:spcPct val="130000"/>
                </a:lnSpc>
                <a:defRPr/>
              </a:pPr>
              <a:r>
                <a:rPr lang="en-US" sz="5400" u="sng" dirty="0" err="1">
                  <a:solidFill>
                    <a:srgbClr val="1B886A"/>
                  </a:solidFill>
                  <a:latin typeface="Coiny" panose="02000903060500060000" pitchFamily="2" charset="0"/>
                </a:rPr>
                <a:t>Toán</a:t>
              </a:r>
              <a:endParaRPr lang="en-US" sz="5400" u="sng" dirty="0">
                <a:solidFill>
                  <a:srgbClr val="1B886A"/>
                </a:solidFill>
                <a:latin typeface="Coiny" panose="0200090306050006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513754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6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5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8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4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7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6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5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8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4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7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50"/>
            <a:ext cx="11430000" cy="6000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C74E95-EDDA-4CCC-BF81-91C2270FBD35}"/>
              </a:ext>
            </a:extLst>
          </p:cNvPr>
          <p:cNvSpPr txBox="1"/>
          <p:nvPr/>
        </p:nvSpPr>
        <p:spPr>
          <a:xfrm>
            <a:off x="1857375" y="939492"/>
            <a:ext cx="9277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1095375" y="939492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89564F-5AB3-41A2-8B83-CF92F9455B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125265"/>
            <a:ext cx="11125200" cy="260746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C771F52-02C5-4156-AF27-5618A4316F5B}"/>
              </a:ext>
            </a:extLst>
          </p:cNvPr>
          <p:cNvSpPr/>
          <p:nvPr/>
        </p:nvSpPr>
        <p:spPr>
          <a:xfrm>
            <a:off x="5105400" y="2724150"/>
            <a:ext cx="1257300" cy="342900"/>
          </a:xfrm>
          <a:prstGeom prst="roundRect">
            <a:avLst/>
          </a:prstGeom>
          <a:solidFill>
            <a:srgbClr val="F8C1D9"/>
          </a:solidFill>
          <a:ln>
            <a:solidFill>
              <a:srgbClr val="F8C1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7 000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0BF8925-E35A-48A0-8E87-9CB9B9437D28}"/>
              </a:ext>
            </a:extLst>
          </p:cNvPr>
          <p:cNvSpPr/>
          <p:nvPr/>
        </p:nvSpPr>
        <p:spPr>
          <a:xfrm>
            <a:off x="6534150" y="2724150"/>
            <a:ext cx="1257300" cy="342900"/>
          </a:xfrm>
          <a:prstGeom prst="roundRect">
            <a:avLst/>
          </a:prstGeom>
          <a:solidFill>
            <a:srgbClr val="F8C1D9"/>
          </a:solidFill>
          <a:ln>
            <a:solidFill>
              <a:srgbClr val="F8C1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8 000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EB1B832-302B-477C-B665-A398B381F490}"/>
              </a:ext>
            </a:extLst>
          </p:cNvPr>
          <p:cNvSpPr/>
          <p:nvPr/>
        </p:nvSpPr>
        <p:spPr>
          <a:xfrm>
            <a:off x="7839075" y="2724150"/>
            <a:ext cx="1257300" cy="342900"/>
          </a:xfrm>
          <a:prstGeom prst="roundRect">
            <a:avLst/>
          </a:prstGeom>
          <a:solidFill>
            <a:srgbClr val="F8C1D9"/>
          </a:solidFill>
          <a:ln>
            <a:solidFill>
              <a:srgbClr val="F8C1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9 000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B501F19-3E48-46F7-98A8-539B182E1597}"/>
              </a:ext>
            </a:extLst>
          </p:cNvPr>
          <p:cNvSpPr/>
          <p:nvPr/>
        </p:nvSpPr>
        <p:spPr>
          <a:xfrm>
            <a:off x="5105400" y="4275534"/>
            <a:ext cx="1257300" cy="342900"/>
          </a:xfrm>
          <a:prstGeom prst="roundRect">
            <a:avLst/>
          </a:prstGeom>
          <a:solidFill>
            <a:srgbClr val="F8C1D9"/>
          </a:solidFill>
          <a:ln>
            <a:solidFill>
              <a:srgbClr val="F8C1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8 600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3C8C81A-683B-4C14-99A2-2DED9945CBAE}"/>
              </a:ext>
            </a:extLst>
          </p:cNvPr>
          <p:cNvSpPr/>
          <p:nvPr/>
        </p:nvSpPr>
        <p:spPr>
          <a:xfrm>
            <a:off x="6581775" y="4256484"/>
            <a:ext cx="1257300" cy="342900"/>
          </a:xfrm>
          <a:prstGeom prst="roundRect">
            <a:avLst/>
          </a:prstGeom>
          <a:solidFill>
            <a:srgbClr val="F8C1D9"/>
          </a:solidFill>
          <a:ln>
            <a:solidFill>
              <a:srgbClr val="F8C1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8 610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DF9028F-739E-4109-ADA7-EB2C56C812C6}"/>
              </a:ext>
            </a:extLst>
          </p:cNvPr>
          <p:cNvSpPr/>
          <p:nvPr/>
        </p:nvSpPr>
        <p:spPr>
          <a:xfrm>
            <a:off x="7862887" y="4264818"/>
            <a:ext cx="1257300" cy="342900"/>
          </a:xfrm>
          <a:prstGeom prst="roundRect">
            <a:avLst/>
          </a:prstGeom>
          <a:solidFill>
            <a:srgbClr val="F8C1D9"/>
          </a:solidFill>
          <a:ln>
            <a:solidFill>
              <a:srgbClr val="F8C1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8 620</a:t>
            </a:r>
          </a:p>
        </p:txBody>
      </p:sp>
    </p:spTree>
    <p:extLst>
      <p:ext uri="{BB962C8B-B14F-4D97-AF65-F5344CB8AC3E}">
        <p14:creationId xmlns:p14="http://schemas.microsoft.com/office/powerpoint/2010/main" val="6576985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209" y="18034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2337172" y="1374403"/>
            <a:ext cx="7241159" cy="1569660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7280164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50"/>
            <a:ext cx="11430000" cy="6000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C74E95-EDDA-4CCC-BF81-91C2270FBD35}"/>
              </a:ext>
            </a:extLst>
          </p:cNvPr>
          <p:cNvSpPr txBox="1"/>
          <p:nvPr/>
        </p:nvSpPr>
        <p:spPr>
          <a:xfrm>
            <a:off x="1228725" y="642090"/>
            <a:ext cx="92773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Vịnh Hạ Long là một trong 29 vịnh đẹp nhất thế giới, là di sản thiên nhiên thế giới.</a:t>
            </a:r>
          </a:p>
          <a:p>
            <a:pPr lvl="0" algn="just"/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Vịnh Hạ Long có 1 969 hòn đảo lớn, nhỏ.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8BD8E3-3FC5-4134-BC56-4C5419FA06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185" y="2638456"/>
            <a:ext cx="4514429" cy="345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1097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view Du lịch Vịnh Hạ Long di sản thiên nhiên Việt Nam -Vietnam Booking_3">
            <a:hlinkClick r:id="" action="ppaction://media"/>
            <a:extLst>
              <a:ext uri="{FF2B5EF4-FFF2-40B4-BE49-F238E27FC236}">
                <a16:creationId xmlns:a16="http://schemas.microsoft.com/office/drawing/2014/main" id="{271FA377-7C81-4C16-9344-742D62574F8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5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9050"/>
            <a:ext cx="12206764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515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209" y="18034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2337172" y="1374403"/>
            <a:ext cx="7241159" cy="4524315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prstClr val="black"/>
                </a:solidFill>
                <a:latin typeface="SVN-Ludicrous" panose="00000504000000000004" pitchFamily="50" charset="0"/>
                <a:cs typeface="Arial" panose="020B0604020202020204" pitchFamily="34" charset="0"/>
              </a:rPr>
              <a:t>TRÒ CHƠI: </a:t>
            </a:r>
            <a:r>
              <a:rPr lang="en-US" sz="9600" b="1" dirty="0">
                <a:solidFill>
                  <a:srgbClr val="FF0000"/>
                </a:solidFill>
                <a:latin typeface="SVN-Ludicrous" panose="00000504000000000004" pitchFamily="50" charset="0"/>
                <a:cs typeface="Arial" panose="020B0604020202020204" pitchFamily="34" charset="0"/>
              </a:rPr>
              <a:t>CHIM ĐƯA THƯ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Ludicrous" panose="00000504000000000004" pitchFamily="50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78489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508715" y="4495861"/>
            <a:ext cx="2081128" cy="2362199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30"/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322944" y="4495861"/>
            <a:ext cx="2081128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30"/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7037791" y="4495860"/>
            <a:ext cx="2081128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30"/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" name="Title 1"/>
          <p:cNvSpPr>
            <a:spLocks noGrp="1"/>
          </p:cNvSpPr>
          <p:nvPr>
            <p:ph type="title"/>
          </p:nvPr>
        </p:nvSpPr>
        <p:spPr>
          <a:xfrm>
            <a:off x="0" y="-304800"/>
            <a:ext cx="12192000" cy="1295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 ĐƯA THƯ</a:t>
            </a:r>
          </a:p>
        </p:txBody>
      </p:sp>
      <p:grpSp>
        <p:nvGrpSpPr>
          <p:cNvPr id="16" name="Group 15"/>
          <p:cNvGrpSpPr/>
          <p:nvPr/>
        </p:nvGrpSpPr>
        <p:grpSpPr>
          <a:xfrm flipH="1">
            <a:off x="3381646" y="3048007"/>
            <a:ext cx="2611031" cy="2049995"/>
            <a:chOff x="1600201" y="3146678"/>
            <a:chExt cx="2743200" cy="2139696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 rot="1026103">
              <a:off x="1657563" y="3911345"/>
              <a:ext cx="1751676" cy="61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330"/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18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439" y="1423916"/>
            <a:ext cx="2281568" cy="11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550400" y="-20574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24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3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 flipH="1">
            <a:off x="-816867" y="9"/>
            <a:ext cx="5139810" cy="2049995"/>
            <a:chOff x="1061951" y="3146678"/>
            <a:chExt cx="3813818" cy="2139696"/>
          </a:xfrm>
        </p:grpSpPr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7753" y="3146678"/>
              <a:ext cx="3748016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 rot="1026103">
              <a:off x="1061951" y="3788293"/>
              <a:ext cx="2668366" cy="524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330"/>
              <a:r>
                <a:rPr lang="en-US" sz="2667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3000 + 800 +20+3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508715" y="4495861"/>
            <a:ext cx="2081128" cy="2362199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607003" y="5181140"/>
              <a:ext cx="1181428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30"/>
              <a:r>
                <a:rPr lang="en-US" sz="27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3 823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984248" y="4495861"/>
            <a:ext cx="2081128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606365" y="5184481"/>
              <a:ext cx="1021977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30"/>
              <a:r>
                <a:rPr lang="en-US" sz="27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9 009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8459782" y="4495861"/>
            <a:ext cx="2081128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581910" y="5184481"/>
              <a:ext cx="1054249" cy="689561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30"/>
              <a:r>
                <a:rPr lang="en-US" sz="27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1 405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 flipH="1">
            <a:off x="3246884" y="979100"/>
            <a:ext cx="3965673" cy="2049995"/>
            <a:chOff x="1051010" y="3146678"/>
            <a:chExt cx="3652487" cy="2139696"/>
          </a:xfrm>
        </p:grpSpPr>
        <p:pic>
          <p:nvPicPr>
            <p:cNvPr id="67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11" b="89655" l="637" r="100000">
                          <a14:foregroundMark x1="48408" y1="15213" x2="46285" y2="16836"/>
                          <a14:foregroundMark x1="38429" y1="14199" x2="35456" y2="180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1010" y="3146678"/>
              <a:ext cx="3652487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 rot="1026103">
              <a:off x="1339835" y="3639408"/>
              <a:ext cx="2229594" cy="953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330"/>
              <a:r>
                <a:rPr lang="en-US" sz="2667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1000 + 400 +5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 flipH="1">
            <a:off x="6448921" y="-411793"/>
            <a:ext cx="3067257" cy="2049995"/>
            <a:chOff x="1689278" y="2898009"/>
            <a:chExt cx="3222519" cy="2139696"/>
          </a:xfrm>
        </p:grpSpPr>
        <p:pic>
          <p:nvPicPr>
            <p:cNvPr id="70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14" b="89655" l="0" r="99151">
                          <a14:foregroundMark x1="46921" y1="14199" x2="47558" y2="21095"/>
                          <a14:foregroundMark x1="36306" y1="11968" x2="36306" y2="204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9278" y="2898009"/>
              <a:ext cx="3222519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 rot="1026103">
              <a:off x="2001032" y="3663991"/>
              <a:ext cx="1751676" cy="524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330"/>
              <a:r>
                <a:rPr lang="en-US" sz="2667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9000 + 9</a:t>
              </a:r>
            </a:p>
          </p:txBody>
        </p:sp>
      </p:grpSp>
      <p:pic>
        <p:nvPicPr>
          <p:cNvPr id="2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229600" y="998171"/>
            <a:ext cx="812800" cy="609600"/>
          </a:xfrm>
          <a:prstGeom prst="rect">
            <a:avLst/>
          </a:prstGeom>
        </p:spPr>
      </p:pic>
      <p:pic>
        <p:nvPicPr>
          <p:cNvPr id="7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588000" y="5866433"/>
            <a:ext cx="812800" cy="609600"/>
          </a:xfrm>
          <a:prstGeom prst="rect">
            <a:avLst/>
          </a:prstGeom>
        </p:spPr>
      </p:pic>
      <p:pic>
        <p:nvPicPr>
          <p:cNvPr id="8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010400" y="-914400"/>
            <a:ext cx="812800" cy="609600"/>
          </a:xfrm>
          <a:prstGeom prst="rect">
            <a:avLst/>
          </a:prstGeom>
        </p:spPr>
      </p:pic>
      <p:pic>
        <p:nvPicPr>
          <p:cNvPr id="81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794704" y="75438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7700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4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0926 C 0.01237 -0.00093 0.01185 0.00763 0.01107 0.01597 C 0.00938 0.03518 0.01094 0.00972 0.00977 0.02824 C 0.00872 0.04375 0.01042 0.02384 0.00885 0.03981 C 0.00846 0.04861 0.00846 0.05625 0.00768 0.06388 C 0.00729 0.07523 0.00664 0.08634 0.00638 0.09722 C 0.00625 0.10208 0.00625 0.10648 0.00612 0.11134 C 0.00612 0.11481 0.00586 0.11782 0.00586 0.12152 C 0.00482 0.23078 0.0056 0.34097 0.0056 0.45208 " pathEditMode="relative" rAng="0" ptsTypes="AAAAAAAAA">
                                      <p:cBhvr>
                                        <p:cTn id="3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1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C 0.00977 0.00625 0.02018 0.01019 0.02982 0.01621 C 0.03906 0.02199 0.05143 0.03357 0.06146 0.03727 C 0.09727 0.0507 0.13164 0.07084 0.16667 0.08635 C 0.17604 0.09885 0.1875 0.1088 0.2 0.11435 C 0.21445 0.12778 0.228 0.14306 0.24219 0.15648 C 0.24675 0.16528 0.25247 0.17222 0.25794 0.17986 C 0.26263 0.19861 0.26914 0.2169 0.27383 0.23588 C 0.28034 0.2625 0.27383 0.29213 0.27383 0.31991 " pathEditMode="relative" rAng="0" ptsTypes="AAAAAAAAA">
                                      <p:cBhvr>
                                        <p:cTn id="3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28" y="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4.81481E-6 C 0.00299 0.01783 0.00156 0.0345 -0.00612 0.04769 C -0.00834 0.0595 -0.01355 0.07038 -0.01862 0.0794 C -0.02149 0.08496 -0.02357 0.0926 -0.02774 0.09514 C -0.03555 0.1 -0.04388 0.10649 -0.05118 0.11366 C -0.06042 0.12246 -0.07644 0.13635 -0.08685 0.14005 C -0.08842 0.1419 -0.08972 0.14399 -0.09154 0.14538 C -0.09467 0.14769 -0.10092 0.15093 -0.10092 0.15116 C -0.10664 0.15811 -0.11133 0.16297 -0.11784 0.16667 C -0.12461 0.17894 -0.11628 0.16505 -0.12722 0.17732 C -0.14011 0.1919 -0.12982 0.18496 -0.13972 0.19051 C -0.14649 0.20255 -0.1556 0.2044 -0.16302 0.21713 C -0.17084 0.23056 -0.17539 0.24885 -0.18334 0.26227 C -0.18998 0.28565 -0.19206 0.31065 -0.19883 0.3338 C -0.20248 0.36366 -0.20274 0.39838 -0.19258 0.42408 C -0.19063 0.43982 -0.19102 0.43264 -0.19102 0.44514 " pathEditMode="relative" rAng="0" ptsTypes="AAAAAAAAAAAAAAAA">
                                      <p:cBhvr>
                                        <p:cTn id="4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2224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14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oin_file_204429417">
            <a:hlinkClick r:id="" action="ppaction://media"/>
            <a:extLst>
              <a:ext uri="{FF2B5EF4-FFF2-40B4-BE49-F238E27FC236}">
                <a16:creationId xmlns:a16="http://schemas.microsoft.com/office/drawing/2014/main" id="{F239A4D3-C8C8-4E7D-A43E-BAD6071ABF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9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 flipH="1">
            <a:off x="2117983" y="-1364"/>
            <a:ext cx="7368645" cy="54118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584583" y="2124075"/>
            <a:ext cx="533400" cy="6413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65926" r="80843" b="19074"/>
          <a:stretch/>
        </p:blipFill>
        <p:spPr>
          <a:xfrm>
            <a:off x="1676185" y="4754166"/>
            <a:ext cx="766952" cy="10287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759049" y="1269999"/>
            <a:ext cx="791842" cy="105351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7407" r="27390" b="24353"/>
          <a:stretch/>
        </p:blipFill>
        <p:spPr>
          <a:xfrm>
            <a:off x="8327302" y="496888"/>
            <a:ext cx="463820" cy="565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81480" r="1076" b="582"/>
          <a:stretch/>
        </p:blipFill>
        <p:spPr>
          <a:xfrm>
            <a:off x="3300055" y="4271169"/>
            <a:ext cx="8092382" cy="22272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883901" y="-165100"/>
            <a:ext cx="1207862" cy="8762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9143407" y="1020762"/>
            <a:ext cx="708929" cy="51429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14BAC12-4C1A-480E-A8BA-15DEED54F38E}"/>
              </a:ext>
            </a:extLst>
          </p:cNvPr>
          <p:cNvGrpSpPr/>
          <p:nvPr/>
        </p:nvGrpSpPr>
        <p:grpSpPr>
          <a:xfrm>
            <a:off x="1769810" y="104561"/>
            <a:ext cx="7869495" cy="4139652"/>
            <a:chOff x="1769807" y="104557"/>
            <a:chExt cx="7869494" cy="4139652"/>
          </a:xfrm>
        </p:grpSpPr>
        <p:sp>
          <p:nvSpPr>
            <p:cNvPr id="25" name="Cloud 24">
              <a:extLst>
                <a:ext uri="{FF2B5EF4-FFF2-40B4-BE49-F238E27FC236}">
                  <a16:creationId xmlns:a16="http://schemas.microsoft.com/office/drawing/2014/main" id="{3470BDB8-ABCB-40BC-8A39-E5CEAC9525C7}"/>
                </a:ext>
              </a:extLst>
            </p:cNvPr>
            <p:cNvSpPr/>
            <p:nvPr/>
          </p:nvSpPr>
          <p:spPr>
            <a:xfrm>
              <a:off x="1769807" y="104557"/>
              <a:ext cx="7869494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420D9F6-E5A7-434E-8735-151E40B37426}"/>
                </a:ext>
              </a:extLst>
            </p:cNvPr>
            <p:cNvSpPr txBox="1"/>
            <p:nvPr/>
          </p:nvSpPr>
          <p:spPr>
            <a:xfrm>
              <a:off x="2254043" y="843677"/>
              <a:ext cx="721196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solidFill>
                    <a:srgbClr val="0D6662"/>
                  </a:solidFill>
                  <a:latin typeface="Coiny" panose="02000903060500060000" pitchFamily="2" charset="0"/>
                </a:rPr>
                <a:t>TẠM BIỆT </a:t>
              </a:r>
            </a:p>
            <a:p>
              <a:pPr algn="ctr"/>
              <a:r>
                <a:rPr lang="en-US" sz="5400" dirty="0">
                  <a:solidFill>
                    <a:srgbClr val="0D6662"/>
                  </a:solidFill>
                  <a:latin typeface="Coiny" panose="02000903060500060000" pitchFamily="2" charset="0"/>
                </a:rPr>
                <a:t>VÀ </a:t>
              </a:r>
            </a:p>
            <a:p>
              <a:pPr algn="ctr"/>
              <a:r>
                <a:rPr lang="en-US" sz="5400" dirty="0">
                  <a:solidFill>
                    <a:srgbClr val="0D6662"/>
                  </a:solidFill>
                  <a:latin typeface="Coiny" panose="02000903060500060000" pitchFamily="2" charset="0"/>
                </a:rPr>
                <a:t>HẸN GẶP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931824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6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5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8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4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7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6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5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8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4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7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8" t="66666" r="52384" b="20742"/>
          <a:stretch/>
        </p:blipFill>
        <p:spPr>
          <a:xfrm>
            <a:off x="7606032" y="5534744"/>
            <a:ext cx="610382" cy="106425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5" t="67407" r="11075" b="22918"/>
          <a:stretch/>
        </p:blipFill>
        <p:spPr>
          <a:xfrm>
            <a:off x="10092466" y="4129348"/>
            <a:ext cx="1594536" cy="140539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3" t="37083" r="1134" b="36899"/>
          <a:stretch/>
        </p:blipFill>
        <p:spPr>
          <a:xfrm flipH="1">
            <a:off x="-104142" y="1596381"/>
            <a:ext cx="6745890" cy="44196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3330"/>
            <a:ext cx="12192000" cy="269437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790665" y="783106"/>
            <a:ext cx="1112741" cy="80724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>
            <a:off x="2903406" y="-119521"/>
            <a:ext cx="5828739" cy="42808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9329" y="1119903"/>
            <a:ext cx="6196894" cy="2027624"/>
          </a:xfrm>
          <a:prstGeom prst="rect">
            <a:avLst/>
          </a:prstGeom>
        </p:spPr>
      </p:pic>
      <p:pic>
        <p:nvPicPr>
          <p:cNvPr id="18" name="图片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7" b="20469"/>
          <a:stretch/>
        </p:blipFill>
        <p:spPr>
          <a:xfrm>
            <a:off x="4830687" y="2332981"/>
            <a:ext cx="7361313" cy="464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017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3187091" y="2446481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914400">
              <a:defRPr/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1 202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3276600" y="3923758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914400"/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1 222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005" y="2765171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429" y="4202671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3276600" y="5432835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914400"/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1 022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223" y="5775056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1338681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 defTabSz="914400"/>
            <a:r>
              <a:rPr lang="en-US" sz="4050" b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 </a:t>
            </a:r>
            <a:r>
              <a:rPr lang="en-US" sz="4050" b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" Một nghìn hai trăm linh hai"</a:t>
            </a:r>
          </a:p>
          <a:p>
            <a:pPr algn="ctr" defTabSz="914400"/>
            <a:r>
              <a:rPr lang="en-US" sz="4050" b="1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được viết là?</a:t>
            </a:r>
            <a:endParaRPr lang="en-US" sz="4050" b="1" dirty="0">
              <a:solidFill>
                <a:prstClr val="black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274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3276600" y="3630481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Bảy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nghìn không trăm bảy mươi lăm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3276600" y="2092732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Bảy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trăm bảy mươi lăm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514" y="3949171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2356006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3276600" y="5432835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</a:t>
            </a: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Bảy nghìn bảy trăm linh năm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04" y="5751225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1338681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 </a:t>
            </a:r>
            <a:r>
              <a:rPr kumimoji="0" lang="en-US" sz="405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7 075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được đọc là?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0610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1379788" y="5141983"/>
            <a:ext cx="9344604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lvl="0" defTabSz="914400">
              <a:defRPr/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9 809 = 9000 + 800 + 9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1379788" y="2103492"/>
            <a:ext cx="9344604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9 809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= 9000 + 800 + 10 + 9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309" y="5394696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046" y="2496342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1379788" y="3597639"/>
            <a:ext cx="9344604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lvl="0" defTabSz="914400"/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9 809 = 9000 + 80 + 9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558" y="3957576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1338681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Viết</a:t>
            </a:r>
            <a:r>
              <a:rPr kumimoji="0" lang="en-US" sz="405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số</a:t>
            </a:r>
            <a:r>
              <a:rPr kumimoji="0" lang="en-US" sz="4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9 809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thành</a:t>
            </a:r>
            <a:r>
              <a:rPr kumimoji="0" lang="en-US" sz="405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tổng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495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209" y="18034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3236341" y="1412503"/>
            <a:ext cx="5719318" cy="1569660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9600" b="1">
                <a:solidFill>
                  <a:prstClr val="black"/>
                </a:solidFill>
                <a:latin typeface="SVN-Ludicrous" panose="00000504000000000004" pitchFamily="50" charset="0"/>
                <a:cs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45415147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76404" y="282804"/>
            <a:ext cx="11430000" cy="6000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C74E95-EDDA-4CCC-BF81-91C2270FBD35}"/>
              </a:ext>
            </a:extLst>
          </p:cNvPr>
          <p:cNvSpPr txBox="1"/>
          <p:nvPr/>
        </p:nvSpPr>
        <p:spPr>
          <a:xfrm>
            <a:off x="1838325" y="625017"/>
            <a:ext cx="9277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Tìm các số còn thiếu rồi đọc các số trong bảng.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1076325" y="5744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12BCF8-42B6-4B77-8AA7-F02568E6C8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88" y="2189834"/>
            <a:ext cx="10943623" cy="16011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24C6B7E-CD3C-4E15-B642-6A16A948693E}"/>
              </a:ext>
            </a:extLst>
          </p:cNvPr>
          <p:cNvSpPr/>
          <p:nvPr/>
        </p:nvSpPr>
        <p:spPr>
          <a:xfrm>
            <a:off x="675543" y="3251518"/>
            <a:ext cx="1010382" cy="517039"/>
          </a:xfrm>
          <a:prstGeom prst="rect">
            <a:avLst/>
          </a:prstGeom>
          <a:solidFill>
            <a:srgbClr val="C1DF9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8 011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AE2F21D-4CA0-4157-98D1-F75AC1B5C74B}"/>
              </a:ext>
            </a:extLst>
          </p:cNvPr>
          <p:cNvSpPr/>
          <p:nvPr/>
        </p:nvSpPr>
        <p:spPr>
          <a:xfrm>
            <a:off x="3914042" y="2208884"/>
            <a:ext cx="1038957" cy="517039"/>
          </a:xfrm>
          <a:prstGeom prst="rect">
            <a:avLst/>
          </a:prstGeom>
          <a:solidFill>
            <a:srgbClr val="FDC98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7 994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41FA656-7627-4706-A0E5-2A1D3FE5831E}"/>
              </a:ext>
            </a:extLst>
          </p:cNvPr>
          <p:cNvSpPr/>
          <p:nvPr/>
        </p:nvSpPr>
        <p:spPr>
          <a:xfrm>
            <a:off x="4991099" y="2207968"/>
            <a:ext cx="1038957" cy="517039"/>
          </a:xfrm>
          <a:prstGeom prst="rect">
            <a:avLst/>
          </a:prstGeom>
          <a:solidFill>
            <a:srgbClr val="C7EAF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7 995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442B254-3BD0-4E70-8968-70C502D597EA}"/>
              </a:ext>
            </a:extLst>
          </p:cNvPr>
          <p:cNvSpPr/>
          <p:nvPr/>
        </p:nvSpPr>
        <p:spPr>
          <a:xfrm>
            <a:off x="8242853" y="2214664"/>
            <a:ext cx="1038957" cy="5170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7 998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FE5EFE2-57A9-4915-BEA1-9C13752BDD53}"/>
              </a:ext>
            </a:extLst>
          </p:cNvPr>
          <p:cNvSpPr/>
          <p:nvPr/>
        </p:nvSpPr>
        <p:spPr>
          <a:xfrm>
            <a:off x="1734316" y="2723175"/>
            <a:ext cx="1038957" cy="5170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8 002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E750220-E84C-499E-A3FB-BCDF2A193B1B}"/>
              </a:ext>
            </a:extLst>
          </p:cNvPr>
          <p:cNvSpPr/>
          <p:nvPr/>
        </p:nvSpPr>
        <p:spPr>
          <a:xfrm>
            <a:off x="2824179" y="2741056"/>
            <a:ext cx="1038957" cy="5170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8 003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7208DC7-8DFC-4719-9ACB-9E52ED640ABB}"/>
              </a:ext>
            </a:extLst>
          </p:cNvPr>
          <p:cNvSpPr/>
          <p:nvPr/>
        </p:nvSpPr>
        <p:spPr>
          <a:xfrm>
            <a:off x="7160667" y="2721031"/>
            <a:ext cx="1038957" cy="5170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8 007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F432A11-F9CA-4C0D-9BB4-7BA75574C9F5}"/>
              </a:ext>
            </a:extLst>
          </p:cNvPr>
          <p:cNvSpPr/>
          <p:nvPr/>
        </p:nvSpPr>
        <p:spPr>
          <a:xfrm>
            <a:off x="9330235" y="2741055"/>
            <a:ext cx="1038957" cy="5170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8 009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728C7AB-0A92-497A-9129-CE8F0F740B56}"/>
              </a:ext>
            </a:extLst>
          </p:cNvPr>
          <p:cNvSpPr/>
          <p:nvPr/>
        </p:nvSpPr>
        <p:spPr>
          <a:xfrm>
            <a:off x="10407292" y="2721031"/>
            <a:ext cx="1160519" cy="5170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8 010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1A36442-0215-4DD8-A41C-1B2005B730F6}"/>
              </a:ext>
            </a:extLst>
          </p:cNvPr>
          <p:cNvSpPr/>
          <p:nvPr/>
        </p:nvSpPr>
        <p:spPr>
          <a:xfrm>
            <a:off x="3920286" y="3257120"/>
            <a:ext cx="1038957" cy="517039"/>
          </a:xfrm>
          <a:prstGeom prst="rect">
            <a:avLst/>
          </a:prstGeom>
          <a:solidFill>
            <a:srgbClr val="FDC98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8 014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F36D171-6F2D-4829-84C5-2874F8458397}"/>
              </a:ext>
            </a:extLst>
          </p:cNvPr>
          <p:cNvSpPr/>
          <p:nvPr/>
        </p:nvSpPr>
        <p:spPr>
          <a:xfrm>
            <a:off x="4986636" y="3257298"/>
            <a:ext cx="1038957" cy="517039"/>
          </a:xfrm>
          <a:prstGeom prst="rect">
            <a:avLst/>
          </a:prstGeom>
          <a:solidFill>
            <a:srgbClr val="C7EAF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8 015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B670D43-AE8E-4260-8D5D-B7A559AB4CF9}"/>
              </a:ext>
            </a:extLst>
          </p:cNvPr>
          <p:cNvSpPr/>
          <p:nvPr/>
        </p:nvSpPr>
        <p:spPr>
          <a:xfrm>
            <a:off x="6091486" y="3254861"/>
            <a:ext cx="1038957" cy="5170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8 016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8E4DCD3-7A51-401E-950B-819AE3D8E595}"/>
              </a:ext>
            </a:extLst>
          </p:cNvPr>
          <p:cNvSpPr/>
          <p:nvPr/>
        </p:nvSpPr>
        <p:spPr>
          <a:xfrm>
            <a:off x="8244435" y="3255405"/>
            <a:ext cx="1038957" cy="5170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8 018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8485921-8ED6-4314-AD41-8BFBECC47460}"/>
              </a:ext>
            </a:extLst>
          </p:cNvPr>
          <p:cNvSpPr/>
          <p:nvPr/>
        </p:nvSpPr>
        <p:spPr>
          <a:xfrm>
            <a:off x="10396585" y="3255405"/>
            <a:ext cx="1154057" cy="5170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8 020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75C5794-0BE6-4510-8505-9FD2B6C59B42}"/>
              </a:ext>
            </a:extLst>
          </p:cNvPr>
          <p:cNvSpPr/>
          <p:nvPr/>
        </p:nvSpPr>
        <p:spPr>
          <a:xfrm>
            <a:off x="624189" y="2189834"/>
            <a:ext cx="1110128" cy="1601116"/>
          </a:xfrm>
          <a:prstGeom prst="roundRect">
            <a:avLst>
              <a:gd name="adj" fmla="val 1223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804764A8-1E60-4949-9FCE-09E053BD0901}"/>
              </a:ext>
            </a:extLst>
          </p:cNvPr>
          <p:cNvSpPr/>
          <p:nvPr/>
        </p:nvSpPr>
        <p:spPr>
          <a:xfrm>
            <a:off x="3898722" y="2189834"/>
            <a:ext cx="1091845" cy="1601116"/>
          </a:xfrm>
          <a:prstGeom prst="roundRect">
            <a:avLst>
              <a:gd name="adj" fmla="val 1223"/>
            </a:avLst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CDD237EE-6B98-44C3-8D85-94DE2FA3F8EE}"/>
              </a:ext>
            </a:extLst>
          </p:cNvPr>
          <p:cNvSpPr/>
          <p:nvPr/>
        </p:nvSpPr>
        <p:spPr>
          <a:xfrm>
            <a:off x="5024172" y="2189834"/>
            <a:ext cx="1067232" cy="1601116"/>
          </a:xfrm>
          <a:prstGeom prst="roundRect">
            <a:avLst>
              <a:gd name="adj" fmla="val 1223"/>
            </a:avLst>
          </a:prstGeom>
          <a:noFill/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011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2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9" grpId="0" animBg="1"/>
      <p:bldP spid="53" grpId="0" animBg="1"/>
      <p:bldP spid="5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50"/>
            <a:ext cx="11430000" cy="6000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C74E95-EDDA-4CCC-BF81-91C2270FBD35}"/>
              </a:ext>
            </a:extLst>
          </p:cNvPr>
          <p:cNvSpPr txBox="1"/>
          <p:nvPr/>
        </p:nvSpPr>
        <p:spPr>
          <a:xfrm>
            <a:off x="1838325" y="625017"/>
            <a:ext cx="9277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số?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1076325" y="5744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0D61B1-12BE-4862-9859-114FAC6D8EB4}"/>
              </a:ext>
            </a:extLst>
          </p:cNvPr>
          <p:cNvSpPr txBox="1"/>
          <p:nvPr/>
        </p:nvSpPr>
        <p:spPr>
          <a:xfrm>
            <a:off x="762000" y="1585513"/>
            <a:ext cx="10001250" cy="3257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vi-VN" sz="3600">
                <a:solidFill>
                  <a:srgbClr val="FF0000"/>
                </a:solidFill>
              </a:rPr>
              <a:t>a)	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vi-VN" sz="3600"/>
              <a:t>Chín nghìn tám trăm bốn mươi lăm.</a:t>
            </a:r>
          </a:p>
          <a:p>
            <a:pPr>
              <a:lnSpc>
                <a:spcPct val="200000"/>
              </a:lnSpc>
            </a:pPr>
            <a:r>
              <a:rPr lang="vi-VN" sz="3600">
                <a:solidFill>
                  <a:srgbClr val="FF0000"/>
                </a:solidFill>
              </a:rPr>
              <a:t>b)	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vi-VN" sz="3600"/>
              <a:t>Bảy nghìn sáu trăm linh một.</a:t>
            </a:r>
          </a:p>
          <a:p>
            <a:pPr>
              <a:lnSpc>
                <a:spcPct val="200000"/>
              </a:lnSpc>
            </a:pPr>
            <a:r>
              <a:rPr lang="vi-VN" sz="3600">
                <a:solidFill>
                  <a:srgbClr val="FF0000"/>
                </a:solidFill>
              </a:rPr>
              <a:t>c)	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vi-VN" sz="3600"/>
              <a:t>Bảy nghìn không trăm sáu mươi mốt.</a:t>
            </a:r>
            <a:endParaRPr lang="en-US" sz="360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F1F34BE-33F8-4DD9-BFB9-8B41D3098EA1}"/>
              </a:ext>
            </a:extLst>
          </p:cNvPr>
          <p:cNvSpPr/>
          <p:nvPr/>
        </p:nvSpPr>
        <p:spPr>
          <a:xfrm>
            <a:off x="9029700" y="1943100"/>
            <a:ext cx="2085975" cy="64633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9 845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3A75825-3108-4F91-A0DB-26D77129AA3B}"/>
              </a:ext>
            </a:extLst>
          </p:cNvPr>
          <p:cNvSpPr/>
          <p:nvPr/>
        </p:nvSpPr>
        <p:spPr>
          <a:xfrm>
            <a:off x="7410450" y="3045097"/>
            <a:ext cx="2085975" cy="646331"/>
          </a:xfrm>
          <a:prstGeom prst="roundRect">
            <a:avLst/>
          </a:prstGeom>
          <a:solidFill>
            <a:srgbClr val="FDC9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</a:rPr>
              <a:t>7 601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4ECB041-7D8B-486B-B732-AA9F5A2F0D5A}"/>
              </a:ext>
            </a:extLst>
          </p:cNvPr>
          <p:cNvSpPr/>
          <p:nvPr/>
        </p:nvSpPr>
        <p:spPr>
          <a:xfrm>
            <a:off x="9029700" y="4111945"/>
            <a:ext cx="2085975" cy="6463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7 061</a:t>
            </a:r>
          </a:p>
        </p:txBody>
      </p:sp>
    </p:spTree>
    <p:extLst>
      <p:ext uri="{BB962C8B-B14F-4D97-AF65-F5344CB8AC3E}">
        <p14:creationId xmlns:p14="http://schemas.microsoft.com/office/powerpoint/2010/main" val="3851607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50"/>
            <a:ext cx="11430000" cy="6000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C74E95-EDDA-4CCC-BF81-91C2270FBD35}"/>
              </a:ext>
            </a:extLst>
          </p:cNvPr>
          <p:cNvSpPr txBox="1"/>
          <p:nvPr/>
        </p:nvSpPr>
        <p:spPr>
          <a:xfrm>
            <a:off x="1838325" y="625017"/>
            <a:ext cx="9277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 các tổng thành số.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1076325" y="5744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7D0441-2B94-4FE4-AE67-5C7D7FE0A4D2}"/>
              </a:ext>
            </a:extLst>
          </p:cNvPr>
          <p:cNvSpPr txBox="1"/>
          <p:nvPr/>
        </p:nvSpPr>
        <p:spPr>
          <a:xfrm>
            <a:off x="1076325" y="1901309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a)</a:t>
            </a:r>
            <a:r>
              <a:rPr lang="en-US" sz="4400"/>
              <a:t> 5 000 + 400 + 30 + 6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3C5262-15C2-4DE5-8D44-A61837C074DA}"/>
              </a:ext>
            </a:extLst>
          </p:cNvPr>
          <p:cNvSpPr txBox="1"/>
          <p:nvPr/>
        </p:nvSpPr>
        <p:spPr>
          <a:xfrm>
            <a:off x="1076325" y="3345001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400">
                <a:solidFill>
                  <a:srgbClr val="FF0000"/>
                </a:solidFill>
              </a:rPr>
              <a:t>b) </a:t>
            </a:r>
            <a:r>
              <a:rPr lang="pl-PL" sz="4400"/>
              <a:t>7 000 + 500 + 20</a:t>
            </a:r>
            <a:endParaRPr lang="en-US" sz="4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9C77C8-629F-4387-84C3-ABC0281E2043}"/>
              </a:ext>
            </a:extLst>
          </p:cNvPr>
          <p:cNvSpPr txBox="1"/>
          <p:nvPr/>
        </p:nvSpPr>
        <p:spPr>
          <a:xfrm>
            <a:off x="1076325" y="4723641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400">
                <a:solidFill>
                  <a:srgbClr val="FF0000"/>
                </a:solidFill>
              </a:rPr>
              <a:t>c)</a:t>
            </a:r>
            <a:r>
              <a:rPr lang="pl-PL" sz="4400"/>
              <a:t> 4 000 + 8</a:t>
            </a:r>
            <a:endParaRPr lang="en-US" sz="4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F4EC55-BB69-40BA-A6C4-4D2004FBDEE8}"/>
              </a:ext>
            </a:extLst>
          </p:cNvPr>
          <p:cNvSpPr txBox="1"/>
          <p:nvPr/>
        </p:nvSpPr>
        <p:spPr>
          <a:xfrm>
            <a:off x="6591300" y="1903808"/>
            <a:ext cx="23336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/>
              <a:t>= </a:t>
            </a:r>
            <a:r>
              <a:rPr lang="en-US" sz="4400">
                <a:solidFill>
                  <a:srgbClr val="FF00FF"/>
                </a:solidFill>
              </a:rPr>
              <a:t>5 436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53C78C-BF15-46DC-8FF8-2367B794DD97}"/>
              </a:ext>
            </a:extLst>
          </p:cNvPr>
          <p:cNvSpPr txBox="1"/>
          <p:nvPr/>
        </p:nvSpPr>
        <p:spPr>
          <a:xfrm>
            <a:off x="5553075" y="3345001"/>
            <a:ext cx="23336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/>
              <a:t>= </a:t>
            </a:r>
            <a:r>
              <a:rPr lang="en-US" sz="4400">
                <a:solidFill>
                  <a:srgbClr val="FF00FF"/>
                </a:solidFill>
              </a:rPr>
              <a:t>7 520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77D28D-673A-4600-94BF-FB7D4FA558F4}"/>
              </a:ext>
            </a:extLst>
          </p:cNvPr>
          <p:cNvSpPr txBox="1"/>
          <p:nvPr/>
        </p:nvSpPr>
        <p:spPr>
          <a:xfrm>
            <a:off x="3952875" y="4723640"/>
            <a:ext cx="23336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/>
              <a:t>= </a:t>
            </a:r>
            <a:r>
              <a:rPr lang="en-US" sz="4400">
                <a:solidFill>
                  <a:srgbClr val="FF00FF"/>
                </a:solidFill>
              </a:rPr>
              <a:t>4 008</a:t>
            </a:r>
          </a:p>
        </p:txBody>
      </p:sp>
    </p:spTree>
    <p:extLst>
      <p:ext uri="{BB962C8B-B14F-4D97-AF65-F5344CB8AC3E}">
        <p14:creationId xmlns:p14="http://schemas.microsoft.com/office/powerpoint/2010/main" val="19622084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1981</TotalTime>
  <Words>522</Words>
  <Application>Microsoft Office PowerPoint</Application>
  <PresentationFormat>Widescreen</PresentationFormat>
  <Paragraphs>98</Paragraphs>
  <Slides>18</Slides>
  <Notes>14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等线</vt:lpstr>
      <vt:lpstr>Arial</vt:lpstr>
      <vt:lpstr>Calibri</vt:lpstr>
      <vt:lpstr>Coiny</vt:lpstr>
      <vt:lpstr>SVN-Ludicrous</vt:lpstr>
      <vt:lpstr>Times New Roman</vt:lpstr>
      <vt:lpstr>字魂59号-创粗黑</vt:lpstr>
      <vt:lpstr>7_Office Theme</vt:lpstr>
      <vt:lpstr>Office 主题​​</vt:lpstr>
      <vt:lpstr>1_Office Theme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CHIM ĐƯA THƯ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Hương; 0354473852</dc:creator>
  <cp:lastModifiedBy>GIANG</cp:lastModifiedBy>
  <cp:revision>5</cp:revision>
  <dcterms:created xsi:type="dcterms:W3CDTF">2019-03-29T12:25:33Z</dcterms:created>
  <dcterms:modified xsi:type="dcterms:W3CDTF">2025-01-05T22:29:23Z</dcterms:modified>
</cp:coreProperties>
</file>