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8" r:id="rId1"/>
    <p:sldMasterId id="2147483702" r:id="rId2"/>
    <p:sldMasterId id="2147483732" r:id="rId3"/>
    <p:sldMasterId id="2147483744" r:id="rId4"/>
    <p:sldMasterId id="2147483756" r:id="rId5"/>
    <p:sldMasterId id="2147483766" r:id="rId6"/>
    <p:sldMasterId id="2147483782" r:id="rId7"/>
    <p:sldMasterId id="2147483818" r:id="rId8"/>
    <p:sldMasterId id="2147483848" r:id="rId9"/>
    <p:sldMasterId id="2147483920" r:id="rId10"/>
  </p:sldMasterIdLst>
  <p:notesMasterIdLst>
    <p:notesMasterId r:id="rId42"/>
  </p:notesMasterIdLst>
  <p:sldIdLst>
    <p:sldId id="2691" r:id="rId11"/>
    <p:sldId id="361" r:id="rId12"/>
    <p:sldId id="274" r:id="rId13"/>
    <p:sldId id="660" r:id="rId14"/>
    <p:sldId id="2682" r:id="rId15"/>
    <p:sldId id="757" r:id="rId16"/>
    <p:sldId id="2686" r:id="rId17"/>
    <p:sldId id="262" r:id="rId18"/>
    <p:sldId id="690" r:id="rId19"/>
    <p:sldId id="2659" r:id="rId20"/>
    <p:sldId id="2690" r:id="rId21"/>
    <p:sldId id="2687" r:id="rId22"/>
    <p:sldId id="458" r:id="rId23"/>
    <p:sldId id="796" r:id="rId24"/>
    <p:sldId id="381" r:id="rId25"/>
    <p:sldId id="664" r:id="rId26"/>
    <p:sldId id="2670" r:id="rId27"/>
    <p:sldId id="665" r:id="rId28"/>
    <p:sldId id="666" r:id="rId29"/>
    <p:sldId id="465" r:id="rId30"/>
    <p:sldId id="2684" r:id="rId31"/>
    <p:sldId id="2688" r:id="rId32"/>
    <p:sldId id="2672" r:id="rId33"/>
    <p:sldId id="2673" r:id="rId34"/>
    <p:sldId id="2674" r:id="rId35"/>
    <p:sldId id="2692" r:id="rId36"/>
    <p:sldId id="2675" r:id="rId37"/>
    <p:sldId id="2676" r:id="rId38"/>
    <p:sldId id="2693" r:id="rId39"/>
    <p:sldId id="797" r:id="rId40"/>
    <p:sldId id="2685" r:id="rId41"/>
  </p:sldIdLst>
  <p:sldSz cx="12192000" cy="6858000"/>
  <p:notesSz cx="6858000" cy="9144000"/>
  <p:custDataLst>
    <p:tags r:id="rId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D5"/>
    <a:srgbClr val="274C5D"/>
    <a:srgbClr val="99FF99"/>
    <a:srgbClr val="5A94AC"/>
    <a:srgbClr val="83434A"/>
    <a:srgbClr val="3FB393"/>
    <a:srgbClr val="7D5346"/>
    <a:srgbClr val="E47632"/>
    <a:srgbClr val="D8985E"/>
    <a:srgbClr val="E0AC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21" autoAdjust="0"/>
    <p:restoredTop sz="86957" autoAdjust="0"/>
  </p:normalViewPr>
  <p:slideViewPr>
    <p:cSldViewPr snapToGrid="0">
      <p:cViewPr varScale="1">
        <p:scale>
          <a:sx n="81" d="100"/>
          <a:sy n="81" d="100"/>
        </p:scale>
        <p:origin x="126" y="132"/>
      </p:cViewPr>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gs" Target="tags/tag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38D556-27B9-4E74-8AD5-D0F6BB0A7C33}" type="datetimeFigureOut">
              <a:rPr lang="zh-CN" altLang="en-US" smtClean="0"/>
              <a:t>2025/1/13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BA3BC0-4B8A-453D-B965-8968036FA181}" type="slidenum">
              <a:rPr lang="zh-CN" altLang="en-US" smtClean="0"/>
              <a:t>‹#›</a:t>
            </a:fld>
            <a:endParaRPr lang="zh-CN" altLang="en-US"/>
          </a:p>
        </p:txBody>
      </p:sp>
    </p:spTree>
    <p:extLst>
      <p:ext uri="{BB962C8B-B14F-4D97-AF65-F5344CB8AC3E}">
        <p14:creationId xmlns:p14="http://schemas.microsoft.com/office/powerpoint/2010/main" val="4147471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FF13D-B49E-9CFD-CBFF-7CC0149FECE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BD65FBD-B779-DBEC-923E-08A5DFCDEE9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9EFCECB-41C5-2C3E-241E-EEE086BCEE6D}"/>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46356E00-F2A2-D420-05E1-A1B893E510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4114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DEAE63-D6C4-437F-B8DA-DA689F991AA7}"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zh-CN"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276842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DEAE63-D6C4-437F-B8DA-DA689F991AA7}"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zh-CN"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3801957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41105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0211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DEAE63-D6C4-437F-B8DA-DA689F991AA7}"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zh-CN"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4230821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6026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7542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DEAE63-D6C4-437F-B8DA-DA689F991AA7}"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zh-CN"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3377476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32C7B-B0B5-82B9-6788-8019FC04BC3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AC22458-064C-7542-907A-946DE79BF2B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4846D7D-E1F8-A75D-6FDD-2CD2005D16F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D28E38C0-4C97-08CE-341A-E7138F38A6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2712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A41A3-E16A-EC05-19FE-D3E6FB2BDAA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95079F0-54A3-792E-72F5-31BCC30C007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336B6D7-C955-A46A-B3D5-CFC059132AFD}"/>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E5F7340-DF36-4C6C-DFBA-A0B92D368E2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171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7563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E0B3B-9935-1ADD-4EBA-B9695DE56B8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C31E36-C687-E9B1-E8D5-B83BE4EFC1B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85B52A3-4FD7-94BA-E69E-F5375C44A24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3B22FB2-489D-0C72-1834-CFF48665A5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6870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0546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A9A82-B51D-EACB-C8AB-9D0887463AF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72B4E0C-8C41-5188-4261-276E7516462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7A95F5B-B71C-0F11-2B3D-ADEA60AEF855}"/>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CDC3346-3577-8EFF-409D-A24B223F30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6167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28197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07435-8E43-F305-A31F-4E63C669B60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8232799-CA36-B418-CFA0-DFCAC405F8A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DE5B921-5C54-0576-7224-A0867C93BF0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E62704F-E18D-03A7-8C52-86CB81BE25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1156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D2DAF-7A11-4887-8CD5-B116BE4C23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6305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375CD-BEAB-0D88-EA4E-4904A08C80C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95F1549-7038-9E33-6D87-AE6DE898B41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21B16EE-EF54-ADAA-9A05-9CD432E04F8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9DAC9BC-1F7C-6264-E22B-CB2D36FE00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5309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8544E3-758D-49F0-9698-12DA18FF121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印品黑体"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印品黑体" panose="00000500000000000000" pitchFamily="2" charset="-122"/>
              <a:cs typeface="+mn-cs"/>
            </a:endParaRPr>
          </a:p>
        </p:txBody>
      </p:sp>
    </p:spTree>
    <p:extLst>
      <p:ext uri="{BB962C8B-B14F-4D97-AF65-F5344CB8AC3E}">
        <p14:creationId xmlns:p14="http://schemas.microsoft.com/office/powerpoint/2010/main" val="4129523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FF773-3E50-DB85-319E-84F1657BEFE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B3E3DF4-C9B8-FB40-D3F2-D0850A18FB24}"/>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6B130E88-73D6-BBCA-AE61-EF340750DDD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C3CF431-C306-E255-489F-150B3EE48E75}"/>
              </a:ext>
            </a:extLst>
          </p:cNvPr>
          <p:cNvSpPr>
            <a:spLocks noGrp="1"/>
          </p:cNvSpPr>
          <p:nvPr>
            <p:ph type="sldNum" sz="quarter" idx="10"/>
          </p:nvPr>
        </p:nvSpPr>
        <p:spPr/>
        <p:txBody>
          <a:bodyPr/>
          <a:lstStyle/>
          <a:p>
            <a:pPr marL="0" marR="0" lvl="0" indent="0" algn="r" defTabSz="91422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22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007187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F801B-BA26-9C08-DDE7-8F42B1FF942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15DC9FD-970A-0394-73A4-0128D158088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74AF5DD-22B9-EC1C-46E1-6D76ABA626B4}"/>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F46898B-D10E-0419-AE0F-8D12CDD7D2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4224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5.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microsoft.com/office/2007/relationships/hdphoto" Target="../media/hdphoto1.wdp"/><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8.png"/><Relationship Id="rId11" Type="http://schemas.openxmlformats.org/officeDocument/2006/relationships/image" Target="../media/image22.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6890FE7-6E00-4069-AC73-4D44357D320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4C9DB44-3960-4DA3-AD51-1DC91A787952}" type="slidenum">
              <a:rPr lang="zh-CN" altLang="en-US" smtClean="0"/>
              <a:t>‹#›</a:t>
            </a:fld>
            <a:endParaRPr lang="zh-CN" altLang="en-US"/>
          </a:p>
        </p:txBody>
      </p:sp>
    </p:spTree>
    <p:extLst>
      <p:ext uri="{BB962C8B-B14F-4D97-AF65-F5344CB8AC3E}">
        <p14:creationId xmlns:p14="http://schemas.microsoft.com/office/powerpoint/2010/main" val="329800008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6890FE7-6E00-4069-AC73-4D44357D320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4C9DB44-3960-4DA3-AD51-1DC91A787952}" type="slidenum">
              <a:rPr lang="zh-CN" altLang="en-US" smtClean="0"/>
              <a:t>‹#›</a:t>
            </a:fld>
            <a:endParaRPr lang="zh-CN" altLang="en-US"/>
          </a:p>
        </p:txBody>
      </p:sp>
    </p:spTree>
    <p:extLst>
      <p:ext uri="{BB962C8B-B14F-4D97-AF65-F5344CB8AC3E}">
        <p14:creationId xmlns:p14="http://schemas.microsoft.com/office/powerpoint/2010/main" val="208536220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743196" y="285495"/>
            <a:ext cx="5213295" cy="3077692"/>
          </a:xfrm>
          <a:custGeom>
            <a:avLst/>
            <a:gdLst>
              <a:gd name="connsiteX0" fmla="*/ 2157571 w 4111839"/>
              <a:gd name="connsiteY0" fmla="*/ 17 h 2427445"/>
              <a:gd name="connsiteX1" fmla="*/ 3091578 w 4111839"/>
              <a:gd name="connsiteY1" fmla="*/ 62743 h 2427445"/>
              <a:gd name="connsiteX2" fmla="*/ 3795676 w 4111839"/>
              <a:gd name="connsiteY2" fmla="*/ 13956 h 2427445"/>
              <a:gd name="connsiteX3" fmla="*/ 4025586 w 4111839"/>
              <a:gd name="connsiteY3" fmla="*/ 202135 h 2427445"/>
              <a:gd name="connsiteX4" fmla="*/ 3968108 w 4111839"/>
              <a:gd name="connsiteY4" fmla="*/ 766671 h 2427445"/>
              <a:gd name="connsiteX5" fmla="*/ 4111802 w 4111839"/>
              <a:gd name="connsiteY5" fmla="*/ 1428781 h 2427445"/>
              <a:gd name="connsiteX6" fmla="*/ 3982478 w 4111839"/>
              <a:gd name="connsiteY6" fmla="*/ 1951499 h 2427445"/>
              <a:gd name="connsiteX7" fmla="*/ 3996847 w 4111839"/>
              <a:gd name="connsiteY7" fmla="*/ 2397552 h 2427445"/>
              <a:gd name="connsiteX8" fmla="*/ 2990993 w 4111839"/>
              <a:gd name="connsiteY8" fmla="*/ 2390583 h 2427445"/>
              <a:gd name="connsiteX9" fmla="*/ 1640274 w 4111839"/>
              <a:gd name="connsiteY9" fmla="*/ 2425431 h 2427445"/>
              <a:gd name="connsiteX10" fmla="*/ 533835 w 4111839"/>
              <a:gd name="connsiteY10" fmla="*/ 2376643 h 2427445"/>
              <a:gd name="connsiteX11" fmla="*/ 102754 w 4111839"/>
              <a:gd name="connsiteY11" fmla="*/ 2390583 h 2427445"/>
              <a:gd name="connsiteX12" fmla="*/ 45277 w 4111839"/>
              <a:gd name="connsiteY12" fmla="*/ 2209374 h 2427445"/>
              <a:gd name="connsiteX13" fmla="*/ 160232 w 4111839"/>
              <a:gd name="connsiteY13" fmla="*/ 1853925 h 2427445"/>
              <a:gd name="connsiteX14" fmla="*/ 88385 w 4111839"/>
              <a:gd name="connsiteY14" fmla="*/ 1352115 h 2427445"/>
              <a:gd name="connsiteX15" fmla="*/ 174601 w 4111839"/>
              <a:gd name="connsiteY15" fmla="*/ 683036 h 2427445"/>
              <a:gd name="connsiteX16" fmla="*/ 2169 w 4111839"/>
              <a:gd name="connsiteY16" fmla="*/ 167287 h 2427445"/>
              <a:gd name="connsiteX17" fmla="*/ 332664 w 4111839"/>
              <a:gd name="connsiteY17" fmla="*/ 6987 h 2427445"/>
              <a:gd name="connsiteX18" fmla="*/ 1252302 w 4111839"/>
              <a:gd name="connsiteY18" fmla="*/ 69713 h 2427445"/>
              <a:gd name="connsiteX19" fmla="*/ 2157571 w 4111839"/>
              <a:gd name="connsiteY19" fmla="*/ 17 h 242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1839" h="2427445">
                <a:moveTo>
                  <a:pt x="2157571" y="17"/>
                </a:moveTo>
                <a:cubicBezTo>
                  <a:pt x="2464116" y="-1145"/>
                  <a:pt x="2818561" y="60420"/>
                  <a:pt x="3091578" y="62743"/>
                </a:cubicBezTo>
                <a:cubicBezTo>
                  <a:pt x="3364596" y="65066"/>
                  <a:pt x="3640009" y="-9276"/>
                  <a:pt x="3795676" y="13956"/>
                </a:cubicBezTo>
                <a:cubicBezTo>
                  <a:pt x="3951344" y="37188"/>
                  <a:pt x="3996847" y="76682"/>
                  <a:pt x="4025586" y="202135"/>
                </a:cubicBezTo>
                <a:cubicBezTo>
                  <a:pt x="4054324" y="327587"/>
                  <a:pt x="3953739" y="562230"/>
                  <a:pt x="3968108" y="766671"/>
                </a:cubicBezTo>
                <a:cubicBezTo>
                  <a:pt x="3982478" y="971112"/>
                  <a:pt x="4109407" y="1231310"/>
                  <a:pt x="4111802" y="1428781"/>
                </a:cubicBezTo>
                <a:cubicBezTo>
                  <a:pt x="4114197" y="1626252"/>
                  <a:pt x="4001636" y="1790037"/>
                  <a:pt x="3982478" y="1951499"/>
                </a:cubicBezTo>
                <a:cubicBezTo>
                  <a:pt x="3963319" y="2112961"/>
                  <a:pt x="4162094" y="2324372"/>
                  <a:pt x="3996847" y="2397552"/>
                </a:cubicBezTo>
                <a:cubicBezTo>
                  <a:pt x="3831600" y="2470733"/>
                  <a:pt x="3383755" y="2385936"/>
                  <a:pt x="2990993" y="2390583"/>
                </a:cubicBezTo>
                <a:cubicBezTo>
                  <a:pt x="2598231" y="2395229"/>
                  <a:pt x="2049801" y="2427754"/>
                  <a:pt x="1640274" y="2425431"/>
                </a:cubicBezTo>
                <a:cubicBezTo>
                  <a:pt x="1230748" y="2423108"/>
                  <a:pt x="790088" y="2382451"/>
                  <a:pt x="533835" y="2376643"/>
                </a:cubicBezTo>
                <a:cubicBezTo>
                  <a:pt x="277582" y="2370836"/>
                  <a:pt x="184181" y="2418461"/>
                  <a:pt x="102754" y="2390583"/>
                </a:cubicBezTo>
                <a:cubicBezTo>
                  <a:pt x="21328" y="2362704"/>
                  <a:pt x="35697" y="2298816"/>
                  <a:pt x="45277" y="2209374"/>
                </a:cubicBezTo>
                <a:cubicBezTo>
                  <a:pt x="54857" y="2119931"/>
                  <a:pt x="153047" y="1996801"/>
                  <a:pt x="160232" y="1853925"/>
                </a:cubicBezTo>
                <a:cubicBezTo>
                  <a:pt x="167417" y="1711049"/>
                  <a:pt x="85990" y="1547264"/>
                  <a:pt x="88385" y="1352115"/>
                </a:cubicBezTo>
                <a:cubicBezTo>
                  <a:pt x="90780" y="1156967"/>
                  <a:pt x="188971" y="880507"/>
                  <a:pt x="174601" y="683036"/>
                </a:cubicBezTo>
                <a:cubicBezTo>
                  <a:pt x="160232" y="485565"/>
                  <a:pt x="-21780" y="278800"/>
                  <a:pt x="2169" y="167287"/>
                </a:cubicBezTo>
                <a:cubicBezTo>
                  <a:pt x="26118" y="55774"/>
                  <a:pt x="124308" y="23249"/>
                  <a:pt x="332664" y="6987"/>
                </a:cubicBezTo>
                <a:cubicBezTo>
                  <a:pt x="541019" y="-9276"/>
                  <a:pt x="948151" y="70875"/>
                  <a:pt x="1252302" y="69713"/>
                </a:cubicBezTo>
                <a:cubicBezTo>
                  <a:pt x="1556454" y="68551"/>
                  <a:pt x="1851025" y="1179"/>
                  <a:pt x="2157571" y="17"/>
                </a:cubicBezTo>
                <a:close/>
              </a:path>
            </a:pathLst>
          </a:cu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0" name="图片占位符 9"/>
          <p:cNvSpPr>
            <a:spLocks noGrp="1"/>
          </p:cNvSpPr>
          <p:nvPr>
            <p:ph type="pic" sz="quarter" idx="11"/>
          </p:nvPr>
        </p:nvSpPr>
        <p:spPr>
          <a:xfrm>
            <a:off x="6192632" y="287624"/>
            <a:ext cx="4615073" cy="3240851"/>
          </a:xfrm>
          <a:custGeom>
            <a:avLst/>
            <a:gdLst>
              <a:gd name="connsiteX0" fmla="*/ 1064523 w 3381949"/>
              <a:gd name="connsiteY0" fmla="*/ 1175 h 2374912"/>
              <a:gd name="connsiteX1" fmla="*/ 1765798 w 3381949"/>
              <a:gd name="connsiteY1" fmla="*/ 142080 h 2374912"/>
              <a:gd name="connsiteX2" fmla="*/ 2127288 w 3381949"/>
              <a:gd name="connsiteY2" fmla="*/ 17652 h 2374912"/>
              <a:gd name="connsiteX3" fmla="*/ 2603548 w 3381949"/>
              <a:gd name="connsiteY3" fmla="*/ 259861 h 2374912"/>
              <a:gd name="connsiteX4" fmla="*/ 3086926 w 3381949"/>
              <a:gd name="connsiteY4" fmla="*/ 399078 h 2374912"/>
              <a:gd name="connsiteX5" fmla="*/ 3248363 w 3381949"/>
              <a:gd name="connsiteY5" fmla="*/ 771847 h 2374912"/>
              <a:gd name="connsiteX6" fmla="*/ 3381814 w 3381949"/>
              <a:gd name="connsiteY6" fmla="*/ 1103729 h 2374912"/>
              <a:gd name="connsiteX7" fmla="*/ 3271636 w 3381949"/>
              <a:gd name="connsiteY7" fmla="*/ 1385636 h 2374912"/>
              <a:gd name="connsiteX8" fmla="*/ 3180707 w 3381949"/>
              <a:gd name="connsiteY8" fmla="*/ 1843283 h 2374912"/>
              <a:gd name="connsiteX9" fmla="*/ 2787003 w 3381949"/>
              <a:gd name="connsiteY9" fmla="*/ 2046876 h 2374912"/>
              <a:gd name="connsiteX10" fmla="*/ 2453148 w 3381949"/>
              <a:gd name="connsiteY10" fmla="*/ 2292975 h 2374912"/>
              <a:gd name="connsiteX11" fmla="*/ 1977807 w 3381949"/>
              <a:gd name="connsiteY11" fmla="*/ 2180475 h 2374912"/>
              <a:gd name="connsiteX12" fmla="*/ 1441846 w 3381949"/>
              <a:gd name="connsiteY12" fmla="*/ 2373073 h 2374912"/>
              <a:gd name="connsiteX13" fmla="*/ 911868 w 3381949"/>
              <a:gd name="connsiteY13" fmla="*/ 2041691 h 2374912"/>
              <a:gd name="connsiteX14" fmla="*/ 423060 w 3381949"/>
              <a:gd name="connsiteY14" fmla="*/ 1787569 h 2374912"/>
              <a:gd name="connsiteX15" fmla="*/ 323377 w 3381949"/>
              <a:gd name="connsiteY15" fmla="*/ 1530692 h 2374912"/>
              <a:gd name="connsiteX16" fmla="*/ 5163 w 3381949"/>
              <a:gd name="connsiteY16" fmla="*/ 1247664 h 2374912"/>
              <a:gd name="connsiteX17" fmla="*/ 128874 w 3381949"/>
              <a:gd name="connsiteY17" fmla="*/ 921346 h 2374912"/>
              <a:gd name="connsiteX18" fmla="*/ 163128 w 3381949"/>
              <a:gd name="connsiteY18" fmla="*/ 543499 h 2374912"/>
              <a:gd name="connsiteX19" fmla="*/ 595814 w 3381949"/>
              <a:gd name="connsiteY19" fmla="*/ 238536 h 2374912"/>
              <a:gd name="connsiteX20" fmla="*/ 1064523 w 3381949"/>
              <a:gd name="connsiteY20" fmla="*/ 1175 h 23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1949" h="2374912">
                <a:moveTo>
                  <a:pt x="1064523" y="1175"/>
                </a:moveTo>
                <a:cubicBezTo>
                  <a:pt x="1259520" y="-14901"/>
                  <a:pt x="1588670" y="139334"/>
                  <a:pt x="1765798" y="142080"/>
                </a:cubicBezTo>
                <a:cubicBezTo>
                  <a:pt x="1942925" y="144827"/>
                  <a:pt x="1987663" y="-1978"/>
                  <a:pt x="2127288" y="17652"/>
                </a:cubicBezTo>
                <a:cubicBezTo>
                  <a:pt x="2266913" y="37283"/>
                  <a:pt x="2443608" y="196290"/>
                  <a:pt x="2603548" y="259861"/>
                </a:cubicBezTo>
                <a:cubicBezTo>
                  <a:pt x="2763488" y="323432"/>
                  <a:pt x="2979457" y="313747"/>
                  <a:pt x="3086926" y="399078"/>
                </a:cubicBezTo>
                <a:cubicBezTo>
                  <a:pt x="3194395" y="484409"/>
                  <a:pt x="3199215" y="654404"/>
                  <a:pt x="3248363" y="771847"/>
                </a:cubicBezTo>
                <a:cubicBezTo>
                  <a:pt x="3297511" y="889289"/>
                  <a:pt x="3377935" y="1001431"/>
                  <a:pt x="3381814" y="1103729"/>
                </a:cubicBezTo>
                <a:cubicBezTo>
                  <a:pt x="3385692" y="1206027"/>
                  <a:pt x="3305154" y="1262377"/>
                  <a:pt x="3271636" y="1385636"/>
                </a:cubicBezTo>
                <a:cubicBezTo>
                  <a:pt x="3238119" y="1508895"/>
                  <a:pt x="3261479" y="1733076"/>
                  <a:pt x="3180707" y="1843283"/>
                </a:cubicBezTo>
                <a:cubicBezTo>
                  <a:pt x="3099935" y="1953490"/>
                  <a:pt x="2908263" y="1971927"/>
                  <a:pt x="2787003" y="2046876"/>
                </a:cubicBezTo>
                <a:cubicBezTo>
                  <a:pt x="2665743" y="2121824"/>
                  <a:pt x="2588014" y="2270709"/>
                  <a:pt x="2453148" y="2292975"/>
                </a:cubicBezTo>
                <a:cubicBezTo>
                  <a:pt x="2318283" y="2315242"/>
                  <a:pt x="2146357" y="2167126"/>
                  <a:pt x="1977807" y="2180475"/>
                </a:cubicBezTo>
                <a:cubicBezTo>
                  <a:pt x="1809257" y="2193825"/>
                  <a:pt x="1619502" y="2396204"/>
                  <a:pt x="1441846" y="2373073"/>
                </a:cubicBezTo>
                <a:cubicBezTo>
                  <a:pt x="1264190" y="2349943"/>
                  <a:pt x="1081666" y="2139275"/>
                  <a:pt x="911868" y="2041691"/>
                </a:cubicBezTo>
                <a:cubicBezTo>
                  <a:pt x="742070" y="1944107"/>
                  <a:pt x="521141" y="1872736"/>
                  <a:pt x="423060" y="1787569"/>
                </a:cubicBezTo>
                <a:cubicBezTo>
                  <a:pt x="324978" y="1702403"/>
                  <a:pt x="393026" y="1620676"/>
                  <a:pt x="323377" y="1530692"/>
                </a:cubicBezTo>
                <a:cubicBezTo>
                  <a:pt x="253728" y="1440707"/>
                  <a:pt x="37580" y="1349222"/>
                  <a:pt x="5163" y="1247664"/>
                </a:cubicBezTo>
                <a:cubicBezTo>
                  <a:pt x="-27254" y="1146107"/>
                  <a:pt x="102547" y="1038707"/>
                  <a:pt x="128874" y="921346"/>
                </a:cubicBezTo>
                <a:cubicBezTo>
                  <a:pt x="155202" y="803986"/>
                  <a:pt x="88148" y="656819"/>
                  <a:pt x="163128" y="543499"/>
                </a:cubicBezTo>
                <a:cubicBezTo>
                  <a:pt x="238108" y="430179"/>
                  <a:pt x="445581" y="328923"/>
                  <a:pt x="595814" y="238536"/>
                </a:cubicBezTo>
                <a:cubicBezTo>
                  <a:pt x="746046" y="148148"/>
                  <a:pt x="869526" y="17251"/>
                  <a:pt x="1064523" y="1175"/>
                </a:cubicBezTo>
                <a:close/>
              </a:path>
            </a:pathLst>
          </a:cu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1" name="图片占位符 10"/>
          <p:cNvSpPr>
            <a:spLocks noGrp="1"/>
          </p:cNvSpPr>
          <p:nvPr>
            <p:ph type="pic" sz="quarter" idx="12"/>
          </p:nvPr>
        </p:nvSpPr>
        <p:spPr>
          <a:xfrm>
            <a:off x="5720344" y="3363189"/>
            <a:ext cx="5559640" cy="3003829"/>
          </a:xfrm>
          <a:custGeom>
            <a:avLst/>
            <a:gdLst>
              <a:gd name="connsiteX0" fmla="*/ 2357490 w 4492839"/>
              <a:gd name="connsiteY0" fmla="*/ 17 h 2427445"/>
              <a:gd name="connsiteX1" fmla="*/ 3378041 w 4492839"/>
              <a:gd name="connsiteY1" fmla="*/ 62743 h 2427445"/>
              <a:gd name="connsiteX2" fmla="*/ 4147381 w 4492839"/>
              <a:gd name="connsiteY2" fmla="*/ 13956 h 2427445"/>
              <a:gd name="connsiteX3" fmla="*/ 4398593 w 4492839"/>
              <a:gd name="connsiteY3" fmla="*/ 202135 h 2427445"/>
              <a:gd name="connsiteX4" fmla="*/ 4335790 w 4492839"/>
              <a:gd name="connsiteY4" fmla="*/ 766671 h 2427445"/>
              <a:gd name="connsiteX5" fmla="*/ 4492798 w 4492839"/>
              <a:gd name="connsiteY5" fmla="*/ 1428781 h 2427445"/>
              <a:gd name="connsiteX6" fmla="*/ 4351491 w 4492839"/>
              <a:gd name="connsiteY6" fmla="*/ 1951499 h 2427445"/>
              <a:gd name="connsiteX7" fmla="*/ 4367192 w 4492839"/>
              <a:gd name="connsiteY7" fmla="*/ 2397552 h 2427445"/>
              <a:gd name="connsiteX8" fmla="*/ 3268136 w 4492839"/>
              <a:gd name="connsiteY8" fmla="*/ 2390583 h 2427445"/>
              <a:gd name="connsiteX9" fmla="*/ 1792261 w 4492839"/>
              <a:gd name="connsiteY9" fmla="*/ 2425431 h 2427445"/>
              <a:gd name="connsiteX10" fmla="*/ 583299 w 4492839"/>
              <a:gd name="connsiteY10" fmla="*/ 2376643 h 2427445"/>
              <a:gd name="connsiteX11" fmla="*/ 112276 w 4492839"/>
              <a:gd name="connsiteY11" fmla="*/ 2390583 h 2427445"/>
              <a:gd name="connsiteX12" fmla="*/ 49472 w 4492839"/>
              <a:gd name="connsiteY12" fmla="*/ 2209374 h 2427445"/>
              <a:gd name="connsiteX13" fmla="*/ 175079 w 4492839"/>
              <a:gd name="connsiteY13" fmla="*/ 1853925 h 2427445"/>
              <a:gd name="connsiteX14" fmla="*/ 96575 w 4492839"/>
              <a:gd name="connsiteY14" fmla="*/ 1352115 h 2427445"/>
              <a:gd name="connsiteX15" fmla="*/ 190780 w 4492839"/>
              <a:gd name="connsiteY15" fmla="*/ 683036 h 2427445"/>
              <a:gd name="connsiteX16" fmla="*/ 2370 w 4492839"/>
              <a:gd name="connsiteY16" fmla="*/ 167287 h 2427445"/>
              <a:gd name="connsiteX17" fmla="*/ 363488 w 4492839"/>
              <a:gd name="connsiteY17" fmla="*/ 6987 h 2427445"/>
              <a:gd name="connsiteX18" fmla="*/ 1368339 w 4492839"/>
              <a:gd name="connsiteY18" fmla="*/ 69713 h 2427445"/>
              <a:gd name="connsiteX19" fmla="*/ 2357490 w 4492839"/>
              <a:gd name="connsiteY19" fmla="*/ 17 h 242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92839" h="2427445">
                <a:moveTo>
                  <a:pt x="2357490" y="17"/>
                </a:moveTo>
                <a:cubicBezTo>
                  <a:pt x="2692439" y="-1145"/>
                  <a:pt x="3079726" y="60420"/>
                  <a:pt x="3378041" y="62743"/>
                </a:cubicBezTo>
                <a:cubicBezTo>
                  <a:pt x="3676357" y="65066"/>
                  <a:pt x="3977289" y="-9276"/>
                  <a:pt x="4147381" y="13956"/>
                </a:cubicBezTo>
                <a:cubicBezTo>
                  <a:pt x="4317472" y="37188"/>
                  <a:pt x="4367192" y="76682"/>
                  <a:pt x="4398593" y="202135"/>
                </a:cubicBezTo>
                <a:cubicBezTo>
                  <a:pt x="4429995" y="327587"/>
                  <a:pt x="4320089" y="562230"/>
                  <a:pt x="4335790" y="766671"/>
                </a:cubicBezTo>
                <a:cubicBezTo>
                  <a:pt x="4351491" y="971112"/>
                  <a:pt x="4490181" y="1231310"/>
                  <a:pt x="4492798" y="1428781"/>
                </a:cubicBezTo>
                <a:cubicBezTo>
                  <a:pt x="4495415" y="1626252"/>
                  <a:pt x="4372425" y="1790037"/>
                  <a:pt x="4351491" y="1951499"/>
                </a:cubicBezTo>
                <a:cubicBezTo>
                  <a:pt x="4330557" y="2112961"/>
                  <a:pt x="4547751" y="2324372"/>
                  <a:pt x="4367192" y="2397552"/>
                </a:cubicBezTo>
                <a:cubicBezTo>
                  <a:pt x="4186633" y="2470733"/>
                  <a:pt x="3697291" y="2385936"/>
                  <a:pt x="3268136" y="2390583"/>
                </a:cubicBezTo>
                <a:cubicBezTo>
                  <a:pt x="2838981" y="2395229"/>
                  <a:pt x="2239734" y="2427754"/>
                  <a:pt x="1792261" y="2425431"/>
                </a:cubicBezTo>
                <a:cubicBezTo>
                  <a:pt x="1344788" y="2423108"/>
                  <a:pt x="863297" y="2382451"/>
                  <a:pt x="583299" y="2376643"/>
                </a:cubicBezTo>
                <a:cubicBezTo>
                  <a:pt x="303302" y="2370836"/>
                  <a:pt x="201247" y="2418461"/>
                  <a:pt x="112276" y="2390583"/>
                </a:cubicBezTo>
                <a:cubicBezTo>
                  <a:pt x="23304" y="2362704"/>
                  <a:pt x="39005" y="2298816"/>
                  <a:pt x="49472" y="2209374"/>
                </a:cubicBezTo>
                <a:cubicBezTo>
                  <a:pt x="59940" y="2119931"/>
                  <a:pt x="167228" y="1996801"/>
                  <a:pt x="175079" y="1853925"/>
                </a:cubicBezTo>
                <a:cubicBezTo>
                  <a:pt x="182929" y="1711049"/>
                  <a:pt x="93958" y="1547264"/>
                  <a:pt x="96575" y="1352115"/>
                </a:cubicBezTo>
                <a:cubicBezTo>
                  <a:pt x="99192" y="1156967"/>
                  <a:pt x="206480" y="880507"/>
                  <a:pt x="190780" y="683036"/>
                </a:cubicBezTo>
                <a:cubicBezTo>
                  <a:pt x="175079" y="485565"/>
                  <a:pt x="-23798" y="278800"/>
                  <a:pt x="2370" y="167287"/>
                </a:cubicBezTo>
                <a:cubicBezTo>
                  <a:pt x="28538" y="55774"/>
                  <a:pt x="135827" y="23249"/>
                  <a:pt x="363488" y="6987"/>
                </a:cubicBezTo>
                <a:cubicBezTo>
                  <a:pt x="591150" y="-9276"/>
                  <a:pt x="1036005" y="70875"/>
                  <a:pt x="1368339" y="69713"/>
                </a:cubicBezTo>
                <a:cubicBezTo>
                  <a:pt x="1700673" y="68551"/>
                  <a:pt x="2022540" y="1179"/>
                  <a:pt x="2357490" y="17"/>
                </a:cubicBezTo>
                <a:close/>
              </a:path>
            </a:pathLst>
          </a:cu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5" name="图片占位符 9"/>
          <p:cNvSpPr>
            <a:spLocks noGrp="1"/>
          </p:cNvSpPr>
          <p:nvPr>
            <p:ph type="pic" sz="quarter" idx="13"/>
          </p:nvPr>
        </p:nvSpPr>
        <p:spPr>
          <a:xfrm>
            <a:off x="1042304" y="3287987"/>
            <a:ext cx="4615073" cy="3240851"/>
          </a:xfrm>
          <a:custGeom>
            <a:avLst/>
            <a:gdLst>
              <a:gd name="connsiteX0" fmla="*/ 1064523 w 3381949"/>
              <a:gd name="connsiteY0" fmla="*/ 1175 h 2374912"/>
              <a:gd name="connsiteX1" fmla="*/ 1765798 w 3381949"/>
              <a:gd name="connsiteY1" fmla="*/ 142080 h 2374912"/>
              <a:gd name="connsiteX2" fmla="*/ 2127288 w 3381949"/>
              <a:gd name="connsiteY2" fmla="*/ 17652 h 2374912"/>
              <a:gd name="connsiteX3" fmla="*/ 2603548 w 3381949"/>
              <a:gd name="connsiteY3" fmla="*/ 259861 h 2374912"/>
              <a:gd name="connsiteX4" fmla="*/ 3086926 w 3381949"/>
              <a:gd name="connsiteY4" fmla="*/ 399078 h 2374912"/>
              <a:gd name="connsiteX5" fmla="*/ 3248363 w 3381949"/>
              <a:gd name="connsiteY5" fmla="*/ 771847 h 2374912"/>
              <a:gd name="connsiteX6" fmla="*/ 3381814 w 3381949"/>
              <a:gd name="connsiteY6" fmla="*/ 1103729 h 2374912"/>
              <a:gd name="connsiteX7" fmla="*/ 3271636 w 3381949"/>
              <a:gd name="connsiteY7" fmla="*/ 1385636 h 2374912"/>
              <a:gd name="connsiteX8" fmla="*/ 3180707 w 3381949"/>
              <a:gd name="connsiteY8" fmla="*/ 1843283 h 2374912"/>
              <a:gd name="connsiteX9" fmla="*/ 2787003 w 3381949"/>
              <a:gd name="connsiteY9" fmla="*/ 2046876 h 2374912"/>
              <a:gd name="connsiteX10" fmla="*/ 2453148 w 3381949"/>
              <a:gd name="connsiteY10" fmla="*/ 2292975 h 2374912"/>
              <a:gd name="connsiteX11" fmla="*/ 1977807 w 3381949"/>
              <a:gd name="connsiteY11" fmla="*/ 2180475 h 2374912"/>
              <a:gd name="connsiteX12" fmla="*/ 1441846 w 3381949"/>
              <a:gd name="connsiteY12" fmla="*/ 2373073 h 2374912"/>
              <a:gd name="connsiteX13" fmla="*/ 911868 w 3381949"/>
              <a:gd name="connsiteY13" fmla="*/ 2041691 h 2374912"/>
              <a:gd name="connsiteX14" fmla="*/ 423060 w 3381949"/>
              <a:gd name="connsiteY14" fmla="*/ 1787569 h 2374912"/>
              <a:gd name="connsiteX15" fmla="*/ 323377 w 3381949"/>
              <a:gd name="connsiteY15" fmla="*/ 1530692 h 2374912"/>
              <a:gd name="connsiteX16" fmla="*/ 5163 w 3381949"/>
              <a:gd name="connsiteY16" fmla="*/ 1247664 h 2374912"/>
              <a:gd name="connsiteX17" fmla="*/ 128874 w 3381949"/>
              <a:gd name="connsiteY17" fmla="*/ 921346 h 2374912"/>
              <a:gd name="connsiteX18" fmla="*/ 163128 w 3381949"/>
              <a:gd name="connsiteY18" fmla="*/ 543499 h 2374912"/>
              <a:gd name="connsiteX19" fmla="*/ 595814 w 3381949"/>
              <a:gd name="connsiteY19" fmla="*/ 238536 h 2374912"/>
              <a:gd name="connsiteX20" fmla="*/ 1064523 w 3381949"/>
              <a:gd name="connsiteY20" fmla="*/ 1175 h 23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1949" h="2374912">
                <a:moveTo>
                  <a:pt x="1064523" y="1175"/>
                </a:moveTo>
                <a:cubicBezTo>
                  <a:pt x="1259520" y="-14901"/>
                  <a:pt x="1588670" y="139334"/>
                  <a:pt x="1765798" y="142080"/>
                </a:cubicBezTo>
                <a:cubicBezTo>
                  <a:pt x="1942925" y="144827"/>
                  <a:pt x="1987663" y="-1978"/>
                  <a:pt x="2127288" y="17652"/>
                </a:cubicBezTo>
                <a:cubicBezTo>
                  <a:pt x="2266913" y="37283"/>
                  <a:pt x="2443608" y="196290"/>
                  <a:pt x="2603548" y="259861"/>
                </a:cubicBezTo>
                <a:cubicBezTo>
                  <a:pt x="2763488" y="323432"/>
                  <a:pt x="2979457" y="313747"/>
                  <a:pt x="3086926" y="399078"/>
                </a:cubicBezTo>
                <a:cubicBezTo>
                  <a:pt x="3194395" y="484409"/>
                  <a:pt x="3199215" y="654404"/>
                  <a:pt x="3248363" y="771847"/>
                </a:cubicBezTo>
                <a:cubicBezTo>
                  <a:pt x="3297511" y="889289"/>
                  <a:pt x="3377935" y="1001431"/>
                  <a:pt x="3381814" y="1103729"/>
                </a:cubicBezTo>
                <a:cubicBezTo>
                  <a:pt x="3385692" y="1206027"/>
                  <a:pt x="3305154" y="1262377"/>
                  <a:pt x="3271636" y="1385636"/>
                </a:cubicBezTo>
                <a:cubicBezTo>
                  <a:pt x="3238119" y="1508895"/>
                  <a:pt x="3261479" y="1733076"/>
                  <a:pt x="3180707" y="1843283"/>
                </a:cubicBezTo>
                <a:cubicBezTo>
                  <a:pt x="3099935" y="1953490"/>
                  <a:pt x="2908263" y="1971927"/>
                  <a:pt x="2787003" y="2046876"/>
                </a:cubicBezTo>
                <a:cubicBezTo>
                  <a:pt x="2665743" y="2121824"/>
                  <a:pt x="2588014" y="2270709"/>
                  <a:pt x="2453148" y="2292975"/>
                </a:cubicBezTo>
                <a:cubicBezTo>
                  <a:pt x="2318283" y="2315242"/>
                  <a:pt x="2146357" y="2167126"/>
                  <a:pt x="1977807" y="2180475"/>
                </a:cubicBezTo>
                <a:cubicBezTo>
                  <a:pt x="1809257" y="2193825"/>
                  <a:pt x="1619502" y="2396204"/>
                  <a:pt x="1441846" y="2373073"/>
                </a:cubicBezTo>
                <a:cubicBezTo>
                  <a:pt x="1264190" y="2349943"/>
                  <a:pt x="1081666" y="2139275"/>
                  <a:pt x="911868" y="2041691"/>
                </a:cubicBezTo>
                <a:cubicBezTo>
                  <a:pt x="742070" y="1944107"/>
                  <a:pt x="521141" y="1872736"/>
                  <a:pt x="423060" y="1787569"/>
                </a:cubicBezTo>
                <a:cubicBezTo>
                  <a:pt x="324978" y="1702403"/>
                  <a:pt x="393026" y="1620676"/>
                  <a:pt x="323377" y="1530692"/>
                </a:cubicBezTo>
                <a:cubicBezTo>
                  <a:pt x="253728" y="1440707"/>
                  <a:pt x="37580" y="1349222"/>
                  <a:pt x="5163" y="1247664"/>
                </a:cubicBezTo>
                <a:cubicBezTo>
                  <a:pt x="-27254" y="1146107"/>
                  <a:pt x="102547" y="1038707"/>
                  <a:pt x="128874" y="921346"/>
                </a:cubicBezTo>
                <a:cubicBezTo>
                  <a:pt x="155202" y="803986"/>
                  <a:pt x="88148" y="656819"/>
                  <a:pt x="163128" y="543499"/>
                </a:cubicBezTo>
                <a:cubicBezTo>
                  <a:pt x="238108" y="430179"/>
                  <a:pt x="445581" y="328923"/>
                  <a:pt x="595814" y="238536"/>
                </a:cubicBezTo>
                <a:cubicBezTo>
                  <a:pt x="746046" y="148148"/>
                  <a:pt x="869526" y="17251"/>
                  <a:pt x="1064523" y="1175"/>
                </a:cubicBezTo>
                <a:close/>
              </a:path>
            </a:pathLst>
          </a:cu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Tree>
    <p:extLst>
      <p:ext uri="{BB962C8B-B14F-4D97-AF65-F5344CB8AC3E}">
        <p14:creationId xmlns:p14="http://schemas.microsoft.com/office/powerpoint/2010/main" val="22595466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28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5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77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P spid="5" grpId="0" bldLvl="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304605" y="308727"/>
            <a:ext cx="5174107" cy="5560565"/>
          </a:xfrm>
          <a:custGeom>
            <a:avLst/>
            <a:gdLst>
              <a:gd name="connsiteX0" fmla="*/ 3189767 w 4107937"/>
              <a:gd name="connsiteY0" fmla="*/ 699 h 4414761"/>
              <a:gd name="connsiteX1" fmla="*/ 3442073 w 4107937"/>
              <a:gd name="connsiteY1" fmla="*/ 266830 h 4414761"/>
              <a:gd name="connsiteX2" fmla="*/ 3561950 w 4107937"/>
              <a:gd name="connsiteY2" fmla="*/ 1183736 h 4414761"/>
              <a:gd name="connsiteX3" fmla="*/ 3882526 w 4107937"/>
              <a:gd name="connsiteY3" fmla="*/ 2225636 h 4414761"/>
              <a:gd name="connsiteX4" fmla="*/ 3928640 w 4107937"/>
              <a:gd name="connsiteY4" fmla="*/ 3086693 h 4414761"/>
              <a:gd name="connsiteX5" fmla="*/ 4074327 w 4107937"/>
              <a:gd name="connsiteY5" fmla="*/ 3801680 h 4414761"/>
              <a:gd name="connsiteX6" fmla="*/ 3214690 w 4107937"/>
              <a:gd name="connsiteY6" fmla="*/ 3950007 h 4414761"/>
              <a:gd name="connsiteX7" fmla="*/ 2073545 w 4107937"/>
              <a:gd name="connsiteY7" fmla="*/ 4220275 h 4414761"/>
              <a:gd name="connsiteX8" fmla="*/ 1115644 w 4107937"/>
              <a:gd name="connsiteY8" fmla="*/ 4317311 h 4414761"/>
              <a:gd name="connsiteX9" fmla="*/ 752291 w 4107937"/>
              <a:gd name="connsiteY9" fmla="*/ 4408098 h 4414761"/>
              <a:gd name="connsiteX10" fmla="*/ 649080 w 4107937"/>
              <a:gd name="connsiteY10" fmla="*/ 4125825 h 4414761"/>
              <a:gd name="connsiteX11" fmla="*/ 640754 w 4107937"/>
              <a:gd name="connsiteY11" fmla="*/ 3536021 h 4414761"/>
              <a:gd name="connsiteX12" fmla="*/ 429385 w 4107937"/>
              <a:gd name="connsiteY12" fmla="*/ 2740493 h 4414761"/>
              <a:gd name="connsiteX13" fmla="*/ 302735 w 4107937"/>
              <a:gd name="connsiteY13" fmla="*/ 1650920 h 4414761"/>
              <a:gd name="connsiteX14" fmla="*/ 1441 w 4107937"/>
              <a:gd name="connsiteY14" fmla="*/ 848931 h 4414761"/>
              <a:gd name="connsiteX15" fmla="*/ 235254 w 4107937"/>
              <a:gd name="connsiteY15" fmla="*/ 538745 h 4414761"/>
              <a:gd name="connsiteX16" fmla="*/ 1038066 w 4107937"/>
              <a:gd name="connsiteY16" fmla="*/ 493751 h 4414761"/>
              <a:gd name="connsiteX17" fmla="*/ 1789013 w 4107937"/>
              <a:gd name="connsiteY17" fmla="*/ 238097 h 4414761"/>
              <a:gd name="connsiteX18" fmla="*/ 2604076 w 4107937"/>
              <a:gd name="connsiteY18" fmla="*/ 190824 h 4414761"/>
              <a:gd name="connsiteX19" fmla="*/ 3189767 w 4107937"/>
              <a:gd name="connsiteY19" fmla="*/ 699 h 441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7937" h="4414761">
                <a:moveTo>
                  <a:pt x="3189767" y="699"/>
                </a:moveTo>
                <a:cubicBezTo>
                  <a:pt x="3329433" y="13366"/>
                  <a:pt x="3380042" y="69657"/>
                  <a:pt x="3442073" y="266830"/>
                </a:cubicBezTo>
                <a:cubicBezTo>
                  <a:pt x="3504103" y="464003"/>
                  <a:pt x="3488541" y="857268"/>
                  <a:pt x="3561950" y="1183736"/>
                </a:cubicBezTo>
                <a:cubicBezTo>
                  <a:pt x="3635359" y="1510203"/>
                  <a:pt x="3821411" y="1908477"/>
                  <a:pt x="3882526" y="2225636"/>
                </a:cubicBezTo>
                <a:cubicBezTo>
                  <a:pt x="3943642" y="2542795"/>
                  <a:pt x="3896673" y="2824019"/>
                  <a:pt x="3928640" y="3086693"/>
                </a:cubicBezTo>
                <a:cubicBezTo>
                  <a:pt x="3960607" y="3349368"/>
                  <a:pt x="4193319" y="3657794"/>
                  <a:pt x="4074327" y="3801680"/>
                </a:cubicBezTo>
                <a:cubicBezTo>
                  <a:pt x="3955335" y="3945565"/>
                  <a:pt x="3548154" y="3880241"/>
                  <a:pt x="3214690" y="3950007"/>
                </a:cubicBezTo>
                <a:cubicBezTo>
                  <a:pt x="2881227" y="4019773"/>
                  <a:pt x="2423386" y="4159057"/>
                  <a:pt x="2073545" y="4220275"/>
                </a:cubicBezTo>
                <a:cubicBezTo>
                  <a:pt x="1723704" y="4281492"/>
                  <a:pt x="1335852" y="4286007"/>
                  <a:pt x="1115644" y="4317311"/>
                </a:cubicBezTo>
                <a:cubicBezTo>
                  <a:pt x="895435" y="4348616"/>
                  <a:pt x="830052" y="4440012"/>
                  <a:pt x="752291" y="4408098"/>
                </a:cubicBezTo>
                <a:cubicBezTo>
                  <a:pt x="674531" y="4376183"/>
                  <a:pt x="667669" y="4271171"/>
                  <a:pt x="649080" y="4125825"/>
                </a:cubicBezTo>
                <a:cubicBezTo>
                  <a:pt x="630491" y="3980479"/>
                  <a:pt x="677370" y="3766910"/>
                  <a:pt x="640754" y="3536021"/>
                </a:cubicBezTo>
                <a:cubicBezTo>
                  <a:pt x="604138" y="3305133"/>
                  <a:pt x="485721" y="3054677"/>
                  <a:pt x="429385" y="2740493"/>
                </a:cubicBezTo>
                <a:cubicBezTo>
                  <a:pt x="373049" y="2426309"/>
                  <a:pt x="374059" y="1966180"/>
                  <a:pt x="302735" y="1650920"/>
                </a:cubicBezTo>
                <a:cubicBezTo>
                  <a:pt x="231411" y="1335660"/>
                  <a:pt x="14381" y="1032046"/>
                  <a:pt x="1441" y="848931"/>
                </a:cubicBezTo>
                <a:cubicBezTo>
                  <a:pt x="-11500" y="665816"/>
                  <a:pt x="62483" y="597941"/>
                  <a:pt x="235254" y="538745"/>
                </a:cubicBezTo>
                <a:cubicBezTo>
                  <a:pt x="408025" y="479549"/>
                  <a:pt x="779106" y="543859"/>
                  <a:pt x="1038066" y="493751"/>
                </a:cubicBezTo>
                <a:cubicBezTo>
                  <a:pt x="1297026" y="443642"/>
                  <a:pt x="1528012" y="288585"/>
                  <a:pt x="1789013" y="238097"/>
                </a:cubicBezTo>
                <a:cubicBezTo>
                  <a:pt x="2050014" y="187609"/>
                  <a:pt x="2370617" y="230390"/>
                  <a:pt x="2604076" y="190824"/>
                </a:cubicBezTo>
                <a:cubicBezTo>
                  <a:pt x="2837535" y="151257"/>
                  <a:pt x="3050101" y="-11969"/>
                  <a:pt x="3189767" y="699"/>
                </a:cubicBezTo>
                <a:close/>
              </a:path>
            </a:pathLst>
          </a:cu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0" name="图片占位符 9"/>
          <p:cNvSpPr>
            <a:spLocks noGrp="1"/>
          </p:cNvSpPr>
          <p:nvPr>
            <p:ph type="pic" sz="quarter" idx="11"/>
          </p:nvPr>
        </p:nvSpPr>
        <p:spPr>
          <a:xfrm>
            <a:off x="3050093" y="1202125"/>
            <a:ext cx="4142055" cy="4568162"/>
          </a:xfrm>
          <a:custGeom>
            <a:avLst/>
            <a:gdLst>
              <a:gd name="connsiteX0" fmla="*/ 760002 w 3288548"/>
              <a:gd name="connsiteY0" fmla="*/ 526 h 3626851"/>
              <a:gd name="connsiteX1" fmla="*/ 1385749 w 3288548"/>
              <a:gd name="connsiteY1" fmla="*/ 199813 h 3626851"/>
              <a:gd name="connsiteX2" fmla="*/ 2033219 w 3288548"/>
              <a:gd name="connsiteY2" fmla="*/ 223247 h 3626851"/>
              <a:gd name="connsiteX3" fmla="*/ 2668977 w 3288548"/>
              <a:gd name="connsiteY3" fmla="*/ 424360 h 3626851"/>
              <a:gd name="connsiteX4" fmla="*/ 3171266 w 3288548"/>
              <a:gd name="connsiteY4" fmla="*/ 449710 h 3626851"/>
              <a:gd name="connsiteX5" fmla="*/ 3286362 w 3288548"/>
              <a:gd name="connsiteY5" fmla="*/ 726226 h 3626851"/>
              <a:gd name="connsiteX6" fmla="*/ 3111018 w 3288548"/>
              <a:gd name="connsiteY6" fmla="*/ 1460832 h 3626851"/>
              <a:gd name="connsiteX7" fmla="*/ 3052461 w 3288548"/>
              <a:gd name="connsiteY7" fmla="*/ 2349232 h 3626851"/>
              <a:gd name="connsiteX8" fmla="*/ 2837078 w 3288548"/>
              <a:gd name="connsiteY8" fmla="*/ 3019753 h 3626851"/>
              <a:gd name="connsiteX9" fmla="*/ 2740190 w 3288548"/>
              <a:gd name="connsiteY9" fmla="*/ 3607779 h 3626851"/>
              <a:gd name="connsiteX10" fmla="*/ 2041008 w 3288548"/>
              <a:gd name="connsiteY10" fmla="*/ 3470811 h 3626851"/>
              <a:gd name="connsiteX11" fmla="*/ 1091512 w 3288548"/>
              <a:gd name="connsiteY11" fmla="*/ 3344981 h 3626851"/>
              <a:gd name="connsiteX12" fmla="*/ 332267 w 3288548"/>
              <a:gd name="connsiteY12" fmla="*/ 3140276 h 3626851"/>
              <a:gd name="connsiteX13" fmla="*/ 28561 w 3288548"/>
              <a:gd name="connsiteY13" fmla="*/ 3103820 h 3626851"/>
              <a:gd name="connsiteX14" fmla="*/ 31941 w 3288548"/>
              <a:gd name="connsiteY14" fmla="*/ 2858373 h 3626851"/>
              <a:gd name="connsiteX15" fmla="*/ 197224 w 3288548"/>
              <a:gd name="connsiteY15" fmla="*/ 2405851 h 3626851"/>
              <a:gd name="connsiteX16" fmla="*/ 267425 w 3288548"/>
              <a:gd name="connsiteY16" fmla="*/ 1737247 h 3626851"/>
              <a:gd name="connsiteX17" fmla="*/ 487848 w 3288548"/>
              <a:gd name="connsiteY17" fmla="*/ 868902 h 3626851"/>
              <a:gd name="connsiteX18" fmla="*/ 491305 w 3288548"/>
              <a:gd name="connsiteY18" fmla="*/ 169198 h 3626851"/>
              <a:gd name="connsiteX19" fmla="*/ 760002 w 3288548"/>
              <a:gd name="connsiteY19" fmla="*/ 526 h 36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88548" h="3626851">
                <a:moveTo>
                  <a:pt x="760002" y="526"/>
                </a:moveTo>
                <a:cubicBezTo>
                  <a:pt x="909076" y="5629"/>
                  <a:pt x="1173546" y="162693"/>
                  <a:pt x="1385749" y="199813"/>
                </a:cubicBezTo>
                <a:cubicBezTo>
                  <a:pt x="1597952" y="236933"/>
                  <a:pt x="1819348" y="185822"/>
                  <a:pt x="2033219" y="223247"/>
                </a:cubicBezTo>
                <a:cubicBezTo>
                  <a:pt x="2247090" y="260671"/>
                  <a:pt x="2479303" y="386616"/>
                  <a:pt x="2668977" y="424360"/>
                </a:cubicBezTo>
                <a:cubicBezTo>
                  <a:pt x="2858652" y="462103"/>
                  <a:pt x="3068369" y="399399"/>
                  <a:pt x="3171266" y="449710"/>
                </a:cubicBezTo>
                <a:cubicBezTo>
                  <a:pt x="3274163" y="500020"/>
                  <a:pt x="3296403" y="557706"/>
                  <a:pt x="3286362" y="726226"/>
                </a:cubicBezTo>
                <a:cubicBezTo>
                  <a:pt x="3276321" y="894747"/>
                  <a:pt x="3150002" y="1190332"/>
                  <a:pt x="3111018" y="1460832"/>
                </a:cubicBezTo>
                <a:cubicBezTo>
                  <a:pt x="3072035" y="1731333"/>
                  <a:pt x="3098117" y="2089412"/>
                  <a:pt x="3052461" y="2349232"/>
                </a:cubicBezTo>
                <a:cubicBezTo>
                  <a:pt x="3006804" y="2609052"/>
                  <a:pt x="2889123" y="2809995"/>
                  <a:pt x="2837078" y="3019753"/>
                </a:cubicBezTo>
                <a:cubicBezTo>
                  <a:pt x="2785033" y="3229511"/>
                  <a:pt x="2872868" y="3532602"/>
                  <a:pt x="2740190" y="3607779"/>
                </a:cubicBezTo>
                <a:cubicBezTo>
                  <a:pt x="2607512" y="3682955"/>
                  <a:pt x="2315788" y="3514611"/>
                  <a:pt x="2041008" y="3470811"/>
                </a:cubicBezTo>
                <a:cubicBezTo>
                  <a:pt x="1766229" y="3427012"/>
                  <a:pt x="1376303" y="3400070"/>
                  <a:pt x="1091512" y="3344981"/>
                </a:cubicBezTo>
                <a:cubicBezTo>
                  <a:pt x="806722" y="3289892"/>
                  <a:pt x="509425" y="3180470"/>
                  <a:pt x="332267" y="3140276"/>
                </a:cubicBezTo>
                <a:cubicBezTo>
                  <a:pt x="155109" y="3100083"/>
                  <a:pt x="78616" y="3150804"/>
                  <a:pt x="28561" y="3103820"/>
                </a:cubicBezTo>
                <a:cubicBezTo>
                  <a:pt x="-21493" y="3056837"/>
                  <a:pt x="3830" y="2974701"/>
                  <a:pt x="31941" y="2858373"/>
                </a:cubicBezTo>
                <a:cubicBezTo>
                  <a:pt x="60051" y="2742045"/>
                  <a:pt x="157977" y="2592706"/>
                  <a:pt x="197224" y="2405851"/>
                </a:cubicBezTo>
                <a:cubicBezTo>
                  <a:pt x="236472" y="2218997"/>
                  <a:pt x="218988" y="1993405"/>
                  <a:pt x="267425" y="1737247"/>
                </a:cubicBezTo>
                <a:cubicBezTo>
                  <a:pt x="315863" y="1481089"/>
                  <a:pt x="450535" y="1130243"/>
                  <a:pt x="487848" y="868902"/>
                </a:cubicBezTo>
                <a:cubicBezTo>
                  <a:pt x="525162" y="607560"/>
                  <a:pt x="447893" y="312705"/>
                  <a:pt x="491305" y="169198"/>
                </a:cubicBezTo>
                <a:cubicBezTo>
                  <a:pt x="534717" y="25691"/>
                  <a:pt x="610929" y="-4577"/>
                  <a:pt x="760002" y="526"/>
                </a:cubicBezTo>
                <a:close/>
              </a:path>
            </a:pathLst>
          </a:cu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1" name="图片占位符 10"/>
          <p:cNvSpPr>
            <a:spLocks noGrp="1"/>
          </p:cNvSpPr>
          <p:nvPr>
            <p:ph type="pic" sz="quarter" idx="12"/>
          </p:nvPr>
        </p:nvSpPr>
        <p:spPr>
          <a:xfrm>
            <a:off x="5027999" y="2451144"/>
            <a:ext cx="3722307" cy="3904067"/>
          </a:xfrm>
          <a:custGeom>
            <a:avLst/>
            <a:gdLst>
              <a:gd name="connsiteX0" fmla="*/ 1192908 w 2955293"/>
              <a:gd name="connsiteY0" fmla="*/ 2753 h 3099599"/>
              <a:gd name="connsiteX1" fmla="*/ 1265318 w 2955293"/>
              <a:gd name="connsiteY1" fmla="*/ 23013 h 3099599"/>
              <a:gd name="connsiteX2" fmla="*/ 1671339 w 2955293"/>
              <a:gd name="connsiteY2" fmla="*/ 314004 h 3099599"/>
              <a:gd name="connsiteX3" fmla="*/ 2134333 w 2955293"/>
              <a:gd name="connsiteY3" fmla="*/ 482848 h 3099599"/>
              <a:gd name="connsiteX4" fmla="*/ 2547171 w 2955293"/>
              <a:gd name="connsiteY4" fmla="*/ 777508 h 3099599"/>
              <a:gd name="connsiteX5" fmla="*/ 2904666 w 2955293"/>
              <a:gd name="connsiteY5" fmla="*/ 913681 h 3099599"/>
              <a:gd name="connsiteX6" fmla="*/ 2923079 w 2955293"/>
              <a:gd name="connsiteY6" fmla="*/ 1140761 h 3099599"/>
              <a:gd name="connsiteX7" fmla="*/ 2623876 w 2955293"/>
              <a:gd name="connsiteY7" fmla="*/ 1631167 h 3099599"/>
              <a:gd name="connsiteX8" fmla="*/ 2373098 w 2955293"/>
              <a:gd name="connsiteY8" fmla="*/ 2260250 h 3099599"/>
              <a:gd name="connsiteX9" fmla="*/ 2059957 w 2955293"/>
              <a:gd name="connsiteY9" fmla="*/ 2694894 h 3099599"/>
              <a:gd name="connsiteX10" fmla="*/ 1851909 w 2955293"/>
              <a:gd name="connsiteY10" fmla="*/ 3097644 h 3099599"/>
              <a:gd name="connsiteX11" fmla="*/ 1378132 w 2955293"/>
              <a:gd name="connsiteY11" fmla="*/ 2834519 h 3099599"/>
              <a:gd name="connsiteX12" fmla="*/ 720622 w 2955293"/>
              <a:gd name="connsiteY12" fmla="*/ 2520732 h 3099599"/>
              <a:gd name="connsiteX13" fmla="*/ 219276 w 2955293"/>
              <a:gd name="connsiteY13" fmla="*/ 2194505 h 3099599"/>
              <a:gd name="connsiteX14" fmla="*/ 8075 w 2955293"/>
              <a:gd name="connsiteY14" fmla="*/ 2096881 h 3099599"/>
              <a:gd name="connsiteX15" fmla="*/ 68099 w 2955293"/>
              <a:gd name="connsiteY15" fmla="*/ 1920075 h 3099599"/>
              <a:gd name="connsiteX16" fmla="*/ 293849 w 2955293"/>
              <a:gd name="connsiteY16" fmla="*/ 1631417 h 3099599"/>
              <a:gd name="connsiteX17" fmla="*/ 501491 w 2955293"/>
              <a:gd name="connsiteY17" fmla="*/ 1164102 h 3099599"/>
              <a:gd name="connsiteX18" fmla="*/ 864685 w 2955293"/>
              <a:gd name="connsiteY18" fmla="*/ 587501 h 3099599"/>
              <a:gd name="connsiteX19" fmla="*/ 1031328 w 2955293"/>
              <a:gd name="connsiteY19" fmla="*/ 82026 h 3099599"/>
              <a:gd name="connsiteX20" fmla="*/ 1192908 w 2955293"/>
              <a:gd name="connsiteY20" fmla="*/ 2753 h 309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55293" h="3099599">
                <a:moveTo>
                  <a:pt x="1192908" y="2753"/>
                </a:moveTo>
                <a:cubicBezTo>
                  <a:pt x="1214760" y="6350"/>
                  <a:pt x="1238651" y="13347"/>
                  <a:pt x="1265318" y="23013"/>
                </a:cubicBezTo>
                <a:cubicBezTo>
                  <a:pt x="1371986" y="61676"/>
                  <a:pt x="1526503" y="237365"/>
                  <a:pt x="1671339" y="314004"/>
                </a:cubicBezTo>
                <a:cubicBezTo>
                  <a:pt x="1816176" y="390643"/>
                  <a:pt x="1988361" y="405597"/>
                  <a:pt x="2134333" y="482848"/>
                </a:cubicBezTo>
                <a:cubicBezTo>
                  <a:pt x="2280305" y="560098"/>
                  <a:pt x="2418782" y="705703"/>
                  <a:pt x="2547171" y="777508"/>
                </a:cubicBezTo>
                <a:cubicBezTo>
                  <a:pt x="2675560" y="849314"/>
                  <a:pt x="2842014" y="853139"/>
                  <a:pt x="2904666" y="913681"/>
                </a:cubicBezTo>
                <a:cubicBezTo>
                  <a:pt x="2967317" y="974223"/>
                  <a:pt x="2969877" y="1021180"/>
                  <a:pt x="2923079" y="1140761"/>
                </a:cubicBezTo>
                <a:cubicBezTo>
                  <a:pt x="2876280" y="1260342"/>
                  <a:pt x="2715539" y="1444586"/>
                  <a:pt x="2623876" y="1631167"/>
                </a:cubicBezTo>
                <a:cubicBezTo>
                  <a:pt x="2532212" y="1817749"/>
                  <a:pt x="2467084" y="2082963"/>
                  <a:pt x="2373098" y="2260250"/>
                </a:cubicBezTo>
                <a:cubicBezTo>
                  <a:pt x="2279112" y="2437538"/>
                  <a:pt x="2146822" y="2555328"/>
                  <a:pt x="2059957" y="2694894"/>
                </a:cubicBezTo>
                <a:cubicBezTo>
                  <a:pt x="1973093" y="2834460"/>
                  <a:pt x="1965546" y="3074373"/>
                  <a:pt x="1851909" y="3097644"/>
                </a:cubicBezTo>
                <a:cubicBezTo>
                  <a:pt x="1738271" y="3120915"/>
                  <a:pt x="1566680" y="2930671"/>
                  <a:pt x="1378132" y="2834519"/>
                </a:cubicBezTo>
                <a:cubicBezTo>
                  <a:pt x="1189584" y="2738367"/>
                  <a:pt x="913765" y="2627401"/>
                  <a:pt x="720622" y="2520732"/>
                </a:cubicBezTo>
                <a:cubicBezTo>
                  <a:pt x="527480" y="2414063"/>
                  <a:pt x="338034" y="2265146"/>
                  <a:pt x="219276" y="2194505"/>
                </a:cubicBezTo>
                <a:cubicBezTo>
                  <a:pt x="100518" y="2123863"/>
                  <a:pt x="33271" y="2142619"/>
                  <a:pt x="8075" y="2096881"/>
                </a:cubicBezTo>
                <a:cubicBezTo>
                  <a:pt x="-17121" y="2051142"/>
                  <a:pt x="20470" y="1997652"/>
                  <a:pt x="68099" y="1920075"/>
                </a:cubicBezTo>
                <a:cubicBezTo>
                  <a:pt x="115728" y="1842498"/>
                  <a:pt x="221617" y="1757412"/>
                  <a:pt x="293849" y="1631417"/>
                </a:cubicBezTo>
                <a:cubicBezTo>
                  <a:pt x="366081" y="1505421"/>
                  <a:pt x="406351" y="1338088"/>
                  <a:pt x="501491" y="1164102"/>
                </a:cubicBezTo>
                <a:cubicBezTo>
                  <a:pt x="596630" y="990116"/>
                  <a:pt x="776379" y="767847"/>
                  <a:pt x="864685" y="587501"/>
                </a:cubicBezTo>
                <a:cubicBezTo>
                  <a:pt x="952991" y="407155"/>
                  <a:pt x="966251" y="175680"/>
                  <a:pt x="1031328" y="82026"/>
                </a:cubicBezTo>
                <a:cubicBezTo>
                  <a:pt x="1080136" y="11786"/>
                  <a:pt x="1127350" y="-8037"/>
                  <a:pt x="1192908" y="2753"/>
                </a:cubicBezTo>
                <a:close/>
              </a:path>
            </a:pathLst>
          </a:cu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Tree>
    <p:extLst>
      <p:ext uri="{BB962C8B-B14F-4D97-AF65-F5344CB8AC3E}">
        <p14:creationId xmlns:p14="http://schemas.microsoft.com/office/powerpoint/2010/main" val="33141917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25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grpId="0" nodeType="withEffect">
                                  <p:stCondLst>
                                    <p:cond delay="49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369659" y="1144580"/>
            <a:ext cx="3971778" cy="4348341"/>
          </a:xfrm>
          <a:custGeom>
            <a:avLst/>
            <a:gdLst>
              <a:gd name="connsiteX0" fmla="*/ 1612697 w 2962766"/>
              <a:gd name="connsiteY0" fmla="*/ 1253 h 3243666"/>
              <a:gd name="connsiteX1" fmla="*/ 1753282 w 2962766"/>
              <a:gd name="connsiteY1" fmla="*/ 79209 h 3243666"/>
              <a:gd name="connsiteX2" fmla="*/ 1965799 w 2962766"/>
              <a:gd name="connsiteY2" fmla="*/ 443938 h 3243666"/>
              <a:gd name="connsiteX3" fmla="*/ 2052766 w 2962766"/>
              <a:gd name="connsiteY3" fmla="*/ 803462 h 3243666"/>
              <a:gd name="connsiteX4" fmla="*/ 2412237 w 2962766"/>
              <a:gd name="connsiteY4" fmla="*/ 960479 h 3243666"/>
              <a:gd name="connsiteX5" fmla="*/ 2678501 w 2962766"/>
              <a:gd name="connsiteY5" fmla="*/ 1181547 h 3243666"/>
              <a:gd name="connsiteX6" fmla="*/ 2931514 w 2962766"/>
              <a:gd name="connsiteY6" fmla="*/ 1327863 h 3243666"/>
              <a:gd name="connsiteX7" fmla="*/ 2923362 w 2962766"/>
              <a:gd name="connsiteY7" fmla="*/ 1615530 h 3243666"/>
              <a:gd name="connsiteX8" fmla="*/ 2611345 w 2962766"/>
              <a:gd name="connsiteY8" fmla="*/ 1982410 h 3243666"/>
              <a:gd name="connsiteX9" fmla="*/ 2312631 w 2962766"/>
              <a:gd name="connsiteY9" fmla="*/ 2180056 h 3243666"/>
              <a:gd name="connsiteX10" fmla="*/ 2168122 w 2962766"/>
              <a:gd name="connsiteY10" fmla="*/ 3056946 h 3243666"/>
              <a:gd name="connsiteX11" fmla="*/ 2043501 w 2962766"/>
              <a:gd name="connsiteY11" fmla="*/ 3241687 h 3243666"/>
              <a:gd name="connsiteX12" fmla="*/ 1527755 w 2962766"/>
              <a:gd name="connsiteY12" fmla="*/ 3001473 h 3243666"/>
              <a:gd name="connsiteX13" fmla="*/ 1289320 w 2962766"/>
              <a:gd name="connsiteY13" fmla="*/ 2776529 h 3243666"/>
              <a:gd name="connsiteX14" fmla="*/ 794872 w 2962766"/>
              <a:gd name="connsiteY14" fmla="*/ 2811369 h 3243666"/>
              <a:gd name="connsiteX15" fmla="*/ 397163 w 2962766"/>
              <a:gd name="connsiteY15" fmla="*/ 2909330 h 3243666"/>
              <a:gd name="connsiteX16" fmla="*/ 163880 w 2962766"/>
              <a:gd name="connsiteY16" fmla="*/ 2802819 h 3243666"/>
              <a:gd name="connsiteX17" fmla="*/ 255865 w 2962766"/>
              <a:gd name="connsiteY17" fmla="*/ 2404180 h 3243666"/>
              <a:gd name="connsiteX18" fmla="*/ 345248 w 2962766"/>
              <a:gd name="connsiteY18" fmla="*/ 2068316 h 3243666"/>
              <a:gd name="connsiteX19" fmla="*/ 349178 w 2962766"/>
              <a:gd name="connsiteY19" fmla="*/ 1852161 h 3243666"/>
              <a:gd name="connsiteX20" fmla="*/ 37372 w 2962766"/>
              <a:gd name="connsiteY20" fmla="*/ 1243103 h 3243666"/>
              <a:gd name="connsiteX21" fmla="*/ 13818 w 2962766"/>
              <a:gd name="connsiteY21" fmla="*/ 931484 h 3243666"/>
              <a:gd name="connsiteX22" fmla="*/ 111247 w 2962766"/>
              <a:gd name="connsiteY22" fmla="*/ 795922 h 3243666"/>
              <a:gd name="connsiteX23" fmla="*/ 877216 w 2962766"/>
              <a:gd name="connsiteY23" fmla="*/ 612614 h 3243666"/>
              <a:gd name="connsiteX24" fmla="*/ 1243565 w 2962766"/>
              <a:gd name="connsiteY24" fmla="*/ 391360 h 3243666"/>
              <a:gd name="connsiteX25" fmla="*/ 1555582 w 2962766"/>
              <a:gd name="connsiteY25" fmla="*/ 24480 h 3243666"/>
              <a:gd name="connsiteX26" fmla="*/ 1612697 w 2962766"/>
              <a:gd name="connsiteY26" fmla="*/ 1253 h 324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62766" h="3243666">
                <a:moveTo>
                  <a:pt x="1612697" y="1253"/>
                </a:moveTo>
                <a:cubicBezTo>
                  <a:pt x="1664223" y="-7056"/>
                  <a:pt x="1702005" y="26777"/>
                  <a:pt x="1753282" y="79209"/>
                </a:cubicBezTo>
                <a:cubicBezTo>
                  <a:pt x="1821652" y="149119"/>
                  <a:pt x="1915885" y="323229"/>
                  <a:pt x="1965799" y="443938"/>
                </a:cubicBezTo>
                <a:cubicBezTo>
                  <a:pt x="2015713" y="564646"/>
                  <a:pt x="1978360" y="717371"/>
                  <a:pt x="2052766" y="803462"/>
                </a:cubicBezTo>
                <a:cubicBezTo>
                  <a:pt x="2127173" y="889552"/>
                  <a:pt x="2307948" y="897465"/>
                  <a:pt x="2412237" y="960479"/>
                </a:cubicBezTo>
                <a:cubicBezTo>
                  <a:pt x="2516526" y="1023493"/>
                  <a:pt x="2591955" y="1120316"/>
                  <a:pt x="2678501" y="1181547"/>
                </a:cubicBezTo>
                <a:cubicBezTo>
                  <a:pt x="2765047" y="1242778"/>
                  <a:pt x="2890704" y="1255532"/>
                  <a:pt x="2931514" y="1327863"/>
                </a:cubicBezTo>
                <a:cubicBezTo>
                  <a:pt x="2972324" y="1400194"/>
                  <a:pt x="2976724" y="1506439"/>
                  <a:pt x="2923362" y="1615530"/>
                </a:cubicBezTo>
                <a:cubicBezTo>
                  <a:pt x="2870001" y="1724621"/>
                  <a:pt x="2713133" y="1888322"/>
                  <a:pt x="2611345" y="1982410"/>
                </a:cubicBezTo>
                <a:cubicBezTo>
                  <a:pt x="2509557" y="2076498"/>
                  <a:pt x="2386502" y="2000967"/>
                  <a:pt x="2312631" y="2180056"/>
                </a:cubicBezTo>
                <a:cubicBezTo>
                  <a:pt x="2238761" y="2359146"/>
                  <a:pt x="2212976" y="2880007"/>
                  <a:pt x="2168122" y="3056946"/>
                </a:cubicBezTo>
                <a:cubicBezTo>
                  <a:pt x="2123267" y="3233884"/>
                  <a:pt x="2150228" y="3250932"/>
                  <a:pt x="2043501" y="3241687"/>
                </a:cubicBezTo>
                <a:cubicBezTo>
                  <a:pt x="1936773" y="3232442"/>
                  <a:pt x="1653452" y="3079000"/>
                  <a:pt x="1527755" y="3001473"/>
                </a:cubicBezTo>
                <a:cubicBezTo>
                  <a:pt x="1402059" y="2923947"/>
                  <a:pt x="1411468" y="2808213"/>
                  <a:pt x="1289320" y="2776529"/>
                </a:cubicBezTo>
                <a:cubicBezTo>
                  <a:pt x="1167173" y="2744845"/>
                  <a:pt x="943565" y="2789236"/>
                  <a:pt x="794872" y="2811369"/>
                </a:cubicBezTo>
                <a:cubicBezTo>
                  <a:pt x="646179" y="2833503"/>
                  <a:pt x="502328" y="2910755"/>
                  <a:pt x="397163" y="2909330"/>
                </a:cubicBezTo>
                <a:cubicBezTo>
                  <a:pt x="291997" y="2907905"/>
                  <a:pt x="187429" y="2887010"/>
                  <a:pt x="163880" y="2802819"/>
                </a:cubicBezTo>
                <a:cubicBezTo>
                  <a:pt x="140330" y="2718628"/>
                  <a:pt x="225637" y="2526597"/>
                  <a:pt x="255865" y="2404180"/>
                </a:cubicBezTo>
                <a:cubicBezTo>
                  <a:pt x="286093" y="2281762"/>
                  <a:pt x="329696" y="2160319"/>
                  <a:pt x="345248" y="2068316"/>
                </a:cubicBezTo>
                <a:cubicBezTo>
                  <a:pt x="360800" y="1976313"/>
                  <a:pt x="400490" y="1989697"/>
                  <a:pt x="349178" y="1852161"/>
                </a:cubicBezTo>
                <a:cubicBezTo>
                  <a:pt x="297865" y="1714625"/>
                  <a:pt x="93265" y="1396549"/>
                  <a:pt x="37372" y="1243103"/>
                </a:cubicBezTo>
                <a:cubicBezTo>
                  <a:pt x="-18521" y="1089657"/>
                  <a:pt x="1505" y="1006014"/>
                  <a:pt x="13818" y="931484"/>
                </a:cubicBezTo>
                <a:cubicBezTo>
                  <a:pt x="26130" y="856953"/>
                  <a:pt x="-19221" y="833483"/>
                  <a:pt x="111247" y="795922"/>
                </a:cubicBezTo>
                <a:cubicBezTo>
                  <a:pt x="255146" y="742777"/>
                  <a:pt x="688497" y="680041"/>
                  <a:pt x="877216" y="612614"/>
                </a:cubicBezTo>
                <a:cubicBezTo>
                  <a:pt x="1065936" y="545187"/>
                  <a:pt x="1130504" y="489383"/>
                  <a:pt x="1243565" y="391360"/>
                </a:cubicBezTo>
                <a:cubicBezTo>
                  <a:pt x="1356626" y="293338"/>
                  <a:pt x="1470629" y="76505"/>
                  <a:pt x="1555582" y="24480"/>
                </a:cubicBezTo>
                <a:cubicBezTo>
                  <a:pt x="1576820" y="11474"/>
                  <a:pt x="1595522" y="4022"/>
                  <a:pt x="1612697" y="1253"/>
                </a:cubicBezTo>
                <a:close/>
              </a:path>
            </a:pathLst>
          </a:cu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0" name="图片占位符 9"/>
          <p:cNvSpPr>
            <a:spLocks noGrp="1"/>
          </p:cNvSpPr>
          <p:nvPr>
            <p:ph type="pic" sz="quarter" idx="11"/>
          </p:nvPr>
        </p:nvSpPr>
        <p:spPr>
          <a:xfrm>
            <a:off x="3931821" y="1351906"/>
            <a:ext cx="3987090" cy="4301636"/>
          </a:xfrm>
          <a:custGeom>
            <a:avLst/>
            <a:gdLst>
              <a:gd name="connsiteX0" fmla="*/ 1058055 w 2974188"/>
              <a:gd name="connsiteY0" fmla="*/ 872 h 3208825"/>
              <a:gd name="connsiteX1" fmla="*/ 1174109 w 2974188"/>
              <a:gd name="connsiteY1" fmla="*/ 22179 h 3208825"/>
              <a:gd name="connsiteX2" fmla="*/ 1532482 w 2974188"/>
              <a:gd name="connsiteY2" fmla="*/ 245248 h 3208825"/>
              <a:gd name="connsiteX3" fmla="*/ 1777435 w 2974188"/>
              <a:gd name="connsiteY3" fmla="*/ 522409 h 3208825"/>
              <a:gd name="connsiteX4" fmla="*/ 2168611 w 2974188"/>
              <a:gd name="connsiteY4" fmla="*/ 493162 h 3208825"/>
              <a:gd name="connsiteX5" fmla="*/ 2507335 w 2974188"/>
              <a:gd name="connsiteY5" fmla="*/ 564109 h 3208825"/>
              <a:gd name="connsiteX6" fmla="*/ 2799400 w 2974188"/>
              <a:gd name="connsiteY6" fmla="*/ 575170 h 3208825"/>
              <a:gd name="connsiteX7" fmla="*/ 2926675 w 2974188"/>
              <a:gd name="connsiteY7" fmla="*/ 833278 h 3208825"/>
              <a:gd name="connsiteX8" fmla="*/ 2822366 w 2974188"/>
              <a:gd name="connsiteY8" fmla="*/ 1303464 h 3208825"/>
              <a:gd name="connsiteX9" fmla="*/ 2650703 w 2974188"/>
              <a:gd name="connsiteY9" fmla="*/ 1617830 h 3208825"/>
              <a:gd name="connsiteX10" fmla="*/ 2932896 w 2974188"/>
              <a:gd name="connsiteY10" fmla="*/ 2460555 h 3208825"/>
              <a:gd name="connsiteX11" fmla="*/ 2909096 w 2974188"/>
              <a:gd name="connsiteY11" fmla="*/ 2682125 h 3208825"/>
              <a:gd name="connsiteX12" fmla="*/ 2340881 w 2974188"/>
              <a:gd name="connsiteY12" fmla="*/ 2710884 h 3208825"/>
              <a:gd name="connsiteX13" fmla="*/ 2024945 w 2974188"/>
              <a:gd name="connsiteY13" fmla="*/ 2623500 h 3208825"/>
              <a:gd name="connsiteX14" fmla="*/ 1604142 w 2974188"/>
              <a:gd name="connsiteY14" fmla="*/ 2885449 h 3208825"/>
              <a:gd name="connsiteX15" fmla="*/ 1298364 w 2974188"/>
              <a:gd name="connsiteY15" fmla="*/ 3157972 h 3208825"/>
              <a:gd name="connsiteX16" fmla="*/ 1042350 w 2974188"/>
              <a:gd name="connsiteY16" fmla="*/ 3172875 h 3208825"/>
              <a:gd name="connsiteX17" fmla="*/ 937303 w 2974188"/>
              <a:gd name="connsiteY17" fmla="*/ 2777477 h 3208825"/>
              <a:gd name="connsiteX18" fmla="*/ 859304 w 2974188"/>
              <a:gd name="connsiteY18" fmla="*/ 2438789 h 3208825"/>
              <a:gd name="connsiteX19" fmla="*/ 761727 w 2974188"/>
              <a:gd name="connsiteY19" fmla="*/ 2245871 h 3208825"/>
              <a:gd name="connsiteX20" fmla="*/ 201361 w 2974188"/>
              <a:gd name="connsiteY20" fmla="*/ 1853232 h 3208825"/>
              <a:gd name="connsiteX21" fmla="*/ 34860 w 2974188"/>
              <a:gd name="connsiteY21" fmla="*/ 1588773 h 3208825"/>
              <a:gd name="connsiteX22" fmla="*/ 57613 w 2974188"/>
              <a:gd name="connsiteY22" fmla="*/ 1423390 h 3208825"/>
              <a:gd name="connsiteX23" fmla="*/ 649033 w 2974188"/>
              <a:gd name="connsiteY23" fmla="*/ 903261 h 3208825"/>
              <a:gd name="connsiteX24" fmla="*/ 869449 w 2974188"/>
              <a:gd name="connsiteY24" fmla="*/ 536408 h 3208825"/>
              <a:gd name="connsiteX25" fmla="*/ 973758 w 2974188"/>
              <a:gd name="connsiteY25" fmla="*/ 66222 h 3208825"/>
              <a:gd name="connsiteX26" fmla="*/ 1058055 w 2974188"/>
              <a:gd name="connsiteY26" fmla="*/ 872 h 320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74188" h="3208825">
                <a:moveTo>
                  <a:pt x="1058055" y="872"/>
                </a:moveTo>
                <a:cubicBezTo>
                  <a:pt x="1090155" y="-3155"/>
                  <a:pt x="1127549" y="7260"/>
                  <a:pt x="1174109" y="22179"/>
                </a:cubicBezTo>
                <a:cubicBezTo>
                  <a:pt x="1267230" y="52016"/>
                  <a:pt x="1431928" y="161876"/>
                  <a:pt x="1532482" y="245248"/>
                </a:cubicBezTo>
                <a:cubicBezTo>
                  <a:pt x="1633036" y="328619"/>
                  <a:pt x="1671414" y="481090"/>
                  <a:pt x="1777435" y="522409"/>
                </a:cubicBezTo>
                <a:cubicBezTo>
                  <a:pt x="1883457" y="563728"/>
                  <a:pt x="2046961" y="486213"/>
                  <a:pt x="2168611" y="493162"/>
                </a:cubicBezTo>
                <a:cubicBezTo>
                  <a:pt x="2290260" y="500112"/>
                  <a:pt x="2402204" y="550441"/>
                  <a:pt x="2507335" y="564109"/>
                </a:cubicBezTo>
                <a:cubicBezTo>
                  <a:pt x="2612466" y="577777"/>
                  <a:pt x="2729509" y="530309"/>
                  <a:pt x="2799400" y="575170"/>
                </a:cubicBezTo>
                <a:cubicBezTo>
                  <a:pt x="2869290" y="620032"/>
                  <a:pt x="2922848" y="711895"/>
                  <a:pt x="2926675" y="833278"/>
                </a:cubicBezTo>
                <a:cubicBezTo>
                  <a:pt x="2930503" y="954661"/>
                  <a:pt x="2868362" y="1172706"/>
                  <a:pt x="2822366" y="1303464"/>
                </a:cubicBezTo>
                <a:cubicBezTo>
                  <a:pt x="2776371" y="1434223"/>
                  <a:pt x="2632281" y="1424982"/>
                  <a:pt x="2650703" y="1617830"/>
                </a:cubicBezTo>
                <a:cubicBezTo>
                  <a:pt x="2669124" y="1810678"/>
                  <a:pt x="2889830" y="2283172"/>
                  <a:pt x="2932896" y="2460555"/>
                </a:cubicBezTo>
                <a:cubicBezTo>
                  <a:pt x="2975962" y="2637937"/>
                  <a:pt x="3007765" y="2640403"/>
                  <a:pt x="2909096" y="2682125"/>
                </a:cubicBezTo>
                <a:cubicBezTo>
                  <a:pt x="2810427" y="2723846"/>
                  <a:pt x="2488239" y="2720654"/>
                  <a:pt x="2340881" y="2710884"/>
                </a:cubicBezTo>
                <a:cubicBezTo>
                  <a:pt x="2193522" y="2701113"/>
                  <a:pt x="2147735" y="2594405"/>
                  <a:pt x="2024945" y="2623500"/>
                </a:cubicBezTo>
                <a:cubicBezTo>
                  <a:pt x="1902155" y="2652594"/>
                  <a:pt x="1725239" y="2796371"/>
                  <a:pt x="1604142" y="2885449"/>
                </a:cubicBezTo>
                <a:cubicBezTo>
                  <a:pt x="1483045" y="2974528"/>
                  <a:pt x="1391996" y="3110068"/>
                  <a:pt x="1298364" y="3157972"/>
                </a:cubicBezTo>
                <a:cubicBezTo>
                  <a:pt x="1204732" y="3205877"/>
                  <a:pt x="1102526" y="3236291"/>
                  <a:pt x="1042350" y="3172875"/>
                </a:cubicBezTo>
                <a:cubicBezTo>
                  <a:pt x="982173" y="3109460"/>
                  <a:pt x="967811" y="2899825"/>
                  <a:pt x="937303" y="2777477"/>
                </a:cubicBezTo>
                <a:cubicBezTo>
                  <a:pt x="906795" y="2655129"/>
                  <a:pt x="888567" y="2527390"/>
                  <a:pt x="859304" y="2438789"/>
                </a:cubicBezTo>
                <a:cubicBezTo>
                  <a:pt x="830041" y="2350188"/>
                  <a:pt x="871384" y="2343464"/>
                  <a:pt x="761727" y="2245871"/>
                </a:cubicBezTo>
                <a:cubicBezTo>
                  <a:pt x="652070" y="2148278"/>
                  <a:pt x="322506" y="1962748"/>
                  <a:pt x="201361" y="1853232"/>
                </a:cubicBezTo>
                <a:cubicBezTo>
                  <a:pt x="80217" y="1743716"/>
                  <a:pt x="58818" y="1660414"/>
                  <a:pt x="34860" y="1588773"/>
                </a:cubicBezTo>
                <a:cubicBezTo>
                  <a:pt x="10902" y="1517133"/>
                  <a:pt x="-40161" y="1517587"/>
                  <a:pt x="57613" y="1423390"/>
                </a:cubicBezTo>
                <a:cubicBezTo>
                  <a:pt x="159975" y="1309138"/>
                  <a:pt x="513727" y="1051091"/>
                  <a:pt x="649033" y="903261"/>
                </a:cubicBezTo>
                <a:cubicBezTo>
                  <a:pt x="784339" y="755431"/>
                  <a:pt x="815328" y="675915"/>
                  <a:pt x="869449" y="536408"/>
                </a:cubicBezTo>
                <a:cubicBezTo>
                  <a:pt x="923570" y="396901"/>
                  <a:pt x="922981" y="151927"/>
                  <a:pt x="973758" y="66222"/>
                </a:cubicBezTo>
                <a:cubicBezTo>
                  <a:pt x="999146" y="23369"/>
                  <a:pt x="1025954" y="4899"/>
                  <a:pt x="1058055" y="872"/>
                </a:cubicBezTo>
                <a:close/>
              </a:path>
            </a:pathLst>
          </a:cu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1" name="图片占位符 10"/>
          <p:cNvSpPr>
            <a:spLocks noGrp="1"/>
          </p:cNvSpPr>
          <p:nvPr>
            <p:ph type="pic" sz="quarter" idx="12"/>
          </p:nvPr>
        </p:nvSpPr>
        <p:spPr>
          <a:xfrm>
            <a:off x="7598696" y="1351663"/>
            <a:ext cx="4237709" cy="4160902"/>
          </a:xfrm>
          <a:custGeom>
            <a:avLst/>
            <a:gdLst>
              <a:gd name="connsiteX0" fmla="*/ 704001 w 3161139"/>
              <a:gd name="connsiteY0" fmla="*/ 368 h 3103844"/>
              <a:gd name="connsiteX1" fmla="*/ 769873 w 3161139"/>
              <a:gd name="connsiteY1" fmla="*/ 1820 h 3103844"/>
              <a:gd name="connsiteX2" fmla="*/ 1172401 w 3161139"/>
              <a:gd name="connsiteY2" fmla="*/ 128946 h 3103844"/>
              <a:gd name="connsiteX3" fmla="*/ 1478488 w 3161139"/>
              <a:gd name="connsiteY3" fmla="*/ 336627 h 3103844"/>
              <a:gd name="connsiteX4" fmla="*/ 1850160 w 3161139"/>
              <a:gd name="connsiteY4" fmla="*/ 211193 h 3103844"/>
              <a:gd name="connsiteX5" fmla="*/ 2195894 w 3161139"/>
              <a:gd name="connsiteY5" fmla="*/ 195836 h 3103844"/>
              <a:gd name="connsiteX6" fmla="*/ 2481563 w 3161139"/>
              <a:gd name="connsiteY6" fmla="*/ 134050 h 3103844"/>
              <a:gd name="connsiteX7" fmla="*/ 2668926 w 3161139"/>
              <a:gd name="connsiteY7" fmla="*/ 352485 h 3103844"/>
              <a:gd name="connsiteX8" fmla="*/ 2684598 w 3161139"/>
              <a:gd name="connsiteY8" fmla="*/ 833848 h 3103844"/>
              <a:gd name="connsiteX9" fmla="*/ 2596344 w 3161139"/>
              <a:gd name="connsiteY9" fmla="*/ 1180986 h 3103844"/>
              <a:gd name="connsiteX10" fmla="*/ 3078897 w 3161139"/>
              <a:gd name="connsiteY10" fmla="*/ 1927284 h 3103844"/>
              <a:gd name="connsiteX11" fmla="*/ 3110843 w 3161139"/>
              <a:gd name="connsiteY11" fmla="*/ 2147827 h 3103844"/>
              <a:gd name="connsiteX12" fmla="*/ 2567552 w 3161139"/>
              <a:gd name="connsiteY12" fmla="*/ 2316736 h 3103844"/>
              <a:gd name="connsiteX13" fmla="*/ 2239814 w 3161139"/>
              <a:gd name="connsiteY13" fmla="*/ 2310513 h 3103844"/>
              <a:gd name="connsiteX14" fmla="*/ 1897206 w 3161139"/>
              <a:gd name="connsiteY14" fmla="*/ 2668721 h 3103844"/>
              <a:gd name="connsiteX15" fmla="*/ 1668649 w 3161139"/>
              <a:gd name="connsiteY15" fmla="*/ 3008619 h 3103844"/>
              <a:gd name="connsiteX16" fmla="*/ 1424347 w 3161139"/>
              <a:gd name="connsiteY16" fmla="*/ 3086607 h 3103844"/>
              <a:gd name="connsiteX17" fmla="*/ 1224437 w 3161139"/>
              <a:gd name="connsiteY17" fmla="*/ 2729661 h 3103844"/>
              <a:gd name="connsiteX18" fmla="*/ 1064805 w 3161139"/>
              <a:gd name="connsiteY18" fmla="*/ 2420936 h 3103844"/>
              <a:gd name="connsiteX19" fmla="*/ 922394 w 3161139"/>
              <a:gd name="connsiteY19" fmla="*/ 2258278 h 3103844"/>
              <a:gd name="connsiteX20" fmla="*/ 282101 w 3161139"/>
              <a:gd name="connsiteY20" fmla="*/ 2017031 h 3103844"/>
              <a:gd name="connsiteX21" fmla="*/ 55164 w 3161139"/>
              <a:gd name="connsiteY21" fmla="*/ 1802180 h 3103844"/>
              <a:gd name="connsiteX22" fmla="*/ 36151 w 3161139"/>
              <a:gd name="connsiteY22" fmla="*/ 1636325 h 3103844"/>
              <a:gd name="connsiteX23" fmla="*/ 479946 w 3161139"/>
              <a:gd name="connsiteY23" fmla="*/ 985666 h 3103844"/>
              <a:gd name="connsiteX24" fmla="*/ 602397 w 3161139"/>
              <a:gd name="connsiteY24" fmla="*/ 575581 h 3103844"/>
              <a:gd name="connsiteX25" fmla="*/ 586725 w 3161139"/>
              <a:gd name="connsiteY25" fmla="*/ 94218 h 3103844"/>
              <a:gd name="connsiteX26" fmla="*/ 704001 w 3161139"/>
              <a:gd name="connsiteY26" fmla="*/ 368 h 310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61139" h="3103844">
                <a:moveTo>
                  <a:pt x="704001" y="368"/>
                </a:moveTo>
                <a:cubicBezTo>
                  <a:pt x="723566" y="-552"/>
                  <a:pt x="745470" y="373"/>
                  <a:pt x="769873" y="1820"/>
                </a:cubicBezTo>
                <a:cubicBezTo>
                  <a:pt x="867485" y="7608"/>
                  <a:pt x="1054299" y="73145"/>
                  <a:pt x="1172401" y="128946"/>
                </a:cubicBezTo>
                <a:cubicBezTo>
                  <a:pt x="1290504" y="184747"/>
                  <a:pt x="1365529" y="322919"/>
                  <a:pt x="1478488" y="336627"/>
                </a:cubicBezTo>
                <a:cubicBezTo>
                  <a:pt x="1591448" y="350335"/>
                  <a:pt x="1730593" y="234658"/>
                  <a:pt x="1850160" y="211193"/>
                </a:cubicBezTo>
                <a:cubicBezTo>
                  <a:pt x="1969728" y="187727"/>
                  <a:pt x="2090660" y="208693"/>
                  <a:pt x="2195894" y="195836"/>
                </a:cubicBezTo>
                <a:cubicBezTo>
                  <a:pt x="2301127" y="182979"/>
                  <a:pt x="2402724" y="107942"/>
                  <a:pt x="2481563" y="134050"/>
                </a:cubicBezTo>
                <a:cubicBezTo>
                  <a:pt x="2560401" y="160159"/>
                  <a:pt x="2635087" y="235852"/>
                  <a:pt x="2668926" y="352485"/>
                </a:cubicBezTo>
                <a:cubicBezTo>
                  <a:pt x="2702765" y="469118"/>
                  <a:pt x="2696695" y="695764"/>
                  <a:pt x="2684598" y="833848"/>
                </a:cubicBezTo>
                <a:cubicBezTo>
                  <a:pt x="2672501" y="971932"/>
                  <a:pt x="2530627" y="998747"/>
                  <a:pt x="2596344" y="1180986"/>
                </a:cubicBezTo>
                <a:cubicBezTo>
                  <a:pt x="2662060" y="1363226"/>
                  <a:pt x="2993147" y="1766144"/>
                  <a:pt x="3078897" y="1927284"/>
                </a:cubicBezTo>
                <a:cubicBezTo>
                  <a:pt x="3164647" y="2088424"/>
                  <a:pt x="3196067" y="2082918"/>
                  <a:pt x="3110843" y="2147827"/>
                </a:cubicBezTo>
                <a:cubicBezTo>
                  <a:pt x="3025619" y="2212736"/>
                  <a:pt x="2712724" y="2289622"/>
                  <a:pt x="2567552" y="2316736"/>
                </a:cubicBezTo>
                <a:cubicBezTo>
                  <a:pt x="2422381" y="2343851"/>
                  <a:pt x="2351538" y="2251849"/>
                  <a:pt x="2239814" y="2310513"/>
                </a:cubicBezTo>
                <a:cubicBezTo>
                  <a:pt x="2128089" y="2369178"/>
                  <a:pt x="1992401" y="2552371"/>
                  <a:pt x="1897206" y="2668721"/>
                </a:cubicBezTo>
                <a:cubicBezTo>
                  <a:pt x="1802012" y="2785073"/>
                  <a:pt x="1747459" y="2938971"/>
                  <a:pt x="1668649" y="3008619"/>
                </a:cubicBezTo>
                <a:cubicBezTo>
                  <a:pt x="1589838" y="3078267"/>
                  <a:pt x="1498382" y="3133100"/>
                  <a:pt x="1424347" y="3086607"/>
                </a:cubicBezTo>
                <a:cubicBezTo>
                  <a:pt x="1350312" y="3040114"/>
                  <a:pt x="1284361" y="2840606"/>
                  <a:pt x="1224437" y="2729661"/>
                </a:cubicBezTo>
                <a:cubicBezTo>
                  <a:pt x="1164513" y="2618716"/>
                  <a:pt x="1115146" y="2499499"/>
                  <a:pt x="1064805" y="2420936"/>
                </a:cubicBezTo>
                <a:cubicBezTo>
                  <a:pt x="1014464" y="2342372"/>
                  <a:pt x="1052844" y="2325596"/>
                  <a:pt x="922394" y="2258278"/>
                </a:cubicBezTo>
                <a:cubicBezTo>
                  <a:pt x="791943" y="2190960"/>
                  <a:pt x="426639" y="2093047"/>
                  <a:pt x="282101" y="2017031"/>
                </a:cubicBezTo>
                <a:cubicBezTo>
                  <a:pt x="137564" y="1941014"/>
                  <a:pt x="96156" y="1865631"/>
                  <a:pt x="55164" y="1802180"/>
                </a:cubicBezTo>
                <a:cubicBezTo>
                  <a:pt x="14172" y="1738730"/>
                  <a:pt x="-35180" y="1751845"/>
                  <a:pt x="36151" y="1636325"/>
                </a:cubicBezTo>
                <a:cubicBezTo>
                  <a:pt x="106948" y="1500240"/>
                  <a:pt x="385571" y="1162457"/>
                  <a:pt x="479946" y="985666"/>
                </a:cubicBezTo>
                <a:cubicBezTo>
                  <a:pt x="574320" y="808876"/>
                  <a:pt x="584601" y="724156"/>
                  <a:pt x="602397" y="575581"/>
                </a:cubicBezTo>
                <a:cubicBezTo>
                  <a:pt x="620194" y="427006"/>
                  <a:pt x="558813" y="189845"/>
                  <a:pt x="586725" y="94218"/>
                </a:cubicBezTo>
                <a:cubicBezTo>
                  <a:pt x="607659" y="22498"/>
                  <a:pt x="645306" y="3129"/>
                  <a:pt x="704001" y="368"/>
                </a:cubicBezTo>
                <a:close/>
              </a:path>
            </a:pathLst>
          </a:cu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Tree>
    <p:extLst>
      <p:ext uri="{BB962C8B-B14F-4D97-AF65-F5344CB8AC3E}">
        <p14:creationId xmlns:p14="http://schemas.microsoft.com/office/powerpoint/2010/main" val="21634863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par>
                                <p:cTn id="15" presetID="25" presetClass="entr" presetSubtype="0" fill="hold" grpId="0" nodeType="withEffect">
                                  <p:stCondLst>
                                    <p:cond delay="2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
                                        </p:tgtEl>
                                      </p:cBhvr>
                                    </p:animEffect>
                                  </p:childTnLst>
                                </p:cTn>
                              </p:par>
                              <p:par>
                                <p:cTn id="25" presetID="25" presetClass="entr" presetSubtype="0" fill="hold" grpId="0" nodeType="withEffect">
                                  <p:stCondLst>
                                    <p:cond delay="50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30" dur="1000" fill="hold"/>
                                        <p:tgtEl>
                                          <p:spTgt spid="11"/>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空白">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673103" y="736603"/>
            <a:ext cx="6313937" cy="5207342"/>
          </a:xfrm>
          <a:prstGeom prst="cloud">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3" name="图片占位符 6"/>
          <p:cNvSpPr>
            <a:spLocks noGrp="1"/>
          </p:cNvSpPr>
          <p:nvPr>
            <p:ph type="pic" sz="quarter" idx="11"/>
          </p:nvPr>
        </p:nvSpPr>
        <p:spPr>
          <a:xfrm>
            <a:off x="7094404" y="3163054"/>
            <a:ext cx="4394201" cy="3624062"/>
          </a:xfrm>
          <a:prstGeom prst="cloud">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4" name="图片占位符 6"/>
          <p:cNvSpPr>
            <a:spLocks noGrp="1"/>
          </p:cNvSpPr>
          <p:nvPr>
            <p:ph type="pic" sz="quarter" idx="12"/>
          </p:nvPr>
        </p:nvSpPr>
        <p:spPr>
          <a:xfrm rot="1977394">
            <a:off x="7137404" y="215903"/>
            <a:ext cx="3803927" cy="3137242"/>
          </a:xfrm>
          <a:prstGeom prst="cloud">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Tree>
    <p:extLst>
      <p:ext uri="{BB962C8B-B14F-4D97-AF65-F5344CB8AC3E}">
        <p14:creationId xmlns:p14="http://schemas.microsoft.com/office/powerpoint/2010/main" val="12693861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par>
                                <p:cTn id="8" presetID="18" presetClass="entr" presetSubtype="12" fill="hold" grpId="0" nodeType="withEffect">
                                  <p:stCondLst>
                                    <p:cond delay="340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1000"/>
                                        <p:tgtEl>
                                          <p:spTgt spid="4"/>
                                        </p:tgtEl>
                                      </p:cBhvr>
                                    </p:animEffect>
                                  </p:childTnLst>
                                </p:cTn>
                              </p:par>
                              <p:par>
                                <p:cTn id="11" presetID="18" presetClass="entr" presetSubtype="12" fill="hold" grpId="0" nodeType="withEffect">
                                  <p:stCondLst>
                                    <p:cond delay="610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3" grpId="0" bldLvl="0" animBg="1"/>
      <p:bldP spid="4" grpId="0" bldLvl="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787399" y="217584"/>
            <a:ext cx="7543802" cy="6221658"/>
          </a:xfrm>
          <a:prstGeom prst="hear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Tree>
    <p:extLst>
      <p:ext uri="{BB962C8B-B14F-4D97-AF65-F5344CB8AC3E}">
        <p14:creationId xmlns:p14="http://schemas.microsoft.com/office/powerpoint/2010/main" val="26560544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083342"/>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494" y="275082"/>
            <a:ext cx="10973012" cy="114264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494" y="1599707"/>
            <a:ext cx="10973012"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46390775"/>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8" y="4407656"/>
            <a:ext cx="10363516" cy="1360596"/>
          </a:xfrm>
          <a:prstGeom prst="rect">
            <a:avLst/>
          </a:prstGeom>
        </p:spPr>
        <p:txBody>
          <a:bodyPr anchor="t"/>
          <a:lstStyle>
            <a:lvl1pPr algn="l">
              <a:defRPr sz="5332" b="1" cap="all"/>
            </a:lvl1pPr>
          </a:lstStyle>
          <a:p>
            <a:r>
              <a:rPr lang="zh-CN" altLang="en-US"/>
              <a:t>单击此处编辑母版标题样式</a:t>
            </a:r>
          </a:p>
        </p:txBody>
      </p:sp>
      <p:sp>
        <p:nvSpPr>
          <p:cNvPr id="3" name="文本占位符 2"/>
          <p:cNvSpPr>
            <a:spLocks noGrp="1"/>
          </p:cNvSpPr>
          <p:nvPr>
            <p:ph type="body" idx="1"/>
          </p:nvPr>
        </p:nvSpPr>
        <p:spPr>
          <a:xfrm>
            <a:off x="962918" y="2907402"/>
            <a:ext cx="10363516" cy="1500254"/>
          </a:xfrm>
          <a:prstGeom prst="rect">
            <a:avLst/>
          </a:prstGeom>
        </p:spPr>
        <p:txBody>
          <a:bodyPr anchor="b"/>
          <a:lstStyle>
            <a:lvl1pPr marL="0" indent="0">
              <a:buNone/>
              <a:defRPr sz="2666"/>
            </a:lvl1pPr>
            <a:lvl2pPr marL="609402" indent="0">
              <a:buNone/>
              <a:defRPr sz="2399"/>
            </a:lvl2pPr>
            <a:lvl3pPr marL="1218804" indent="0">
              <a:buNone/>
              <a:defRPr sz="2133"/>
            </a:lvl3pPr>
            <a:lvl4pPr marL="1828206" indent="0">
              <a:buNone/>
              <a:defRPr sz="1866"/>
            </a:lvl4pPr>
            <a:lvl5pPr marL="2437608" indent="0">
              <a:buNone/>
              <a:defRPr sz="1866"/>
            </a:lvl5pPr>
            <a:lvl6pPr marL="3047009" indent="0">
              <a:buNone/>
              <a:defRPr sz="1866"/>
            </a:lvl6pPr>
            <a:lvl7pPr marL="3656411" indent="0">
              <a:buNone/>
              <a:defRPr sz="1866"/>
            </a:lvl7pPr>
            <a:lvl8pPr marL="4265813" indent="0">
              <a:buNone/>
              <a:defRPr sz="1866"/>
            </a:lvl8pPr>
            <a:lvl9pPr marL="4875215" indent="0">
              <a:buNone/>
              <a:defRPr sz="1866"/>
            </a:lvl9pPr>
          </a:lstStyle>
          <a:p>
            <a:pPr lvl="0"/>
            <a:r>
              <a:rPr lang="zh-CN" altLang="en-US"/>
              <a:t>单击此处编辑母版文本样式</a:t>
            </a:r>
          </a:p>
        </p:txBody>
      </p:sp>
    </p:spTree>
    <p:extLst>
      <p:ext uri="{BB962C8B-B14F-4D97-AF65-F5344CB8AC3E}">
        <p14:creationId xmlns:p14="http://schemas.microsoft.com/office/powerpoint/2010/main" val="3263624030"/>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494" y="275082"/>
            <a:ext cx="10973012" cy="114264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494" y="1599707"/>
            <a:ext cx="5383865" cy="4526153"/>
          </a:xfrm>
          <a:prstGeom prst="rect">
            <a:avLst/>
          </a:prstGeo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524" y="1599707"/>
            <a:ext cx="5385982" cy="4526153"/>
          </a:xfrm>
          <a:prstGeom prst="rect">
            <a:avLst/>
          </a:prstGeo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95353353"/>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94" y="275082"/>
            <a:ext cx="10973012" cy="1142647"/>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494" y="1534111"/>
            <a:ext cx="5385982" cy="641151"/>
          </a:xfrm>
          <a:prstGeom prst="rect">
            <a:avLst/>
          </a:prstGeo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494" y="2175262"/>
            <a:ext cx="5385982" cy="3950598"/>
          </a:xfrm>
          <a:prstGeom prst="rect">
            <a:avLst/>
          </a:prstGeo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409" y="1534111"/>
            <a:ext cx="5388098" cy="641151"/>
          </a:xfrm>
          <a:prstGeom prst="rect">
            <a:avLst/>
          </a:prstGeo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4409" y="2175262"/>
            <a:ext cx="5388098" cy="3950598"/>
          </a:xfrm>
          <a:prstGeom prst="rect">
            <a:avLst/>
          </a:prstGeo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76344083"/>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6890FE7-6E00-4069-AC73-4D44357D320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4C9DB44-3960-4DA3-AD51-1DC91A787952}" type="slidenum">
              <a:rPr lang="zh-CN" altLang="en-US" smtClean="0"/>
              <a:t>‹#›</a:t>
            </a:fld>
            <a:endParaRPr lang="zh-CN" altLang="en-US"/>
          </a:p>
        </p:txBody>
      </p:sp>
    </p:spTree>
    <p:extLst>
      <p:ext uri="{BB962C8B-B14F-4D97-AF65-F5344CB8AC3E}">
        <p14:creationId xmlns:p14="http://schemas.microsoft.com/office/powerpoint/2010/main" val="353557430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4" y="275082"/>
            <a:ext cx="10973012" cy="1142647"/>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49235960"/>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468490"/>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462624"/>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494" y="275082"/>
            <a:ext cx="10973012" cy="114264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494" y="1599707"/>
            <a:ext cx="10973012" cy="452615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33450541"/>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1_标题和内容">
    <p:bg>
      <p:bgPr>
        <a:solidFill>
          <a:srgbClr val="FDF1F2"/>
        </a:solidFill>
        <a:effectLst/>
      </p:bgPr>
    </p:bg>
    <p:spTree>
      <p:nvGrpSpPr>
        <p:cNvPr id="1" name=""/>
        <p:cNvGrpSpPr/>
        <p:nvPr/>
      </p:nvGrpSpPr>
      <p:grpSpPr>
        <a:xfrm>
          <a:off x="0" y="0"/>
          <a:ext cx="0" cy="0"/>
          <a:chOff x="0" y="0"/>
          <a:chExt cx="0" cy="0"/>
        </a:xfrm>
      </p:grpSpPr>
      <p:sp>
        <p:nvSpPr>
          <p:cNvPr id="11" name="矩形 10"/>
          <p:cNvSpPr/>
          <p:nvPr userDrawn="1"/>
        </p:nvSpPr>
        <p:spPr>
          <a:xfrm>
            <a:off x="356870" y="181610"/>
            <a:ext cx="11478260" cy="6383655"/>
          </a:xfrm>
          <a:prstGeom prst="rect">
            <a:avLst/>
          </a:prstGeom>
          <a:noFill/>
          <a:ln w="28575">
            <a:solidFill>
              <a:srgbClr val="FC5E7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96"/>
          <p:cNvPicPr>
            <a:picLocks noChangeAspect="1"/>
          </p:cNvPicPr>
          <p:nvPr userDrawn="1"/>
        </p:nvPicPr>
        <p:blipFill>
          <a:blip r:embed="rId2"/>
          <a:srcRect r="76162" b="65888"/>
          <a:stretch>
            <a:fillRect/>
          </a:stretch>
        </p:blipFill>
        <p:spPr>
          <a:xfrm>
            <a:off x="-439420" y="0"/>
            <a:ext cx="2397760" cy="1715770"/>
          </a:xfrm>
          <a:prstGeom prst="rect">
            <a:avLst/>
          </a:prstGeom>
        </p:spPr>
      </p:pic>
      <p:pic>
        <p:nvPicPr>
          <p:cNvPr id="10" name="图片 9" descr="96"/>
          <p:cNvPicPr>
            <a:picLocks noChangeAspect="1"/>
          </p:cNvPicPr>
          <p:nvPr userDrawn="1"/>
        </p:nvPicPr>
        <p:blipFill>
          <a:blip r:embed="rId2"/>
          <a:srcRect l="91850" b="65888"/>
          <a:stretch>
            <a:fillRect/>
          </a:stretch>
        </p:blipFill>
        <p:spPr>
          <a:xfrm>
            <a:off x="11372215" y="0"/>
            <a:ext cx="819785" cy="1715770"/>
          </a:xfrm>
          <a:prstGeom prst="rect">
            <a:avLst/>
          </a:prstGeom>
        </p:spPr>
      </p:pic>
      <p:sp>
        <p:nvSpPr>
          <p:cNvPr id="16" name="矩形 15"/>
          <p:cNvSpPr/>
          <p:nvPr userDrawn="1"/>
        </p:nvSpPr>
        <p:spPr>
          <a:xfrm>
            <a:off x="0" y="6388735"/>
            <a:ext cx="12192000" cy="469265"/>
          </a:xfrm>
          <a:prstGeom prst="rect">
            <a:avLst/>
          </a:prstGeom>
          <a:solidFill>
            <a:srgbClr val="FC5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357926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BF7EC"/>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BC21A8-DB51-454D-959C-557F66ED5BF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106" t="6949" b="4108"/>
          <a:stretch/>
        </p:blipFill>
        <p:spPr>
          <a:xfrm rot="5400000">
            <a:off x="2914309" y="-2417249"/>
            <a:ext cx="6241461" cy="11826241"/>
          </a:xfrm>
          <a:prstGeom prst="rect">
            <a:avLst/>
          </a:prstGeom>
        </p:spPr>
      </p:pic>
      <p:sp>
        <p:nvSpPr>
          <p:cNvPr id="4" name="矩形 3">
            <a:extLst>
              <a:ext uri="{FF2B5EF4-FFF2-40B4-BE49-F238E27FC236}">
                <a16:creationId xmlns:a16="http://schemas.microsoft.com/office/drawing/2014/main" id="{3E83FDFC-421E-4CBC-B4F6-B5CF0A1DFAC3}"/>
              </a:ext>
            </a:extLst>
          </p:cNvPr>
          <p:cNvSpPr/>
          <p:nvPr userDrawn="1"/>
        </p:nvSpPr>
        <p:spPr>
          <a:xfrm>
            <a:off x="182880" y="369280"/>
            <a:ext cx="11826240" cy="6241461"/>
          </a:xfrm>
          <a:prstGeom prst="rect">
            <a:avLst/>
          </a:prstGeom>
          <a:noFill/>
          <a:ln w="41275">
            <a:solidFill>
              <a:srgbClr val="0869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椭圆 4">
            <a:extLst>
              <a:ext uri="{FF2B5EF4-FFF2-40B4-BE49-F238E27FC236}">
                <a16:creationId xmlns:a16="http://schemas.microsoft.com/office/drawing/2014/main" id="{30C1DF30-7A6C-48D9-AD92-1BB432661873}"/>
              </a:ext>
            </a:extLst>
          </p:cNvPr>
          <p:cNvSpPr/>
          <p:nvPr userDrawn="1"/>
        </p:nvSpPr>
        <p:spPr>
          <a:xfrm>
            <a:off x="355600" y="485422"/>
            <a:ext cx="134338" cy="134338"/>
          </a:xfrm>
          <a:prstGeom prst="ellipse">
            <a:avLst/>
          </a:prstGeom>
          <a:solidFill>
            <a:srgbClr val="086978"/>
          </a:solidFill>
          <a:ln>
            <a:solidFill>
              <a:srgbClr val="0869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6" name="椭圆 5">
            <a:extLst>
              <a:ext uri="{FF2B5EF4-FFF2-40B4-BE49-F238E27FC236}">
                <a16:creationId xmlns:a16="http://schemas.microsoft.com/office/drawing/2014/main" id="{311EABE6-CEB9-411E-A45E-78EA546BAD70}"/>
              </a:ext>
            </a:extLst>
          </p:cNvPr>
          <p:cNvSpPr/>
          <p:nvPr userDrawn="1"/>
        </p:nvSpPr>
        <p:spPr>
          <a:xfrm>
            <a:off x="355600" y="6348521"/>
            <a:ext cx="134338" cy="134338"/>
          </a:xfrm>
          <a:prstGeom prst="ellipse">
            <a:avLst/>
          </a:prstGeom>
          <a:solidFill>
            <a:srgbClr val="086978"/>
          </a:solidFill>
          <a:ln>
            <a:solidFill>
              <a:srgbClr val="0869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9" name="椭圆 8">
            <a:extLst>
              <a:ext uri="{FF2B5EF4-FFF2-40B4-BE49-F238E27FC236}">
                <a16:creationId xmlns:a16="http://schemas.microsoft.com/office/drawing/2014/main" id="{23862F49-E0F3-43C7-8C38-9103D727E358}"/>
              </a:ext>
            </a:extLst>
          </p:cNvPr>
          <p:cNvSpPr/>
          <p:nvPr userDrawn="1"/>
        </p:nvSpPr>
        <p:spPr>
          <a:xfrm>
            <a:off x="11702062" y="485422"/>
            <a:ext cx="134338" cy="134338"/>
          </a:xfrm>
          <a:prstGeom prst="ellipse">
            <a:avLst/>
          </a:prstGeom>
          <a:solidFill>
            <a:srgbClr val="086978"/>
          </a:solidFill>
          <a:ln>
            <a:solidFill>
              <a:srgbClr val="0869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1" name="椭圆 10">
            <a:extLst>
              <a:ext uri="{FF2B5EF4-FFF2-40B4-BE49-F238E27FC236}">
                <a16:creationId xmlns:a16="http://schemas.microsoft.com/office/drawing/2014/main" id="{ADA6A6C6-45EB-4728-950F-8DE128AFBC2F}"/>
              </a:ext>
            </a:extLst>
          </p:cNvPr>
          <p:cNvSpPr/>
          <p:nvPr userDrawn="1"/>
        </p:nvSpPr>
        <p:spPr>
          <a:xfrm>
            <a:off x="11702062" y="6322378"/>
            <a:ext cx="134338" cy="134338"/>
          </a:xfrm>
          <a:prstGeom prst="ellipse">
            <a:avLst/>
          </a:prstGeom>
          <a:solidFill>
            <a:srgbClr val="086978"/>
          </a:solidFill>
          <a:ln>
            <a:solidFill>
              <a:srgbClr val="0869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Tree>
    <p:extLst>
      <p:ext uri="{BB962C8B-B14F-4D97-AF65-F5344CB8AC3E}">
        <p14:creationId xmlns:p14="http://schemas.microsoft.com/office/powerpoint/2010/main" val="153916178"/>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46889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r>
              <a:rPr lang="en-US" altLang="zh-CN" sz="2400" dirty="0">
                <a:solidFill>
                  <a:schemeClr val="bg1"/>
                </a:solidFill>
              </a:rPr>
              <a:t>Contents</a:t>
            </a:r>
            <a:endParaRPr lang="zh-CN" altLang="en-US" sz="2400" dirty="0">
              <a:solidFill>
                <a:schemeClr val="bg1"/>
              </a:solidFill>
            </a:endParaRPr>
          </a:p>
        </p:txBody>
      </p:sp>
    </p:spTree>
    <p:extLst>
      <p:ext uri="{BB962C8B-B14F-4D97-AF65-F5344CB8AC3E}">
        <p14:creationId xmlns:p14="http://schemas.microsoft.com/office/powerpoint/2010/main" val="215218134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r>
              <a:rPr lang="en-US" altLang="zh-CN" sz="2400" dirty="0" err="1">
                <a:solidFill>
                  <a:schemeClr val="bg1"/>
                </a:solidFill>
              </a:rPr>
              <a:t>Contents_N</a:t>
            </a:r>
            <a:endParaRPr lang="zh-CN" altLang="en-US" sz="2400" dirty="0">
              <a:solidFill>
                <a:schemeClr val="bg1"/>
              </a:solidFill>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121813893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61179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348357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97488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标题和内容">
    <p:bg>
      <p:bgPr>
        <a:solidFill>
          <a:srgbClr val="FDF1F2"/>
        </a:solidFill>
        <a:effectLst/>
      </p:bgPr>
    </p:bg>
    <p:spTree>
      <p:nvGrpSpPr>
        <p:cNvPr id="1" name=""/>
        <p:cNvGrpSpPr/>
        <p:nvPr/>
      </p:nvGrpSpPr>
      <p:grpSpPr>
        <a:xfrm>
          <a:off x="0" y="0"/>
          <a:ext cx="0" cy="0"/>
          <a:chOff x="0" y="0"/>
          <a:chExt cx="0" cy="0"/>
        </a:xfrm>
      </p:grpSpPr>
      <p:sp>
        <p:nvSpPr>
          <p:cNvPr id="11" name="矩形 10"/>
          <p:cNvSpPr/>
          <p:nvPr userDrawn="1"/>
        </p:nvSpPr>
        <p:spPr>
          <a:xfrm>
            <a:off x="356870" y="181610"/>
            <a:ext cx="11478260" cy="6383655"/>
          </a:xfrm>
          <a:prstGeom prst="rect">
            <a:avLst/>
          </a:prstGeom>
          <a:noFill/>
          <a:ln w="28575">
            <a:solidFill>
              <a:srgbClr val="FC5E7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96"/>
          <p:cNvPicPr>
            <a:picLocks noChangeAspect="1"/>
          </p:cNvPicPr>
          <p:nvPr userDrawn="1"/>
        </p:nvPicPr>
        <p:blipFill>
          <a:blip r:embed="rId2"/>
          <a:srcRect r="76162" b="65888"/>
          <a:stretch>
            <a:fillRect/>
          </a:stretch>
        </p:blipFill>
        <p:spPr>
          <a:xfrm>
            <a:off x="-439420" y="0"/>
            <a:ext cx="2397760" cy="1715770"/>
          </a:xfrm>
          <a:prstGeom prst="rect">
            <a:avLst/>
          </a:prstGeom>
        </p:spPr>
      </p:pic>
      <p:pic>
        <p:nvPicPr>
          <p:cNvPr id="10" name="图片 9" descr="96"/>
          <p:cNvPicPr>
            <a:picLocks noChangeAspect="1"/>
          </p:cNvPicPr>
          <p:nvPr userDrawn="1"/>
        </p:nvPicPr>
        <p:blipFill>
          <a:blip r:embed="rId2"/>
          <a:srcRect l="91850" b="65888"/>
          <a:stretch>
            <a:fillRect/>
          </a:stretch>
        </p:blipFill>
        <p:spPr>
          <a:xfrm>
            <a:off x="11372215" y="0"/>
            <a:ext cx="819785" cy="1715770"/>
          </a:xfrm>
          <a:prstGeom prst="rect">
            <a:avLst/>
          </a:prstGeom>
        </p:spPr>
      </p:pic>
      <p:sp>
        <p:nvSpPr>
          <p:cNvPr id="16" name="矩形 15"/>
          <p:cNvSpPr/>
          <p:nvPr userDrawn="1"/>
        </p:nvSpPr>
        <p:spPr>
          <a:xfrm>
            <a:off x="0" y="6388735"/>
            <a:ext cx="12192000" cy="469265"/>
          </a:xfrm>
          <a:prstGeom prst="rect">
            <a:avLst/>
          </a:prstGeom>
          <a:solidFill>
            <a:srgbClr val="FC5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85762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869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6890FE7-6E00-4069-AC73-4D44357D320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4C9DB44-3960-4DA3-AD51-1DC91A787952}" type="slidenum">
              <a:rPr lang="zh-CN" altLang="en-US" smtClean="0"/>
              <a:t>‹#›</a:t>
            </a:fld>
            <a:endParaRPr lang="zh-CN" altLang="en-US"/>
          </a:p>
        </p:txBody>
      </p:sp>
    </p:spTree>
    <p:extLst>
      <p:ext uri="{BB962C8B-B14F-4D97-AF65-F5344CB8AC3E}">
        <p14:creationId xmlns:p14="http://schemas.microsoft.com/office/powerpoint/2010/main" val="189117006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DF1F2"/>
        </a:solidFill>
        <a:effectLst/>
      </p:bgPr>
    </p:bg>
    <p:spTree>
      <p:nvGrpSpPr>
        <p:cNvPr id="1" name=""/>
        <p:cNvGrpSpPr/>
        <p:nvPr/>
      </p:nvGrpSpPr>
      <p:grpSpPr>
        <a:xfrm>
          <a:off x="0" y="0"/>
          <a:ext cx="0" cy="0"/>
          <a:chOff x="0" y="0"/>
          <a:chExt cx="0" cy="0"/>
        </a:xfrm>
      </p:grpSpPr>
      <p:sp>
        <p:nvSpPr>
          <p:cNvPr id="11" name="矩形 10"/>
          <p:cNvSpPr/>
          <p:nvPr userDrawn="1"/>
        </p:nvSpPr>
        <p:spPr>
          <a:xfrm>
            <a:off x="356870" y="181610"/>
            <a:ext cx="11478260" cy="6383655"/>
          </a:xfrm>
          <a:prstGeom prst="rect">
            <a:avLst/>
          </a:prstGeom>
          <a:noFill/>
          <a:ln w="28575">
            <a:solidFill>
              <a:srgbClr val="FC5E7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96"/>
          <p:cNvPicPr>
            <a:picLocks noChangeAspect="1"/>
          </p:cNvPicPr>
          <p:nvPr userDrawn="1"/>
        </p:nvPicPr>
        <p:blipFill>
          <a:blip r:embed="rId2"/>
          <a:srcRect r="76162" b="65888"/>
          <a:stretch>
            <a:fillRect/>
          </a:stretch>
        </p:blipFill>
        <p:spPr>
          <a:xfrm>
            <a:off x="-439420" y="0"/>
            <a:ext cx="2397760" cy="1715770"/>
          </a:xfrm>
          <a:prstGeom prst="rect">
            <a:avLst/>
          </a:prstGeom>
        </p:spPr>
      </p:pic>
      <p:pic>
        <p:nvPicPr>
          <p:cNvPr id="10" name="图片 9" descr="96"/>
          <p:cNvPicPr>
            <a:picLocks noChangeAspect="1"/>
          </p:cNvPicPr>
          <p:nvPr userDrawn="1"/>
        </p:nvPicPr>
        <p:blipFill>
          <a:blip r:embed="rId2"/>
          <a:srcRect l="91850" b="65888"/>
          <a:stretch>
            <a:fillRect/>
          </a:stretch>
        </p:blipFill>
        <p:spPr>
          <a:xfrm>
            <a:off x="11372215" y="0"/>
            <a:ext cx="819785" cy="1715770"/>
          </a:xfrm>
          <a:prstGeom prst="rect">
            <a:avLst/>
          </a:prstGeom>
        </p:spPr>
      </p:pic>
      <p:sp>
        <p:nvSpPr>
          <p:cNvPr id="16" name="矩形 15"/>
          <p:cNvSpPr/>
          <p:nvPr userDrawn="1"/>
        </p:nvSpPr>
        <p:spPr>
          <a:xfrm>
            <a:off x="0" y="6388735"/>
            <a:ext cx="12192000" cy="469265"/>
          </a:xfrm>
          <a:prstGeom prst="rect">
            <a:avLst/>
          </a:prstGeom>
          <a:solidFill>
            <a:srgbClr val="FC5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7140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0D34491-828B-4127-8CE2-C6A7DED8B2FE}"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201343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0D34491-828B-4127-8CE2-C6A7DED8B2FE}" type="datetimeFigureOut">
              <a:rPr lang="zh-CN" altLang="en-US" smtClean="0"/>
              <a:t>2025/1/13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1190978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0D34491-828B-4127-8CE2-C6A7DED8B2FE}" type="datetimeFigureOut">
              <a:rPr lang="zh-CN" altLang="en-US" smtClean="0"/>
              <a:t>2025/1/13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215380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0D34491-828B-4127-8CE2-C6A7DED8B2FE}" type="datetimeFigureOut">
              <a:rPr lang="zh-CN" altLang="en-US" smtClean="0"/>
              <a:t>2025/1/13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1875907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0D34491-828B-4127-8CE2-C6A7DED8B2FE}" type="datetimeFigureOut">
              <a:rPr lang="zh-CN" altLang="en-US" smtClean="0"/>
              <a:t>2025/1/13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2450337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0D34491-828B-4127-8CE2-C6A7DED8B2FE}" type="datetimeFigureOut">
              <a:rPr lang="zh-CN" altLang="en-US" smtClean="0"/>
              <a:t>2025/1/13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464446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0D34491-828B-4127-8CE2-C6A7DED8B2FE}" type="datetimeFigureOut">
              <a:rPr lang="zh-CN" altLang="en-US" smtClean="0"/>
              <a:t>2025/1/13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42091618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0D34491-828B-4127-8CE2-C6A7DED8B2FE}"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867029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0D34491-828B-4127-8CE2-C6A7DED8B2FE}"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2995420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6890FE7-6E00-4069-AC73-4D44357D3205}"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4C9DB44-3960-4DA3-AD51-1DC91A787952}" type="slidenum">
              <a:rPr lang="zh-CN" altLang="en-US" smtClean="0"/>
              <a:t>‹#›</a:t>
            </a:fld>
            <a:endParaRPr lang="zh-CN" altLang="en-US"/>
          </a:p>
        </p:txBody>
      </p:sp>
    </p:spTree>
    <p:extLst>
      <p:ext uri="{BB962C8B-B14F-4D97-AF65-F5344CB8AC3E}">
        <p14:creationId xmlns:p14="http://schemas.microsoft.com/office/powerpoint/2010/main" val="170994792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C28F201-4C81-48F0-85F2-B97C98CE379C}"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2628250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28F201-4C81-48F0-85F2-B97C98CE379C}"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2730674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28F201-4C81-48F0-85F2-B97C98CE379C}"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1284715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28F201-4C81-48F0-85F2-B97C98CE379C}" type="datetimeFigureOut">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1821579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28F201-4C81-48F0-85F2-B97C98CE379C}" type="datetimeFigureOut">
              <a:rPr lang="en-US" smtClean="0"/>
              <a:t>1/13/2025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28839597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28F201-4C81-48F0-85F2-B97C98CE379C}" type="datetimeFigureOut">
              <a:rPr lang="en-US" smtClean="0"/>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1386274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8F201-4C81-48F0-85F2-B97C98CE379C}" type="datetimeFigureOut">
              <a:rPr lang="en-US" smtClean="0"/>
              <a:t>1/13/2025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2648661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C28F201-4C81-48F0-85F2-B97C98CE379C}" type="datetimeFigureOut">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3021772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C28F201-4C81-48F0-85F2-B97C98CE379C}" type="datetimeFigureOut">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4231543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28F201-4C81-48F0-85F2-B97C98CE379C}"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1886061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6890FE7-6E00-4069-AC73-4D44357D3205}" type="datetimeFigureOut">
              <a:rPr lang="zh-CN" altLang="en-US" smtClean="0"/>
              <a:t>2025/1/13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4C9DB44-3960-4DA3-AD51-1DC91A787952}" type="slidenum">
              <a:rPr lang="zh-CN" altLang="en-US" smtClean="0"/>
              <a:t>‹#›</a:t>
            </a:fld>
            <a:endParaRPr lang="zh-CN" altLang="en-US"/>
          </a:p>
        </p:txBody>
      </p:sp>
    </p:spTree>
    <p:extLst>
      <p:ext uri="{BB962C8B-B14F-4D97-AF65-F5344CB8AC3E}">
        <p14:creationId xmlns:p14="http://schemas.microsoft.com/office/powerpoint/2010/main" val="108829178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28F201-4C81-48F0-85F2-B97C98CE379C}"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1578833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356368"/>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494" y="275082"/>
            <a:ext cx="10973012" cy="114264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494" y="1599707"/>
            <a:ext cx="10973012"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72885244"/>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8" y="4407656"/>
            <a:ext cx="10363516" cy="1360596"/>
          </a:xfrm>
          <a:prstGeom prst="rect">
            <a:avLst/>
          </a:prstGeom>
        </p:spPr>
        <p:txBody>
          <a:bodyPr anchor="t"/>
          <a:lstStyle>
            <a:lvl1pPr algn="l">
              <a:defRPr sz="5332" b="1" cap="all"/>
            </a:lvl1pPr>
          </a:lstStyle>
          <a:p>
            <a:r>
              <a:rPr lang="zh-CN" altLang="en-US"/>
              <a:t>单击此处编辑母版标题样式</a:t>
            </a:r>
          </a:p>
        </p:txBody>
      </p:sp>
      <p:sp>
        <p:nvSpPr>
          <p:cNvPr id="3" name="文本占位符 2"/>
          <p:cNvSpPr>
            <a:spLocks noGrp="1"/>
          </p:cNvSpPr>
          <p:nvPr>
            <p:ph type="body" idx="1"/>
          </p:nvPr>
        </p:nvSpPr>
        <p:spPr>
          <a:xfrm>
            <a:off x="962918" y="2907402"/>
            <a:ext cx="10363516" cy="1500254"/>
          </a:xfrm>
          <a:prstGeom prst="rect">
            <a:avLst/>
          </a:prstGeom>
        </p:spPr>
        <p:txBody>
          <a:bodyPr anchor="b"/>
          <a:lstStyle>
            <a:lvl1pPr marL="0" indent="0">
              <a:buNone/>
              <a:defRPr sz="2666"/>
            </a:lvl1pPr>
            <a:lvl2pPr marL="609402" indent="0">
              <a:buNone/>
              <a:defRPr sz="2399"/>
            </a:lvl2pPr>
            <a:lvl3pPr marL="1218804" indent="0">
              <a:buNone/>
              <a:defRPr sz="2133"/>
            </a:lvl3pPr>
            <a:lvl4pPr marL="1828206" indent="0">
              <a:buNone/>
              <a:defRPr sz="1866"/>
            </a:lvl4pPr>
            <a:lvl5pPr marL="2437608" indent="0">
              <a:buNone/>
              <a:defRPr sz="1866"/>
            </a:lvl5pPr>
            <a:lvl6pPr marL="3047009" indent="0">
              <a:buNone/>
              <a:defRPr sz="1866"/>
            </a:lvl6pPr>
            <a:lvl7pPr marL="3656411" indent="0">
              <a:buNone/>
              <a:defRPr sz="1866"/>
            </a:lvl7pPr>
            <a:lvl8pPr marL="4265813" indent="0">
              <a:buNone/>
              <a:defRPr sz="1866"/>
            </a:lvl8pPr>
            <a:lvl9pPr marL="4875215" indent="0">
              <a:buNone/>
              <a:defRPr sz="1866"/>
            </a:lvl9pPr>
          </a:lstStyle>
          <a:p>
            <a:pPr lvl="0"/>
            <a:r>
              <a:rPr lang="zh-CN" altLang="en-US"/>
              <a:t>单击此处编辑母版文本样式</a:t>
            </a:r>
          </a:p>
        </p:txBody>
      </p:sp>
    </p:spTree>
    <p:extLst>
      <p:ext uri="{BB962C8B-B14F-4D97-AF65-F5344CB8AC3E}">
        <p14:creationId xmlns:p14="http://schemas.microsoft.com/office/powerpoint/2010/main" val="2530937683"/>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494" y="275082"/>
            <a:ext cx="10973012" cy="114264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494" y="1599707"/>
            <a:ext cx="5383865" cy="4526153"/>
          </a:xfrm>
          <a:prstGeom prst="rect">
            <a:avLst/>
          </a:prstGeo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524" y="1599707"/>
            <a:ext cx="5385982" cy="4526153"/>
          </a:xfrm>
          <a:prstGeom prst="rect">
            <a:avLst/>
          </a:prstGeo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41920105"/>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94" y="275082"/>
            <a:ext cx="10973012" cy="1142647"/>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494" y="1534111"/>
            <a:ext cx="5385982" cy="641151"/>
          </a:xfrm>
          <a:prstGeom prst="rect">
            <a:avLst/>
          </a:prstGeo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494" y="2175262"/>
            <a:ext cx="5385982" cy="3950598"/>
          </a:xfrm>
          <a:prstGeom prst="rect">
            <a:avLst/>
          </a:prstGeo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409" y="1534111"/>
            <a:ext cx="5388098" cy="641151"/>
          </a:xfrm>
          <a:prstGeom prst="rect">
            <a:avLst/>
          </a:prstGeo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4409" y="2175262"/>
            <a:ext cx="5388098" cy="3950598"/>
          </a:xfrm>
          <a:prstGeom prst="rect">
            <a:avLst/>
          </a:prstGeo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97653132"/>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4" y="275082"/>
            <a:ext cx="10973012" cy="1142647"/>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52022387"/>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120900"/>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452110"/>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494" y="275082"/>
            <a:ext cx="10973012" cy="114264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494" y="1599707"/>
            <a:ext cx="10973012" cy="452615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43566098"/>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6890FE7-6E00-4069-AC73-4D44357D3205}" type="datetimeFigureOut">
              <a:rPr lang="zh-CN" altLang="en-US" smtClean="0"/>
              <a:t>2025/1/13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B4C9DB44-3960-4DA3-AD51-1DC91A787952}" type="slidenum">
              <a:rPr lang="zh-CN" altLang="en-US" smtClean="0"/>
              <a:t>‹#›</a:t>
            </a:fld>
            <a:endParaRPr lang="zh-CN" altLang="en-US"/>
          </a:p>
        </p:txBody>
      </p:sp>
    </p:spTree>
    <p:extLst>
      <p:ext uri="{BB962C8B-B14F-4D97-AF65-F5344CB8AC3E}">
        <p14:creationId xmlns:p14="http://schemas.microsoft.com/office/powerpoint/2010/main" val="147773969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140886-16D6-4CE7-AE6B-4BBC88AC00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9A6F077-79D4-43FC-8B6B-81588D21E5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C034259-8966-452A-9797-2CD5465A0570}"/>
              </a:ext>
            </a:extLst>
          </p:cNvPr>
          <p:cNvSpPr>
            <a:spLocks noGrp="1"/>
          </p:cNvSpPr>
          <p:nvPr>
            <p:ph type="dt" sz="half" idx="10"/>
          </p:nvPr>
        </p:nvSpPr>
        <p:spPr/>
        <p:txBody>
          <a:bodyPr/>
          <a:lstStyle/>
          <a:p>
            <a:fld id="{A3F7D6EB-F602-474E-A3DF-BA986835DDBD}"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BE106E17-7731-48D2-AF6C-5A2A27CB34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858D0C-0A24-47C9-8BB6-D50BC793B9F6}"/>
              </a:ext>
            </a:extLst>
          </p:cNvPr>
          <p:cNvSpPr>
            <a:spLocks noGrp="1"/>
          </p:cNvSpPr>
          <p:nvPr>
            <p:ph type="sldNum" sz="quarter" idx="12"/>
          </p:nvPr>
        </p:nvSpPr>
        <p:spPr/>
        <p:txBody>
          <a:bodyPr/>
          <a:lstStyle/>
          <a:p>
            <a:fld id="{0B672C59-5EF5-4059-BF1D-51DACC48F1F7}" type="slidenum">
              <a:rPr lang="zh-CN" altLang="en-US" smtClean="0"/>
              <a:t>‹#›</a:t>
            </a:fld>
            <a:endParaRPr lang="zh-CN" altLang="en-US"/>
          </a:p>
        </p:txBody>
      </p:sp>
    </p:spTree>
    <p:extLst>
      <p:ext uri="{BB962C8B-B14F-4D97-AF65-F5344CB8AC3E}">
        <p14:creationId xmlns:p14="http://schemas.microsoft.com/office/powerpoint/2010/main" val="42671441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31CD20-E7C2-4853-A139-7425A17624A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6B00C73-CC22-41DC-A67B-B5CA2AC9002D}"/>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C5B5F78-8E5F-4A3B-B4A7-F1B3D4EE8884}"/>
              </a:ext>
            </a:extLst>
          </p:cNvPr>
          <p:cNvSpPr>
            <a:spLocks noGrp="1"/>
          </p:cNvSpPr>
          <p:nvPr>
            <p:ph type="dt" sz="half" idx="10"/>
          </p:nvPr>
        </p:nvSpPr>
        <p:spPr/>
        <p:txBody>
          <a:bodyPr/>
          <a:lstStyle/>
          <a:p>
            <a:fld id="{A3F7D6EB-F602-474E-A3DF-BA986835DDBD}"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487B3F1A-B643-45EA-9B17-3B42953E35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E1A47E-0994-4A54-83CA-A34BDE95A65A}"/>
              </a:ext>
            </a:extLst>
          </p:cNvPr>
          <p:cNvSpPr>
            <a:spLocks noGrp="1"/>
          </p:cNvSpPr>
          <p:nvPr>
            <p:ph type="sldNum" sz="quarter" idx="12"/>
          </p:nvPr>
        </p:nvSpPr>
        <p:spPr/>
        <p:txBody>
          <a:bodyPr/>
          <a:lstStyle/>
          <a:p>
            <a:fld id="{0B672C59-5EF5-4059-BF1D-51DACC48F1F7}" type="slidenum">
              <a:rPr lang="zh-CN" altLang="en-US" smtClean="0"/>
              <a:t>‹#›</a:t>
            </a:fld>
            <a:endParaRPr lang="zh-CN" altLang="en-US"/>
          </a:p>
        </p:txBody>
      </p:sp>
    </p:spTree>
    <p:extLst>
      <p:ext uri="{BB962C8B-B14F-4D97-AF65-F5344CB8AC3E}">
        <p14:creationId xmlns:p14="http://schemas.microsoft.com/office/powerpoint/2010/main" val="34135135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6B56BC-F413-4227-8F68-A67C8B21D10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55C3F9B-600C-4DA8-8D46-FE53A10339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DA25984-BAAD-4B40-80CD-79693F23690A}"/>
              </a:ext>
            </a:extLst>
          </p:cNvPr>
          <p:cNvSpPr>
            <a:spLocks noGrp="1"/>
          </p:cNvSpPr>
          <p:nvPr>
            <p:ph type="dt" sz="half" idx="10"/>
          </p:nvPr>
        </p:nvSpPr>
        <p:spPr/>
        <p:txBody>
          <a:bodyPr/>
          <a:lstStyle/>
          <a:p>
            <a:fld id="{A3F7D6EB-F602-474E-A3DF-BA986835DDBD}"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BA734B75-66D5-438C-8088-41BC57DE05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C5FBA6B-849B-42E7-9909-71C5D20167AA}"/>
              </a:ext>
            </a:extLst>
          </p:cNvPr>
          <p:cNvSpPr>
            <a:spLocks noGrp="1"/>
          </p:cNvSpPr>
          <p:nvPr>
            <p:ph type="sldNum" sz="quarter" idx="12"/>
          </p:nvPr>
        </p:nvSpPr>
        <p:spPr/>
        <p:txBody>
          <a:bodyPr/>
          <a:lstStyle/>
          <a:p>
            <a:fld id="{0B672C59-5EF5-4059-BF1D-51DACC48F1F7}" type="slidenum">
              <a:rPr lang="zh-CN" altLang="en-US" smtClean="0"/>
              <a:t>‹#›</a:t>
            </a:fld>
            <a:endParaRPr lang="zh-CN" altLang="en-US"/>
          </a:p>
        </p:txBody>
      </p:sp>
    </p:spTree>
    <p:extLst>
      <p:ext uri="{BB962C8B-B14F-4D97-AF65-F5344CB8AC3E}">
        <p14:creationId xmlns:p14="http://schemas.microsoft.com/office/powerpoint/2010/main" val="156101839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C41501-B044-4263-915C-DB8B53DADD9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D1B24D5-A1DF-4824-98E4-2E53ACBB071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488DD81-80E0-441D-9F22-4A043BC44C1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38B16DE-D79A-4016-A785-30A4DA129D3B}"/>
              </a:ext>
            </a:extLst>
          </p:cNvPr>
          <p:cNvSpPr>
            <a:spLocks noGrp="1"/>
          </p:cNvSpPr>
          <p:nvPr>
            <p:ph type="dt" sz="half" idx="10"/>
          </p:nvPr>
        </p:nvSpPr>
        <p:spPr/>
        <p:txBody>
          <a:bodyPr/>
          <a:lstStyle/>
          <a:p>
            <a:fld id="{A3F7D6EB-F602-474E-A3DF-BA986835DDBD}" type="datetimeFigureOut">
              <a:rPr lang="zh-CN" altLang="en-US" smtClean="0"/>
              <a:t>2025/1/13</a:t>
            </a:fld>
            <a:endParaRPr lang="zh-CN" altLang="en-US"/>
          </a:p>
        </p:txBody>
      </p:sp>
      <p:sp>
        <p:nvSpPr>
          <p:cNvPr id="6" name="页脚占位符 5">
            <a:extLst>
              <a:ext uri="{FF2B5EF4-FFF2-40B4-BE49-F238E27FC236}">
                <a16:creationId xmlns:a16="http://schemas.microsoft.com/office/drawing/2014/main" id="{04691963-4BEF-41BD-B156-6D9A294E63E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58CA53-6D34-42D2-8D9B-D1B012B617DF}"/>
              </a:ext>
            </a:extLst>
          </p:cNvPr>
          <p:cNvSpPr>
            <a:spLocks noGrp="1"/>
          </p:cNvSpPr>
          <p:nvPr>
            <p:ph type="sldNum" sz="quarter" idx="12"/>
          </p:nvPr>
        </p:nvSpPr>
        <p:spPr/>
        <p:txBody>
          <a:bodyPr/>
          <a:lstStyle/>
          <a:p>
            <a:fld id="{0B672C59-5EF5-4059-BF1D-51DACC48F1F7}" type="slidenum">
              <a:rPr lang="zh-CN" altLang="en-US" smtClean="0"/>
              <a:t>‹#›</a:t>
            </a:fld>
            <a:endParaRPr lang="zh-CN" altLang="en-US"/>
          </a:p>
        </p:txBody>
      </p:sp>
    </p:spTree>
    <p:extLst>
      <p:ext uri="{BB962C8B-B14F-4D97-AF65-F5344CB8AC3E}">
        <p14:creationId xmlns:p14="http://schemas.microsoft.com/office/powerpoint/2010/main" val="423010341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3D6CEC-8AB6-4A4E-B060-D6C05F74CD8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5737D4-BAB0-4F8B-A77A-7D45FB7B10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20C468A-C597-4E47-9F11-9EF9DE37664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913F88E-970C-40D4-9107-E1278D8CC1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7173C96-A81C-43A6-AAD6-727BA3EAF42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809B861-0B86-4773-AA2A-D7759CF380C6}"/>
              </a:ext>
            </a:extLst>
          </p:cNvPr>
          <p:cNvSpPr>
            <a:spLocks noGrp="1"/>
          </p:cNvSpPr>
          <p:nvPr>
            <p:ph type="dt" sz="half" idx="10"/>
          </p:nvPr>
        </p:nvSpPr>
        <p:spPr/>
        <p:txBody>
          <a:bodyPr/>
          <a:lstStyle/>
          <a:p>
            <a:fld id="{A3F7D6EB-F602-474E-A3DF-BA986835DDBD}" type="datetimeFigureOut">
              <a:rPr lang="zh-CN" altLang="en-US" smtClean="0"/>
              <a:t>2025/1/13</a:t>
            </a:fld>
            <a:endParaRPr lang="zh-CN" altLang="en-US"/>
          </a:p>
        </p:txBody>
      </p:sp>
      <p:sp>
        <p:nvSpPr>
          <p:cNvPr id="8" name="页脚占位符 7">
            <a:extLst>
              <a:ext uri="{FF2B5EF4-FFF2-40B4-BE49-F238E27FC236}">
                <a16:creationId xmlns:a16="http://schemas.microsoft.com/office/drawing/2014/main" id="{93BEF29D-E682-4981-ADA2-313A2F6F138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92223AA-E601-48A7-97D2-E454A93660D7}"/>
              </a:ext>
            </a:extLst>
          </p:cNvPr>
          <p:cNvSpPr>
            <a:spLocks noGrp="1"/>
          </p:cNvSpPr>
          <p:nvPr>
            <p:ph type="sldNum" sz="quarter" idx="12"/>
          </p:nvPr>
        </p:nvSpPr>
        <p:spPr/>
        <p:txBody>
          <a:bodyPr/>
          <a:lstStyle/>
          <a:p>
            <a:fld id="{0B672C59-5EF5-4059-BF1D-51DACC48F1F7}" type="slidenum">
              <a:rPr lang="zh-CN" altLang="en-US" smtClean="0"/>
              <a:t>‹#›</a:t>
            </a:fld>
            <a:endParaRPr lang="zh-CN" altLang="en-US"/>
          </a:p>
        </p:txBody>
      </p:sp>
    </p:spTree>
    <p:extLst>
      <p:ext uri="{BB962C8B-B14F-4D97-AF65-F5344CB8AC3E}">
        <p14:creationId xmlns:p14="http://schemas.microsoft.com/office/powerpoint/2010/main" val="81379535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A18BFF-D73F-4CBF-863E-E77989FD25C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27EBE8F-B0BD-4838-80D4-9BC9ECCB123A}"/>
              </a:ext>
            </a:extLst>
          </p:cNvPr>
          <p:cNvSpPr>
            <a:spLocks noGrp="1"/>
          </p:cNvSpPr>
          <p:nvPr>
            <p:ph type="dt" sz="half" idx="10"/>
          </p:nvPr>
        </p:nvSpPr>
        <p:spPr/>
        <p:txBody>
          <a:bodyPr/>
          <a:lstStyle/>
          <a:p>
            <a:fld id="{A3F7D6EB-F602-474E-A3DF-BA986835DDBD}" type="datetimeFigureOut">
              <a:rPr lang="zh-CN" altLang="en-US" smtClean="0"/>
              <a:t>2025/1/13</a:t>
            </a:fld>
            <a:endParaRPr lang="zh-CN" altLang="en-US"/>
          </a:p>
        </p:txBody>
      </p:sp>
      <p:sp>
        <p:nvSpPr>
          <p:cNvPr id="4" name="页脚占位符 3">
            <a:extLst>
              <a:ext uri="{FF2B5EF4-FFF2-40B4-BE49-F238E27FC236}">
                <a16:creationId xmlns:a16="http://schemas.microsoft.com/office/drawing/2014/main" id="{F8FEEFD5-ED6C-4EE4-BC5B-5AE2B37123A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ADA0927-B539-4EAA-8007-E82224AB8CCB}"/>
              </a:ext>
            </a:extLst>
          </p:cNvPr>
          <p:cNvSpPr>
            <a:spLocks noGrp="1"/>
          </p:cNvSpPr>
          <p:nvPr>
            <p:ph type="sldNum" sz="quarter" idx="12"/>
          </p:nvPr>
        </p:nvSpPr>
        <p:spPr/>
        <p:txBody>
          <a:bodyPr/>
          <a:lstStyle/>
          <a:p>
            <a:fld id="{0B672C59-5EF5-4059-BF1D-51DACC48F1F7}" type="slidenum">
              <a:rPr lang="zh-CN" altLang="en-US" smtClean="0"/>
              <a:t>‹#›</a:t>
            </a:fld>
            <a:endParaRPr lang="zh-CN" altLang="en-US"/>
          </a:p>
        </p:txBody>
      </p:sp>
    </p:spTree>
    <p:extLst>
      <p:ext uri="{BB962C8B-B14F-4D97-AF65-F5344CB8AC3E}">
        <p14:creationId xmlns:p14="http://schemas.microsoft.com/office/powerpoint/2010/main" val="2781131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9FC6B47-034E-4417-BF08-A220EA004DBB}"/>
              </a:ext>
            </a:extLst>
          </p:cNvPr>
          <p:cNvSpPr>
            <a:spLocks noGrp="1"/>
          </p:cNvSpPr>
          <p:nvPr>
            <p:ph type="dt" sz="half" idx="10"/>
          </p:nvPr>
        </p:nvSpPr>
        <p:spPr/>
        <p:txBody>
          <a:bodyPr/>
          <a:lstStyle/>
          <a:p>
            <a:fld id="{A3F7D6EB-F602-474E-A3DF-BA986835DDBD}" type="datetimeFigureOut">
              <a:rPr lang="zh-CN" altLang="en-US" smtClean="0"/>
              <a:t>2025/1/13</a:t>
            </a:fld>
            <a:endParaRPr lang="zh-CN" altLang="en-US"/>
          </a:p>
        </p:txBody>
      </p:sp>
      <p:sp>
        <p:nvSpPr>
          <p:cNvPr id="3" name="页脚占位符 2">
            <a:extLst>
              <a:ext uri="{FF2B5EF4-FFF2-40B4-BE49-F238E27FC236}">
                <a16:creationId xmlns:a16="http://schemas.microsoft.com/office/drawing/2014/main" id="{30FB86E1-D13C-48AD-9D44-7D36BF504E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97C5C53-74DB-4C3B-8787-42359218BF99}"/>
              </a:ext>
            </a:extLst>
          </p:cNvPr>
          <p:cNvSpPr>
            <a:spLocks noGrp="1"/>
          </p:cNvSpPr>
          <p:nvPr>
            <p:ph type="sldNum" sz="quarter" idx="12"/>
          </p:nvPr>
        </p:nvSpPr>
        <p:spPr/>
        <p:txBody>
          <a:bodyPr/>
          <a:lstStyle/>
          <a:p>
            <a:fld id="{0B672C59-5EF5-4059-BF1D-51DACC48F1F7}" type="slidenum">
              <a:rPr lang="zh-CN" altLang="en-US" smtClean="0"/>
              <a:t>‹#›</a:t>
            </a:fld>
            <a:endParaRPr lang="zh-CN" altLang="en-US"/>
          </a:p>
        </p:txBody>
      </p:sp>
    </p:spTree>
    <p:extLst>
      <p:ext uri="{BB962C8B-B14F-4D97-AF65-F5344CB8AC3E}">
        <p14:creationId xmlns:p14="http://schemas.microsoft.com/office/powerpoint/2010/main" val="39315152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E67FA1-FFE0-4386-B7E9-E8B3C9DD28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B223EB0-7036-4966-B44A-6DED1BD5C1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9DD03DD-E0C5-48CE-B26B-2B154549C2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1BCF111-B95F-42B6-864F-EE37D1546E27}"/>
              </a:ext>
            </a:extLst>
          </p:cNvPr>
          <p:cNvSpPr>
            <a:spLocks noGrp="1"/>
          </p:cNvSpPr>
          <p:nvPr>
            <p:ph type="dt" sz="half" idx="10"/>
          </p:nvPr>
        </p:nvSpPr>
        <p:spPr/>
        <p:txBody>
          <a:bodyPr/>
          <a:lstStyle/>
          <a:p>
            <a:fld id="{A3F7D6EB-F602-474E-A3DF-BA986835DDBD}" type="datetimeFigureOut">
              <a:rPr lang="zh-CN" altLang="en-US" smtClean="0"/>
              <a:t>2025/1/13</a:t>
            </a:fld>
            <a:endParaRPr lang="zh-CN" altLang="en-US"/>
          </a:p>
        </p:txBody>
      </p:sp>
      <p:sp>
        <p:nvSpPr>
          <p:cNvPr id="6" name="页脚占位符 5">
            <a:extLst>
              <a:ext uri="{FF2B5EF4-FFF2-40B4-BE49-F238E27FC236}">
                <a16:creationId xmlns:a16="http://schemas.microsoft.com/office/drawing/2014/main" id="{50224362-0D17-4C45-AABF-96992C9D19C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378DB3-E73A-43BA-A8E8-286DA5688E0C}"/>
              </a:ext>
            </a:extLst>
          </p:cNvPr>
          <p:cNvSpPr>
            <a:spLocks noGrp="1"/>
          </p:cNvSpPr>
          <p:nvPr>
            <p:ph type="sldNum" sz="quarter" idx="12"/>
          </p:nvPr>
        </p:nvSpPr>
        <p:spPr/>
        <p:txBody>
          <a:bodyPr/>
          <a:lstStyle/>
          <a:p>
            <a:fld id="{0B672C59-5EF5-4059-BF1D-51DACC48F1F7}" type="slidenum">
              <a:rPr lang="zh-CN" altLang="en-US" smtClean="0"/>
              <a:t>‹#›</a:t>
            </a:fld>
            <a:endParaRPr lang="zh-CN" altLang="en-US"/>
          </a:p>
        </p:txBody>
      </p:sp>
    </p:spTree>
    <p:extLst>
      <p:ext uri="{BB962C8B-B14F-4D97-AF65-F5344CB8AC3E}">
        <p14:creationId xmlns:p14="http://schemas.microsoft.com/office/powerpoint/2010/main" val="91056064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15D756-70A9-4460-B58E-394915124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746246E-4935-404A-A11A-87D7EE54F3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DF37F37-DBFB-4A6D-89AA-D53A4D3FDF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69102CA-529A-4963-9951-0CA17B659E65}"/>
              </a:ext>
            </a:extLst>
          </p:cNvPr>
          <p:cNvSpPr>
            <a:spLocks noGrp="1"/>
          </p:cNvSpPr>
          <p:nvPr>
            <p:ph type="dt" sz="half" idx="10"/>
          </p:nvPr>
        </p:nvSpPr>
        <p:spPr/>
        <p:txBody>
          <a:bodyPr/>
          <a:lstStyle/>
          <a:p>
            <a:fld id="{A3F7D6EB-F602-474E-A3DF-BA986835DDBD}" type="datetimeFigureOut">
              <a:rPr lang="zh-CN" altLang="en-US" smtClean="0"/>
              <a:t>2025/1/13</a:t>
            </a:fld>
            <a:endParaRPr lang="zh-CN" altLang="en-US"/>
          </a:p>
        </p:txBody>
      </p:sp>
      <p:sp>
        <p:nvSpPr>
          <p:cNvPr id="6" name="页脚占位符 5">
            <a:extLst>
              <a:ext uri="{FF2B5EF4-FFF2-40B4-BE49-F238E27FC236}">
                <a16:creationId xmlns:a16="http://schemas.microsoft.com/office/drawing/2014/main" id="{D27CCF3C-0782-4D3F-AC01-27B355FA5A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C6AC77-9484-43C8-825D-AD12F253BD6C}"/>
              </a:ext>
            </a:extLst>
          </p:cNvPr>
          <p:cNvSpPr>
            <a:spLocks noGrp="1"/>
          </p:cNvSpPr>
          <p:nvPr>
            <p:ph type="sldNum" sz="quarter" idx="12"/>
          </p:nvPr>
        </p:nvSpPr>
        <p:spPr/>
        <p:txBody>
          <a:bodyPr/>
          <a:lstStyle/>
          <a:p>
            <a:fld id="{0B672C59-5EF5-4059-BF1D-51DACC48F1F7}" type="slidenum">
              <a:rPr lang="zh-CN" altLang="en-US" smtClean="0"/>
              <a:t>‹#›</a:t>
            </a:fld>
            <a:endParaRPr lang="zh-CN" altLang="en-US"/>
          </a:p>
        </p:txBody>
      </p:sp>
    </p:spTree>
    <p:extLst>
      <p:ext uri="{BB962C8B-B14F-4D97-AF65-F5344CB8AC3E}">
        <p14:creationId xmlns:p14="http://schemas.microsoft.com/office/powerpoint/2010/main" val="206819453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887FE-6EC6-409B-9271-82861C6A8F7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D336AB8-8AA5-4793-8CE4-2DAC5F01313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F1F60D-B110-4AEE-A1D7-C4308132E8A3}"/>
              </a:ext>
            </a:extLst>
          </p:cNvPr>
          <p:cNvSpPr>
            <a:spLocks noGrp="1"/>
          </p:cNvSpPr>
          <p:nvPr>
            <p:ph type="dt" sz="half" idx="10"/>
          </p:nvPr>
        </p:nvSpPr>
        <p:spPr/>
        <p:txBody>
          <a:bodyPr/>
          <a:lstStyle/>
          <a:p>
            <a:fld id="{A3F7D6EB-F602-474E-A3DF-BA986835DDBD}"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E4290BD0-C295-465C-B91C-CDBAA4E5DF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707A92-D2B5-4EDE-A2BB-3ECE49A467A3}"/>
              </a:ext>
            </a:extLst>
          </p:cNvPr>
          <p:cNvSpPr>
            <a:spLocks noGrp="1"/>
          </p:cNvSpPr>
          <p:nvPr>
            <p:ph type="sldNum" sz="quarter" idx="12"/>
          </p:nvPr>
        </p:nvSpPr>
        <p:spPr/>
        <p:txBody>
          <a:bodyPr/>
          <a:lstStyle/>
          <a:p>
            <a:fld id="{0B672C59-5EF5-4059-BF1D-51DACC48F1F7}" type="slidenum">
              <a:rPr lang="zh-CN" altLang="en-US" smtClean="0"/>
              <a:t>‹#›</a:t>
            </a:fld>
            <a:endParaRPr lang="zh-CN" altLang="en-US"/>
          </a:p>
        </p:txBody>
      </p:sp>
    </p:spTree>
    <p:extLst>
      <p:ext uri="{BB962C8B-B14F-4D97-AF65-F5344CB8AC3E}">
        <p14:creationId xmlns:p14="http://schemas.microsoft.com/office/powerpoint/2010/main" val="3604492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6890FE7-6E00-4069-AC73-4D44357D3205}"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B4C9DB44-3960-4DA3-AD51-1DC91A787952}" type="slidenum">
              <a:rPr lang="zh-CN" altLang="en-US" smtClean="0"/>
              <a:t>‹#›</a:t>
            </a:fld>
            <a:endParaRPr lang="zh-CN" altLang="en-US"/>
          </a:p>
        </p:txBody>
      </p:sp>
    </p:spTree>
    <p:extLst>
      <p:ext uri="{BB962C8B-B14F-4D97-AF65-F5344CB8AC3E}">
        <p14:creationId xmlns:p14="http://schemas.microsoft.com/office/powerpoint/2010/main" val="400106069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A4A11F6-D270-4A01-93CF-BC7DB61409C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C5997D8-27E6-4BA8-AEDC-494BE1355F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3ADB40E-A984-468D-9C9F-9EDE0CD5410C}"/>
              </a:ext>
            </a:extLst>
          </p:cNvPr>
          <p:cNvSpPr>
            <a:spLocks noGrp="1"/>
          </p:cNvSpPr>
          <p:nvPr>
            <p:ph type="dt" sz="half" idx="10"/>
          </p:nvPr>
        </p:nvSpPr>
        <p:spPr/>
        <p:txBody>
          <a:bodyPr/>
          <a:lstStyle/>
          <a:p>
            <a:fld id="{A3F7D6EB-F602-474E-A3DF-BA986835DDBD}"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B31FAAB2-38B1-46E4-AA44-AEE16935D3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2D0717-CAB9-4126-B4E0-03F411ABC546}"/>
              </a:ext>
            </a:extLst>
          </p:cNvPr>
          <p:cNvSpPr>
            <a:spLocks noGrp="1"/>
          </p:cNvSpPr>
          <p:nvPr>
            <p:ph type="sldNum" sz="quarter" idx="12"/>
          </p:nvPr>
        </p:nvSpPr>
        <p:spPr/>
        <p:txBody>
          <a:bodyPr/>
          <a:lstStyle/>
          <a:p>
            <a:fld id="{0B672C59-5EF5-4059-BF1D-51DACC48F1F7}" type="slidenum">
              <a:rPr lang="zh-CN" altLang="en-US" smtClean="0"/>
              <a:t>‹#›</a:t>
            </a:fld>
            <a:endParaRPr lang="zh-CN" altLang="en-US"/>
          </a:p>
        </p:txBody>
      </p:sp>
    </p:spTree>
    <p:extLst>
      <p:ext uri="{BB962C8B-B14F-4D97-AF65-F5344CB8AC3E}">
        <p14:creationId xmlns:p14="http://schemas.microsoft.com/office/powerpoint/2010/main" val="313953906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526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863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79793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976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4D97A-A5EE-4B8A-B126-1DC5F5F5272E}"/>
              </a:ext>
            </a:extLst>
          </p:cNvPr>
          <p:cNvSpPr>
            <a:spLocks noGrp="1"/>
          </p:cNvSpPr>
          <p:nvPr>
            <p:ph type="ctrTitle"/>
          </p:nvPr>
        </p:nvSpPr>
        <p:spPr>
          <a:xfrm>
            <a:off x="1524000" y="1122363"/>
            <a:ext cx="9144000" cy="2387600"/>
          </a:xfrm>
        </p:spPr>
        <p:txBody>
          <a:bodyPr anchor="b"/>
          <a:lstStyle>
            <a:lvl1pPr algn="ctr">
              <a:defRPr sz="5906"/>
            </a:lvl1pPr>
          </a:lstStyle>
          <a:p>
            <a:r>
              <a:rPr lang="en-US"/>
              <a:t>Click to edit Master title style</a:t>
            </a:r>
          </a:p>
        </p:txBody>
      </p:sp>
      <p:sp>
        <p:nvSpPr>
          <p:cNvPr id="3" name="Subtitle 2">
            <a:extLst>
              <a:ext uri="{FF2B5EF4-FFF2-40B4-BE49-F238E27FC236}">
                <a16:creationId xmlns:a16="http://schemas.microsoft.com/office/drawing/2014/main" id="{24A3808B-515A-4D21-B053-CE8A4A4991B5}"/>
              </a:ext>
            </a:extLst>
          </p:cNvPr>
          <p:cNvSpPr>
            <a:spLocks noGrp="1"/>
          </p:cNvSpPr>
          <p:nvPr>
            <p:ph type="subTitle" idx="1"/>
          </p:nvPr>
        </p:nvSpPr>
        <p:spPr>
          <a:xfrm>
            <a:off x="1524000" y="3602038"/>
            <a:ext cx="9144000" cy="1655762"/>
          </a:xfrm>
        </p:spPr>
        <p:txBody>
          <a:bodyPr/>
          <a:lstStyle>
            <a:lvl1pPr marL="0" indent="0" algn="ctr">
              <a:buNone/>
              <a:defRPr sz="2344"/>
            </a:lvl1pPr>
            <a:lvl2pPr marL="452628" indent="0" algn="ctr">
              <a:buNone/>
              <a:defRPr sz="1969"/>
            </a:lvl2pPr>
            <a:lvl3pPr marL="905256" indent="0" algn="ctr">
              <a:buNone/>
              <a:defRPr sz="1781"/>
            </a:lvl3pPr>
            <a:lvl4pPr marL="1357884" indent="0" algn="ctr">
              <a:buNone/>
              <a:defRPr sz="1594"/>
            </a:lvl4pPr>
            <a:lvl5pPr marL="1810512" indent="0" algn="ctr">
              <a:buNone/>
              <a:defRPr sz="1594"/>
            </a:lvl5pPr>
            <a:lvl6pPr marL="2263140" indent="0" algn="ctr">
              <a:buNone/>
              <a:defRPr sz="1594"/>
            </a:lvl6pPr>
            <a:lvl7pPr marL="2715768" indent="0" algn="ctr">
              <a:buNone/>
              <a:defRPr sz="1594"/>
            </a:lvl7pPr>
            <a:lvl8pPr marL="3168396" indent="0" algn="ctr">
              <a:buNone/>
              <a:defRPr sz="1594"/>
            </a:lvl8pPr>
            <a:lvl9pPr marL="3621024" indent="0" algn="ctr">
              <a:buNone/>
              <a:defRPr sz="1594"/>
            </a:lvl9pPr>
          </a:lstStyle>
          <a:p>
            <a:r>
              <a:rPr lang="en-US"/>
              <a:t>Click to edit Master subtitle style</a:t>
            </a:r>
          </a:p>
        </p:txBody>
      </p:sp>
      <p:sp>
        <p:nvSpPr>
          <p:cNvPr id="4" name="Date Placeholder 3">
            <a:extLst>
              <a:ext uri="{FF2B5EF4-FFF2-40B4-BE49-F238E27FC236}">
                <a16:creationId xmlns:a16="http://schemas.microsoft.com/office/drawing/2014/main" id="{6F3ADC2B-1489-4D04-929D-53B4DB9C936B}"/>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4BB3102-909B-43E7-AD0B-23CD6B9B9D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0301FCB-FE2E-4F01-8B04-79422695DFC5}"/>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1211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74FB-E743-4852-9915-5BAA8AD879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2AAEE8-E202-4F39-B821-FB287AD448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B7E61-48A2-4F13-A99F-4BCE3749FE21}"/>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476CDCF-3B4E-4A72-BCE1-3A4BF9653E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5B7DB4E-CA96-49C0-BA63-5CD0958FBBD3}"/>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3832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94333-00A0-43BB-9F62-790EF9370DC5}"/>
              </a:ext>
            </a:extLst>
          </p:cNvPr>
          <p:cNvSpPr>
            <a:spLocks noGrp="1"/>
          </p:cNvSpPr>
          <p:nvPr>
            <p:ph type="title"/>
          </p:nvPr>
        </p:nvSpPr>
        <p:spPr>
          <a:xfrm>
            <a:off x="831850" y="1709739"/>
            <a:ext cx="10515600" cy="2852737"/>
          </a:xfrm>
        </p:spPr>
        <p:txBody>
          <a:bodyPr anchor="b"/>
          <a:lstStyle>
            <a:lvl1pPr>
              <a:defRPr sz="5906"/>
            </a:lvl1pPr>
          </a:lstStyle>
          <a:p>
            <a:r>
              <a:rPr lang="en-US"/>
              <a:t>Click to edit Master title style</a:t>
            </a:r>
          </a:p>
        </p:txBody>
      </p:sp>
      <p:sp>
        <p:nvSpPr>
          <p:cNvPr id="3" name="Text Placeholder 2">
            <a:extLst>
              <a:ext uri="{FF2B5EF4-FFF2-40B4-BE49-F238E27FC236}">
                <a16:creationId xmlns:a16="http://schemas.microsoft.com/office/drawing/2014/main" id="{29B2B6A6-A538-4E6F-8BE5-BA4147614652}"/>
              </a:ext>
            </a:extLst>
          </p:cNvPr>
          <p:cNvSpPr>
            <a:spLocks noGrp="1"/>
          </p:cNvSpPr>
          <p:nvPr>
            <p:ph type="body" idx="1"/>
          </p:nvPr>
        </p:nvSpPr>
        <p:spPr>
          <a:xfrm>
            <a:off x="831850" y="4589464"/>
            <a:ext cx="10515600" cy="1500187"/>
          </a:xfrm>
        </p:spPr>
        <p:txBody>
          <a:bodyPr/>
          <a:lstStyle>
            <a:lvl1pPr marL="0" indent="0">
              <a:buNone/>
              <a:defRPr sz="2344">
                <a:solidFill>
                  <a:schemeClr val="tx1">
                    <a:tint val="75000"/>
                  </a:schemeClr>
                </a:solidFill>
              </a:defRPr>
            </a:lvl1pPr>
            <a:lvl2pPr marL="452628" indent="0">
              <a:buNone/>
              <a:defRPr sz="1969">
                <a:solidFill>
                  <a:schemeClr val="tx1">
                    <a:tint val="75000"/>
                  </a:schemeClr>
                </a:solidFill>
              </a:defRPr>
            </a:lvl2pPr>
            <a:lvl3pPr marL="905256" indent="0">
              <a:buNone/>
              <a:defRPr sz="1781">
                <a:solidFill>
                  <a:schemeClr val="tx1">
                    <a:tint val="75000"/>
                  </a:schemeClr>
                </a:solidFill>
              </a:defRPr>
            </a:lvl3pPr>
            <a:lvl4pPr marL="1357884" indent="0">
              <a:buNone/>
              <a:defRPr sz="1594">
                <a:solidFill>
                  <a:schemeClr val="tx1">
                    <a:tint val="75000"/>
                  </a:schemeClr>
                </a:solidFill>
              </a:defRPr>
            </a:lvl4pPr>
            <a:lvl5pPr marL="1810512" indent="0">
              <a:buNone/>
              <a:defRPr sz="1594">
                <a:solidFill>
                  <a:schemeClr val="tx1">
                    <a:tint val="75000"/>
                  </a:schemeClr>
                </a:solidFill>
              </a:defRPr>
            </a:lvl5pPr>
            <a:lvl6pPr marL="2263140" indent="0">
              <a:buNone/>
              <a:defRPr sz="1594">
                <a:solidFill>
                  <a:schemeClr val="tx1">
                    <a:tint val="75000"/>
                  </a:schemeClr>
                </a:solidFill>
              </a:defRPr>
            </a:lvl6pPr>
            <a:lvl7pPr marL="2715768" indent="0">
              <a:buNone/>
              <a:defRPr sz="1594">
                <a:solidFill>
                  <a:schemeClr val="tx1">
                    <a:tint val="75000"/>
                  </a:schemeClr>
                </a:solidFill>
              </a:defRPr>
            </a:lvl7pPr>
            <a:lvl8pPr marL="3168396" indent="0">
              <a:buNone/>
              <a:defRPr sz="1594">
                <a:solidFill>
                  <a:schemeClr val="tx1">
                    <a:tint val="75000"/>
                  </a:schemeClr>
                </a:solidFill>
              </a:defRPr>
            </a:lvl8pPr>
            <a:lvl9pPr marL="3621024" indent="0">
              <a:buNone/>
              <a:defRPr sz="159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10C948-971E-422C-9B1E-F1C55B222388}"/>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6D58505-6D1C-456D-A973-0C7AF30ACE0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C8F551B-98A0-424A-9E08-44C9873D9CAF}"/>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236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6B806-42F6-4AB6-989E-1A41C6C04A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26F64D-993C-4977-A74C-98EE340AC0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9B42B9-BF64-4886-ADB8-E680ACC807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AE3A0A-9E16-45C8-A303-3D2B19134210}"/>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1/13/2025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19E063-0676-4DF7-A25D-26EB807B3F3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01A2EA0-5EF4-473E-BA38-C31BC4F2E772}"/>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9640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0788E-5F7E-423B-B85C-D769DDA7A0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17FC7B-DC48-4F9D-A62A-64F144C52620}"/>
              </a:ext>
            </a:extLst>
          </p:cNvPr>
          <p:cNvSpPr>
            <a:spLocks noGrp="1"/>
          </p:cNvSpPr>
          <p:nvPr>
            <p:ph type="body" idx="1"/>
          </p:nvPr>
        </p:nvSpPr>
        <p:spPr>
          <a:xfrm>
            <a:off x="839788" y="1681164"/>
            <a:ext cx="5157787" cy="823912"/>
          </a:xfrm>
        </p:spPr>
        <p:txBody>
          <a:bodyPr anchor="b"/>
          <a:lstStyle>
            <a:lvl1pPr marL="0" indent="0">
              <a:buNone/>
              <a:defRPr sz="2344" b="1"/>
            </a:lvl1pPr>
            <a:lvl2pPr marL="452628" indent="0">
              <a:buNone/>
              <a:defRPr sz="1969" b="1"/>
            </a:lvl2pPr>
            <a:lvl3pPr marL="905256" indent="0">
              <a:buNone/>
              <a:defRPr sz="1781" b="1"/>
            </a:lvl3pPr>
            <a:lvl4pPr marL="1357884" indent="0">
              <a:buNone/>
              <a:defRPr sz="1594" b="1"/>
            </a:lvl4pPr>
            <a:lvl5pPr marL="1810512" indent="0">
              <a:buNone/>
              <a:defRPr sz="1594" b="1"/>
            </a:lvl5pPr>
            <a:lvl6pPr marL="2263140" indent="0">
              <a:buNone/>
              <a:defRPr sz="1594" b="1"/>
            </a:lvl6pPr>
            <a:lvl7pPr marL="2715768" indent="0">
              <a:buNone/>
              <a:defRPr sz="1594" b="1"/>
            </a:lvl7pPr>
            <a:lvl8pPr marL="3168396" indent="0">
              <a:buNone/>
              <a:defRPr sz="1594" b="1"/>
            </a:lvl8pPr>
            <a:lvl9pPr marL="3621024" indent="0">
              <a:buNone/>
              <a:defRPr sz="1594" b="1"/>
            </a:lvl9pPr>
          </a:lstStyle>
          <a:p>
            <a:pPr lvl="0"/>
            <a:r>
              <a:rPr lang="en-US"/>
              <a:t>Click to edit Master text styles</a:t>
            </a:r>
          </a:p>
        </p:txBody>
      </p:sp>
      <p:sp>
        <p:nvSpPr>
          <p:cNvPr id="4" name="Content Placeholder 3">
            <a:extLst>
              <a:ext uri="{FF2B5EF4-FFF2-40B4-BE49-F238E27FC236}">
                <a16:creationId xmlns:a16="http://schemas.microsoft.com/office/drawing/2014/main" id="{F3816148-1C53-41BE-BF3B-9B357EB618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4A4681-D041-46EA-9752-354EBBD03D45}"/>
              </a:ext>
            </a:extLst>
          </p:cNvPr>
          <p:cNvSpPr>
            <a:spLocks noGrp="1"/>
          </p:cNvSpPr>
          <p:nvPr>
            <p:ph type="body" sz="quarter" idx="3"/>
          </p:nvPr>
        </p:nvSpPr>
        <p:spPr>
          <a:xfrm>
            <a:off x="6172200" y="1681164"/>
            <a:ext cx="5183188" cy="823912"/>
          </a:xfrm>
        </p:spPr>
        <p:txBody>
          <a:bodyPr anchor="b"/>
          <a:lstStyle>
            <a:lvl1pPr marL="0" indent="0">
              <a:buNone/>
              <a:defRPr sz="2344" b="1"/>
            </a:lvl1pPr>
            <a:lvl2pPr marL="452628" indent="0">
              <a:buNone/>
              <a:defRPr sz="1969" b="1"/>
            </a:lvl2pPr>
            <a:lvl3pPr marL="905256" indent="0">
              <a:buNone/>
              <a:defRPr sz="1781" b="1"/>
            </a:lvl3pPr>
            <a:lvl4pPr marL="1357884" indent="0">
              <a:buNone/>
              <a:defRPr sz="1594" b="1"/>
            </a:lvl4pPr>
            <a:lvl5pPr marL="1810512" indent="0">
              <a:buNone/>
              <a:defRPr sz="1594" b="1"/>
            </a:lvl5pPr>
            <a:lvl6pPr marL="2263140" indent="0">
              <a:buNone/>
              <a:defRPr sz="1594" b="1"/>
            </a:lvl6pPr>
            <a:lvl7pPr marL="2715768" indent="0">
              <a:buNone/>
              <a:defRPr sz="1594" b="1"/>
            </a:lvl7pPr>
            <a:lvl8pPr marL="3168396" indent="0">
              <a:buNone/>
              <a:defRPr sz="1594" b="1"/>
            </a:lvl8pPr>
            <a:lvl9pPr marL="3621024" indent="0">
              <a:buNone/>
              <a:defRPr sz="1594" b="1"/>
            </a:lvl9pPr>
          </a:lstStyle>
          <a:p>
            <a:pPr lvl="0"/>
            <a:r>
              <a:rPr lang="en-US"/>
              <a:t>Click to edit Master text styles</a:t>
            </a:r>
          </a:p>
        </p:txBody>
      </p:sp>
      <p:sp>
        <p:nvSpPr>
          <p:cNvPr id="6" name="Content Placeholder 5">
            <a:extLst>
              <a:ext uri="{FF2B5EF4-FFF2-40B4-BE49-F238E27FC236}">
                <a16:creationId xmlns:a16="http://schemas.microsoft.com/office/drawing/2014/main" id="{B8616877-8824-4D64-B841-7357DE5A3A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A3A4C1-722A-4BB1-874D-C91C3C38A11E}"/>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1/13/2025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B9F30D6-698C-47B3-9BE0-27A521336F9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E7B323F-72D7-4BE0-935E-B0D17BD5815E}"/>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821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6890FE7-6E00-4069-AC73-4D44357D3205}" type="datetimeFigureOut">
              <a:rPr lang="zh-CN" altLang="en-US" smtClean="0"/>
              <a:t>2025/1/13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4C9DB44-3960-4DA3-AD51-1DC91A787952}" type="slidenum">
              <a:rPr lang="zh-CN" altLang="en-US" smtClean="0"/>
              <a:t>‹#›</a:t>
            </a:fld>
            <a:endParaRPr lang="zh-CN" altLang="en-US"/>
          </a:p>
        </p:txBody>
      </p:sp>
    </p:spTree>
    <p:extLst>
      <p:ext uri="{BB962C8B-B14F-4D97-AF65-F5344CB8AC3E}">
        <p14:creationId xmlns:p14="http://schemas.microsoft.com/office/powerpoint/2010/main" val="2723404686"/>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74270-8E74-41B6-98B0-A2D3E2805A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0B12E0-0351-437D-811F-DB9FD2DAE891}"/>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1/13/2025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DD96B7D-A5C4-4D9F-B7C8-FF0F12686F0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72C79D1-FB5D-458B-9E5F-76AF9F5B1149}"/>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5860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665E13-D64E-4B34-B549-7C314093F65E}"/>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1/13/2025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A561E75-087D-4A1E-B63A-7B81694CCDF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EF37B4F-4C7C-40E9-A98F-8716186D1D3A}"/>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922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AD8DB-8472-48E7-AB32-904FC3B0FE1D}"/>
              </a:ext>
            </a:extLst>
          </p:cNvPr>
          <p:cNvSpPr>
            <a:spLocks noGrp="1"/>
          </p:cNvSpPr>
          <p:nvPr>
            <p:ph type="title"/>
          </p:nvPr>
        </p:nvSpPr>
        <p:spPr>
          <a:xfrm>
            <a:off x="839789" y="457200"/>
            <a:ext cx="3932237" cy="1600200"/>
          </a:xfrm>
        </p:spPr>
        <p:txBody>
          <a:bodyPr anchor="b"/>
          <a:lstStyle>
            <a:lvl1pPr>
              <a:defRPr sz="3188"/>
            </a:lvl1pPr>
          </a:lstStyle>
          <a:p>
            <a:r>
              <a:rPr lang="en-US"/>
              <a:t>Click to edit Master title style</a:t>
            </a:r>
          </a:p>
        </p:txBody>
      </p:sp>
      <p:sp>
        <p:nvSpPr>
          <p:cNvPr id="3" name="Content Placeholder 2">
            <a:extLst>
              <a:ext uri="{FF2B5EF4-FFF2-40B4-BE49-F238E27FC236}">
                <a16:creationId xmlns:a16="http://schemas.microsoft.com/office/drawing/2014/main" id="{6B8D7D03-25F2-428D-8574-1791A97DEAA3}"/>
              </a:ext>
            </a:extLst>
          </p:cNvPr>
          <p:cNvSpPr>
            <a:spLocks noGrp="1"/>
          </p:cNvSpPr>
          <p:nvPr>
            <p:ph idx="1"/>
          </p:nvPr>
        </p:nvSpPr>
        <p:spPr>
          <a:xfrm>
            <a:off x="5183188" y="987426"/>
            <a:ext cx="6172200" cy="4873625"/>
          </a:xfrm>
        </p:spPr>
        <p:txBody>
          <a:bodyPr/>
          <a:lstStyle>
            <a:lvl1pPr>
              <a:defRPr sz="3188"/>
            </a:lvl1pPr>
            <a:lvl2pPr>
              <a:defRPr sz="2813"/>
            </a:lvl2pPr>
            <a:lvl3pPr>
              <a:defRPr sz="2344"/>
            </a:lvl3pPr>
            <a:lvl4pPr>
              <a:defRPr sz="1969"/>
            </a:lvl4pPr>
            <a:lvl5pPr>
              <a:defRPr sz="1969"/>
            </a:lvl5pPr>
            <a:lvl6pPr>
              <a:defRPr sz="1969"/>
            </a:lvl6pPr>
            <a:lvl7pPr>
              <a:defRPr sz="1969"/>
            </a:lvl7pPr>
            <a:lvl8pPr>
              <a:defRPr sz="1969"/>
            </a:lvl8pPr>
            <a:lvl9pPr>
              <a:defRPr sz="19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529923-0DED-4C1C-8F15-0A6C9D73FEA9}"/>
              </a:ext>
            </a:extLst>
          </p:cNvPr>
          <p:cNvSpPr>
            <a:spLocks noGrp="1"/>
          </p:cNvSpPr>
          <p:nvPr>
            <p:ph type="body" sz="half" idx="2"/>
          </p:nvPr>
        </p:nvSpPr>
        <p:spPr>
          <a:xfrm>
            <a:off x="839789" y="2057400"/>
            <a:ext cx="3932237" cy="3811588"/>
          </a:xfrm>
        </p:spPr>
        <p:txBody>
          <a:bodyPr/>
          <a:lstStyle>
            <a:lvl1pPr marL="0" indent="0">
              <a:buNone/>
              <a:defRPr sz="1594"/>
            </a:lvl1pPr>
            <a:lvl2pPr marL="452628" indent="0">
              <a:buNone/>
              <a:defRPr sz="1406"/>
            </a:lvl2pPr>
            <a:lvl3pPr marL="905256" indent="0">
              <a:buNone/>
              <a:defRPr sz="1219"/>
            </a:lvl3pPr>
            <a:lvl4pPr marL="1357884" indent="0">
              <a:buNone/>
              <a:defRPr sz="1031"/>
            </a:lvl4pPr>
            <a:lvl5pPr marL="1810512" indent="0">
              <a:buNone/>
              <a:defRPr sz="1031"/>
            </a:lvl5pPr>
            <a:lvl6pPr marL="2263140" indent="0">
              <a:buNone/>
              <a:defRPr sz="1031"/>
            </a:lvl6pPr>
            <a:lvl7pPr marL="2715768" indent="0">
              <a:buNone/>
              <a:defRPr sz="1031"/>
            </a:lvl7pPr>
            <a:lvl8pPr marL="3168396" indent="0">
              <a:buNone/>
              <a:defRPr sz="1031"/>
            </a:lvl8pPr>
            <a:lvl9pPr marL="3621024" indent="0">
              <a:buNone/>
              <a:defRPr sz="1031"/>
            </a:lvl9pPr>
          </a:lstStyle>
          <a:p>
            <a:pPr lvl="0"/>
            <a:r>
              <a:rPr lang="en-US"/>
              <a:t>Click to edit Master text styles</a:t>
            </a:r>
          </a:p>
        </p:txBody>
      </p:sp>
      <p:sp>
        <p:nvSpPr>
          <p:cNvPr id="5" name="Date Placeholder 4">
            <a:extLst>
              <a:ext uri="{FF2B5EF4-FFF2-40B4-BE49-F238E27FC236}">
                <a16:creationId xmlns:a16="http://schemas.microsoft.com/office/drawing/2014/main" id="{4BD1AB49-329E-46AB-8930-0189A2EF0FF2}"/>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1/13/2025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0AA0FF5-C1C8-4A27-A4B0-CD7B3AC338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FD31E42-E6BE-40A9-BC4F-EE8D9F92F616}"/>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7090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284B-A09A-4274-A4CD-848BEDD4D711}"/>
              </a:ext>
            </a:extLst>
          </p:cNvPr>
          <p:cNvSpPr>
            <a:spLocks noGrp="1"/>
          </p:cNvSpPr>
          <p:nvPr>
            <p:ph type="title"/>
          </p:nvPr>
        </p:nvSpPr>
        <p:spPr>
          <a:xfrm>
            <a:off x="839789" y="457200"/>
            <a:ext cx="3932237" cy="1600200"/>
          </a:xfrm>
        </p:spPr>
        <p:txBody>
          <a:bodyPr anchor="b"/>
          <a:lstStyle>
            <a:lvl1pPr>
              <a:defRPr sz="3188"/>
            </a:lvl1pPr>
          </a:lstStyle>
          <a:p>
            <a:r>
              <a:rPr lang="en-US"/>
              <a:t>Click to edit Master title style</a:t>
            </a:r>
          </a:p>
        </p:txBody>
      </p:sp>
      <p:sp>
        <p:nvSpPr>
          <p:cNvPr id="3" name="Picture Placeholder 2">
            <a:extLst>
              <a:ext uri="{FF2B5EF4-FFF2-40B4-BE49-F238E27FC236}">
                <a16:creationId xmlns:a16="http://schemas.microsoft.com/office/drawing/2014/main" id="{26D1DA72-5F7A-41E0-B581-6FDA3BF1D27E}"/>
              </a:ext>
            </a:extLst>
          </p:cNvPr>
          <p:cNvSpPr>
            <a:spLocks noGrp="1"/>
          </p:cNvSpPr>
          <p:nvPr>
            <p:ph type="pic" idx="1"/>
          </p:nvPr>
        </p:nvSpPr>
        <p:spPr>
          <a:xfrm>
            <a:off x="5183188" y="987426"/>
            <a:ext cx="6172200" cy="4873625"/>
          </a:xfrm>
        </p:spPr>
        <p:txBody>
          <a:bodyPr/>
          <a:lstStyle>
            <a:lvl1pPr marL="0" indent="0">
              <a:buNone/>
              <a:defRPr sz="3188"/>
            </a:lvl1pPr>
            <a:lvl2pPr marL="452628" indent="0">
              <a:buNone/>
              <a:defRPr sz="2813"/>
            </a:lvl2pPr>
            <a:lvl3pPr marL="905256" indent="0">
              <a:buNone/>
              <a:defRPr sz="2344"/>
            </a:lvl3pPr>
            <a:lvl4pPr marL="1357884" indent="0">
              <a:buNone/>
              <a:defRPr sz="1969"/>
            </a:lvl4pPr>
            <a:lvl5pPr marL="1810512" indent="0">
              <a:buNone/>
              <a:defRPr sz="1969"/>
            </a:lvl5pPr>
            <a:lvl6pPr marL="2263140" indent="0">
              <a:buNone/>
              <a:defRPr sz="1969"/>
            </a:lvl6pPr>
            <a:lvl7pPr marL="2715768" indent="0">
              <a:buNone/>
              <a:defRPr sz="1969"/>
            </a:lvl7pPr>
            <a:lvl8pPr marL="3168396" indent="0">
              <a:buNone/>
              <a:defRPr sz="1969"/>
            </a:lvl8pPr>
            <a:lvl9pPr marL="3621024" indent="0">
              <a:buNone/>
              <a:defRPr sz="1969"/>
            </a:lvl9pPr>
          </a:lstStyle>
          <a:p>
            <a:endParaRPr lang="en-US"/>
          </a:p>
        </p:txBody>
      </p:sp>
      <p:sp>
        <p:nvSpPr>
          <p:cNvPr id="4" name="Text Placeholder 3">
            <a:extLst>
              <a:ext uri="{FF2B5EF4-FFF2-40B4-BE49-F238E27FC236}">
                <a16:creationId xmlns:a16="http://schemas.microsoft.com/office/drawing/2014/main" id="{B2D95225-3110-4117-8527-6B6A9B3151D9}"/>
              </a:ext>
            </a:extLst>
          </p:cNvPr>
          <p:cNvSpPr>
            <a:spLocks noGrp="1"/>
          </p:cNvSpPr>
          <p:nvPr>
            <p:ph type="body" sz="half" idx="2"/>
          </p:nvPr>
        </p:nvSpPr>
        <p:spPr>
          <a:xfrm>
            <a:off x="839789" y="2057400"/>
            <a:ext cx="3932237" cy="3811588"/>
          </a:xfrm>
        </p:spPr>
        <p:txBody>
          <a:bodyPr/>
          <a:lstStyle>
            <a:lvl1pPr marL="0" indent="0">
              <a:buNone/>
              <a:defRPr sz="1594"/>
            </a:lvl1pPr>
            <a:lvl2pPr marL="452628" indent="0">
              <a:buNone/>
              <a:defRPr sz="1406"/>
            </a:lvl2pPr>
            <a:lvl3pPr marL="905256" indent="0">
              <a:buNone/>
              <a:defRPr sz="1219"/>
            </a:lvl3pPr>
            <a:lvl4pPr marL="1357884" indent="0">
              <a:buNone/>
              <a:defRPr sz="1031"/>
            </a:lvl4pPr>
            <a:lvl5pPr marL="1810512" indent="0">
              <a:buNone/>
              <a:defRPr sz="1031"/>
            </a:lvl5pPr>
            <a:lvl6pPr marL="2263140" indent="0">
              <a:buNone/>
              <a:defRPr sz="1031"/>
            </a:lvl6pPr>
            <a:lvl7pPr marL="2715768" indent="0">
              <a:buNone/>
              <a:defRPr sz="1031"/>
            </a:lvl7pPr>
            <a:lvl8pPr marL="3168396" indent="0">
              <a:buNone/>
              <a:defRPr sz="1031"/>
            </a:lvl8pPr>
            <a:lvl9pPr marL="3621024" indent="0">
              <a:buNone/>
              <a:defRPr sz="1031"/>
            </a:lvl9pPr>
          </a:lstStyle>
          <a:p>
            <a:pPr lvl="0"/>
            <a:r>
              <a:rPr lang="en-US"/>
              <a:t>Click to edit Master text styles</a:t>
            </a:r>
          </a:p>
        </p:txBody>
      </p:sp>
      <p:sp>
        <p:nvSpPr>
          <p:cNvPr id="5" name="Date Placeholder 4">
            <a:extLst>
              <a:ext uri="{FF2B5EF4-FFF2-40B4-BE49-F238E27FC236}">
                <a16:creationId xmlns:a16="http://schemas.microsoft.com/office/drawing/2014/main" id="{E63B9370-F908-4ACB-93DA-14F153F9ECC5}"/>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1/13/2025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F7F37C-165C-4204-B1FF-25E14681D13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320E298-2E80-458E-A721-E549CEC2E298}"/>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089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629B-933D-4BE3-944E-A5D25E6DB3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AA9D2C-A165-418E-932F-3149C6E175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701DD-7F11-46F0-84C9-A24461A8E977}"/>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9D14D04-9081-4B9D-974B-CE828DEDCE2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2882E08-CC19-4B78-AC77-D2766ACECBC2}"/>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3353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288387-8CA8-4816-B356-82AA6BB0AB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29EA0C-34FF-428C-BA0B-92CB94DFD0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9498B-E444-439F-B7BF-117F981AE915}"/>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789499A-0837-4B28-8A0E-F8AEDD0C43F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34A944-FF6A-40A9-AB06-68081484A9A7}"/>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85434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4"/>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p:spPr>
        <p:txBody>
          <a:bodyPr/>
          <a:lstStyle>
            <a:lvl1pPr marL="0" indent="0" algn="ctr">
              <a:buNone/>
              <a:defRPr sz="1800"/>
            </a:lvl1pPr>
            <a:lvl2pPr marL="342833" indent="0" algn="ctr">
              <a:buNone/>
              <a:defRPr sz="1500"/>
            </a:lvl2pPr>
            <a:lvl3pPr marL="685665" indent="0" algn="ctr">
              <a:buNone/>
              <a:defRPr sz="1425"/>
            </a:lvl3pPr>
            <a:lvl4pPr marL="1028498" indent="0" algn="ctr">
              <a:buNone/>
              <a:defRPr sz="1200"/>
            </a:lvl4pPr>
            <a:lvl5pPr marL="1371331" indent="0" algn="ctr">
              <a:buNone/>
              <a:defRPr sz="1200"/>
            </a:lvl5pPr>
            <a:lvl6pPr marL="1714163" indent="0" algn="ctr">
              <a:buNone/>
              <a:defRPr sz="1200"/>
            </a:lvl6pPr>
            <a:lvl7pPr marL="2056994" indent="0" algn="ctr">
              <a:buNone/>
              <a:defRPr sz="1200"/>
            </a:lvl7pPr>
            <a:lvl8pPr marL="2399828" indent="0" algn="ctr">
              <a:buNone/>
              <a:defRPr sz="1200"/>
            </a:lvl8pPr>
            <a:lvl9pPr marL="274266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10440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941698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3"/>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0" y="4589467"/>
            <a:ext cx="10515600" cy="1500188"/>
          </a:xfrm>
        </p:spPr>
        <p:txBody>
          <a:bodyPr/>
          <a:lstStyle>
            <a:lvl1pPr marL="0" indent="0">
              <a:buNone/>
              <a:defRPr sz="1800">
                <a:solidFill>
                  <a:schemeClr val="tx1">
                    <a:tint val="75000"/>
                  </a:schemeClr>
                </a:solidFill>
              </a:defRPr>
            </a:lvl1pPr>
            <a:lvl2pPr marL="342833" indent="0">
              <a:buNone/>
              <a:defRPr sz="1500">
                <a:solidFill>
                  <a:schemeClr val="tx1">
                    <a:tint val="75000"/>
                  </a:schemeClr>
                </a:solidFill>
              </a:defRPr>
            </a:lvl2pPr>
            <a:lvl3pPr marL="685665" indent="0">
              <a:buNone/>
              <a:defRPr sz="1425">
                <a:solidFill>
                  <a:schemeClr val="tx1">
                    <a:tint val="75000"/>
                  </a:schemeClr>
                </a:solidFill>
              </a:defRPr>
            </a:lvl3pPr>
            <a:lvl4pPr marL="1028498" indent="0">
              <a:buNone/>
              <a:defRPr sz="1200">
                <a:solidFill>
                  <a:schemeClr val="tx1">
                    <a:tint val="75000"/>
                  </a:schemeClr>
                </a:solidFill>
              </a:defRPr>
            </a:lvl4pPr>
            <a:lvl5pPr marL="1371331" indent="0">
              <a:buNone/>
              <a:defRPr sz="1200">
                <a:solidFill>
                  <a:schemeClr val="tx1">
                    <a:tint val="75000"/>
                  </a:schemeClr>
                </a:solidFill>
              </a:defRPr>
            </a:lvl5pPr>
            <a:lvl6pPr marL="1714163" indent="0">
              <a:buNone/>
              <a:defRPr sz="1200">
                <a:solidFill>
                  <a:schemeClr val="tx1">
                    <a:tint val="75000"/>
                  </a:schemeClr>
                </a:solidFill>
              </a:defRPr>
            </a:lvl6pPr>
            <a:lvl7pPr marL="2056994" indent="0">
              <a:buNone/>
              <a:defRPr sz="1200">
                <a:solidFill>
                  <a:schemeClr val="tx1">
                    <a:tint val="75000"/>
                  </a:schemeClr>
                </a:solidFill>
              </a:defRPr>
            </a:lvl7pPr>
            <a:lvl8pPr marL="2399828" indent="0">
              <a:buNone/>
              <a:defRPr sz="1200">
                <a:solidFill>
                  <a:schemeClr val="tx1">
                    <a:tint val="75000"/>
                  </a:schemeClr>
                </a:solidFill>
              </a:defRPr>
            </a:lvl8pPr>
            <a:lvl9pPr marL="274266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36274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7"/>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1" y="1825627"/>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60350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6890FE7-6E00-4069-AC73-4D44357D3205}" type="datetimeFigureOut">
              <a:rPr lang="zh-CN" altLang="en-US" smtClean="0"/>
              <a:t>2025/1/13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4C9DB44-3960-4DA3-AD51-1DC91A787952}" type="slidenum">
              <a:rPr lang="zh-CN" altLang="en-US" smtClean="0"/>
              <a:t>‹#›</a:t>
            </a:fld>
            <a:endParaRPr lang="zh-CN" altLang="en-US"/>
          </a:p>
        </p:txBody>
      </p:sp>
    </p:spTree>
    <p:extLst>
      <p:ext uri="{BB962C8B-B14F-4D97-AF65-F5344CB8AC3E}">
        <p14:creationId xmlns:p14="http://schemas.microsoft.com/office/powerpoint/2010/main" val="205104305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8"/>
            <a:ext cx="10515600" cy="1325564"/>
          </a:xfrm>
        </p:spPr>
        <p:txBody>
          <a:bodyPr/>
          <a:lstStyle/>
          <a:p>
            <a:r>
              <a:rPr lang="zh-CN" altLang="en-US"/>
              <a:t>单击此处编辑母版标题样式</a:t>
            </a:r>
          </a:p>
        </p:txBody>
      </p:sp>
      <p:sp>
        <p:nvSpPr>
          <p:cNvPr id="3" name="文本占位符 2"/>
          <p:cNvSpPr>
            <a:spLocks noGrp="1"/>
          </p:cNvSpPr>
          <p:nvPr>
            <p:ph type="body" idx="1"/>
          </p:nvPr>
        </p:nvSpPr>
        <p:spPr>
          <a:xfrm>
            <a:off x="1186777" y="1778440"/>
            <a:ext cx="4873574" cy="823912"/>
          </a:xfrm>
        </p:spPr>
        <p:txBody>
          <a:bodyPr anchor="ctr" anchorCtr="0"/>
          <a:lstStyle>
            <a:lvl1pPr marL="0" indent="0">
              <a:buNone/>
              <a:defRPr sz="2100"/>
            </a:lvl1pPr>
            <a:lvl2pPr marL="342833" indent="0">
              <a:buNone/>
              <a:defRPr sz="1800"/>
            </a:lvl2pPr>
            <a:lvl3pPr marL="685665" indent="0">
              <a:buNone/>
              <a:defRPr sz="1500"/>
            </a:lvl3pPr>
            <a:lvl4pPr marL="1028498" indent="0">
              <a:buNone/>
              <a:defRPr sz="1425"/>
            </a:lvl4pPr>
            <a:lvl5pPr marL="1371331" indent="0">
              <a:buNone/>
              <a:defRPr sz="1425"/>
            </a:lvl5pPr>
            <a:lvl6pPr marL="1714163" indent="0">
              <a:buNone/>
              <a:defRPr sz="1425"/>
            </a:lvl6pPr>
            <a:lvl7pPr marL="2056994" indent="0">
              <a:buNone/>
              <a:defRPr sz="1425"/>
            </a:lvl7pPr>
            <a:lvl8pPr marL="2399828" indent="0">
              <a:buNone/>
              <a:defRPr sz="1425"/>
            </a:lvl8pPr>
            <a:lvl9pPr marL="2742660" indent="0">
              <a:buNone/>
              <a:defRPr sz="1425"/>
            </a:lvl9pPr>
          </a:lstStyle>
          <a:p>
            <a:pPr lvl="0"/>
            <a:r>
              <a:rPr lang="zh-CN" altLang="en-US"/>
              <a:t>单击此处编辑母版文本样式</a:t>
            </a:r>
          </a:p>
        </p:txBody>
      </p:sp>
      <p:sp>
        <p:nvSpPr>
          <p:cNvPr id="4" name="内容占位符 3"/>
          <p:cNvSpPr>
            <a:spLocks noGrp="1"/>
          </p:cNvSpPr>
          <p:nvPr>
            <p:ph sz="half" idx="2"/>
          </p:nvPr>
        </p:nvSpPr>
        <p:spPr>
          <a:xfrm>
            <a:off x="1186777" y="2665380"/>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7" y="1778440"/>
            <a:ext cx="4897576" cy="823912"/>
          </a:xfrm>
        </p:spPr>
        <p:txBody>
          <a:bodyPr anchor="ctr" anchorCtr="0"/>
          <a:lstStyle>
            <a:lvl1pPr marL="0" indent="0">
              <a:buNone/>
              <a:defRPr sz="2100"/>
            </a:lvl1pPr>
            <a:lvl2pPr marL="342833" indent="0">
              <a:buNone/>
              <a:defRPr sz="1800"/>
            </a:lvl2pPr>
            <a:lvl3pPr marL="685665" indent="0">
              <a:buNone/>
              <a:defRPr sz="1500"/>
            </a:lvl3pPr>
            <a:lvl4pPr marL="1028498" indent="0">
              <a:buNone/>
              <a:defRPr sz="1425"/>
            </a:lvl4pPr>
            <a:lvl5pPr marL="1371331" indent="0">
              <a:buNone/>
              <a:defRPr sz="1425"/>
            </a:lvl5pPr>
            <a:lvl6pPr marL="1714163" indent="0">
              <a:buNone/>
              <a:defRPr sz="1425"/>
            </a:lvl6pPr>
            <a:lvl7pPr marL="2056994" indent="0">
              <a:buNone/>
              <a:defRPr sz="1425"/>
            </a:lvl7pPr>
            <a:lvl8pPr marL="2399828" indent="0">
              <a:buNone/>
              <a:defRPr sz="1425"/>
            </a:lvl8pPr>
            <a:lvl9pPr marL="2742660" indent="0">
              <a:buNone/>
              <a:defRPr sz="1425"/>
            </a:lvl9pPr>
          </a:lstStyle>
          <a:p>
            <a:pPr lvl="0"/>
            <a:r>
              <a:rPr lang="zh-CN" altLang="en-US"/>
              <a:t>单击此处编辑母版文本样式</a:t>
            </a:r>
          </a:p>
        </p:txBody>
      </p:sp>
      <p:sp>
        <p:nvSpPr>
          <p:cNvPr id="6" name="内容占位符 5"/>
          <p:cNvSpPr>
            <a:spLocks noGrp="1"/>
          </p:cNvSpPr>
          <p:nvPr>
            <p:ph sz="quarter" idx="4"/>
          </p:nvPr>
        </p:nvSpPr>
        <p:spPr>
          <a:xfrm>
            <a:off x="6256937" y="2665380"/>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25699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60124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405137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1" y="457205"/>
            <a:ext cx="4165349" cy="1600201"/>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91" y="457204"/>
            <a:ext cx="6172200" cy="5403851"/>
          </a:xfrm>
        </p:spPr>
        <p:txBody>
          <a:bodyPr/>
          <a:lstStyle>
            <a:lvl1pPr marL="0" indent="0">
              <a:buNone/>
              <a:defRPr sz="2400"/>
            </a:lvl1pPr>
            <a:lvl2pPr marL="342833" indent="0">
              <a:buNone/>
              <a:defRPr sz="2100"/>
            </a:lvl2pPr>
            <a:lvl3pPr marL="685665" indent="0">
              <a:buNone/>
              <a:defRPr sz="1800"/>
            </a:lvl3pPr>
            <a:lvl4pPr marL="1028498" indent="0">
              <a:buNone/>
              <a:defRPr sz="1500"/>
            </a:lvl4pPr>
            <a:lvl5pPr marL="1371331" indent="0">
              <a:buNone/>
              <a:defRPr sz="1500"/>
            </a:lvl5pPr>
            <a:lvl6pPr marL="1714163" indent="0">
              <a:buNone/>
              <a:defRPr sz="1500"/>
            </a:lvl6pPr>
            <a:lvl7pPr marL="2056994" indent="0">
              <a:buNone/>
              <a:defRPr sz="1500"/>
            </a:lvl7pPr>
            <a:lvl8pPr marL="2399828" indent="0">
              <a:buNone/>
              <a:defRPr sz="1500"/>
            </a:lvl8pPr>
            <a:lvl9pPr marL="2742660" indent="0">
              <a:buNone/>
              <a:defRPr sz="1500"/>
            </a:lvl9pPr>
          </a:lstStyle>
          <a:p>
            <a:endParaRPr lang="zh-CN" altLang="en-US"/>
          </a:p>
        </p:txBody>
      </p:sp>
      <p:sp>
        <p:nvSpPr>
          <p:cNvPr id="4" name="文本占位符 3"/>
          <p:cNvSpPr>
            <a:spLocks noGrp="1"/>
          </p:cNvSpPr>
          <p:nvPr>
            <p:ph type="body" sz="half" idx="2"/>
          </p:nvPr>
        </p:nvSpPr>
        <p:spPr>
          <a:xfrm>
            <a:off x="839791" y="2057403"/>
            <a:ext cx="4165349" cy="3811589"/>
          </a:xfrm>
        </p:spPr>
        <p:txBody>
          <a:bodyPr/>
          <a:lstStyle>
            <a:lvl1pPr marL="0" indent="0">
              <a:buNone/>
              <a:defRPr sz="1500"/>
            </a:lvl1pPr>
            <a:lvl2pPr marL="342833" indent="0">
              <a:buNone/>
              <a:defRPr sz="1425"/>
            </a:lvl2pPr>
            <a:lvl3pPr marL="685665" indent="0">
              <a:buNone/>
              <a:defRPr sz="1200"/>
            </a:lvl3pPr>
            <a:lvl4pPr marL="1028498" indent="0">
              <a:buNone/>
              <a:defRPr sz="1050"/>
            </a:lvl4pPr>
            <a:lvl5pPr marL="1371331" indent="0">
              <a:buNone/>
              <a:defRPr sz="1050"/>
            </a:lvl5pPr>
            <a:lvl6pPr marL="1714163" indent="0">
              <a:buNone/>
              <a:defRPr sz="1050"/>
            </a:lvl6pPr>
            <a:lvl7pPr marL="2056994" indent="0">
              <a:buNone/>
              <a:defRPr sz="1050"/>
            </a:lvl7pPr>
            <a:lvl8pPr marL="2399828" indent="0">
              <a:buNone/>
              <a:defRPr sz="1050"/>
            </a:lvl8pPr>
            <a:lvl9pPr marL="274266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227688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7" y="365126"/>
            <a:ext cx="2628899"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6"/>
            <a:ext cx="7734299"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93776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89747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119777" y="477366"/>
            <a:ext cx="4320000" cy="4320000"/>
          </a:xfrm>
          <a:prstGeom prst="ellipse">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solidFill>
                  <a:schemeClr val="lt1"/>
                </a:solidFill>
              </a:defRPr>
            </a:lvl1pPr>
          </a:lstStyle>
          <a:p>
            <a:pPr marL="0" lvl="0" algn="ctr"/>
            <a:endParaRPr lang="zh-CN" altLang="en-US" dirty="0"/>
          </a:p>
        </p:txBody>
      </p:sp>
      <p:sp>
        <p:nvSpPr>
          <p:cNvPr id="10" name="图片占位符 9"/>
          <p:cNvSpPr>
            <a:spLocks noGrp="1"/>
          </p:cNvSpPr>
          <p:nvPr>
            <p:ph type="pic" sz="quarter" idx="11"/>
          </p:nvPr>
        </p:nvSpPr>
        <p:spPr>
          <a:xfrm>
            <a:off x="6074115" y="2374901"/>
            <a:ext cx="3960000" cy="3960000"/>
          </a:xfrm>
          <a:prstGeom prst="ellipse">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Tree>
    <p:extLst>
      <p:ext uri="{BB962C8B-B14F-4D97-AF65-F5344CB8AC3E}">
        <p14:creationId xmlns:p14="http://schemas.microsoft.com/office/powerpoint/2010/main" val="36358285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23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480075" y="2861015"/>
            <a:ext cx="3223624" cy="3223623"/>
          </a:xfrm>
          <a:prstGeom prst="ellipse">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solidFill>
                  <a:schemeClr val="lt1"/>
                </a:solidFill>
              </a:defRPr>
            </a:lvl1pPr>
          </a:lstStyle>
          <a:p>
            <a:pPr marL="0" lvl="0" algn="ctr"/>
            <a:endParaRPr lang="zh-CN" altLang="en-US" dirty="0"/>
          </a:p>
        </p:txBody>
      </p:sp>
      <p:sp>
        <p:nvSpPr>
          <p:cNvPr id="10" name="图片占位符 9"/>
          <p:cNvSpPr>
            <a:spLocks noGrp="1"/>
          </p:cNvSpPr>
          <p:nvPr>
            <p:ph type="pic" sz="quarter" idx="11"/>
          </p:nvPr>
        </p:nvSpPr>
        <p:spPr>
          <a:xfrm>
            <a:off x="5211524" y="508002"/>
            <a:ext cx="5043237" cy="5043239"/>
          </a:xfrm>
          <a:prstGeom prst="ellipse">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1" name="图片占位符 10"/>
          <p:cNvSpPr>
            <a:spLocks noGrp="1"/>
          </p:cNvSpPr>
          <p:nvPr>
            <p:ph type="pic" sz="quarter" idx="12"/>
          </p:nvPr>
        </p:nvSpPr>
        <p:spPr>
          <a:xfrm>
            <a:off x="8427956" y="2861018"/>
            <a:ext cx="3653609" cy="3653611"/>
          </a:xfrm>
          <a:prstGeom prst="ellipse">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Tree>
    <p:extLst>
      <p:ext uri="{BB962C8B-B14F-4D97-AF65-F5344CB8AC3E}">
        <p14:creationId xmlns:p14="http://schemas.microsoft.com/office/powerpoint/2010/main" val="12394063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42" presetClass="entr" presetSubtype="0" fill="hold" grpId="0" nodeType="withEffect">
                                  <p:stCondLst>
                                    <p:cond delay="39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39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rot="20730623">
            <a:off x="1268083" y="901863"/>
            <a:ext cx="4258648" cy="5183410"/>
          </a:xfrm>
          <a:prstGeom prst="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8" name="图片占位符 7"/>
          <p:cNvSpPr>
            <a:spLocks noGrp="1"/>
          </p:cNvSpPr>
          <p:nvPr>
            <p:ph type="pic" sz="quarter" idx="11"/>
          </p:nvPr>
        </p:nvSpPr>
        <p:spPr>
          <a:xfrm rot="1765907">
            <a:off x="6483937" y="2632867"/>
            <a:ext cx="2888641" cy="3515905"/>
          </a:xfrm>
          <a:prstGeom prst="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Tree>
    <p:extLst>
      <p:ext uri="{BB962C8B-B14F-4D97-AF65-F5344CB8AC3E}">
        <p14:creationId xmlns:p14="http://schemas.microsoft.com/office/powerpoint/2010/main" val="19242643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310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rot="474100">
            <a:off x="6" y="670092"/>
            <a:ext cx="5021985" cy="5427041"/>
          </a:xfrm>
          <a:prstGeom prst="star5">
            <a:avLst>
              <a:gd name="adj" fmla="val 31163"/>
              <a:gd name="hf" fmla="val 105146"/>
              <a:gd name="vf" fmla="val 110557"/>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0" name="图片占位符 9"/>
          <p:cNvSpPr>
            <a:spLocks noGrp="1"/>
          </p:cNvSpPr>
          <p:nvPr>
            <p:ph type="pic" sz="quarter" idx="11"/>
          </p:nvPr>
        </p:nvSpPr>
        <p:spPr>
          <a:xfrm>
            <a:off x="4711706" y="2867191"/>
            <a:ext cx="3147673" cy="3147674"/>
          </a:xfrm>
          <a:prstGeom prst="ellipse">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1" name="图片占位符 10"/>
          <p:cNvSpPr>
            <a:spLocks noGrp="1"/>
          </p:cNvSpPr>
          <p:nvPr>
            <p:ph type="pic" sz="quarter" idx="12"/>
          </p:nvPr>
        </p:nvSpPr>
        <p:spPr>
          <a:xfrm rot="21041193">
            <a:off x="7155708" y="162089"/>
            <a:ext cx="4876565" cy="5410200"/>
          </a:xfrm>
          <a:prstGeom prst="star5">
            <a:avLst>
              <a:gd name="adj" fmla="val 31310"/>
              <a:gd name="hf" fmla="val 105146"/>
              <a:gd name="vf" fmla="val 110557"/>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Tree>
    <p:extLst>
      <p:ext uri="{BB962C8B-B14F-4D97-AF65-F5344CB8AC3E}">
        <p14:creationId xmlns:p14="http://schemas.microsoft.com/office/powerpoint/2010/main" val="17589042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par>
                                <p:cTn id="10" presetID="52" presetClass="entr" presetSubtype="0" fill="hold" grpId="0" nodeType="withEffect">
                                  <p:stCondLst>
                                    <p:cond delay="3000"/>
                                  </p:stCondLst>
                                  <p:childTnLst>
                                    <p:set>
                                      <p:cBhvr>
                                        <p:cTn id="11" dur="1" fill="hold">
                                          <p:stCondLst>
                                            <p:cond delay="0"/>
                                          </p:stCondLst>
                                        </p:cTn>
                                        <p:tgtEl>
                                          <p:spTgt spid="10"/>
                                        </p:tgtEl>
                                        <p:attrNameLst>
                                          <p:attrName>style.visibility</p:attrName>
                                        </p:attrNameLst>
                                      </p:cBhvr>
                                      <p:to>
                                        <p:strVal val="visible"/>
                                      </p:to>
                                    </p:set>
                                    <p:animScale>
                                      <p:cBhvr>
                                        <p:cTn id="1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0"/>
                                        </p:tgtEl>
                                        <p:attrNameLst>
                                          <p:attrName>ppt_x</p:attrName>
                                          <p:attrName>ppt_y</p:attrName>
                                        </p:attrNameLst>
                                      </p:cBhvr>
                                    </p:animMotion>
                                    <p:animEffect transition="in" filter="fade">
                                      <p:cBhvr>
                                        <p:cTn id="14" dur="1000"/>
                                        <p:tgtEl>
                                          <p:spTgt spid="10"/>
                                        </p:tgtEl>
                                      </p:cBhvr>
                                    </p:animEffect>
                                  </p:childTnLst>
                                </p:cTn>
                              </p:par>
                              <p:par>
                                <p:cTn id="15" presetID="52" presetClass="entr" presetSubtype="0" fill="hold" grpId="0" nodeType="withEffect">
                                  <p:stCondLst>
                                    <p:cond delay="6000"/>
                                  </p:stCondLst>
                                  <p:childTnLst>
                                    <p:set>
                                      <p:cBhvr>
                                        <p:cTn id="16" dur="1" fill="hold">
                                          <p:stCondLst>
                                            <p:cond delay="0"/>
                                          </p:stCondLst>
                                        </p:cTn>
                                        <p:tgtEl>
                                          <p:spTgt spid="11"/>
                                        </p:tgtEl>
                                        <p:attrNameLst>
                                          <p:attrName>style.visibility</p:attrName>
                                        </p:attrNameLst>
                                      </p:cBhvr>
                                      <p:to>
                                        <p:strVal val="visible"/>
                                      </p:to>
                                    </p:set>
                                    <p:animScale>
                                      <p:cBhvr>
                                        <p:cTn id="1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1"/>
                                        </p:tgtEl>
                                        <p:attrNameLst>
                                          <p:attrName>ppt_x</p:attrName>
                                          <p:attrName>ppt_y</p:attrName>
                                        </p:attrNameLst>
                                      </p:cBhvr>
                                    </p:animMotion>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6890FE7-6E00-4069-AC73-4D44357D3205}" type="datetimeFigureOut">
              <a:rPr lang="zh-CN" altLang="en-US" smtClean="0"/>
              <a:t>2025/1/13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4C9DB44-3960-4DA3-AD51-1DC91A787952}" type="slidenum">
              <a:rPr lang="zh-CN" altLang="en-US" smtClean="0"/>
              <a:t>‹#›</a:t>
            </a:fld>
            <a:endParaRPr lang="zh-CN" altLang="en-US"/>
          </a:p>
        </p:txBody>
      </p:sp>
    </p:spTree>
    <p:extLst>
      <p:ext uri="{BB962C8B-B14F-4D97-AF65-F5344CB8AC3E}">
        <p14:creationId xmlns:p14="http://schemas.microsoft.com/office/powerpoint/2010/main" val="20714086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50325" y="3111948"/>
            <a:ext cx="3557669" cy="3246575"/>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1" name="图片占位符 10"/>
          <p:cNvSpPr>
            <a:spLocks noGrp="1"/>
          </p:cNvSpPr>
          <p:nvPr>
            <p:ph type="pic" sz="quarter" idx="11"/>
          </p:nvPr>
        </p:nvSpPr>
        <p:spPr>
          <a:xfrm>
            <a:off x="4007992" y="712091"/>
            <a:ext cx="4273896" cy="5256912"/>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2" name="图片占位符 11"/>
          <p:cNvSpPr>
            <a:spLocks noGrp="1"/>
          </p:cNvSpPr>
          <p:nvPr>
            <p:ph type="pic" sz="quarter" idx="12"/>
          </p:nvPr>
        </p:nvSpPr>
        <p:spPr>
          <a:xfrm>
            <a:off x="8281887" y="1389711"/>
            <a:ext cx="3557669" cy="3246575"/>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Tree>
    <p:extLst>
      <p:ext uri="{BB962C8B-B14F-4D97-AF65-F5344CB8AC3E}">
        <p14:creationId xmlns:p14="http://schemas.microsoft.com/office/powerpoint/2010/main" val="92735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by="(-#ppt_w*2)" calcmode="lin" valueType="num">
                                      <p:cBhvr rctx="PPT">
                                        <p:cTn id="7" dur="500" autoRev="1" fill="hold">
                                          <p:stCondLst>
                                            <p:cond delay="0"/>
                                          </p:stCondLst>
                                        </p:cTn>
                                        <p:tgtEl>
                                          <p:spTgt spid="10"/>
                                        </p:tgtEl>
                                        <p:attrNameLst>
                                          <p:attrName>ppt_w</p:attrName>
                                        </p:attrNameLst>
                                      </p:cBhvr>
                                    </p:anim>
                                    <p:anim by="(#ppt_w*0.50)" calcmode="lin" valueType="num">
                                      <p:cBhvr>
                                        <p:cTn id="8" dur="500" decel="50000" autoRev="1" fill="hold">
                                          <p:stCondLst>
                                            <p:cond delay="0"/>
                                          </p:stCondLst>
                                        </p:cTn>
                                        <p:tgtEl>
                                          <p:spTgt spid="10"/>
                                        </p:tgtEl>
                                        <p:attrNameLst>
                                          <p:attrName>ppt_x</p:attrName>
                                        </p:attrNameLst>
                                      </p:cBhvr>
                                    </p:anim>
                                    <p:anim from="(-#ppt_h/2)" to="(#ppt_y)" calcmode="lin" valueType="num">
                                      <p:cBhvr>
                                        <p:cTn id="9" dur="1000" fill="hold">
                                          <p:stCondLst>
                                            <p:cond delay="0"/>
                                          </p:stCondLst>
                                        </p:cTn>
                                        <p:tgtEl>
                                          <p:spTgt spid="10"/>
                                        </p:tgtEl>
                                        <p:attrNameLst>
                                          <p:attrName>ppt_y</p:attrName>
                                        </p:attrNameLst>
                                      </p:cBhvr>
                                    </p:anim>
                                    <p:animRot by="21600000">
                                      <p:cBhvr>
                                        <p:cTn id="10" dur="1000" fill="hold">
                                          <p:stCondLst>
                                            <p:cond delay="0"/>
                                          </p:stCondLst>
                                        </p:cTn>
                                        <p:tgtEl>
                                          <p:spTgt spid="10"/>
                                        </p:tgtEl>
                                        <p:attrNameLst>
                                          <p:attrName>r</p:attrName>
                                        </p:attrNameLst>
                                      </p:cBhvr>
                                    </p:animRot>
                                  </p:childTnLst>
                                </p:cTn>
                              </p:par>
                              <p:par>
                                <p:cTn id="11" presetID="56" presetClass="entr" presetSubtype="0" fill="hold" grpId="0" nodeType="withEffect">
                                  <p:stCondLst>
                                    <p:cond delay="3200"/>
                                  </p:stCondLst>
                                  <p:iterate type="lt">
                                    <p:tmPct val="10000"/>
                                  </p:iterate>
                                  <p:childTnLst>
                                    <p:set>
                                      <p:cBhvr>
                                        <p:cTn id="12" dur="1" fill="hold">
                                          <p:stCondLst>
                                            <p:cond delay="0"/>
                                          </p:stCondLst>
                                        </p:cTn>
                                        <p:tgtEl>
                                          <p:spTgt spid="11"/>
                                        </p:tgtEl>
                                        <p:attrNameLst>
                                          <p:attrName>style.visibility</p:attrName>
                                        </p:attrNameLst>
                                      </p:cBhvr>
                                      <p:to>
                                        <p:strVal val="visible"/>
                                      </p:to>
                                    </p:set>
                                    <p:anim by="(-#ppt_w*2)" calcmode="lin" valueType="num">
                                      <p:cBhvr rctx="PPT">
                                        <p:cTn id="13" dur="500" autoRev="1" fill="hold">
                                          <p:stCondLst>
                                            <p:cond delay="0"/>
                                          </p:stCondLst>
                                        </p:cTn>
                                        <p:tgtEl>
                                          <p:spTgt spid="11"/>
                                        </p:tgtEl>
                                        <p:attrNameLst>
                                          <p:attrName>ppt_w</p:attrName>
                                        </p:attrNameLst>
                                      </p:cBhvr>
                                    </p:anim>
                                    <p:anim by="(#ppt_w*0.50)" calcmode="lin" valueType="num">
                                      <p:cBhvr>
                                        <p:cTn id="14" dur="500" decel="50000" autoRev="1" fill="hold">
                                          <p:stCondLst>
                                            <p:cond delay="0"/>
                                          </p:stCondLst>
                                        </p:cTn>
                                        <p:tgtEl>
                                          <p:spTgt spid="11"/>
                                        </p:tgtEl>
                                        <p:attrNameLst>
                                          <p:attrName>ppt_x</p:attrName>
                                        </p:attrNameLst>
                                      </p:cBhvr>
                                    </p:anim>
                                    <p:anim from="(-#ppt_h/2)" to="(#ppt_y)" calcmode="lin" valueType="num">
                                      <p:cBhvr>
                                        <p:cTn id="15" dur="1000" fill="hold">
                                          <p:stCondLst>
                                            <p:cond delay="0"/>
                                          </p:stCondLst>
                                        </p:cTn>
                                        <p:tgtEl>
                                          <p:spTgt spid="11"/>
                                        </p:tgtEl>
                                        <p:attrNameLst>
                                          <p:attrName>ppt_y</p:attrName>
                                        </p:attrNameLst>
                                      </p:cBhvr>
                                    </p:anim>
                                    <p:animRot by="21600000">
                                      <p:cBhvr>
                                        <p:cTn id="16" dur="1000" fill="hold">
                                          <p:stCondLst>
                                            <p:cond delay="0"/>
                                          </p:stCondLst>
                                        </p:cTn>
                                        <p:tgtEl>
                                          <p:spTgt spid="11"/>
                                        </p:tgtEl>
                                        <p:attrNameLst>
                                          <p:attrName>r</p:attrName>
                                        </p:attrNameLst>
                                      </p:cBhvr>
                                    </p:animRot>
                                  </p:childTnLst>
                                </p:cTn>
                              </p:par>
                              <p:par>
                                <p:cTn id="17" presetID="56" presetClass="entr" presetSubtype="0" fill="hold" grpId="0" nodeType="withEffect">
                                  <p:stCondLst>
                                    <p:cond delay="5700"/>
                                  </p:stCondLst>
                                  <p:iterate type="lt">
                                    <p:tmPct val="10000"/>
                                  </p:iterate>
                                  <p:childTnLst>
                                    <p:set>
                                      <p:cBhvr>
                                        <p:cTn id="18" dur="1" fill="hold">
                                          <p:stCondLst>
                                            <p:cond delay="0"/>
                                          </p:stCondLst>
                                        </p:cTn>
                                        <p:tgtEl>
                                          <p:spTgt spid="12"/>
                                        </p:tgtEl>
                                        <p:attrNameLst>
                                          <p:attrName>style.visibility</p:attrName>
                                        </p:attrNameLst>
                                      </p:cBhvr>
                                      <p:to>
                                        <p:strVal val="visible"/>
                                      </p:to>
                                    </p:set>
                                    <p:anim by="(-#ppt_w*2)" calcmode="lin" valueType="num">
                                      <p:cBhvr rctx="PPT">
                                        <p:cTn id="19" dur="500" autoRev="1" fill="hold">
                                          <p:stCondLst>
                                            <p:cond delay="0"/>
                                          </p:stCondLst>
                                        </p:cTn>
                                        <p:tgtEl>
                                          <p:spTgt spid="12"/>
                                        </p:tgtEl>
                                        <p:attrNameLst>
                                          <p:attrName>ppt_w</p:attrName>
                                        </p:attrNameLst>
                                      </p:cBhvr>
                                    </p:anim>
                                    <p:anim by="(#ppt_w*0.50)" calcmode="lin" valueType="num">
                                      <p:cBhvr>
                                        <p:cTn id="20" dur="500" decel="50000" autoRev="1" fill="hold">
                                          <p:stCondLst>
                                            <p:cond delay="0"/>
                                          </p:stCondLst>
                                        </p:cTn>
                                        <p:tgtEl>
                                          <p:spTgt spid="12"/>
                                        </p:tgtEl>
                                        <p:attrNameLst>
                                          <p:attrName>ppt_x</p:attrName>
                                        </p:attrNameLst>
                                      </p:cBhvr>
                                    </p:anim>
                                    <p:anim from="(-#ppt_h/2)" to="(#ppt_y)" calcmode="lin" valueType="num">
                                      <p:cBhvr>
                                        <p:cTn id="21" dur="1000" fill="hold">
                                          <p:stCondLst>
                                            <p:cond delay="0"/>
                                          </p:stCondLst>
                                        </p:cTn>
                                        <p:tgtEl>
                                          <p:spTgt spid="12"/>
                                        </p:tgtEl>
                                        <p:attrNameLst>
                                          <p:attrName>ppt_y</p:attrName>
                                        </p:attrNameLst>
                                      </p:cBhvr>
                                    </p:anim>
                                    <p:animRot by="21600000">
                                      <p:cBhvr>
                                        <p:cTn id="22" dur="1000"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2" grpId="0" bldLvl="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3318604" y="819337"/>
            <a:ext cx="5804983" cy="4344752"/>
          </a:xfrm>
          <a:prstGeom prst="ellipse">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dirty="0"/>
          </a:p>
        </p:txBody>
      </p:sp>
      <p:sp>
        <p:nvSpPr>
          <p:cNvPr id="9" name="图片占位符 8"/>
          <p:cNvSpPr>
            <a:spLocks noGrp="1"/>
          </p:cNvSpPr>
          <p:nvPr>
            <p:ph type="pic" sz="quarter" idx="11"/>
          </p:nvPr>
        </p:nvSpPr>
        <p:spPr>
          <a:xfrm>
            <a:off x="329307" y="2719540"/>
            <a:ext cx="3473387" cy="3753542"/>
          </a:xfrm>
          <a:custGeom>
            <a:avLst/>
            <a:gdLst>
              <a:gd name="connsiteX0" fmla="*/ 881439 w 2254483"/>
              <a:gd name="connsiteY0" fmla="*/ 127 h 2436324"/>
              <a:gd name="connsiteX1" fmla="*/ 968299 w 2254483"/>
              <a:gd name="connsiteY1" fmla="*/ 22384 h 2436324"/>
              <a:gd name="connsiteX2" fmla="*/ 1228247 w 2254483"/>
              <a:gd name="connsiteY2" fmla="*/ 210342 h 2436324"/>
              <a:gd name="connsiteX3" fmla="*/ 1399367 w 2254483"/>
              <a:gd name="connsiteY3" fmla="*/ 433341 h 2436324"/>
              <a:gd name="connsiteX4" fmla="*/ 1697454 w 2254483"/>
              <a:gd name="connsiteY4" fmla="*/ 431745 h 2436324"/>
              <a:gd name="connsiteX5" fmla="*/ 1950508 w 2254483"/>
              <a:gd name="connsiteY5" fmla="*/ 503346 h 2436324"/>
              <a:gd name="connsiteX6" fmla="*/ 2171339 w 2254483"/>
              <a:gd name="connsiteY6" fmla="*/ 527094 h 2436324"/>
              <a:gd name="connsiteX7" fmla="*/ 2254250 w 2254483"/>
              <a:gd name="connsiteY7" fmla="*/ 729459 h 2436324"/>
              <a:gd name="connsiteX8" fmla="*/ 2150442 w 2254483"/>
              <a:gd name="connsiteY8" fmla="*/ 1080420 h 2436324"/>
              <a:gd name="connsiteX9" fmla="*/ 2003769 w 2254483"/>
              <a:gd name="connsiteY9" fmla="*/ 1309710 h 2436324"/>
              <a:gd name="connsiteX10" fmla="*/ 2173371 w 2254483"/>
              <a:gd name="connsiteY10" fmla="*/ 1963419 h 2436324"/>
              <a:gd name="connsiteX11" fmla="*/ 2143675 w 2254483"/>
              <a:gd name="connsiteY11" fmla="*/ 2130139 h 2436324"/>
              <a:gd name="connsiteX12" fmla="*/ 1711400 w 2254483"/>
              <a:gd name="connsiteY12" fmla="*/ 2122053 h 2436324"/>
              <a:gd name="connsiteX13" fmla="*/ 1476487 w 2254483"/>
              <a:gd name="connsiteY13" fmla="*/ 2039190 h 2436324"/>
              <a:gd name="connsiteX14" fmla="*/ 1143699 w 2254483"/>
              <a:gd name="connsiteY14" fmla="*/ 2215639 h 2436324"/>
              <a:gd name="connsiteX15" fmla="*/ 897555 w 2254483"/>
              <a:gd name="connsiteY15" fmla="*/ 2406154 h 2436324"/>
              <a:gd name="connsiteX16" fmla="*/ 702688 w 2254483"/>
              <a:gd name="connsiteY16" fmla="*/ 2403985 h 2436324"/>
              <a:gd name="connsiteX17" fmla="*/ 643850 w 2254483"/>
              <a:gd name="connsiteY17" fmla="*/ 2098710 h 2436324"/>
              <a:gd name="connsiteX18" fmla="*/ 602534 w 2254483"/>
              <a:gd name="connsiteY18" fmla="*/ 1837849 h 2436324"/>
              <a:gd name="connsiteX19" fmla="*/ 538709 w 2254483"/>
              <a:gd name="connsiteY19" fmla="*/ 1686466 h 2436324"/>
              <a:gd name="connsiteX20" fmla="*/ 134550 w 2254483"/>
              <a:gd name="connsiteY20" fmla="*/ 1359333 h 2436324"/>
              <a:gd name="connsiteX21" fmla="*/ 22237 w 2254483"/>
              <a:gd name="connsiteY21" fmla="*/ 1150090 h 2436324"/>
              <a:gd name="connsiteX22" fmla="*/ 48184 w 2254483"/>
              <a:gd name="connsiteY22" fmla="*/ 1025910 h 2436324"/>
              <a:gd name="connsiteX23" fmla="*/ 523896 w 2254483"/>
              <a:gd name="connsiteY23" fmla="*/ 662710 h 2436324"/>
              <a:gd name="connsiteX24" fmla="*/ 710290 w 2254483"/>
              <a:gd name="connsiteY24" fmla="*/ 396195 h 2436324"/>
              <a:gd name="connsiteX25" fmla="*/ 814097 w 2254483"/>
              <a:gd name="connsiteY25" fmla="*/ 45235 h 2436324"/>
              <a:gd name="connsiteX26" fmla="*/ 881439 w 2254483"/>
              <a:gd name="connsiteY26" fmla="*/ 127 h 243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54483" h="2436324">
                <a:moveTo>
                  <a:pt x="881439" y="127"/>
                </a:moveTo>
                <a:cubicBezTo>
                  <a:pt x="905987" y="-1238"/>
                  <a:pt x="933787" y="8625"/>
                  <a:pt x="968299" y="22384"/>
                </a:cubicBezTo>
                <a:cubicBezTo>
                  <a:pt x="1037324" y="49902"/>
                  <a:pt x="1156403" y="141849"/>
                  <a:pt x="1228247" y="210342"/>
                </a:cubicBezTo>
                <a:cubicBezTo>
                  <a:pt x="1300092" y="278835"/>
                  <a:pt x="1321165" y="396441"/>
                  <a:pt x="1399367" y="433341"/>
                </a:cubicBezTo>
                <a:cubicBezTo>
                  <a:pt x="1477568" y="470242"/>
                  <a:pt x="1605597" y="420078"/>
                  <a:pt x="1697454" y="431745"/>
                </a:cubicBezTo>
                <a:cubicBezTo>
                  <a:pt x="1789311" y="443412"/>
                  <a:pt x="1871527" y="487455"/>
                  <a:pt x="1950508" y="503346"/>
                </a:cubicBezTo>
                <a:cubicBezTo>
                  <a:pt x="2029488" y="519238"/>
                  <a:pt x="2120715" y="489409"/>
                  <a:pt x="2171339" y="527094"/>
                </a:cubicBezTo>
                <a:cubicBezTo>
                  <a:pt x="2221962" y="564780"/>
                  <a:pt x="2257733" y="637238"/>
                  <a:pt x="2254250" y="729459"/>
                </a:cubicBezTo>
                <a:cubicBezTo>
                  <a:pt x="2250767" y="821681"/>
                  <a:pt x="2192189" y="983711"/>
                  <a:pt x="2150442" y="1080420"/>
                </a:cubicBezTo>
                <a:cubicBezTo>
                  <a:pt x="2108695" y="1177128"/>
                  <a:pt x="1999948" y="1162543"/>
                  <a:pt x="2003769" y="1309710"/>
                </a:cubicBezTo>
                <a:cubicBezTo>
                  <a:pt x="2007591" y="1456876"/>
                  <a:pt x="2150054" y="1826681"/>
                  <a:pt x="2173371" y="1963419"/>
                </a:cubicBezTo>
                <a:cubicBezTo>
                  <a:pt x="2196689" y="2100157"/>
                  <a:pt x="2220670" y="2103700"/>
                  <a:pt x="2143675" y="2130139"/>
                </a:cubicBezTo>
                <a:cubicBezTo>
                  <a:pt x="2066679" y="2156578"/>
                  <a:pt x="1822598" y="2137211"/>
                  <a:pt x="1711400" y="2122053"/>
                </a:cubicBezTo>
                <a:cubicBezTo>
                  <a:pt x="1600202" y="2106895"/>
                  <a:pt x="1571104" y="2023592"/>
                  <a:pt x="1476487" y="2039190"/>
                </a:cubicBezTo>
                <a:cubicBezTo>
                  <a:pt x="1381870" y="2054787"/>
                  <a:pt x="1240188" y="2154478"/>
                  <a:pt x="1143699" y="2215639"/>
                </a:cubicBezTo>
                <a:cubicBezTo>
                  <a:pt x="1047211" y="2276799"/>
                  <a:pt x="971057" y="2374762"/>
                  <a:pt x="897555" y="2406154"/>
                </a:cubicBezTo>
                <a:cubicBezTo>
                  <a:pt x="824053" y="2437545"/>
                  <a:pt x="744972" y="2455226"/>
                  <a:pt x="702688" y="2403985"/>
                </a:cubicBezTo>
                <a:cubicBezTo>
                  <a:pt x="660404" y="2352745"/>
                  <a:pt x="660543" y="2193066"/>
                  <a:pt x="643850" y="2098710"/>
                </a:cubicBezTo>
                <a:cubicBezTo>
                  <a:pt x="627158" y="2004354"/>
                  <a:pt x="620058" y="1906556"/>
                  <a:pt x="602534" y="1837849"/>
                </a:cubicBezTo>
                <a:cubicBezTo>
                  <a:pt x="585010" y="1769141"/>
                  <a:pt x="616706" y="1766219"/>
                  <a:pt x="538709" y="1686466"/>
                </a:cubicBezTo>
                <a:cubicBezTo>
                  <a:pt x="460711" y="1606713"/>
                  <a:pt x="220629" y="1448729"/>
                  <a:pt x="134550" y="1359333"/>
                </a:cubicBezTo>
                <a:cubicBezTo>
                  <a:pt x="48472" y="1269937"/>
                  <a:pt x="36631" y="1205660"/>
                  <a:pt x="22237" y="1150090"/>
                </a:cubicBezTo>
                <a:cubicBezTo>
                  <a:pt x="7842" y="1094519"/>
                  <a:pt x="-30892" y="1092177"/>
                  <a:pt x="48184" y="1025910"/>
                </a:cubicBezTo>
                <a:cubicBezTo>
                  <a:pt x="131794" y="944680"/>
                  <a:pt x="413545" y="767663"/>
                  <a:pt x="523896" y="662710"/>
                </a:cubicBezTo>
                <a:cubicBezTo>
                  <a:pt x="634247" y="557758"/>
                  <a:pt x="661923" y="499107"/>
                  <a:pt x="710290" y="396195"/>
                </a:cubicBezTo>
                <a:cubicBezTo>
                  <a:pt x="758656" y="293282"/>
                  <a:pt x="771096" y="107536"/>
                  <a:pt x="814097" y="45235"/>
                </a:cubicBezTo>
                <a:cubicBezTo>
                  <a:pt x="835598" y="14084"/>
                  <a:pt x="856892" y="1492"/>
                  <a:pt x="881439" y="127"/>
                </a:cubicBezTo>
                <a:close/>
              </a:path>
            </a:pathLst>
          </a:cu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1" name="图片占位符 10"/>
          <p:cNvSpPr>
            <a:spLocks noGrp="1"/>
          </p:cNvSpPr>
          <p:nvPr>
            <p:ph type="pic" sz="quarter" idx="12"/>
          </p:nvPr>
        </p:nvSpPr>
        <p:spPr>
          <a:xfrm>
            <a:off x="8443288" y="2730502"/>
            <a:ext cx="3537368" cy="3830876"/>
          </a:xfrm>
          <a:custGeom>
            <a:avLst/>
            <a:gdLst>
              <a:gd name="connsiteX0" fmla="*/ 1512352 w 2296010"/>
              <a:gd name="connsiteY0" fmla="*/ 84 h 2486518"/>
              <a:gd name="connsiteX1" fmla="*/ 1604851 w 2296010"/>
              <a:gd name="connsiteY1" fmla="*/ 79876 h 2486518"/>
              <a:gd name="connsiteX2" fmla="*/ 1706400 w 2296010"/>
              <a:gd name="connsiteY2" fmla="*/ 384160 h 2486518"/>
              <a:gd name="connsiteX3" fmla="*/ 1715355 w 2296010"/>
              <a:gd name="connsiteY3" fmla="*/ 665105 h 2486518"/>
              <a:gd name="connsiteX4" fmla="*/ 1958432 w 2296010"/>
              <a:gd name="connsiteY4" fmla="*/ 837651 h 2486518"/>
              <a:gd name="connsiteX5" fmla="*/ 2122239 w 2296010"/>
              <a:gd name="connsiteY5" fmla="*/ 1043394 h 2486518"/>
              <a:gd name="connsiteX6" fmla="*/ 2287779 w 2296010"/>
              <a:gd name="connsiteY6" fmla="*/ 1191472 h 2486518"/>
              <a:gd name="connsiteX7" fmla="*/ 2237112 w 2296010"/>
              <a:gd name="connsiteY7" fmla="*/ 1404213 h 2486518"/>
              <a:gd name="connsiteX8" fmla="*/ 1948109 w 2296010"/>
              <a:gd name="connsiteY8" fmla="*/ 1628770 h 2486518"/>
              <a:gd name="connsiteX9" fmla="*/ 1695241 w 2296010"/>
              <a:gd name="connsiteY9" fmla="*/ 1729492 h 2486518"/>
              <a:gd name="connsiteX10" fmla="*/ 1451777 w 2296010"/>
              <a:gd name="connsiteY10" fmla="*/ 2359434 h 2486518"/>
              <a:gd name="connsiteX11" fmla="*/ 1330424 w 2296010"/>
              <a:gd name="connsiteY11" fmla="*/ 2477547 h 2486518"/>
              <a:gd name="connsiteX12" fmla="*/ 983988 w 2296010"/>
              <a:gd name="connsiteY12" fmla="*/ 2218880 h 2486518"/>
              <a:gd name="connsiteX13" fmla="*/ 841485 w 2296010"/>
              <a:gd name="connsiteY13" fmla="*/ 2014568 h 2486518"/>
              <a:gd name="connsiteX14" fmla="*/ 468246 w 2296010"/>
              <a:gd name="connsiteY14" fmla="*/ 1963824 h 2486518"/>
              <a:gd name="connsiteX15" fmla="*/ 157188 w 2296010"/>
              <a:gd name="connsiteY15" fmla="*/ 1975037 h 2486518"/>
              <a:gd name="connsiteX16" fmla="*/ 155 w 2296010"/>
              <a:gd name="connsiteY16" fmla="*/ 1859630 h 2486518"/>
              <a:gd name="connsiteX17" fmla="*/ 130394 w 2296010"/>
              <a:gd name="connsiteY17" fmla="*/ 1577331 h 2486518"/>
              <a:gd name="connsiteX18" fmla="*/ 248963 w 2296010"/>
              <a:gd name="connsiteY18" fmla="*/ 1341329 h 2486518"/>
              <a:gd name="connsiteX19" fmla="*/ 285401 w 2296010"/>
              <a:gd name="connsiteY19" fmla="*/ 1181133 h 2486518"/>
              <a:gd name="connsiteX20" fmla="*/ 147870 w 2296010"/>
              <a:gd name="connsiteY20" fmla="*/ 679690 h 2486518"/>
              <a:gd name="connsiteX21" fmla="*/ 178663 w 2296010"/>
              <a:gd name="connsiteY21" fmla="*/ 444214 h 2486518"/>
              <a:gd name="connsiteX22" fmla="*/ 272162 w 2296010"/>
              <a:gd name="connsiteY22" fmla="*/ 358471 h 2486518"/>
              <a:gd name="connsiteX23" fmla="*/ 870414 w 2296010"/>
              <a:gd name="connsiteY23" fmla="*/ 340863 h 2486518"/>
              <a:gd name="connsiteX24" fmla="*/ 1177257 w 2296010"/>
              <a:gd name="connsiteY24" fmla="*/ 233065 h 2486518"/>
              <a:gd name="connsiteX25" fmla="*/ 1466261 w 2296010"/>
              <a:gd name="connsiteY25" fmla="*/ 8508 h 2486518"/>
              <a:gd name="connsiteX26" fmla="*/ 1512352 w 2296010"/>
              <a:gd name="connsiteY26" fmla="*/ 84 h 24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96010" h="2486518">
                <a:moveTo>
                  <a:pt x="1512352" y="84"/>
                </a:moveTo>
                <a:cubicBezTo>
                  <a:pt x="1551972" y="1892"/>
                  <a:pt x="1574833" y="32920"/>
                  <a:pt x="1604851" y="79876"/>
                </a:cubicBezTo>
                <a:cubicBezTo>
                  <a:pt x="1644874" y="142484"/>
                  <a:pt x="1687982" y="286621"/>
                  <a:pt x="1706400" y="384160"/>
                </a:cubicBezTo>
                <a:cubicBezTo>
                  <a:pt x="1724817" y="481698"/>
                  <a:pt x="1673349" y="589523"/>
                  <a:pt x="1715355" y="665105"/>
                </a:cubicBezTo>
                <a:cubicBezTo>
                  <a:pt x="1757360" y="740687"/>
                  <a:pt x="1890618" y="774603"/>
                  <a:pt x="1958432" y="837651"/>
                </a:cubicBezTo>
                <a:cubicBezTo>
                  <a:pt x="2026246" y="900699"/>
                  <a:pt x="2067348" y="984424"/>
                  <a:pt x="2122239" y="1043394"/>
                </a:cubicBezTo>
                <a:cubicBezTo>
                  <a:pt x="2177130" y="1102364"/>
                  <a:pt x="2268633" y="1131335"/>
                  <a:pt x="2287779" y="1191472"/>
                </a:cubicBezTo>
                <a:cubicBezTo>
                  <a:pt x="2306924" y="1251609"/>
                  <a:pt x="2293724" y="1331330"/>
                  <a:pt x="2237112" y="1404213"/>
                </a:cubicBezTo>
                <a:cubicBezTo>
                  <a:pt x="2180500" y="1477096"/>
                  <a:pt x="2038420" y="1574557"/>
                  <a:pt x="1948109" y="1628770"/>
                </a:cubicBezTo>
                <a:cubicBezTo>
                  <a:pt x="1857797" y="1682984"/>
                  <a:pt x="1777963" y="1607715"/>
                  <a:pt x="1695241" y="1729492"/>
                </a:cubicBezTo>
                <a:cubicBezTo>
                  <a:pt x="1612519" y="1851269"/>
                  <a:pt x="1512580" y="2234758"/>
                  <a:pt x="1451777" y="2359434"/>
                </a:cubicBezTo>
                <a:cubicBezTo>
                  <a:pt x="1390975" y="2484110"/>
                  <a:pt x="1408389" y="2500972"/>
                  <a:pt x="1330424" y="2477547"/>
                </a:cubicBezTo>
                <a:cubicBezTo>
                  <a:pt x="1252459" y="2454122"/>
                  <a:pt x="1065478" y="2296043"/>
                  <a:pt x="983988" y="2218880"/>
                </a:cubicBezTo>
                <a:cubicBezTo>
                  <a:pt x="902498" y="2141717"/>
                  <a:pt x="927442" y="2057077"/>
                  <a:pt x="841485" y="2014568"/>
                </a:cubicBezTo>
                <a:cubicBezTo>
                  <a:pt x="755528" y="1972058"/>
                  <a:pt x="582296" y="1970412"/>
                  <a:pt x="468246" y="1963824"/>
                </a:cubicBezTo>
                <a:cubicBezTo>
                  <a:pt x="354197" y="1957236"/>
                  <a:pt x="235204" y="1992403"/>
                  <a:pt x="157188" y="1975037"/>
                </a:cubicBezTo>
                <a:cubicBezTo>
                  <a:pt x="79173" y="1957671"/>
                  <a:pt x="4621" y="1925914"/>
                  <a:pt x="155" y="1859630"/>
                </a:cubicBezTo>
                <a:cubicBezTo>
                  <a:pt x="-4310" y="1793346"/>
                  <a:pt x="88926" y="1663715"/>
                  <a:pt x="130394" y="1577331"/>
                </a:cubicBezTo>
                <a:cubicBezTo>
                  <a:pt x="171862" y="1490947"/>
                  <a:pt x="223129" y="1407362"/>
                  <a:pt x="248963" y="1341329"/>
                </a:cubicBezTo>
                <a:cubicBezTo>
                  <a:pt x="274797" y="1275296"/>
                  <a:pt x="302249" y="1291407"/>
                  <a:pt x="285401" y="1181133"/>
                </a:cubicBezTo>
                <a:cubicBezTo>
                  <a:pt x="268552" y="1070860"/>
                  <a:pt x="165660" y="802510"/>
                  <a:pt x="147870" y="679690"/>
                </a:cubicBezTo>
                <a:cubicBezTo>
                  <a:pt x="130081" y="556870"/>
                  <a:pt x="157948" y="497751"/>
                  <a:pt x="178663" y="444214"/>
                </a:cubicBezTo>
                <a:cubicBezTo>
                  <a:pt x="199378" y="390677"/>
                  <a:pt x="169279" y="366186"/>
                  <a:pt x="272162" y="358471"/>
                </a:cubicBezTo>
                <a:cubicBezTo>
                  <a:pt x="387453" y="341246"/>
                  <a:pt x="719565" y="361764"/>
                  <a:pt x="870414" y="340863"/>
                </a:cubicBezTo>
                <a:cubicBezTo>
                  <a:pt x="1021263" y="319962"/>
                  <a:pt x="1077949" y="288458"/>
                  <a:pt x="1177257" y="233065"/>
                </a:cubicBezTo>
                <a:cubicBezTo>
                  <a:pt x="1276565" y="177673"/>
                  <a:pt x="1394995" y="34040"/>
                  <a:pt x="1466261" y="8508"/>
                </a:cubicBezTo>
                <a:cubicBezTo>
                  <a:pt x="1484077" y="2126"/>
                  <a:pt x="1499146" y="-519"/>
                  <a:pt x="1512352" y="84"/>
                </a:cubicBezTo>
                <a:close/>
              </a:path>
            </a:pathLst>
          </a:cu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Tree>
    <p:extLst>
      <p:ext uri="{BB962C8B-B14F-4D97-AF65-F5344CB8AC3E}">
        <p14:creationId xmlns:p14="http://schemas.microsoft.com/office/powerpoint/2010/main" val="31085800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style.rotation</p:attrName>
                                        </p:attrNameLst>
                                      </p:cBhvr>
                                      <p:tavLst>
                                        <p:tav tm="0">
                                          <p:val>
                                            <p:fltVal val="720"/>
                                          </p:val>
                                        </p:tav>
                                        <p:tav tm="100000">
                                          <p:val>
                                            <p:fltVal val="0"/>
                                          </p:val>
                                        </p:tav>
                                      </p:tavLst>
                                    </p:anim>
                                    <p:anim calcmode="lin" valueType="num">
                                      <p:cBhvr>
                                        <p:cTn id="9" dur="2000" fill="hold"/>
                                        <p:tgtEl>
                                          <p:spTgt spid="10"/>
                                        </p:tgtEl>
                                        <p:attrNameLst>
                                          <p:attrName>ppt_h</p:attrName>
                                        </p:attrNameLst>
                                      </p:cBhvr>
                                      <p:tavLst>
                                        <p:tav tm="0">
                                          <p:val>
                                            <p:fltVal val="0"/>
                                          </p:val>
                                        </p:tav>
                                        <p:tav tm="100000">
                                          <p:val>
                                            <p:strVal val="#ppt_h"/>
                                          </p:val>
                                        </p:tav>
                                      </p:tavLst>
                                    </p:anim>
                                    <p:anim calcmode="lin" valueType="num">
                                      <p:cBhvr>
                                        <p:cTn id="10" dur="2000" fill="hold"/>
                                        <p:tgtEl>
                                          <p:spTgt spid="10"/>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48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style.rotation</p:attrName>
                                        </p:attrNameLst>
                                      </p:cBhvr>
                                      <p:tavLst>
                                        <p:tav tm="0">
                                          <p:val>
                                            <p:fltVal val="720"/>
                                          </p:val>
                                        </p:tav>
                                        <p:tav tm="100000">
                                          <p:val>
                                            <p:fltVal val="0"/>
                                          </p:val>
                                        </p:tav>
                                      </p:tavLst>
                                    </p:anim>
                                    <p:anim calcmode="lin" valueType="num">
                                      <p:cBhvr>
                                        <p:cTn id="15" dur="2000" fill="hold"/>
                                        <p:tgtEl>
                                          <p:spTgt spid="9"/>
                                        </p:tgtEl>
                                        <p:attrNameLst>
                                          <p:attrName>ppt_h</p:attrName>
                                        </p:attrNameLst>
                                      </p:cBhvr>
                                      <p:tavLst>
                                        <p:tav tm="0">
                                          <p:val>
                                            <p:fltVal val="0"/>
                                          </p:val>
                                        </p:tav>
                                        <p:tav tm="100000">
                                          <p:val>
                                            <p:strVal val="#ppt_h"/>
                                          </p:val>
                                        </p:tav>
                                      </p:tavLst>
                                    </p:anim>
                                    <p:anim calcmode="lin" valueType="num">
                                      <p:cBhvr>
                                        <p:cTn id="16" dur="2000" fill="hold"/>
                                        <p:tgtEl>
                                          <p:spTgt spid="9"/>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48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style.rotation</p:attrName>
                                        </p:attrNameLst>
                                      </p:cBhvr>
                                      <p:tavLst>
                                        <p:tav tm="0">
                                          <p:val>
                                            <p:fltVal val="720"/>
                                          </p:val>
                                        </p:tav>
                                        <p:tav tm="100000">
                                          <p:val>
                                            <p:fltVal val="0"/>
                                          </p:val>
                                        </p:tav>
                                      </p:tavLst>
                                    </p:anim>
                                    <p:anim calcmode="lin" valueType="num">
                                      <p:cBhvr>
                                        <p:cTn id="21" dur="2000" fill="hold"/>
                                        <p:tgtEl>
                                          <p:spTgt spid="11"/>
                                        </p:tgtEl>
                                        <p:attrNameLst>
                                          <p:attrName>ppt_h</p:attrName>
                                        </p:attrNameLst>
                                      </p:cBhvr>
                                      <p:tavLst>
                                        <p:tav tm="0">
                                          <p:val>
                                            <p:fltVal val="0"/>
                                          </p:val>
                                        </p:tav>
                                        <p:tav tm="100000">
                                          <p:val>
                                            <p:strVal val="#ppt_h"/>
                                          </p:val>
                                        </p:tav>
                                      </p:tavLst>
                                    </p:anim>
                                    <p:anim calcmode="lin" valueType="num">
                                      <p:cBhvr>
                                        <p:cTn id="22" dur="2000" fill="hold"/>
                                        <p:tgtEl>
                                          <p:spTgt spid="1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9" grpId="0" bldLvl="0" animBg="1"/>
      <p:bldP spid="11" grpId="0" bldLvl="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rot="1337620">
            <a:off x="591743" y="952506"/>
            <a:ext cx="3640314" cy="3513059"/>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dirty="0"/>
          </a:p>
        </p:txBody>
      </p:sp>
      <p:sp>
        <p:nvSpPr>
          <p:cNvPr id="14" name="图片占位符 13"/>
          <p:cNvSpPr>
            <a:spLocks noGrp="1"/>
          </p:cNvSpPr>
          <p:nvPr>
            <p:ph type="pic" sz="quarter" idx="11"/>
          </p:nvPr>
        </p:nvSpPr>
        <p:spPr>
          <a:xfrm rot="1337620">
            <a:off x="4148193" y="676466"/>
            <a:ext cx="2731654" cy="2597961"/>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dirty="0"/>
          </a:p>
        </p:txBody>
      </p:sp>
      <p:sp>
        <p:nvSpPr>
          <p:cNvPr id="16" name="图片占位符 15"/>
          <p:cNvSpPr>
            <a:spLocks noGrp="1"/>
          </p:cNvSpPr>
          <p:nvPr>
            <p:ph type="pic" sz="quarter" idx="12"/>
          </p:nvPr>
        </p:nvSpPr>
        <p:spPr>
          <a:xfrm rot="1337620">
            <a:off x="5118461" y="3082705"/>
            <a:ext cx="3212235" cy="3138572"/>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5" name="图片占位符 14"/>
          <p:cNvSpPr>
            <a:spLocks noGrp="1"/>
          </p:cNvSpPr>
          <p:nvPr>
            <p:ph type="pic" sz="quarter" idx="13"/>
          </p:nvPr>
        </p:nvSpPr>
        <p:spPr>
          <a:xfrm rot="1337620">
            <a:off x="7483398" y="1198059"/>
            <a:ext cx="3056882" cy="3018179"/>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7" name="图片占位符 16"/>
          <p:cNvSpPr>
            <a:spLocks noGrp="1"/>
          </p:cNvSpPr>
          <p:nvPr>
            <p:ph type="pic" sz="quarter" idx="14"/>
          </p:nvPr>
        </p:nvSpPr>
        <p:spPr>
          <a:xfrm rot="1337620">
            <a:off x="9267605" y="4189024"/>
            <a:ext cx="2016194" cy="1878560"/>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Tree>
    <p:extLst>
      <p:ext uri="{BB962C8B-B14F-4D97-AF65-F5344CB8AC3E}">
        <p14:creationId xmlns:p14="http://schemas.microsoft.com/office/powerpoint/2010/main" val="38167112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0" fill="hold"/>
                                        <p:tgtEl>
                                          <p:spTgt spid="13"/>
                                        </p:tgtEl>
                                        <p:attrNameLst>
                                          <p:attrName>ppt_w</p:attrName>
                                        </p:attrNameLst>
                                      </p:cBhvr>
                                      <p:tavLst>
                                        <p:tav tm="0" fmla="#ppt_w*sin(2.5*pi*$)">
                                          <p:val>
                                            <p:fltVal val="0"/>
                                          </p:val>
                                        </p:tav>
                                        <p:tav tm="100000">
                                          <p:val>
                                            <p:fltVal val="1"/>
                                          </p:val>
                                        </p:tav>
                                      </p:tavLst>
                                    </p:anim>
                                    <p:anim calcmode="lin" valueType="num">
                                      <p:cBhvr>
                                        <p:cTn id="8" dur="5000" fill="hold"/>
                                        <p:tgtEl>
                                          <p:spTgt spid="13"/>
                                        </p:tgtEl>
                                        <p:attrNameLst>
                                          <p:attrName>ppt_h</p:attrName>
                                        </p:attrNameLst>
                                      </p:cBhvr>
                                      <p:tavLst>
                                        <p:tav tm="0">
                                          <p:val>
                                            <p:strVal val="#ppt_h"/>
                                          </p:val>
                                        </p:tav>
                                        <p:tav tm="100000">
                                          <p:val>
                                            <p:strVal val="#ppt_h"/>
                                          </p:val>
                                        </p:tav>
                                      </p:tavLst>
                                    </p:anim>
                                  </p:childTnLst>
                                </p:cTn>
                              </p:par>
                              <p:par>
                                <p:cTn id="9" presetID="19" presetClass="entr" presetSubtype="10" fill="hold" grpId="0" nodeType="withEffect">
                                  <p:stCondLst>
                                    <p:cond delay="8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0" fill="hold"/>
                                        <p:tgtEl>
                                          <p:spTgt spid="14"/>
                                        </p:tgtEl>
                                        <p:attrNameLst>
                                          <p:attrName>ppt_w</p:attrName>
                                        </p:attrNameLst>
                                      </p:cBhvr>
                                      <p:tavLst>
                                        <p:tav tm="0" fmla="#ppt_w*sin(2.5*pi*$)">
                                          <p:val>
                                            <p:fltVal val="0"/>
                                          </p:val>
                                        </p:tav>
                                        <p:tav tm="100000">
                                          <p:val>
                                            <p:fltVal val="1"/>
                                          </p:val>
                                        </p:tav>
                                      </p:tavLst>
                                    </p:anim>
                                    <p:anim calcmode="lin" valueType="num">
                                      <p:cBhvr>
                                        <p:cTn id="12" dur="5000" fill="hold"/>
                                        <p:tgtEl>
                                          <p:spTgt spid="14"/>
                                        </p:tgtEl>
                                        <p:attrNameLst>
                                          <p:attrName>ppt_h</p:attrName>
                                        </p:attrNameLst>
                                      </p:cBhvr>
                                      <p:tavLst>
                                        <p:tav tm="0">
                                          <p:val>
                                            <p:strVal val="#ppt_h"/>
                                          </p:val>
                                        </p:tav>
                                        <p:tav tm="100000">
                                          <p:val>
                                            <p:strVal val="#ppt_h"/>
                                          </p:val>
                                        </p:tav>
                                      </p:tavLst>
                                    </p:anim>
                                  </p:childTnLst>
                                </p:cTn>
                              </p:par>
                              <p:par>
                                <p:cTn id="13" presetID="19" presetClass="entr" presetSubtype="10" fill="hold" grpId="0" nodeType="withEffect">
                                  <p:stCondLst>
                                    <p:cond delay="180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0" fill="hold"/>
                                        <p:tgtEl>
                                          <p:spTgt spid="16"/>
                                        </p:tgtEl>
                                        <p:attrNameLst>
                                          <p:attrName>ppt_w</p:attrName>
                                        </p:attrNameLst>
                                      </p:cBhvr>
                                      <p:tavLst>
                                        <p:tav tm="0" fmla="#ppt_w*sin(2.5*pi*$)">
                                          <p:val>
                                            <p:fltVal val="0"/>
                                          </p:val>
                                        </p:tav>
                                        <p:tav tm="100000">
                                          <p:val>
                                            <p:fltVal val="1"/>
                                          </p:val>
                                        </p:tav>
                                      </p:tavLst>
                                    </p:anim>
                                    <p:anim calcmode="lin" valueType="num">
                                      <p:cBhvr>
                                        <p:cTn id="16" dur="5000" fill="hold"/>
                                        <p:tgtEl>
                                          <p:spTgt spid="16"/>
                                        </p:tgtEl>
                                        <p:attrNameLst>
                                          <p:attrName>ppt_h</p:attrName>
                                        </p:attrNameLst>
                                      </p:cBhvr>
                                      <p:tavLst>
                                        <p:tav tm="0">
                                          <p:val>
                                            <p:strVal val="#ppt_h"/>
                                          </p:val>
                                        </p:tav>
                                        <p:tav tm="100000">
                                          <p:val>
                                            <p:strVal val="#ppt_h"/>
                                          </p:val>
                                        </p:tav>
                                      </p:tavLst>
                                    </p:anim>
                                  </p:childTnLst>
                                </p:cTn>
                              </p:par>
                              <p:par>
                                <p:cTn id="17" presetID="19" presetClass="entr" presetSubtype="10" fill="hold" grpId="0" nodeType="withEffect">
                                  <p:stCondLst>
                                    <p:cond delay="27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0" fill="hold"/>
                                        <p:tgtEl>
                                          <p:spTgt spid="15"/>
                                        </p:tgtEl>
                                        <p:attrNameLst>
                                          <p:attrName>ppt_w</p:attrName>
                                        </p:attrNameLst>
                                      </p:cBhvr>
                                      <p:tavLst>
                                        <p:tav tm="0" fmla="#ppt_w*sin(2.5*pi*$)">
                                          <p:val>
                                            <p:fltVal val="0"/>
                                          </p:val>
                                        </p:tav>
                                        <p:tav tm="100000">
                                          <p:val>
                                            <p:fltVal val="1"/>
                                          </p:val>
                                        </p:tav>
                                      </p:tavLst>
                                    </p:anim>
                                    <p:anim calcmode="lin" valueType="num">
                                      <p:cBhvr>
                                        <p:cTn id="20" dur="5000" fill="hold"/>
                                        <p:tgtEl>
                                          <p:spTgt spid="15"/>
                                        </p:tgtEl>
                                        <p:attrNameLst>
                                          <p:attrName>ppt_h</p:attrName>
                                        </p:attrNameLst>
                                      </p:cBhvr>
                                      <p:tavLst>
                                        <p:tav tm="0">
                                          <p:val>
                                            <p:strVal val="#ppt_h"/>
                                          </p:val>
                                        </p:tav>
                                        <p:tav tm="100000">
                                          <p:val>
                                            <p:strVal val="#ppt_h"/>
                                          </p:val>
                                        </p:tav>
                                      </p:tavLst>
                                    </p:anim>
                                  </p:childTnLst>
                                </p:cTn>
                              </p:par>
                              <p:par>
                                <p:cTn id="21" presetID="19" presetClass="entr" presetSubtype="10" fill="hold" grpId="0" nodeType="withEffect">
                                  <p:stCondLst>
                                    <p:cond delay="370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0" fill="hold"/>
                                        <p:tgtEl>
                                          <p:spTgt spid="17"/>
                                        </p:tgtEl>
                                        <p:attrNameLst>
                                          <p:attrName>ppt_w</p:attrName>
                                        </p:attrNameLst>
                                      </p:cBhvr>
                                      <p:tavLst>
                                        <p:tav tm="0" fmla="#ppt_w*sin(2.5*pi*$)">
                                          <p:val>
                                            <p:fltVal val="0"/>
                                          </p:val>
                                        </p:tav>
                                        <p:tav tm="100000">
                                          <p:val>
                                            <p:fltVal val="1"/>
                                          </p:val>
                                        </p:tav>
                                      </p:tavLst>
                                    </p:anim>
                                    <p:anim calcmode="lin" valueType="num">
                                      <p:cBhvr>
                                        <p:cTn id="24" dur="5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6" grpId="0" bldLvl="0" animBg="1"/>
      <p:bldP spid="15" grpId="0" bldLvl="0" animBg="1"/>
      <p:bldP spid="17" grpId="0" bldLvl="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rot="1095684">
            <a:off x="7933972" y="382753"/>
            <a:ext cx="4008722" cy="2930666"/>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0" name="图片占位符 9"/>
          <p:cNvSpPr>
            <a:spLocks noGrp="1"/>
          </p:cNvSpPr>
          <p:nvPr>
            <p:ph type="pic" sz="quarter" idx="11"/>
          </p:nvPr>
        </p:nvSpPr>
        <p:spPr>
          <a:xfrm>
            <a:off x="555111" y="422345"/>
            <a:ext cx="4242029" cy="2946138"/>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1" name="图片占位符 10"/>
          <p:cNvSpPr>
            <a:spLocks noGrp="1"/>
          </p:cNvSpPr>
          <p:nvPr>
            <p:ph type="pic" sz="quarter" idx="12"/>
          </p:nvPr>
        </p:nvSpPr>
        <p:spPr>
          <a:xfrm rot="20064032">
            <a:off x="7043186" y="3518608"/>
            <a:ext cx="3646068" cy="2976356"/>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5" name="图片占位符 9"/>
          <p:cNvSpPr>
            <a:spLocks noGrp="1"/>
          </p:cNvSpPr>
          <p:nvPr>
            <p:ph type="pic" sz="quarter" idx="13"/>
          </p:nvPr>
        </p:nvSpPr>
        <p:spPr>
          <a:xfrm>
            <a:off x="555111" y="3368484"/>
            <a:ext cx="4242029" cy="2946138"/>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Tree>
    <p:extLst>
      <p:ext uri="{BB962C8B-B14F-4D97-AF65-F5344CB8AC3E}">
        <p14:creationId xmlns:p14="http://schemas.microsoft.com/office/powerpoint/2010/main" val="16637649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5" presetClass="entr" presetSubtype="0" fill="hold" grpId="0" nodeType="withEffect">
                                  <p:stCondLst>
                                    <p:cond delay="280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
                                        </p:tgtEl>
                                      </p:cBhvr>
                                    </p:animEffect>
                                  </p:childTnLst>
                                </p:cTn>
                              </p:par>
                              <p:par>
                                <p:cTn id="25" presetID="25" presetClass="entr" presetSubtype="0" fill="hold" grpId="0" nodeType="withEffect">
                                  <p:stCondLst>
                                    <p:cond delay="50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30" dur="1000" fill="hold"/>
                                        <p:tgtEl>
                                          <p:spTgt spid="11"/>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P spid="5" grpId="0" bldLvl="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rot="1019930">
            <a:off x="838392" y="765421"/>
            <a:ext cx="5218682" cy="5036252"/>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0" name="图片占位符 9"/>
          <p:cNvSpPr>
            <a:spLocks noGrp="1"/>
          </p:cNvSpPr>
          <p:nvPr>
            <p:ph type="pic" sz="quarter" idx="11"/>
          </p:nvPr>
        </p:nvSpPr>
        <p:spPr>
          <a:xfrm>
            <a:off x="5659740" y="3148013"/>
            <a:ext cx="3030530" cy="2841771"/>
          </a:xfrm>
          <a:prstGeom prst="ellipse">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dirty="0"/>
          </a:p>
        </p:txBody>
      </p:sp>
      <p:sp>
        <p:nvSpPr>
          <p:cNvPr id="11" name="图片占位符 10"/>
          <p:cNvSpPr>
            <a:spLocks noGrp="1"/>
          </p:cNvSpPr>
          <p:nvPr>
            <p:ph type="pic" sz="quarter" idx="12"/>
          </p:nvPr>
        </p:nvSpPr>
        <p:spPr>
          <a:xfrm>
            <a:off x="8666170" y="3118730"/>
            <a:ext cx="3030532" cy="2841771"/>
          </a:xfrm>
          <a:prstGeom prst="ellipse">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Tree>
    <p:extLst>
      <p:ext uri="{BB962C8B-B14F-4D97-AF65-F5344CB8AC3E}">
        <p14:creationId xmlns:p14="http://schemas.microsoft.com/office/powerpoint/2010/main" val="40130112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36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par>
                                <p:cTn id="16" presetID="31" presetClass="entr" presetSubtype="0" fill="hold" grpId="0" nodeType="withEffect">
                                  <p:stCondLst>
                                    <p:cond delay="360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rot="20947063">
            <a:off x="404025" y="720350"/>
            <a:ext cx="3015430" cy="2202876"/>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0" name="图片占位符 9"/>
          <p:cNvSpPr>
            <a:spLocks noGrp="1"/>
          </p:cNvSpPr>
          <p:nvPr>
            <p:ph type="pic" sz="quarter" idx="11"/>
          </p:nvPr>
        </p:nvSpPr>
        <p:spPr>
          <a:xfrm rot="20947063">
            <a:off x="3008864" y="1283570"/>
            <a:ext cx="5906237" cy="4314711"/>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1" name="图片占位符 10"/>
          <p:cNvSpPr>
            <a:spLocks noGrp="1"/>
          </p:cNvSpPr>
          <p:nvPr>
            <p:ph type="pic" sz="quarter" idx="12"/>
          </p:nvPr>
        </p:nvSpPr>
        <p:spPr>
          <a:xfrm rot="20947063">
            <a:off x="8596337" y="3958621"/>
            <a:ext cx="3015430" cy="2202876"/>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dirty="0"/>
          </a:p>
        </p:txBody>
      </p:sp>
    </p:spTree>
    <p:extLst>
      <p:ext uri="{BB962C8B-B14F-4D97-AF65-F5344CB8AC3E}">
        <p14:creationId xmlns:p14="http://schemas.microsoft.com/office/powerpoint/2010/main" val="31509038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42" presetClass="entr" presetSubtype="0" fill="hold" grpId="0" nodeType="withEffect">
                                  <p:stCondLst>
                                    <p:cond delay="35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3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584914" y="3416304"/>
            <a:ext cx="3008422" cy="2878054"/>
          </a:xfrm>
          <a:prstGeom prst="ellipse">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0" name="图片占位符 9"/>
          <p:cNvSpPr>
            <a:spLocks noGrp="1"/>
          </p:cNvSpPr>
          <p:nvPr>
            <p:ph type="pic" sz="quarter" idx="11"/>
          </p:nvPr>
        </p:nvSpPr>
        <p:spPr>
          <a:xfrm>
            <a:off x="3593337" y="3416304"/>
            <a:ext cx="3008422" cy="2878054"/>
          </a:xfrm>
          <a:prstGeom prst="ellipse">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9" name="图片占位符 8"/>
          <p:cNvSpPr>
            <a:spLocks noGrp="1"/>
          </p:cNvSpPr>
          <p:nvPr>
            <p:ph type="pic" sz="quarter" idx="12"/>
          </p:nvPr>
        </p:nvSpPr>
        <p:spPr>
          <a:xfrm>
            <a:off x="6489539" y="572166"/>
            <a:ext cx="5215456" cy="5510470"/>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Tree>
    <p:extLst>
      <p:ext uri="{BB962C8B-B14F-4D97-AF65-F5344CB8AC3E}">
        <p14:creationId xmlns:p14="http://schemas.microsoft.com/office/powerpoint/2010/main" val="42224145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45" presetClass="entr" presetSubtype="0" fill="hold" grpId="0" nodeType="withEffect">
                                  <p:stCondLst>
                                    <p:cond delay="5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anim calcmode="lin" valueType="num">
                                      <p:cBhvr>
                                        <p:cTn id="11" dur="2000" fill="hold"/>
                                        <p:tgtEl>
                                          <p:spTgt spid="10"/>
                                        </p:tgtEl>
                                        <p:attrNameLst>
                                          <p:attrName>ppt_w</p:attrName>
                                        </p:attrNameLst>
                                      </p:cBhvr>
                                      <p:tavLst>
                                        <p:tav tm="0" fmla="#ppt_w*sin(2.5*pi*$)">
                                          <p:val>
                                            <p:fltVal val="0"/>
                                          </p:val>
                                        </p:tav>
                                        <p:tav tm="100000">
                                          <p:val>
                                            <p:fltVal val="1"/>
                                          </p:val>
                                        </p:tav>
                                      </p:tavLst>
                                    </p:anim>
                                    <p:anim calcmode="lin" valueType="num">
                                      <p:cBhvr>
                                        <p:cTn id="12" dur="2000" fill="hold"/>
                                        <p:tgtEl>
                                          <p:spTgt spid="10"/>
                                        </p:tgtEl>
                                        <p:attrNameLst>
                                          <p:attrName>ppt_h</p:attrName>
                                        </p:attrNameLst>
                                      </p:cBhvr>
                                      <p:tavLst>
                                        <p:tav tm="0">
                                          <p:val>
                                            <p:strVal val="#ppt_h"/>
                                          </p:val>
                                        </p:tav>
                                        <p:tav tm="100000">
                                          <p:val>
                                            <p:strVal val="#ppt_h"/>
                                          </p:val>
                                        </p:tav>
                                      </p:tavLst>
                                    </p:anim>
                                  </p:childTnLst>
                                </p:cTn>
                              </p:par>
                              <p:par>
                                <p:cTn id="13" presetID="45" presetClass="entr" presetSubtype="0" fill="hold" grpId="0" nodeType="withEffect">
                                  <p:stCondLst>
                                    <p:cond delay="5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anim calcmode="lin" valueType="num">
                                      <p:cBhvr>
                                        <p:cTn id="16" dur="2000" fill="hold"/>
                                        <p:tgtEl>
                                          <p:spTgt spid="11"/>
                                        </p:tgtEl>
                                        <p:attrNameLst>
                                          <p:attrName>ppt_w</p:attrName>
                                        </p:attrNameLst>
                                      </p:cBhvr>
                                      <p:tavLst>
                                        <p:tav tm="0" fmla="#ppt_w*sin(2.5*pi*$)">
                                          <p:val>
                                            <p:fltVal val="0"/>
                                          </p:val>
                                        </p:tav>
                                        <p:tav tm="100000">
                                          <p:val>
                                            <p:fltVal val="1"/>
                                          </p:val>
                                        </p:tav>
                                      </p:tavLst>
                                    </p:anim>
                                    <p:anim calcmode="lin" valueType="num">
                                      <p:cBhvr>
                                        <p:cTn id="17"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0" grpId="0" bldLvl="0" animBg="1"/>
      <p:bldP spid="9" grpId="0" bldLvl="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rot="1589479">
            <a:off x="90891" y="3166786"/>
            <a:ext cx="4017582" cy="2665604"/>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3" name="图片占位符 12"/>
          <p:cNvSpPr>
            <a:spLocks noGrp="1"/>
          </p:cNvSpPr>
          <p:nvPr>
            <p:ph type="pic" sz="quarter" idx="11"/>
          </p:nvPr>
        </p:nvSpPr>
        <p:spPr>
          <a:xfrm rot="1589479">
            <a:off x="2689128" y="2316619"/>
            <a:ext cx="4017582" cy="2665604"/>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2" name="图片占位符 11"/>
          <p:cNvSpPr>
            <a:spLocks noGrp="1"/>
          </p:cNvSpPr>
          <p:nvPr>
            <p:ph type="pic" sz="quarter" idx="12"/>
          </p:nvPr>
        </p:nvSpPr>
        <p:spPr>
          <a:xfrm rot="1589479">
            <a:off x="5287366" y="1466453"/>
            <a:ext cx="4017580" cy="2665602"/>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1" name="图片占位符 10"/>
          <p:cNvSpPr>
            <a:spLocks noGrp="1"/>
          </p:cNvSpPr>
          <p:nvPr>
            <p:ph type="pic" sz="quarter" idx="13"/>
          </p:nvPr>
        </p:nvSpPr>
        <p:spPr>
          <a:xfrm rot="1589479">
            <a:off x="7885601" y="616288"/>
            <a:ext cx="4017580" cy="2665602"/>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Tree>
    <p:extLst>
      <p:ext uri="{BB962C8B-B14F-4D97-AF65-F5344CB8AC3E}">
        <p14:creationId xmlns:p14="http://schemas.microsoft.com/office/powerpoint/2010/main" val="1011665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6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9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3" grpId="0" bldLvl="0" animBg="1"/>
      <p:bldP spid="12" grpId="0" bldLvl="0" animBg="1"/>
      <p:bldP spid="11" grpId="0" bldLvl="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5398473" y="377233"/>
            <a:ext cx="6171228" cy="6171228"/>
          </a:xfrm>
          <a:prstGeom prst="ellipse">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2" name="图片占位符 11"/>
          <p:cNvSpPr>
            <a:spLocks noGrp="1"/>
          </p:cNvSpPr>
          <p:nvPr>
            <p:ph type="pic" sz="quarter" idx="11"/>
          </p:nvPr>
        </p:nvSpPr>
        <p:spPr>
          <a:xfrm>
            <a:off x="3036401" y="309410"/>
            <a:ext cx="2864035" cy="2864035"/>
          </a:xfrm>
          <a:prstGeom prst="ellipse">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3" name="图片占位符 12"/>
          <p:cNvSpPr>
            <a:spLocks noGrp="1"/>
          </p:cNvSpPr>
          <p:nvPr>
            <p:ph type="pic" sz="quarter" idx="12"/>
          </p:nvPr>
        </p:nvSpPr>
        <p:spPr>
          <a:xfrm>
            <a:off x="2208249" y="3193870"/>
            <a:ext cx="2864035" cy="2864035"/>
          </a:xfrm>
          <a:prstGeom prst="ellipse">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dirty="0"/>
          </a:p>
        </p:txBody>
      </p:sp>
    </p:spTree>
    <p:extLst>
      <p:ext uri="{BB962C8B-B14F-4D97-AF65-F5344CB8AC3E}">
        <p14:creationId xmlns:p14="http://schemas.microsoft.com/office/powerpoint/2010/main" val="17830545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53" presetClass="entr" presetSubtype="16" fill="hold" grpId="0" nodeType="withEffect">
                                  <p:stCondLst>
                                    <p:cond delay="410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Effect transition="in" filter="fade">
                                      <p:cBhvr>
                                        <p:cTn id="15" dur="1000"/>
                                        <p:tgtEl>
                                          <p:spTgt spid="12"/>
                                        </p:tgtEl>
                                      </p:cBhvr>
                                    </p:animEffect>
                                  </p:childTnLst>
                                </p:cTn>
                              </p:par>
                              <p:par>
                                <p:cTn id="16" presetID="53" presetClass="entr" presetSubtype="16" fill="hold" grpId="0" nodeType="withEffect">
                                  <p:stCondLst>
                                    <p:cond delay="410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Effect transition="in" filter="fade">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3" grpId="0" bldLvl="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rot="1343101">
            <a:off x="627705" y="2713550"/>
            <a:ext cx="3648658" cy="2800735"/>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0" name="图片占位符 9"/>
          <p:cNvSpPr>
            <a:spLocks noGrp="1"/>
          </p:cNvSpPr>
          <p:nvPr>
            <p:ph type="pic" sz="quarter" idx="11"/>
          </p:nvPr>
        </p:nvSpPr>
        <p:spPr>
          <a:xfrm>
            <a:off x="4170207" y="3092276"/>
            <a:ext cx="4167194" cy="3011238"/>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
        <p:nvSpPr>
          <p:cNvPr id="11" name="图片占位符 10"/>
          <p:cNvSpPr>
            <a:spLocks noGrp="1"/>
          </p:cNvSpPr>
          <p:nvPr>
            <p:ph type="pic" sz="quarter" idx="12"/>
          </p:nvPr>
        </p:nvSpPr>
        <p:spPr>
          <a:xfrm rot="21064365">
            <a:off x="8089715" y="1359082"/>
            <a:ext cx="3698695" cy="3566174"/>
          </a:xfrm>
          <a:prstGeom prst="roundRect">
            <a:avLst/>
          </a:prstGeom>
          <a:solidFill>
            <a:schemeClr val="bg1"/>
          </a:solidFill>
          <a:ln w="25400">
            <a:solidFill>
              <a:schemeClr val="bg1"/>
            </a:solidFill>
            <a:prstDash val="sysDash"/>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2" rIns="91422" bIns="45712" numCol="1" spcCol="0" rtlCol="0" fromWordArt="0" anchor="ctr" anchorCtr="0" forceAA="0" compatLnSpc="1">
            <a:noAutofit/>
          </a:bodyPr>
          <a:lstStyle>
            <a:lvl1pPr>
              <a:defRPr lang="zh-CN" altLang="en-US" sz="1425"/>
            </a:lvl1pPr>
          </a:lstStyle>
          <a:p>
            <a:pPr marL="0" lvl="0" algn="ctr"/>
            <a:endParaRPr lang="zh-CN" altLang="en-US"/>
          </a:p>
        </p:txBody>
      </p:sp>
    </p:spTree>
    <p:extLst>
      <p:ext uri="{BB962C8B-B14F-4D97-AF65-F5344CB8AC3E}">
        <p14:creationId xmlns:p14="http://schemas.microsoft.com/office/powerpoint/2010/main" val="13617302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29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3"/>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0" presetClass="entr" presetSubtype="0" decel="100000" fill="hold" grpId="0" nodeType="withEffect">
                                  <p:stCondLst>
                                    <p:cond delay="53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3"/>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0.xml"/><Relationship Id="rId1"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1.jpg"/><Relationship Id="rId5" Type="http://schemas.openxmlformats.org/officeDocument/2006/relationships/slideLayout" Target="../slideLayouts/slideLayout45.xml"/><Relationship Id="rId10" Type="http://schemas.openxmlformats.org/officeDocument/2006/relationships/theme" Target="../theme/theme5.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jpg"/><Relationship Id="rId2" Type="http://schemas.openxmlformats.org/officeDocument/2006/relationships/slideLayout" Target="../slideLayouts/slideLayout51.xml"/><Relationship Id="rId16" Type="http://schemas.openxmlformats.org/officeDocument/2006/relationships/theme" Target="../theme/theme6.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1.jp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image" Target="../media/image1.jpg"/><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image" Target="../media/image40.jpeg"/><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image" Target="../media/image1.jpg"/><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theme" Target="../theme/theme9.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299DBA6-7F95-45BE-B86D-39BDDA93963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DEDA6C97-B9C6-4ACA-876D-C8F74D7398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9703184" y="-519108"/>
            <a:ext cx="2787267" cy="2787267"/>
          </a:xfrm>
          <a:prstGeom prst="ellipse">
            <a:avLst/>
          </a:prstGeom>
          <a:ln>
            <a:noFill/>
          </a:ln>
          <a:effectLst>
            <a:softEdge rad="112500"/>
          </a:effectLst>
        </p:spPr>
      </p:pic>
      <p:pic>
        <p:nvPicPr>
          <p:cNvPr id="13" name="Picture 12">
            <a:extLst>
              <a:ext uri="{FF2B5EF4-FFF2-40B4-BE49-F238E27FC236}">
                <a16:creationId xmlns:a16="http://schemas.microsoft.com/office/drawing/2014/main" id="{10704717-7196-46E8-85E2-6DD79BA329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73868" y="-22546694"/>
            <a:ext cx="2787267" cy="2787267"/>
          </a:xfrm>
          <a:prstGeom prst="ellipse">
            <a:avLst/>
          </a:prstGeom>
          <a:ln>
            <a:noFill/>
          </a:ln>
          <a:effectLst>
            <a:softEdge rad="112500"/>
          </a:effectLst>
        </p:spPr>
      </p:pic>
      <p:pic>
        <p:nvPicPr>
          <p:cNvPr id="14" name="Picture 13">
            <a:extLst>
              <a:ext uri="{FF2B5EF4-FFF2-40B4-BE49-F238E27FC236}">
                <a16:creationId xmlns:a16="http://schemas.microsoft.com/office/drawing/2014/main" id="{E5070769-AB1F-4D7A-BC56-9506BF7BE5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07916" y="780460"/>
            <a:ext cx="2787267" cy="2787267"/>
          </a:xfrm>
          <a:prstGeom prst="ellipse">
            <a:avLst/>
          </a:prstGeom>
          <a:ln>
            <a:noFill/>
          </a:ln>
          <a:effectLst>
            <a:softEdge rad="112500"/>
          </a:effectLst>
        </p:spPr>
      </p:pic>
      <p:pic>
        <p:nvPicPr>
          <p:cNvPr id="15" name="Picture 14">
            <a:extLst>
              <a:ext uri="{FF2B5EF4-FFF2-40B4-BE49-F238E27FC236}">
                <a16:creationId xmlns:a16="http://schemas.microsoft.com/office/drawing/2014/main" id="{E4CFE83B-96B4-4520-9E29-EE41EC5AD02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480268" y="26617426"/>
            <a:ext cx="2787267" cy="2787267"/>
          </a:xfrm>
          <a:prstGeom prst="ellipse">
            <a:avLst/>
          </a:prstGeom>
          <a:ln>
            <a:noFill/>
          </a:ln>
          <a:effectLst>
            <a:softEdge rad="112500"/>
          </a:effectLst>
        </p:spPr>
      </p:pic>
    </p:spTree>
    <p:extLst>
      <p:ext uri="{BB962C8B-B14F-4D97-AF65-F5344CB8AC3E}">
        <p14:creationId xmlns:p14="http://schemas.microsoft.com/office/powerpoint/2010/main" val="4964775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2CC60ED-7CFE-4C67-9A55-424DD749469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印品黑体" panose="00000500000000000000" pitchFamily="2" charset="-122"/>
                <a:ea typeface="印品黑体" panose="00000500000000000000" pitchFamily="2" charset="-122"/>
                <a:sym typeface="+mn-ea"/>
              </a:rPr>
              <a:t>感谢您下载包图网平台上提供的</a:t>
            </a:r>
            <a:r>
              <a:rPr lang="en-US" altLang="zh-CN" sz="300" dirty="0">
                <a:solidFill>
                  <a:schemeClr val="bg1">
                    <a:alpha val="0"/>
                  </a:schemeClr>
                </a:solidFill>
                <a:latin typeface="印品黑体" panose="00000500000000000000" pitchFamily="2" charset="-122"/>
                <a:ea typeface="印品黑体" panose="00000500000000000000" pitchFamily="2" charset="-122"/>
                <a:sym typeface="+mn-ea"/>
              </a:rPr>
              <a:t>PPT</a:t>
            </a:r>
            <a:r>
              <a:rPr lang="zh-CN" altLang="en-US" sz="300" dirty="0">
                <a:solidFill>
                  <a:schemeClr val="bg1">
                    <a:alpha val="0"/>
                  </a:schemeClr>
                </a:solidFill>
                <a:latin typeface="印品黑体" panose="00000500000000000000" pitchFamily="2" charset="-122"/>
                <a:ea typeface="印品黑体"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印品黑体" panose="00000500000000000000" pitchFamily="2" charset="-122"/>
                <a:ea typeface="印品黑体" panose="00000500000000000000" pitchFamily="2" charset="-122"/>
                <a:sym typeface="+mn-ea"/>
              </a:rPr>
              <a:t>ibaotu.com</a:t>
            </a:r>
          </a:p>
        </p:txBody>
      </p:sp>
      <p:pic>
        <p:nvPicPr>
          <p:cNvPr id="4" name="Picture 3">
            <a:extLst>
              <a:ext uri="{FF2B5EF4-FFF2-40B4-BE49-F238E27FC236}">
                <a16:creationId xmlns:a16="http://schemas.microsoft.com/office/drawing/2014/main" id="{DEDA6C97-B9C6-4ACA-876D-C8F74D7398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3184" y="-519108"/>
            <a:ext cx="2787267" cy="2787267"/>
          </a:xfrm>
          <a:prstGeom prst="ellipse">
            <a:avLst/>
          </a:prstGeom>
          <a:ln>
            <a:noFill/>
          </a:ln>
          <a:effectLst>
            <a:softEdge rad="112500"/>
          </a:effectLst>
        </p:spPr>
      </p:pic>
      <p:pic>
        <p:nvPicPr>
          <p:cNvPr id="5" name="Picture 4">
            <a:extLst>
              <a:ext uri="{FF2B5EF4-FFF2-40B4-BE49-F238E27FC236}">
                <a16:creationId xmlns:a16="http://schemas.microsoft.com/office/drawing/2014/main" id="{10704717-7196-46E8-85E2-6DD79BA329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3868" y="-22546694"/>
            <a:ext cx="2787267" cy="2787267"/>
          </a:xfrm>
          <a:prstGeom prst="ellipse">
            <a:avLst/>
          </a:prstGeom>
          <a:ln>
            <a:noFill/>
          </a:ln>
          <a:effectLst>
            <a:softEdge rad="112500"/>
          </a:effectLst>
        </p:spPr>
      </p:pic>
      <p:pic>
        <p:nvPicPr>
          <p:cNvPr id="6" name="Picture 5">
            <a:extLst>
              <a:ext uri="{FF2B5EF4-FFF2-40B4-BE49-F238E27FC236}">
                <a16:creationId xmlns:a16="http://schemas.microsoft.com/office/drawing/2014/main" id="{E5070769-AB1F-4D7A-BC56-9506BF7BE5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07916" y="780460"/>
            <a:ext cx="2787267" cy="2787267"/>
          </a:xfrm>
          <a:prstGeom prst="ellipse">
            <a:avLst/>
          </a:prstGeom>
          <a:ln>
            <a:noFill/>
          </a:ln>
          <a:effectLst>
            <a:softEdge rad="112500"/>
          </a:effectLst>
        </p:spPr>
      </p:pic>
      <p:pic>
        <p:nvPicPr>
          <p:cNvPr id="8" name="Picture 7">
            <a:extLst>
              <a:ext uri="{FF2B5EF4-FFF2-40B4-BE49-F238E27FC236}">
                <a16:creationId xmlns:a16="http://schemas.microsoft.com/office/drawing/2014/main" id="{E4CFE83B-96B4-4520-9E29-EE41EC5AD0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80268" y="26617426"/>
            <a:ext cx="2787267" cy="2787267"/>
          </a:xfrm>
          <a:prstGeom prst="ellipse">
            <a:avLst/>
          </a:prstGeom>
          <a:ln>
            <a:noFill/>
          </a:ln>
          <a:effectLst>
            <a:softEdge rad="112500"/>
          </a:effectLst>
        </p:spPr>
      </p:pic>
    </p:spTree>
    <p:extLst>
      <p:ext uri="{BB962C8B-B14F-4D97-AF65-F5344CB8AC3E}">
        <p14:creationId xmlns:p14="http://schemas.microsoft.com/office/powerpoint/2010/main" val="761369422"/>
      </p:ext>
    </p:extLst>
  </p:cSld>
  <p:clrMap bg1="lt1" tx1="dk1" bg2="lt2" tx2="dk2" accent1="accent1" accent2="accent2" accent3="accent3" accent4="accent4" accent5="accent5" accent6="accent6" hlink="hlink" folHlink="folHlink"/>
  <p:sldLayoutIdLst>
    <p:sldLayoutId id="2147483921" r:id="rId1"/>
  </p:sldLayoutIdLst>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6000" b="-6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BB6790B-F5D0-4157-9D2D-BAAF2E6BB1E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a:extLst>
              <a:ext uri="{FF2B5EF4-FFF2-40B4-BE49-F238E27FC236}">
                <a16:creationId xmlns:a16="http://schemas.microsoft.com/office/drawing/2014/main" id="{DEDA6C97-B9C6-4ACA-876D-C8F74D7398E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9703184" y="-519108"/>
            <a:ext cx="2787267" cy="2787267"/>
          </a:xfrm>
          <a:prstGeom prst="ellipse">
            <a:avLst/>
          </a:prstGeom>
          <a:ln>
            <a:noFill/>
          </a:ln>
          <a:effectLst>
            <a:softEdge rad="112500"/>
          </a:effectLst>
        </p:spPr>
      </p:pic>
      <p:pic>
        <p:nvPicPr>
          <p:cNvPr id="8" name="Picture 7">
            <a:extLst>
              <a:ext uri="{FF2B5EF4-FFF2-40B4-BE49-F238E27FC236}">
                <a16:creationId xmlns:a16="http://schemas.microsoft.com/office/drawing/2014/main" id="{10704717-7196-46E8-85E2-6DD79BA3290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73868" y="-22546694"/>
            <a:ext cx="2787267" cy="2787267"/>
          </a:xfrm>
          <a:prstGeom prst="ellipse">
            <a:avLst/>
          </a:prstGeom>
          <a:ln>
            <a:noFill/>
          </a:ln>
          <a:effectLst>
            <a:softEdge rad="112500"/>
          </a:effectLst>
        </p:spPr>
      </p:pic>
      <p:pic>
        <p:nvPicPr>
          <p:cNvPr id="9" name="Picture 8">
            <a:extLst>
              <a:ext uri="{FF2B5EF4-FFF2-40B4-BE49-F238E27FC236}">
                <a16:creationId xmlns:a16="http://schemas.microsoft.com/office/drawing/2014/main" id="{E5070769-AB1F-4D7A-BC56-9506BF7BE5E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9107916" y="780460"/>
            <a:ext cx="2787267" cy="2787267"/>
          </a:xfrm>
          <a:prstGeom prst="ellipse">
            <a:avLst/>
          </a:prstGeom>
          <a:ln>
            <a:noFill/>
          </a:ln>
          <a:effectLst>
            <a:softEdge rad="112500"/>
          </a:effectLst>
        </p:spPr>
      </p:pic>
      <p:pic>
        <p:nvPicPr>
          <p:cNvPr id="10" name="Picture 9">
            <a:extLst>
              <a:ext uri="{FF2B5EF4-FFF2-40B4-BE49-F238E27FC236}">
                <a16:creationId xmlns:a16="http://schemas.microsoft.com/office/drawing/2014/main" id="{E4CFE83B-96B4-4520-9E29-EE41EC5AD02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480268" y="26617426"/>
            <a:ext cx="2787267" cy="2787267"/>
          </a:xfrm>
          <a:prstGeom prst="ellipse">
            <a:avLst/>
          </a:prstGeom>
          <a:ln>
            <a:noFill/>
          </a:ln>
          <a:effectLst>
            <a:softEdge rad="112500"/>
          </a:effectLst>
        </p:spPr>
      </p:pic>
    </p:spTree>
    <p:extLst>
      <p:ext uri="{BB962C8B-B14F-4D97-AF65-F5344CB8AC3E}">
        <p14:creationId xmlns:p14="http://schemas.microsoft.com/office/powerpoint/2010/main" val="157553715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31" r:id="rId6"/>
    <p:sldLayoutId id="2147483918" r:id="rId7"/>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540E0F4-929C-44A0-B0E6-2CE5AC185E1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34491-828B-4127-8CE2-C6A7DED8B2FE}" type="datetimeFigureOut">
              <a:rPr lang="zh-CN" altLang="en-US" smtClean="0"/>
              <a:t>2025/1/13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DB380-5D91-4C69-8E8C-9D3B76CB3646}" type="slidenum">
              <a:rPr lang="zh-CN" altLang="en-US" smtClean="0"/>
              <a:t>‹#›</a:t>
            </a:fld>
            <a:endParaRPr lang="zh-CN" altLang="en-US"/>
          </a:p>
        </p:txBody>
      </p:sp>
      <p:pic>
        <p:nvPicPr>
          <p:cNvPr id="8" name="Picture 7">
            <a:extLst>
              <a:ext uri="{FF2B5EF4-FFF2-40B4-BE49-F238E27FC236}">
                <a16:creationId xmlns:a16="http://schemas.microsoft.com/office/drawing/2014/main" id="{DEDA6C97-B9C6-4ACA-876D-C8F74D7398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9703184" y="-519108"/>
            <a:ext cx="2787267" cy="2787267"/>
          </a:xfrm>
          <a:prstGeom prst="ellipse">
            <a:avLst/>
          </a:prstGeom>
          <a:ln>
            <a:noFill/>
          </a:ln>
          <a:effectLst>
            <a:softEdge rad="112500"/>
          </a:effectLst>
        </p:spPr>
      </p:pic>
      <p:pic>
        <p:nvPicPr>
          <p:cNvPr id="9" name="Picture 8">
            <a:extLst>
              <a:ext uri="{FF2B5EF4-FFF2-40B4-BE49-F238E27FC236}">
                <a16:creationId xmlns:a16="http://schemas.microsoft.com/office/drawing/2014/main" id="{10704717-7196-46E8-85E2-6DD79BA329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73868" y="-22546694"/>
            <a:ext cx="2787267" cy="2787267"/>
          </a:xfrm>
          <a:prstGeom prst="ellipse">
            <a:avLst/>
          </a:prstGeom>
          <a:ln>
            <a:noFill/>
          </a:ln>
          <a:effectLst>
            <a:softEdge rad="112500"/>
          </a:effectLst>
        </p:spPr>
      </p:pic>
      <p:pic>
        <p:nvPicPr>
          <p:cNvPr id="10" name="Picture 9">
            <a:extLst>
              <a:ext uri="{FF2B5EF4-FFF2-40B4-BE49-F238E27FC236}">
                <a16:creationId xmlns:a16="http://schemas.microsoft.com/office/drawing/2014/main" id="{E5070769-AB1F-4D7A-BC56-9506BF7BE5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07916" y="780460"/>
            <a:ext cx="2787267" cy="2787267"/>
          </a:xfrm>
          <a:prstGeom prst="ellipse">
            <a:avLst/>
          </a:prstGeom>
          <a:ln>
            <a:noFill/>
          </a:ln>
          <a:effectLst>
            <a:softEdge rad="112500"/>
          </a:effectLst>
        </p:spPr>
      </p:pic>
      <p:pic>
        <p:nvPicPr>
          <p:cNvPr id="11" name="Picture 10">
            <a:extLst>
              <a:ext uri="{FF2B5EF4-FFF2-40B4-BE49-F238E27FC236}">
                <a16:creationId xmlns:a16="http://schemas.microsoft.com/office/drawing/2014/main" id="{E4CFE83B-96B4-4520-9E29-EE41EC5AD02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480268" y="26617426"/>
            <a:ext cx="2787267" cy="2787267"/>
          </a:xfrm>
          <a:prstGeom prst="ellipse">
            <a:avLst/>
          </a:prstGeom>
          <a:ln>
            <a:noFill/>
          </a:ln>
          <a:effectLst>
            <a:softEdge rad="112500"/>
          </a:effectLst>
        </p:spPr>
      </p:pic>
    </p:spTree>
    <p:extLst>
      <p:ext uri="{BB962C8B-B14F-4D97-AF65-F5344CB8AC3E}">
        <p14:creationId xmlns:p14="http://schemas.microsoft.com/office/powerpoint/2010/main" val="1834553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242D070-EA02-489C-98C1-8CDC5E0D238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28F201-4C81-48F0-85F2-B97C98CE379C}" type="datetimeFigureOut">
              <a:rPr lang="en-US" smtClean="0"/>
              <a:t>1/13/2025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E5308-4402-402C-B34C-50313F1E537E}" type="slidenum">
              <a:rPr lang="en-US" smtClean="0"/>
              <a:t>‹#›</a:t>
            </a:fld>
            <a:endParaRPr lang="en-US" dirty="0"/>
          </a:p>
        </p:txBody>
      </p:sp>
      <p:pic>
        <p:nvPicPr>
          <p:cNvPr id="8" name="Picture 7">
            <a:extLst>
              <a:ext uri="{FF2B5EF4-FFF2-40B4-BE49-F238E27FC236}">
                <a16:creationId xmlns:a16="http://schemas.microsoft.com/office/drawing/2014/main" id="{DEDA6C97-B9C6-4ACA-876D-C8F74D7398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9703184" y="-519108"/>
            <a:ext cx="2787267" cy="2787267"/>
          </a:xfrm>
          <a:prstGeom prst="ellipse">
            <a:avLst/>
          </a:prstGeom>
          <a:ln>
            <a:noFill/>
          </a:ln>
          <a:effectLst>
            <a:softEdge rad="112500"/>
          </a:effectLst>
        </p:spPr>
      </p:pic>
      <p:pic>
        <p:nvPicPr>
          <p:cNvPr id="9" name="Picture 8">
            <a:extLst>
              <a:ext uri="{FF2B5EF4-FFF2-40B4-BE49-F238E27FC236}">
                <a16:creationId xmlns:a16="http://schemas.microsoft.com/office/drawing/2014/main" id="{10704717-7196-46E8-85E2-6DD79BA329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73868" y="-22546694"/>
            <a:ext cx="2787267" cy="2787267"/>
          </a:xfrm>
          <a:prstGeom prst="ellipse">
            <a:avLst/>
          </a:prstGeom>
          <a:ln>
            <a:noFill/>
          </a:ln>
          <a:effectLst>
            <a:softEdge rad="112500"/>
          </a:effectLst>
        </p:spPr>
      </p:pic>
      <p:pic>
        <p:nvPicPr>
          <p:cNvPr id="10" name="Picture 9">
            <a:extLst>
              <a:ext uri="{FF2B5EF4-FFF2-40B4-BE49-F238E27FC236}">
                <a16:creationId xmlns:a16="http://schemas.microsoft.com/office/drawing/2014/main" id="{E5070769-AB1F-4D7A-BC56-9506BF7BE5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07916" y="780460"/>
            <a:ext cx="2787267" cy="2787267"/>
          </a:xfrm>
          <a:prstGeom prst="ellipse">
            <a:avLst/>
          </a:prstGeom>
          <a:ln>
            <a:noFill/>
          </a:ln>
          <a:effectLst>
            <a:softEdge rad="112500"/>
          </a:effectLst>
        </p:spPr>
      </p:pic>
      <p:pic>
        <p:nvPicPr>
          <p:cNvPr id="11" name="Picture 10">
            <a:extLst>
              <a:ext uri="{FF2B5EF4-FFF2-40B4-BE49-F238E27FC236}">
                <a16:creationId xmlns:a16="http://schemas.microsoft.com/office/drawing/2014/main" id="{E4CFE83B-96B4-4520-9E29-EE41EC5AD02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480268" y="26617426"/>
            <a:ext cx="2787267" cy="2787267"/>
          </a:xfrm>
          <a:prstGeom prst="ellipse">
            <a:avLst/>
          </a:prstGeom>
          <a:ln>
            <a:noFill/>
          </a:ln>
          <a:effectLst>
            <a:softEdge rad="112500"/>
          </a:effectLst>
        </p:spPr>
      </p:pic>
    </p:spTree>
    <p:extLst>
      <p:ext uri="{BB962C8B-B14F-4D97-AF65-F5344CB8AC3E}">
        <p14:creationId xmlns:p14="http://schemas.microsoft.com/office/powerpoint/2010/main" val="128980152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29A6CE1-6BE3-4960-A151-136EE16CB8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a:extLst>
              <a:ext uri="{FF2B5EF4-FFF2-40B4-BE49-F238E27FC236}">
                <a16:creationId xmlns:a16="http://schemas.microsoft.com/office/drawing/2014/main" id="{DEDA6C97-B9C6-4ACA-876D-C8F74D7398E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9703184" y="-519108"/>
            <a:ext cx="2787267" cy="2787267"/>
          </a:xfrm>
          <a:prstGeom prst="ellipse">
            <a:avLst/>
          </a:prstGeom>
          <a:ln>
            <a:noFill/>
          </a:ln>
          <a:effectLst>
            <a:softEdge rad="112500"/>
          </a:effectLst>
        </p:spPr>
      </p:pic>
      <p:pic>
        <p:nvPicPr>
          <p:cNvPr id="4" name="Picture 3">
            <a:extLst>
              <a:ext uri="{FF2B5EF4-FFF2-40B4-BE49-F238E27FC236}">
                <a16:creationId xmlns:a16="http://schemas.microsoft.com/office/drawing/2014/main" id="{10704717-7196-46E8-85E2-6DD79BA3290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073868" y="-22546694"/>
            <a:ext cx="2787267" cy="2787267"/>
          </a:xfrm>
          <a:prstGeom prst="ellipse">
            <a:avLst/>
          </a:prstGeom>
          <a:ln>
            <a:noFill/>
          </a:ln>
          <a:effectLst>
            <a:softEdge rad="112500"/>
          </a:effectLst>
        </p:spPr>
      </p:pic>
      <p:pic>
        <p:nvPicPr>
          <p:cNvPr id="5" name="Picture 4">
            <a:extLst>
              <a:ext uri="{FF2B5EF4-FFF2-40B4-BE49-F238E27FC236}">
                <a16:creationId xmlns:a16="http://schemas.microsoft.com/office/drawing/2014/main" id="{E5070769-AB1F-4D7A-BC56-9506BF7BE5E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9107916" y="780460"/>
            <a:ext cx="2787267" cy="2787267"/>
          </a:xfrm>
          <a:prstGeom prst="ellipse">
            <a:avLst/>
          </a:prstGeom>
          <a:ln>
            <a:noFill/>
          </a:ln>
          <a:effectLst>
            <a:softEdge rad="112500"/>
          </a:effectLst>
        </p:spPr>
      </p:pic>
      <p:pic>
        <p:nvPicPr>
          <p:cNvPr id="6" name="Picture 5">
            <a:extLst>
              <a:ext uri="{FF2B5EF4-FFF2-40B4-BE49-F238E27FC236}">
                <a16:creationId xmlns:a16="http://schemas.microsoft.com/office/drawing/2014/main" id="{E4CFE83B-96B4-4520-9E29-EE41EC5AD02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480268" y="26617426"/>
            <a:ext cx="2787267" cy="2787267"/>
          </a:xfrm>
          <a:prstGeom prst="ellipse">
            <a:avLst/>
          </a:prstGeom>
          <a:ln>
            <a:noFill/>
          </a:ln>
          <a:effectLst>
            <a:softEdge rad="112500"/>
          </a:effectLst>
        </p:spPr>
      </p:pic>
    </p:spTree>
    <p:extLst>
      <p:ext uri="{BB962C8B-B14F-4D97-AF65-F5344CB8AC3E}">
        <p14:creationId xmlns:p14="http://schemas.microsoft.com/office/powerpoint/2010/main" val="148428241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txStyles>
    <p:titleStyle>
      <a:lvl1pPr algn="ctr" defTabSz="1216688" rtl="0" fontAlgn="base">
        <a:spcBef>
          <a:spcPct val="0"/>
        </a:spcBef>
        <a:spcAft>
          <a:spcPct val="0"/>
        </a:spcAft>
        <a:defRPr sz="4265" b="1">
          <a:solidFill>
            <a:srgbClr val="FFFFFF"/>
          </a:solidFill>
          <a:latin typeface="+mj-lt"/>
          <a:ea typeface="+mj-ea"/>
          <a:cs typeface="+mj-cs"/>
        </a:defRPr>
      </a:lvl1pPr>
      <a:lvl2pPr algn="ctr" defTabSz="1216688" rtl="0" fontAlgn="base">
        <a:spcBef>
          <a:spcPct val="0"/>
        </a:spcBef>
        <a:spcAft>
          <a:spcPct val="0"/>
        </a:spcAft>
        <a:defRPr sz="4265" b="1">
          <a:solidFill>
            <a:srgbClr val="FFFFFF"/>
          </a:solidFill>
          <a:latin typeface="Verdana" pitchFamily="34" charset="0"/>
        </a:defRPr>
      </a:lvl2pPr>
      <a:lvl3pPr algn="ctr" defTabSz="1216688" rtl="0" fontAlgn="base">
        <a:spcBef>
          <a:spcPct val="0"/>
        </a:spcBef>
        <a:spcAft>
          <a:spcPct val="0"/>
        </a:spcAft>
        <a:defRPr sz="4265" b="1">
          <a:solidFill>
            <a:srgbClr val="FFFFFF"/>
          </a:solidFill>
          <a:latin typeface="Verdana" pitchFamily="34" charset="0"/>
        </a:defRPr>
      </a:lvl3pPr>
      <a:lvl4pPr algn="ctr" defTabSz="1216688" rtl="0" fontAlgn="base">
        <a:spcBef>
          <a:spcPct val="0"/>
        </a:spcBef>
        <a:spcAft>
          <a:spcPct val="0"/>
        </a:spcAft>
        <a:defRPr sz="4265" b="1">
          <a:solidFill>
            <a:srgbClr val="FFFFFF"/>
          </a:solidFill>
          <a:latin typeface="Verdana" pitchFamily="34" charset="0"/>
        </a:defRPr>
      </a:lvl4pPr>
      <a:lvl5pPr algn="ctr" defTabSz="1216688" rtl="0" fontAlgn="base">
        <a:spcBef>
          <a:spcPct val="0"/>
        </a:spcBef>
        <a:spcAft>
          <a:spcPct val="0"/>
        </a:spcAft>
        <a:defRPr sz="4265" b="1">
          <a:solidFill>
            <a:srgbClr val="FFFFFF"/>
          </a:solidFill>
          <a:latin typeface="Verdana" pitchFamily="34" charset="0"/>
        </a:defRPr>
      </a:lvl5pPr>
      <a:lvl6pPr marL="609402" algn="ctr" defTabSz="1216688" rtl="0" fontAlgn="base">
        <a:spcBef>
          <a:spcPct val="0"/>
        </a:spcBef>
        <a:spcAft>
          <a:spcPct val="0"/>
        </a:spcAft>
        <a:defRPr sz="4265" b="1">
          <a:solidFill>
            <a:srgbClr val="FFFFFF"/>
          </a:solidFill>
          <a:latin typeface="Verdana" pitchFamily="34" charset="0"/>
        </a:defRPr>
      </a:lvl6pPr>
      <a:lvl7pPr marL="1218804" algn="ctr" defTabSz="1216688" rtl="0" fontAlgn="base">
        <a:spcBef>
          <a:spcPct val="0"/>
        </a:spcBef>
        <a:spcAft>
          <a:spcPct val="0"/>
        </a:spcAft>
        <a:defRPr sz="4265" b="1">
          <a:solidFill>
            <a:srgbClr val="FFFFFF"/>
          </a:solidFill>
          <a:latin typeface="Verdana" pitchFamily="34" charset="0"/>
        </a:defRPr>
      </a:lvl7pPr>
      <a:lvl8pPr marL="1828206" algn="ctr" defTabSz="1216688" rtl="0" fontAlgn="base">
        <a:spcBef>
          <a:spcPct val="0"/>
        </a:spcBef>
        <a:spcAft>
          <a:spcPct val="0"/>
        </a:spcAft>
        <a:defRPr sz="4265" b="1">
          <a:solidFill>
            <a:srgbClr val="FFFFFF"/>
          </a:solidFill>
          <a:latin typeface="Verdana" pitchFamily="34" charset="0"/>
        </a:defRPr>
      </a:lvl8pPr>
      <a:lvl9pPr marL="2437608" algn="ctr" defTabSz="1216688" rtl="0" fontAlgn="base">
        <a:spcBef>
          <a:spcPct val="0"/>
        </a:spcBef>
        <a:spcAft>
          <a:spcPct val="0"/>
        </a:spcAft>
        <a:defRPr sz="4265" b="1">
          <a:solidFill>
            <a:srgbClr val="FFFFFF"/>
          </a:solidFill>
          <a:latin typeface="Verdana" pitchFamily="34" charset="0"/>
        </a:defRPr>
      </a:lvl9pPr>
    </p:titleStyle>
    <p:bodyStyle>
      <a:lvl1pPr marL="457051" indent="-457051" algn="l" defTabSz="1216688" rtl="0" fontAlgn="base">
        <a:spcBef>
          <a:spcPct val="20000"/>
        </a:spcBef>
        <a:spcAft>
          <a:spcPct val="0"/>
        </a:spcAft>
        <a:buClr>
          <a:schemeClr val="hlink"/>
        </a:buClr>
        <a:buFont typeface="Wingdings" pitchFamily="2" charset="2"/>
        <a:defRPr sz="3732">
          <a:solidFill>
            <a:schemeClr val="tx1"/>
          </a:solidFill>
          <a:latin typeface="+mn-lt"/>
          <a:ea typeface="+mn-ea"/>
          <a:cs typeface="+mn-cs"/>
        </a:defRPr>
      </a:lvl1pPr>
      <a:lvl2pPr marL="990278" indent="-380876" algn="l" defTabSz="1216688" rtl="0" fontAlgn="base">
        <a:spcBef>
          <a:spcPct val="20000"/>
        </a:spcBef>
        <a:spcAft>
          <a:spcPct val="0"/>
        </a:spcAft>
        <a:buClr>
          <a:schemeClr val="accent1"/>
        </a:buClr>
        <a:buFont typeface="Wingdings" pitchFamily="2" charset="2"/>
        <a:buChar char="§"/>
        <a:defRPr sz="3732">
          <a:solidFill>
            <a:schemeClr val="tx1"/>
          </a:solidFill>
          <a:latin typeface="Arial" pitchFamily="34" charset="0"/>
        </a:defRPr>
      </a:lvl2pPr>
      <a:lvl3pPr marL="1523505" indent="-306818" algn="l" defTabSz="1216688" rtl="0" fontAlgn="base">
        <a:spcBef>
          <a:spcPct val="20000"/>
        </a:spcBef>
        <a:spcAft>
          <a:spcPct val="0"/>
        </a:spcAft>
        <a:buClr>
          <a:schemeClr val="tx1"/>
        </a:buClr>
        <a:buChar char="•"/>
        <a:defRPr sz="3199">
          <a:solidFill>
            <a:schemeClr val="tx1"/>
          </a:solidFill>
          <a:latin typeface="Arial" pitchFamily="34" charset="0"/>
        </a:defRPr>
      </a:lvl3pPr>
      <a:lvl4pPr marL="2132907" indent="-304701" algn="l" defTabSz="1216688" rtl="0" fontAlgn="base">
        <a:spcBef>
          <a:spcPct val="20000"/>
        </a:spcBef>
        <a:spcAft>
          <a:spcPct val="0"/>
        </a:spcAft>
        <a:buChar char="–"/>
        <a:defRPr sz="2666">
          <a:solidFill>
            <a:schemeClr val="tx1"/>
          </a:solidFill>
          <a:latin typeface="Arial" pitchFamily="34" charset="0"/>
        </a:defRPr>
      </a:lvl4pPr>
      <a:lvl5pPr marL="2740193" indent="-302586" algn="l" defTabSz="1216688" rtl="0" fontAlgn="base">
        <a:spcBef>
          <a:spcPct val="20000"/>
        </a:spcBef>
        <a:spcAft>
          <a:spcPct val="0"/>
        </a:spcAft>
        <a:buChar char="»"/>
        <a:defRPr sz="2666">
          <a:solidFill>
            <a:schemeClr val="tx1"/>
          </a:solidFill>
          <a:latin typeface="Arial" pitchFamily="34" charset="0"/>
        </a:defRPr>
      </a:lvl5pPr>
      <a:lvl6pPr marL="3349595" indent="-302586" algn="l" defTabSz="1216688" rtl="0" fontAlgn="base">
        <a:spcBef>
          <a:spcPct val="20000"/>
        </a:spcBef>
        <a:spcAft>
          <a:spcPct val="0"/>
        </a:spcAft>
        <a:buChar char="»"/>
        <a:defRPr sz="2666">
          <a:solidFill>
            <a:schemeClr val="tx1"/>
          </a:solidFill>
          <a:latin typeface="Arial" pitchFamily="34" charset="0"/>
        </a:defRPr>
      </a:lvl6pPr>
      <a:lvl7pPr marL="3958997" indent="-302586" algn="l" defTabSz="1216688" rtl="0" fontAlgn="base">
        <a:spcBef>
          <a:spcPct val="20000"/>
        </a:spcBef>
        <a:spcAft>
          <a:spcPct val="0"/>
        </a:spcAft>
        <a:buChar char="»"/>
        <a:defRPr sz="2666">
          <a:solidFill>
            <a:schemeClr val="tx1"/>
          </a:solidFill>
          <a:latin typeface="Arial" pitchFamily="34" charset="0"/>
        </a:defRPr>
      </a:lvl7pPr>
      <a:lvl8pPr marL="4568399" indent="-302586" algn="l" defTabSz="1216688" rtl="0" fontAlgn="base">
        <a:spcBef>
          <a:spcPct val="20000"/>
        </a:spcBef>
        <a:spcAft>
          <a:spcPct val="0"/>
        </a:spcAft>
        <a:buChar char="»"/>
        <a:defRPr sz="2666">
          <a:solidFill>
            <a:schemeClr val="tx1"/>
          </a:solidFill>
          <a:latin typeface="Arial" pitchFamily="34" charset="0"/>
        </a:defRPr>
      </a:lvl8pPr>
      <a:lvl9pPr marL="5177801" indent="-302586" algn="l" defTabSz="1216688" rtl="0" fontAlgn="base">
        <a:spcBef>
          <a:spcPct val="20000"/>
        </a:spcBef>
        <a:spcAft>
          <a:spcPct val="0"/>
        </a:spcAft>
        <a:buChar char="»"/>
        <a:defRPr sz="2666">
          <a:solidFill>
            <a:schemeClr val="tx1"/>
          </a:solidFill>
          <a:latin typeface="Arial" pitchFamily="34" charset="0"/>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DFEF438-BA76-49AD-AE68-426A74272A9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5E0DFD09-60D8-4A08-9847-68DF770CBC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350033-7AEF-4AB2-8604-AA05B2CC76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C1D3C3B-77F5-4582-815A-19F06FA43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7D6EB-F602-474E-A3DF-BA986835DDBD}"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F0BECADF-1526-4A01-8403-D95A3401BC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84C2692-61CA-4535-A53C-5927059D41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72C59-5EF5-4059-BF1D-51DACC48F1F7}" type="slidenum">
              <a:rPr lang="zh-CN" altLang="en-US" smtClean="0"/>
              <a:t>‹#›</a:t>
            </a:fld>
            <a:endParaRPr lang="zh-CN" altLang="en-US"/>
          </a:p>
        </p:txBody>
      </p:sp>
      <p:pic>
        <p:nvPicPr>
          <p:cNvPr id="8" name="Picture 7">
            <a:extLst>
              <a:ext uri="{FF2B5EF4-FFF2-40B4-BE49-F238E27FC236}">
                <a16:creationId xmlns:a16="http://schemas.microsoft.com/office/drawing/2014/main" id="{DEDA6C97-B9C6-4ACA-876D-C8F74D7398E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703184" y="-519108"/>
            <a:ext cx="2787267" cy="2787267"/>
          </a:xfrm>
          <a:prstGeom prst="ellipse">
            <a:avLst/>
          </a:prstGeom>
          <a:ln>
            <a:noFill/>
          </a:ln>
          <a:effectLst>
            <a:softEdge rad="112500"/>
          </a:effectLst>
        </p:spPr>
      </p:pic>
      <p:pic>
        <p:nvPicPr>
          <p:cNvPr id="9" name="Picture 8">
            <a:extLst>
              <a:ext uri="{FF2B5EF4-FFF2-40B4-BE49-F238E27FC236}">
                <a16:creationId xmlns:a16="http://schemas.microsoft.com/office/drawing/2014/main" id="{10704717-7196-46E8-85E2-6DD79BA3290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073868" y="-22546694"/>
            <a:ext cx="2787267" cy="2787267"/>
          </a:xfrm>
          <a:prstGeom prst="ellipse">
            <a:avLst/>
          </a:prstGeom>
          <a:ln>
            <a:noFill/>
          </a:ln>
          <a:effectLst>
            <a:softEdge rad="112500"/>
          </a:effectLst>
        </p:spPr>
      </p:pic>
      <p:pic>
        <p:nvPicPr>
          <p:cNvPr id="10" name="Picture 9">
            <a:extLst>
              <a:ext uri="{FF2B5EF4-FFF2-40B4-BE49-F238E27FC236}">
                <a16:creationId xmlns:a16="http://schemas.microsoft.com/office/drawing/2014/main" id="{E5070769-AB1F-4D7A-BC56-9506BF7BE5E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9107916" y="780460"/>
            <a:ext cx="2787267" cy="2787267"/>
          </a:xfrm>
          <a:prstGeom prst="ellipse">
            <a:avLst/>
          </a:prstGeom>
          <a:ln>
            <a:noFill/>
          </a:ln>
          <a:effectLst>
            <a:softEdge rad="112500"/>
          </a:effectLst>
        </p:spPr>
      </p:pic>
      <p:pic>
        <p:nvPicPr>
          <p:cNvPr id="11" name="Picture 10">
            <a:extLst>
              <a:ext uri="{FF2B5EF4-FFF2-40B4-BE49-F238E27FC236}">
                <a16:creationId xmlns:a16="http://schemas.microsoft.com/office/drawing/2014/main" id="{E4CFE83B-96B4-4520-9E29-EE41EC5AD02F}"/>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480268" y="26617426"/>
            <a:ext cx="2787267" cy="2787267"/>
          </a:xfrm>
          <a:prstGeom prst="ellipse">
            <a:avLst/>
          </a:prstGeom>
          <a:ln>
            <a:noFill/>
          </a:ln>
          <a:effectLst>
            <a:softEdge rad="112500"/>
          </a:effectLst>
        </p:spPr>
      </p:pic>
    </p:spTree>
    <p:extLst>
      <p:ext uri="{BB962C8B-B14F-4D97-AF65-F5344CB8AC3E}">
        <p14:creationId xmlns:p14="http://schemas.microsoft.com/office/powerpoint/2010/main" val="120476788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D879B5C-E35D-4920-AD26-6129FBAD81D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21B7CCA-6E95-49B5-BA94-364171CE33D8}"/>
              </a:ext>
            </a:extLst>
          </p:cNvPr>
          <p:cNvSpPr>
            <a:spLocks noGrp="1"/>
          </p:cNvSpPr>
          <p:nvPr>
            <p:ph type="title"/>
          </p:nvPr>
        </p:nvSpPr>
        <p:spPr>
          <a:xfrm>
            <a:off x="838200" y="365125"/>
            <a:ext cx="10515600" cy="1325563"/>
          </a:xfrm>
          <a:prstGeom prst="rect">
            <a:avLst/>
          </a:prstGeom>
        </p:spPr>
        <p:txBody>
          <a:bodyPr vert="horz" lIns="96561" tIns="48280" rIns="96561" bIns="4828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6FEA2E-003C-41AC-ADD8-F5431A4DA36D}"/>
              </a:ext>
            </a:extLst>
          </p:cNvPr>
          <p:cNvSpPr>
            <a:spLocks noGrp="1"/>
          </p:cNvSpPr>
          <p:nvPr>
            <p:ph type="body" idx="1"/>
          </p:nvPr>
        </p:nvSpPr>
        <p:spPr>
          <a:xfrm>
            <a:off x="838200" y="1825625"/>
            <a:ext cx="10515600" cy="4351338"/>
          </a:xfrm>
          <a:prstGeom prst="rect">
            <a:avLst/>
          </a:prstGeom>
        </p:spPr>
        <p:txBody>
          <a:bodyPr vert="horz" lIns="96561" tIns="48280" rIns="96561" bIns="482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16342-3A95-4A47-9FE2-DADF8012D862}"/>
              </a:ext>
            </a:extLst>
          </p:cNvPr>
          <p:cNvSpPr>
            <a:spLocks noGrp="1"/>
          </p:cNvSpPr>
          <p:nvPr>
            <p:ph type="dt" sz="half" idx="2"/>
          </p:nvPr>
        </p:nvSpPr>
        <p:spPr>
          <a:xfrm>
            <a:off x="838200" y="6356351"/>
            <a:ext cx="2743200" cy="365125"/>
          </a:xfrm>
          <a:prstGeom prst="rect">
            <a:avLst/>
          </a:prstGeom>
        </p:spPr>
        <p:txBody>
          <a:bodyPr vert="horz" lIns="96561" tIns="48280" rIns="96561" bIns="48280" rtlCol="0" anchor="ctr"/>
          <a:lstStyle>
            <a:lvl1pPr algn="l">
              <a:defRPr sz="1219">
                <a:solidFill>
                  <a:schemeClr val="tx1">
                    <a:tint val="75000"/>
                  </a:schemeClr>
                </a:solidFill>
              </a:defRPr>
            </a:lvl1pPr>
          </a:lstStyle>
          <a:p>
            <a:pPr defTabSz="905256"/>
            <a:fld id="{9BAEA278-E773-4FFC-96C0-BC3C3641F3BC}" type="datetimeFigureOut">
              <a:rPr lang="en-US" smtClean="0">
                <a:solidFill>
                  <a:prstClr val="black">
                    <a:tint val="75000"/>
                  </a:prstClr>
                </a:solidFill>
              </a:rPr>
              <a:pPr defTabSz="905256"/>
              <a:t>1/13/2025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8286DD-1670-46E8-B7F4-277E3FDB7EB8}"/>
              </a:ext>
            </a:extLst>
          </p:cNvPr>
          <p:cNvSpPr>
            <a:spLocks noGrp="1"/>
          </p:cNvSpPr>
          <p:nvPr>
            <p:ph type="ftr" sz="quarter" idx="3"/>
          </p:nvPr>
        </p:nvSpPr>
        <p:spPr>
          <a:xfrm>
            <a:off x="4038600" y="6356351"/>
            <a:ext cx="4114800" cy="365125"/>
          </a:xfrm>
          <a:prstGeom prst="rect">
            <a:avLst/>
          </a:prstGeom>
        </p:spPr>
        <p:txBody>
          <a:bodyPr vert="horz" lIns="96561" tIns="48280" rIns="96561" bIns="48280" rtlCol="0" anchor="ctr"/>
          <a:lstStyle>
            <a:lvl1pPr algn="ctr">
              <a:defRPr sz="1219">
                <a:solidFill>
                  <a:schemeClr val="tx1">
                    <a:tint val="75000"/>
                  </a:schemeClr>
                </a:solidFill>
              </a:defRPr>
            </a:lvl1pPr>
          </a:lstStyle>
          <a:p>
            <a:pPr defTabSz="90525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8241E09-C0A9-4EB7-9D43-2BA4EA0953E3}"/>
              </a:ext>
            </a:extLst>
          </p:cNvPr>
          <p:cNvSpPr>
            <a:spLocks noGrp="1"/>
          </p:cNvSpPr>
          <p:nvPr>
            <p:ph type="sldNum" sz="quarter" idx="4"/>
          </p:nvPr>
        </p:nvSpPr>
        <p:spPr>
          <a:xfrm>
            <a:off x="8610600" y="6356351"/>
            <a:ext cx="2743200" cy="365125"/>
          </a:xfrm>
          <a:prstGeom prst="rect">
            <a:avLst/>
          </a:prstGeom>
        </p:spPr>
        <p:txBody>
          <a:bodyPr vert="horz" lIns="96561" tIns="48280" rIns="96561" bIns="48280" rtlCol="0" anchor="ctr"/>
          <a:lstStyle>
            <a:lvl1pPr algn="r">
              <a:defRPr sz="1219">
                <a:solidFill>
                  <a:schemeClr val="tx1">
                    <a:tint val="75000"/>
                  </a:schemeClr>
                </a:solidFill>
              </a:defRPr>
            </a:lvl1pPr>
          </a:lstStyle>
          <a:p>
            <a:pPr defTabSz="905256"/>
            <a:fld id="{D1B1AEFF-BCB1-4C12-A980-7A0AC01E0CA7}" type="slidenum">
              <a:rPr lang="en-US" smtClean="0">
                <a:solidFill>
                  <a:prstClr val="black">
                    <a:tint val="75000"/>
                  </a:prstClr>
                </a:solidFill>
              </a:rPr>
              <a:pPr defTabSz="905256"/>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DEDA6C97-B9C6-4ACA-876D-C8F74D7398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9703184" y="-519108"/>
            <a:ext cx="2787267" cy="2787267"/>
          </a:xfrm>
          <a:prstGeom prst="ellipse">
            <a:avLst/>
          </a:prstGeom>
          <a:ln>
            <a:noFill/>
          </a:ln>
          <a:effectLst>
            <a:softEdge rad="112500"/>
          </a:effectLst>
        </p:spPr>
      </p:pic>
      <p:pic>
        <p:nvPicPr>
          <p:cNvPr id="9" name="Picture 8">
            <a:extLst>
              <a:ext uri="{FF2B5EF4-FFF2-40B4-BE49-F238E27FC236}">
                <a16:creationId xmlns:a16="http://schemas.microsoft.com/office/drawing/2014/main" id="{10704717-7196-46E8-85E2-6DD79BA329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73868" y="-22546694"/>
            <a:ext cx="2787267" cy="2787267"/>
          </a:xfrm>
          <a:prstGeom prst="ellipse">
            <a:avLst/>
          </a:prstGeom>
          <a:ln>
            <a:noFill/>
          </a:ln>
          <a:effectLst>
            <a:softEdge rad="112500"/>
          </a:effectLst>
        </p:spPr>
      </p:pic>
      <p:pic>
        <p:nvPicPr>
          <p:cNvPr id="10" name="Picture 9">
            <a:extLst>
              <a:ext uri="{FF2B5EF4-FFF2-40B4-BE49-F238E27FC236}">
                <a16:creationId xmlns:a16="http://schemas.microsoft.com/office/drawing/2014/main" id="{E5070769-AB1F-4D7A-BC56-9506BF7BE5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07916" y="780460"/>
            <a:ext cx="2787267" cy="2787267"/>
          </a:xfrm>
          <a:prstGeom prst="ellipse">
            <a:avLst/>
          </a:prstGeom>
          <a:ln>
            <a:noFill/>
          </a:ln>
          <a:effectLst>
            <a:softEdge rad="112500"/>
          </a:effectLst>
        </p:spPr>
      </p:pic>
      <p:pic>
        <p:nvPicPr>
          <p:cNvPr id="11" name="Picture 10">
            <a:extLst>
              <a:ext uri="{FF2B5EF4-FFF2-40B4-BE49-F238E27FC236}">
                <a16:creationId xmlns:a16="http://schemas.microsoft.com/office/drawing/2014/main" id="{E4CFE83B-96B4-4520-9E29-EE41EC5AD02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480268" y="26617426"/>
            <a:ext cx="2787267" cy="2787267"/>
          </a:xfrm>
          <a:prstGeom prst="ellipse">
            <a:avLst/>
          </a:prstGeom>
          <a:ln>
            <a:noFill/>
          </a:ln>
          <a:effectLst>
            <a:softEdge rad="112500"/>
          </a:effectLst>
        </p:spPr>
      </p:pic>
    </p:spTree>
    <p:extLst>
      <p:ext uri="{BB962C8B-B14F-4D97-AF65-F5344CB8AC3E}">
        <p14:creationId xmlns:p14="http://schemas.microsoft.com/office/powerpoint/2010/main" val="421870663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05256" rtl="0" eaLnBrk="1" latinLnBrk="0" hangingPunct="1">
        <a:lnSpc>
          <a:spcPct val="90000"/>
        </a:lnSpc>
        <a:spcBef>
          <a:spcPct val="0"/>
        </a:spcBef>
        <a:buNone/>
        <a:defRPr sz="4313" kern="1200">
          <a:solidFill>
            <a:schemeClr val="tx1"/>
          </a:solidFill>
          <a:latin typeface="+mj-lt"/>
          <a:ea typeface="+mj-ea"/>
          <a:cs typeface="+mj-cs"/>
        </a:defRPr>
      </a:lvl1pPr>
    </p:titleStyle>
    <p:bodyStyle>
      <a:lvl1pPr marL="226314" indent="-226314" algn="l" defTabSz="905256" rtl="0" eaLnBrk="1" latinLnBrk="0" hangingPunct="1">
        <a:lnSpc>
          <a:spcPct val="90000"/>
        </a:lnSpc>
        <a:spcBef>
          <a:spcPts val="990"/>
        </a:spcBef>
        <a:buFont typeface="Arial" panose="020B0604020202020204" pitchFamily="34" charset="0"/>
        <a:buChar char="•"/>
        <a:defRPr sz="2813" kern="1200">
          <a:solidFill>
            <a:schemeClr val="tx1"/>
          </a:solidFill>
          <a:latin typeface="+mn-lt"/>
          <a:ea typeface="+mn-ea"/>
          <a:cs typeface="+mn-cs"/>
        </a:defRPr>
      </a:lvl1pPr>
      <a:lvl2pPr marL="678942" indent="-226314" algn="l" defTabSz="905256" rtl="0" eaLnBrk="1" latinLnBrk="0" hangingPunct="1">
        <a:lnSpc>
          <a:spcPct val="90000"/>
        </a:lnSpc>
        <a:spcBef>
          <a:spcPts val="495"/>
        </a:spcBef>
        <a:buFont typeface="Arial" panose="020B0604020202020204" pitchFamily="34" charset="0"/>
        <a:buChar char="•"/>
        <a:defRPr sz="2344" kern="1200">
          <a:solidFill>
            <a:schemeClr val="tx1"/>
          </a:solidFill>
          <a:latin typeface="+mn-lt"/>
          <a:ea typeface="+mn-ea"/>
          <a:cs typeface="+mn-cs"/>
        </a:defRPr>
      </a:lvl2pPr>
      <a:lvl3pPr marL="1131570" indent="-226314" algn="l" defTabSz="905256" rtl="0" eaLnBrk="1" latinLnBrk="0" hangingPunct="1">
        <a:lnSpc>
          <a:spcPct val="90000"/>
        </a:lnSpc>
        <a:spcBef>
          <a:spcPts val="495"/>
        </a:spcBef>
        <a:buFont typeface="Arial" panose="020B0604020202020204" pitchFamily="34" charset="0"/>
        <a:buChar char="•"/>
        <a:defRPr sz="1969" kern="1200">
          <a:solidFill>
            <a:schemeClr val="tx1"/>
          </a:solidFill>
          <a:latin typeface="+mn-lt"/>
          <a:ea typeface="+mn-ea"/>
          <a:cs typeface="+mn-cs"/>
        </a:defRPr>
      </a:lvl3pPr>
      <a:lvl4pPr marL="1584198" indent="-226314" algn="l" defTabSz="905256"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4pPr>
      <a:lvl5pPr marL="2036826" indent="-226314" algn="l" defTabSz="905256"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5pPr>
      <a:lvl6pPr marL="2489454" indent="-226314" algn="l" defTabSz="905256"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6pPr>
      <a:lvl7pPr marL="2942082" indent="-226314" algn="l" defTabSz="905256"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7pPr>
      <a:lvl8pPr marL="3394710" indent="-226314" algn="l" defTabSz="905256"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8pPr>
      <a:lvl9pPr marL="3847338" indent="-226314" algn="l" defTabSz="905256"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9pPr>
    </p:bodyStyle>
    <p:otherStyle>
      <a:defPPr>
        <a:defRPr lang="en-US"/>
      </a:defPPr>
      <a:lvl1pPr marL="0" algn="l" defTabSz="905256" rtl="0" eaLnBrk="1" latinLnBrk="0" hangingPunct="1">
        <a:defRPr sz="1781" kern="1200">
          <a:solidFill>
            <a:schemeClr val="tx1"/>
          </a:solidFill>
          <a:latin typeface="+mn-lt"/>
          <a:ea typeface="+mn-ea"/>
          <a:cs typeface="+mn-cs"/>
        </a:defRPr>
      </a:lvl1pPr>
      <a:lvl2pPr marL="452628" algn="l" defTabSz="905256" rtl="0" eaLnBrk="1" latinLnBrk="0" hangingPunct="1">
        <a:defRPr sz="1781" kern="1200">
          <a:solidFill>
            <a:schemeClr val="tx1"/>
          </a:solidFill>
          <a:latin typeface="+mn-lt"/>
          <a:ea typeface="+mn-ea"/>
          <a:cs typeface="+mn-cs"/>
        </a:defRPr>
      </a:lvl2pPr>
      <a:lvl3pPr marL="905256" algn="l" defTabSz="905256" rtl="0" eaLnBrk="1" latinLnBrk="0" hangingPunct="1">
        <a:defRPr sz="1781" kern="1200">
          <a:solidFill>
            <a:schemeClr val="tx1"/>
          </a:solidFill>
          <a:latin typeface="+mn-lt"/>
          <a:ea typeface="+mn-ea"/>
          <a:cs typeface="+mn-cs"/>
        </a:defRPr>
      </a:lvl3pPr>
      <a:lvl4pPr marL="1357884" algn="l" defTabSz="905256" rtl="0" eaLnBrk="1" latinLnBrk="0" hangingPunct="1">
        <a:defRPr sz="1781" kern="1200">
          <a:solidFill>
            <a:schemeClr val="tx1"/>
          </a:solidFill>
          <a:latin typeface="+mn-lt"/>
          <a:ea typeface="+mn-ea"/>
          <a:cs typeface="+mn-cs"/>
        </a:defRPr>
      </a:lvl4pPr>
      <a:lvl5pPr marL="1810512" algn="l" defTabSz="905256" rtl="0" eaLnBrk="1" latinLnBrk="0" hangingPunct="1">
        <a:defRPr sz="1781" kern="1200">
          <a:solidFill>
            <a:schemeClr val="tx1"/>
          </a:solidFill>
          <a:latin typeface="+mn-lt"/>
          <a:ea typeface="+mn-ea"/>
          <a:cs typeface="+mn-cs"/>
        </a:defRPr>
      </a:lvl5pPr>
      <a:lvl6pPr marL="2263140" algn="l" defTabSz="905256" rtl="0" eaLnBrk="1" latinLnBrk="0" hangingPunct="1">
        <a:defRPr sz="1781" kern="1200">
          <a:solidFill>
            <a:schemeClr val="tx1"/>
          </a:solidFill>
          <a:latin typeface="+mn-lt"/>
          <a:ea typeface="+mn-ea"/>
          <a:cs typeface="+mn-cs"/>
        </a:defRPr>
      </a:lvl6pPr>
      <a:lvl7pPr marL="2715768" algn="l" defTabSz="905256" rtl="0" eaLnBrk="1" latinLnBrk="0" hangingPunct="1">
        <a:defRPr sz="1781" kern="1200">
          <a:solidFill>
            <a:schemeClr val="tx1"/>
          </a:solidFill>
          <a:latin typeface="+mn-lt"/>
          <a:ea typeface="+mn-ea"/>
          <a:cs typeface="+mn-cs"/>
        </a:defRPr>
      </a:lvl7pPr>
      <a:lvl8pPr marL="3168396" algn="l" defTabSz="905256" rtl="0" eaLnBrk="1" latinLnBrk="0" hangingPunct="1">
        <a:defRPr sz="1781" kern="1200">
          <a:solidFill>
            <a:schemeClr val="tx1"/>
          </a:solidFill>
          <a:latin typeface="+mn-lt"/>
          <a:ea typeface="+mn-ea"/>
          <a:cs typeface="+mn-cs"/>
        </a:defRPr>
      </a:lvl8pPr>
      <a:lvl9pPr marL="3621024" algn="l" defTabSz="905256" rtl="0" eaLnBrk="1" latinLnBrk="0" hangingPunct="1">
        <a:defRPr sz="178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31"/>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4F42BCE-802F-4A0F-99E2-A8897CE4B83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8"/>
            <a:ext cx="10515600" cy="1325564"/>
          </a:xfrm>
          <a:prstGeom prst="rect">
            <a:avLst/>
          </a:prstGeom>
        </p:spPr>
        <p:txBody>
          <a:bodyPr vert="horz" lIns="91422" tIns="45712" rIns="91422" bIns="4571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7"/>
            <a:ext cx="10515600" cy="4351338"/>
          </a:xfrm>
          <a:prstGeom prst="rect">
            <a:avLst/>
          </a:prstGeom>
        </p:spPr>
        <p:txBody>
          <a:bodyPr vert="horz" lIns="91422" tIns="45712" rIns="91422" bIns="4571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3"/>
            <a:ext cx="2743200" cy="365126"/>
          </a:xfrm>
          <a:prstGeom prst="rect">
            <a:avLst/>
          </a:prstGeom>
        </p:spPr>
        <p:txBody>
          <a:bodyPr vert="horz" lIns="91422" tIns="45712" rIns="91422" bIns="45712" rtlCol="0" anchor="ctr"/>
          <a:lstStyle>
            <a:lvl1pPr algn="l">
              <a:defRPr sz="900">
                <a:solidFill>
                  <a:schemeClr val="tx1">
                    <a:tint val="75000"/>
                  </a:schemeClr>
                </a:solidFill>
              </a:defRPr>
            </a:lvl1pPr>
          </a:lstStyle>
          <a:p>
            <a:fld id="{82F288E0-7875-42C4-84C8-98DBBD3BF4D2}" type="datetimeFigureOut">
              <a:rPr lang="zh-CN" altLang="en-US" smtClean="0">
                <a:solidFill>
                  <a:prstClr val="black">
                    <a:tint val="75000"/>
                  </a:prstClr>
                </a:solidFill>
              </a:rPr>
              <a:pPr/>
              <a:t>2025/1/13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3"/>
            <a:ext cx="4114800" cy="365126"/>
          </a:xfrm>
          <a:prstGeom prst="rect">
            <a:avLst/>
          </a:prstGeom>
        </p:spPr>
        <p:txBody>
          <a:bodyPr vert="horz" lIns="91422" tIns="45712" rIns="91422" bIns="45712"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1" y="6356353"/>
            <a:ext cx="2743200" cy="365126"/>
          </a:xfrm>
          <a:prstGeom prst="rect">
            <a:avLst/>
          </a:prstGeom>
        </p:spPr>
        <p:txBody>
          <a:bodyPr vert="horz" lIns="91422" tIns="45712" rIns="91422" bIns="45712" rtlCol="0" anchor="ctr"/>
          <a:lstStyle>
            <a:lvl1pPr algn="r">
              <a:defRPr sz="9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id="{DEDA6C97-B9C6-4ACA-876D-C8F74D7398E4}"/>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9703184" y="-519108"/>
            <a:ext cx="2787267" cy="2787267"/>
          </a:xfrm>
          <a:prstGeom prst="ellipse">
            <a:avLst/>
          </a:prstGeom>
          <a:ln>
            <a:noFill/>
          </a:ln>
          <a:effectLst>
            <a:softEdge rad="112500"/>
          </a:effectLst>
        </p:spPr>
      </p:pic>
      <p:pic>
        <p:nvPicPr>
          <p:cNvPr id="9" name="Picture 8">
            <a:extLst>
              <a:ext uri="{FF2B5EF4-FFF2-40B4-BE49-F238E27FC236}">
                <a16:creationId xmlns:a16="http://schemas.microsoft.com/office/drawing/2014/main" id="{10704717-7196-46E8-85E2-6DD79BA32905}"/>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8073868" y="-22546694"/>
            <a:ext cx="2787267" cy="2787267"/>
          </a:xfrm>
          <a:prstGeom prst="ellipse">
            <a:avLst/>
          </a:prstGeom>
          <a:ln>
            <a:noFill/>
          </a:ln>
          <a:effectLst>
            <a:softEdge rad="112500"/>
          </a:effectLst>
        </p:spPr>
      </p:pic>
      <p:pic>
        <p:nvPicPr>
          <p:cNvPr id="10" name="Picture 9">
            <a:extLst>
              <a:ext uri="{FF2B5EF4-FFF2-40B4-BE49-F238E27FC236}">
                <a16:creationId xmlns:a16="http://schemas.microsoft.com/office/drawing/2014/main" id="{E5070769-AB1F-4D7A-BC56-9506BF7BE5E2}"/>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9107916" y="780460"/>
            <a:ext cx="2787267" cy="2787267"/>
          </a:xfrm>
          <a:prstGeom prst="ellipse">
            <a:avLst/>
          </a:prstGeom>
          <a:ln>
            <a:noFill/>
          </a:ln>
          <a:effectLst>
            <a:softEdge rad="112500"/>
          </a:effectLst>
        </p:spPr>
      </p:pic>
      <p:pic>
        <p:nvPicPr>
          <p:cNvPr id="11" name="Picture 10">
            <a:extLst>
              <a:ext uri="{FF2B5EF4-FFF2-40B4-BE49-F238E27FC236}">
                <a16:creationId xmlns:a16="http://schemas.microsoft.com/office/drawing/2014/main" id="{E4CFE83B-96B4-4520-9E29-EE41EC5AD02F}"/>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8480268" y="26617426"/>
            <a:ext cx="2787267" cy="2787267"/>
          </a:xfrm>
          <a:prstGeom prst="ellipse">
            <a:avLst/>
          </a:prstGeom>
          <a:ln>
            <a:noFill/>
          </a:ln>
          <a:effectLst>
            <a:softEdge rad="112500"/>
          </a:effectLst>
        </p:spPr>
      </p:pic>
    </p:spTree>
    <p:extLst>
      <p:ext uri="{BB962C8B-B14F-4D97-AF65-F5344CB8AC3E}">
        <p14:creationId xmlns:p14="http://schemas.microsoft.com/office/powerpoint/2010/main" val="238113561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 id="2147483845" r:id="rId27"/>
    <p:sldLayoutId id="2147483846" r:id="rId28"/>
    <p:sldLayoutId id="2147483847" r:id="rId29"/>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68566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7" indent="-171417" algn="l" defTabSz="68566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50" indent="-171417" algn="l" defTabSz="68566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81" indent="-171417" algn="l" defTabSz="68566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15" indent="-171417" algn="l" defTabSz="685665"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542746" indent="-171417" algn="l" defTabSz="685665"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85578" indent="-171417" algn="l" defTabSz="685665"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228412" indent="-171417" algn="l" defTabSz="685665"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71243" indent="-171417" algn="l" defTabSz="685665"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914078" indent="-171417" algn="l" defTabSz="685665"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zh-CN"/>
      </a:defPPr>
      <a:lvl1pPr marL="0" algn="l" defTabSz="685665" rtl="0" eaLnBrk="1" latinLnBrk="0" hangingPunct="1">
        <a:defRPr sz="1425" kern="1200">
          <a:solidFill>
            <a:schemeClr val="tx1"/>
          </a:solidFill>
          <a:latin typeface="+mn-lt"/>
          <a:ea typeface="+mn-ea"/>
          <a:cs typeface="+mn-cs"/>
        </a:defRPr>
      </a:lvl1pPr>
      <a:lvl2pPr marL="342833" algn="l" defTabSz="685665" rtl="0" eaLnBrk="1" latinLnBrk="0" hangingPunct="1">
        <a:defRPr sz="1425" kern="1200">
          <a:solidFill>
            <a:schemeClr val="tx1"/>
          </a:solidFill>
          <a:latin typeface="+mn-lt"/>
          <a:ea typeface="+mn-ea"/>
          <a:cs typeface="+mn-cs"/>
        </a:defRPr>
      </a:lvl2pPr>
      <a:lvl3pPr marL="685665" algn="l" defTabSz="685665" rtl="0" eaLnBrk="1" latinLnBrk="0" hangingPunct="1">
        <a:defRPr sz="1425" kern="1200">
          <a:solidFill>
            <a:schemeClr val="tx1"/>
          </a:solidFill>
          <a:latin typeface="+mn-lt"/>
          <a:ea typeface="+mn-ea"/>
          <a:cs typeface="+mn-cs"/>
        </a:defRPr>
      </a:lvl3pPr>
      <a:lvl4pPr marL="1028498" algn="l" defTabSz="685665" rtl="0" eaLnBrk="1" latinLnBrk="0" hangingPunct="1">
        <a:defRPr sz="1425" kern="1200">
          <a:solidFill>
            <a:schemeClr val="tx1"/>
          </a:solidFill>
          <a:latin typeface="+mn-lt"/>
          <a:ea typeface="+mn-ea"/>
          <a:cs typeface="+mn-cs"/>
        </a:defRPr>
      </a:lvl4pPr>
      <a:lvl5pPr marL="1371331" algn="l" defTabSz="685665" rtl="0" eaLnBrk="1" latinLnBrk="0" hangingPunct="1">
        <a:defRPr sz="1425" kern="1200">
          <a:solidFill>
            <a:schemeClr val="tx1"/>
          </a:solidFill>
          <a:latin typeface="+mn-lt"/>
          <a:ea typeface="+mn-ea"/>
          <a:cs typeface="+mn-cs"/>
        </a:defRPr>
      </a:lvl5pPr>
      <a:lvl6pPr marL="1714163" algn="l" defTabSz="685665" rtl="0" eaLnBrk="1" latinLnBrk="0" hangingPunct="1">
        <a:defRPr sz="1425" kern="1200">
          <a:solidFill>
            <a:schemeClr val="tx1"/>
          </a:solidFill>
          <a:latin typeface="+mn-lt"/>
          <a:ea typeface="+mn-ea"/>
          <a:cs typeface="+mn-cs"/>
        </a:defRPr>
      </a:lvl6pPr>
      <a:lvl7pPr marL="2056994" algn="l" defTabSz="685665" rtl="0" eaLnBrk="1" latinLnBrk="0" hangingPunct="1">
        <a:defRPr sz="1425" kern="1200">
          <a:solidFill>
            <a:schemeClr val="tx1"/>
          </a:solidFill>
          <a:latin typeface="+mn-lt"/>
          <a:ea typeface="+mn-ea"/>
          <a:cs typeface="+mn-cs"/>
        </a:defRPr>
      </a:lvl7pPr>
      <a:lvl8pPr marL="2399828" algn="l" defTabSz="685665" rtl="0" eaLnBrk="1" latinLnBrk="0" hangingPunct="1">
        <a:defRPr sz="1425" kern="1200">
          <a:solidFill>
            <a:schemeClr val="tx1"/>
          </a:solidFill>
          <a:latin typeface="+mn-lt"/>
          <a:ea typeface="+mn-ea"/>
          <a:cs typeface="+mn-cs"/>
        </a:defRPr>
      </a:lvl8pPr>
      <a:lvl9pPr marL="2742660" algn="l" defTabSz="685665" rtl="0" eaLnBrk="1" latinLnBrk="0" hangingPunct="1">
        <a:defRPr sz="142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5B0BEFD-C84C-4874-AD52-9C80DABC9CB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a:extLst>
              <a:ext uri="{FF2B5EF4-FFF2-40B4-BE49-F238E27FC236}">
                <a16:creationId xmlns:a16="http://schemas.microsoft.com/office/drawing/2014/main" id="{DEDA6C97-B9C6-4ACA-876D-C8F74D7398E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9703184" y="-519108"/>
            <a:ext cx="2787267" cy="2787267"/>
          </a:xfrm>
          <a:prstGeom prst="ellipse">
            <a:avLst/>
          </a:prstGeom>
          <a:ln>
            <a:noFill/>
          </a:ln>
          <a:effectLst>
            <a:softEdge rad="112500"/>
          </a:effectLst>
        </p:spPr>
      </p:pic>
      <p:pic>
        <p:nvPicPr>
          <p:cNvPr id="4" name="Picture 3">
            <a:extLst>
              <a:ext uri="{FF2B5EF4-FFF2-40B4-BE49-F238E27FC236}">
                <a16:creationId xmlns:a16="http://schemas.microsoft.com/office/drawing/2014/main" id="{10704717-7196-46E8-85E2-6DD79BA329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073868" y="-22546694"/>
            <a:ext cx="2787267" cy="2787267"/>
          </a:xfrm>
          <a:prstGeom prst="ellipse">
            <a:avLst/>
          </a:prstGeom>
          <a:ln>
            <a:noFill/>
          </a:ln>
          <a:effectLst>
            <a:softEdge rad="112500"/>
          </a:effectLst>
        </p:spPr>
      </p:pic>
      <p:pic>
        <p:nvPicPr>
          <p:cNvPr id="5" name="Picture 4">
            <a:extLst>
              <a:ext uri="{FF2B5EF4-FFF2-40B4-BE49-F238E27FC236}">
                <a16:creationId xmlns:a16="http://schemas.microsoft.com/office/drawing/2014/main" id="{E5070769-AB1F-4D7A-BC56-9506BF7BE5E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9107916" y="780460"/>
            <a:ext cx="2787267" cy="2787267"/>
          </a:xfrm>
          <a:prstGeom prst="ellipse">
            <a:avLst/>
          </a:prstGeom>
          <a:ln>
            <a:noFill/>
          </a:ln>
          <a:effectLst>
            <a:softEdge rad="112500"/>
          </a:effectLst>
        </p:spPr>
      </p:pic>
      <p:pic>
        <p:nvPicPr>
          <p:cNvPr id="6" name="Picture 5">
            <a:extLst>
              <a:ext uri="{FF2B5EF4-FFF2-40B4-BE49-F238E27FC236}">
                <a16:creationId xmlns:a16="http://schemas.microsoft.com/office/drawing/2014/main" id="{E4CFE83B-96B4-4520-9E29-EE41EC5AD02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480268" y="26617426"/>
            <a:ext cx="2787267" cy="2787267"/>
          </a:xfrm>
          <a:prstGeom prst="ellipse">
            <a:avLst/>
          </a:prstGeom>
          <a:ln>
            <a:noFill/>
          </a:ln>
          <a:effectLst>
            <a:softEdge rad="112500"/>
          </a:effectLst>
        </p:spPr>
      </p:pic>
    </p:spTree>
    <p:extLst>
      <p:ext uri="{BB962C8B-B14F-4D97-AF65-F5344CB8AC3E}">
        <p14:creationId xmlns:p14="http://schemas.microsoft.com/office/powerpoint/2010/main" val="3045622153"/>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919" r:id="rId10"/>
  </p:sldLayoutIdLst>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txStyles>
    <p:titleStyle>
      <a:lvl1pPr algn="ctr" defTabSz="1216688" rtl="0" fontAlgn="base">
        <a:spcBef>
          <a:spcPct val="0"/>
        </a:spcBef>
        <a:spcAft>
          <a:spcPct val="0"/>
        </a:spcAft>
        <a:defRPr sz="4265" b="1">
          <a:solidFill>
            <a:srgbClr val="FFFFFF"/>
          </a:solidFill>
          <a:latin typeface="+mj-lt"/>
          <a:ea typeface="+mj-ea"/>
          <a:cs typeface="+mj-cs"/>
        </a:defRPr>
      </a:lvl1pPr>
      <a:lvl2pPr algn="ctr" defTabSz="1216688" rtl="0" fontAlgn="base">
        <a:spcBef>
          <a:spcPct val="0"/>
        </a:spcBef>
        <a:spcAft>
          <a:spcPct val="0"/>
        </a:spcAft>
        <a:defRPr sz="4265" b="1">
          <a:solidFill>
            <a:srgbClr val="FFFFFF"/>
          </a:solidFill>
          <a:latin typeface="Verdana" pitchFamily="34" charset="0"/>
        </a:defRPr>
      </a:lvl2pPr>
      <a:lvl3pPr algn="ctr" defTabSz="1216688" rtl="0" fontAlgn="base">
        <a:spcBef>
          <a:spcPct val="0"/>
        </a:spcBef>
        <a:spcAft>
          <a:spcPct val="0"/>
        </a:spcAft>
        <a:defRPr sz="4265" b="1">
          <a:solidFill>
            <a:srgbClr val="FFFFFF"/>
          </a:solidFill>
          <a:latin typeface="Verdana" pitchFamily="34" charset="0"/>
        </a:defRPr>
      </a:lvl3pPr>
      <a:lvl4pPr algn="ctr" defTabSz="1216688" rtl="0" fontAlgn="base">
        <a:spcBef>
          <a:spcPct val="0"/>
        </a:spcBef>
        <a:spcAft>
          <a:spcPct val="0"/>
        </a:spcAft>
        <a:defRPr sz="4265" b="1">
          <a:solidFill>
            <a:srgbClr val="FFFFFF"/>
          </a:solidFill>
          <a:latin typeface="Verdana" pitchFamily="34" charset="0"/>
        </a:defRPr>
      </a:lvl4pPr>
      <a:lvl5pPr algn="ctr" defTabSz="1216688" rtl="0" fontAlgn="base">
        <a:spcBef>
          <a:spcPct val="0"/>
        </a:spcBef>
        <a:spcAft>
          <a:spcPct val="0"/>
        </a:spcAft>
        <a:defRPr sz="4265" b="1">
          <a:solidFill>
            <a:srgbClr val="FFFFFF"/>
          </a:solidFill>
          <a:latin typeface="Verdana" pitchFamily="34" charset="0"/>
        </a:defRPr>
      </a:lvl5pPr>
      <a:lvl6pPr marL="609402" algn="ctr" defTabSz="1216688" rtl="0" fontAlgn="base">
        <a:spcBef>
          <a:spcPct val="0"/>
        </a:spcBef>
        <a:spcAft>
          <a:spcPct val="0"/>
        </a:spcAft>
        <a:defRPr sz="4265" b="1">
          <a:solidFill>
            <a:srgbClr val="FFFFFF"/>
          </a:solidFill>
          <a:latin typeface="Verdana" pitchFamily="34" charset="0"/>
        </a:defRPr>
      </a:lvl6pPr>
      <a:lvl7pPr marL="1218804" algn="ctr" defTabSz="1216688" rtl="0" fontAlgn="base">
        <a:spcBef>
          <a:spcPct val="0"/>
        </a:spcBef>
        <a:spcAft>
          <a:spcPct val="0"/>
        </a:spcAft>
        <a:defRPr sz="4265" b="1">
          <a:solidFill>
            <a:srgbClr val="FFFFFF"/>
          </a:solidFill>
          <a:latin typeface="Verdana" pitchFamily="34" charset="0"/>
        </a:defRPr>
      </a:lvl7pPr>
      <a:lvl8pPr marL="1828206" algn="ctr" defTabSz="1216688" rtl="0" fontAlgn="base">
        <a:spcBef>
          <a:spcPct val="0"/>
        </a:spcBef>
        <a:spcAft>
          <a:spcPct val="0"/>
        </a:spcAft>
        <a:defRPr sz="4265" b="1">
          <a:solidFill>
            <a:srgbClr val="FFFFFF"/>
          </a:solidFill>
          <a:latin typeface="Verdana" pitchFamily="34" charset="0"/>
        </a:defRPr>
      </a:lvl8pPr>
      <a:lvl9pPr marL="2437608" algn="ctr" defTabSz="1216688" rtl="0" fontAlgn="base">
        <a:spcBef>
          <a:spcPct val="0"/>
        </a:spcBef>
        <a:spcAft>
          <a:spcPct val="0"/>
        </a:spcAft>
        <a:defRPr sz="4265" b="1">
          <a:solidFill>
            <a:srgbClr val="FFFFFF"/>
          </a:solidFill>
          <a:latin typeface="Verdana" pitchFamily="34" charset="0"/>
        </a:defRPr>
      </a:lvl9pPr>
    </p:titleStyle>
    <p:bodyStyle>
      <a:lvl1pPr marL="457051" indent="-457051" algn="l" defTabSz="1216688" rtl="0" fontAlgn="base">
        <a:spcBef>
          <a:spcPct val="20000"/>
        </a:spcBef>
        <a:spcAft>
          <a:spcPct val="0"/>
        </a:spcAft>
        <a:buClr>
          <a:schemeClr val="hlink"/>
        </a:buClr>
        <a:buFont typeface="Wingdings" pitchFamily="2" charset="2"/>
        <a:defRPr sz="3732">
          <a:solidFill>
            <a:schemeClr val="tx1"/>
          </a:solidFill>
          <a:latin typeface="+mn-lt"/>
          <a:ea typeface="+mn-ea"/>
          <a:cs typeface="+mn-cs"/>
        </a:defRPr>
      </a:lvl1pPr>
      <a:lvl2pPr marL="990278" indent="-380876" algn="l" defTabSz="1216688" rtl="0" fontAlgn="base">
        <a:spcBef>
          <a:spcPct val="20000"/>
        </a:spcBef>
        <a:spcAft>
          <a:spcPct val="0"/>
        </a:spcAft>
        <a:buClr>
          <a:schemeClr val="accent1"/>
        </a:buClr>
        <a:buFont typeface="Wingdings" pitchFamily="2" charset="2"/>
        <a:buChar char="§"/>
        <a:defRPr sz="3732">
          <a:solidFill>
            <a:schemeClr val="tx1"/>
          </a:solidFill>
          <a:latin typeface="Arial" pitchFamily="34" charset="0"/>
        </a:defRPr>
      </a:lvl2pPr>
      <a:lvl3pPr marL="1523505" indent="-306818" algn="l" defTabSz="1216688" rtl="0" fontAlgn="base">
        <a:spcBef>
          <a:spcPct val="20000"/>
        </a:spcBef>
        <a:spcAft>
          <a:spcPct val="0"/>
        </a:spcAft>
        <a:buClr>
          <a:schemeClr val="tx1"/>
        </a:buClr>
        <a:buChar char="•"/>
        <a:defRPr sz="3199">
          <a:solidFill>
            <a:schemeClr val="tx1"/>
          </a:solidFill>
          <a:latin typeface="Arial" pitchFamily="34" charset="0"/>
        </a:defRPr>
      </a:lvl3pPr>
      <a:lvl4pPr marL="2132907" indent="-304701" algn="l" defTabSz="1216688" rtl="0" fontAlgn="base">
        <a:spcBef>
          <a:spcPct val="20000"/>
        </a:spcBef>
        <a:spcAft>
          <a:spcPct val="0"/>
        </a:spcAft>
        <a:buChar char="–"/>
        <a:defRPr sz="2666">
          <a:solidFill>
            <a:schemeClr val="tx1"/>
          </a:solidFill>
          <a:latin typeface="Arial" pitchFamily="34" charset="0"/>
        </a:defRPr>
      </a:lvl4pPr>
      <a:lvl5pPr marL="2740193" indent="-302586" algn="l" defTabSz="1216688" rtl="0" fontAlgn="base">
        <a:spcBef>
          <a:spcPct val="20000"/>
        </a:spcBef>
        <a:spcAft>
          <a:spcPct val="0"/>
        </a:spcAft>
        <a:buChar char="»"/>
        <a:defRPr sz="2666">
          <a:solidFill>
            <a:schemeClr val="tx1"/>
          </a:solidFill>
          <a:latin typeface="Arial" pitchFamily="34" charset="0"/>
        </a:defRPr>
      </a:lvl5pPr>
      <a:lvl6pPr marL="3349595" indent="-302586" algn="l" defTabSz="1216688" rtl="0" fontAlgn="base">
        <a:spcBef>
          <a:spcPct val="20000"/>
        </a:spcBef>
        <a:spcAft>
          <a:spcPct val="0"/>
        </a:spcAft>
        <a:buChar char="»"/>
        <a:defRPr sz="2666">
          <a:solidFill>
            <a:schemeClr val="tx1"/>
          </a:solidFill>
          <a:latin typeface="Arial" pitchFamily="34" charset="0"/>
        </a:defRPr>
      </a:lvl6pPr>
      <a:lvl7pPr marL="3958997" indent="-302586" algn="l" defTabSz="1216688" rtl="0" fontAlgn="base">
        <a:spcBef>
          <a:spcPct val="20000"/>
        </a:spcBef>
        <a:spcAft>
          <a:spcPct val="0"/>
        </a:spcAft>
        <a:buChar char="»"/>
        <a:defRPr sz="2666">
          <a:solidFill>
            <a:schemeClr val="tx1"/>
          </a:solidFill>
          <a:latin typeface="Arial" pitchFamily="34" charset="0"/>
        </a:defRPr>
      </a:lvl7pPr>
      <a:lvl8pPr marL="4568399" indent="-302586" algn="l" defTabSz="1216688" rtl="0" fontAlgn="base">
        <a:spcBef>
          <a:spcPct val="20000"/>
        </a:spcBef>
        <a:spcAft>
          <a:spcPct val="0"/>
        </a:spcAft>
        <a:buChar char="»"/>
        <a:defRPr sz="2666">
          <a:solidFill>
            <a:schemeClr val="tx1"/>
          </a:solidFill>
          <a:latin typeface="Arial" pitchFamily="34" charset="0"/>
        </a:defRPr>
      </a:lvl8pPr>
      <a:lvl9pPr marL="5177801" indent="-302586" algn="l" defTabSz="1216688" rtl="0" fontAlgn="base">
        <a:spcBef>
          <a:spcPct val="20000"/>
        </a:spcBef>
        <a:spcAft>
          <a:spcPct val="0"/>
        </a:spcAft>
        <a:buChar char="»"/>
        <a:defRPr sz="2666">
          <a:solidFill>
            <a:schemeClr val="tx1"/>
          </a:solidFill>
          <a:latin typeface="Arial" pitchFamily="34" charset="0"/>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44.gif"/><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8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44.gif"/><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microsoft.com/office/2007/relationships/hdphoto" Target="../media/hdphoto4.wdp"/><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image" Target="../media/image69.png"/><Relationship Id="rId5" Type="http://schemas.openxmlformats.org/officeDocument/2006/relationships/image" Target="../media/image68.png"/><Relationship Id="rId10" Type="http://schemas.microsoft.com/office/2007/relationships/hdphoto" Target="../media/hdphoto5.wdp"/><Relationship Id="rId4" Type="http://schemas.openxmlformats.org/officeDocument/2006/relationships/image" Target="../media/image67.png"/><Relationship Id="rId9"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jpeg"/><Relationship Id="rId7"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47.xml"/><Relationship Id="rId6" Type="http://schemas.openxmlformats.org/officeDocument/2006/relationships/image" Target="../media/image55.jpe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jpeg"/><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47.xml"/><Relationship Id="rId6" Type="http://schemas.openxmlformats.org/officeDocument/2006/relationships/image" Target="../media/image55.jpe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14.xml"/><Relationship Id="rId5" Type="http://schemas.openxmlformats.org/officeDocument/2006/relationships/image" Target="../media/image44.gif"/><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79.png"/><Relationship Id="rId7" Type="http://schemas.openxmlformats.org/officeDocument/2006/relationships/image" Target="../media/image82.gif"/><Relationship Id="rId2" Type="http://schemas.openxmlformats.org/officeDocument/2006/relationships/slideLayout" Target="../slideLayouts/slideLayout36.xml"/><Relationship Id="rId1" Type="http://schemas.openxmlformats.org/officeDocument/2006/relationships/tags" Target="../tags/tag2.xml"/><Relationship Id="rId6" Type="http://schemas.openxmlformats.org/officeDocument/2006/relationships/image" Target="../media/image81.gif"/><Relationship Id="rId5" Type="http://schemas.openxmlformats.org/officeDocument/2006/relationships/image" Target="../media/image80.gif"/><Relationship Id="rId10" Type="http://schemas.openxmlformats.org/officeDocument/2006/relationships/image" Target="../media/image85.png"/><Relationship Id="rId4" Type="http://schemas.openxmlformats.org/officeDocument/2006/relationships/image" Target="../media/image44.gif"/><Relationship Id="rId9" Type="http://schemas.openxmlformats.org/officeDocument/2006/relationships/image" Target="../media/image84.gif"/></Relationships>
</file>

<file path=ppt/slides/_rels/slide24.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79.png"/><Relationship Id="rId7" Type="http://schemas.openxmlformats.org/officeDocument/2006/relationships/image" Target="../media/image82.gif"/><Relationship Id="rId2" Type="http://schemas.openxmlformats.org/officeDocument/2006/relationships/slideLayout" Target="../slideLayouts/slideLayout36.xml"/><Relationship Id="rId1" Type="http://schemas.openxmlformats.org/officeDocument/2006/relationships/tags" Target="../tags/tag3.xml"/><Relationship Id="rId6" Type="http://schemas.openxmlformats.org/officeDocument/2006/relationships/image" Target="../media/image81.gif"/><Relationship Id="rId5" Type="http://schemas.openxmlformats.org/officeDocument/2006/relationships/image" Target="../media/image80.gif"/><Relationship Id="rId10" Type="http://schemas.openxmlformats.org/officeDocument/2006/relationships/image" Target="../media/image85.png"/><Relationship Id="rId4" Type="http://schemas.openxmlformats.org/officeDocument/2006/relationships/image" Target="../media/image44.gif"/><Relationship Id="rId9" Type="http://schemas.openxmlformats.org/officeDocument/2006/relationships/image" Target="../media/image84.gif"/></Relationships>
</file>

<file path=ppt/slides/_rels/slide25.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79.png"/><Relationship Id="rId7" Type="http://schemas.openxmlformats.org/officeDocument/2006/relationships/image" Target="../media/image82.gif"/><Relationship Id="rId2" Type="http://schemas.openxmlformats.org/officeDocument/2006/relationships/slideLayout" Target="../slideLayouts/slideLayout36.xml"/><Relationship Id="rId1" Type="http://schemas.openxmlformats.org/officeDocument/2006/relationships/tags" Target="../tags/tag4.xml"/><Relationship Id="rId6" Type="http://schemas.openxmlformats.org/officeDocument/2006/relationships/image" Target="../media/image81.gif"/><Relationship Id="rId5" Type="http://schemas.openxmlformats.org/officeDocument/2006/relationships/image" Target="../media/image80.gif"/><Relationship Id="rId10" Type="http://schemas.openxmlformats.org/officeDocument/2006/relationships/image" Target="../media/image85.png"/><Relationship Id="rId4" Type="http://schemas.openxmlformats.org/officeDocument/2006/relationships/image" Target="../media/image44.gif"/><Relationship Id="rId9" Type="http://schemas.openxmlformats.org/officeDocument/2006/relationships/image" Target="../media/image84.gif"/></Relationships>
</file>

<file path=ppt/slides/_rels/slide26.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79.png"/><Relationship Id="rId7" Type="http://schemas.openxmlformats.org/officeDocument/2006/relationships/image" Target="../media/image82.gif"/><Relationship Id="rId2" Type="http://schemas.openxmlformats.org/officeDocument/2006/relationships/slideLayout" Target="../slideLayouts/slideLayout36.xml"/><Relationship Id="rId1" Type="http://schemas.openxmlformats.org/officeDocument/2006/relationships/tags" Target="../tags/tag5.xml"/><Relationship Id="rId6" Type="http://schemas.openxmlformats.org/officeDocument/2006/relationships/image" Target="../media/image81.gif"/><Relationship Id="rId5" Type="http://schemas.openxmlformats.org/officeDocument/2006/relationships/image" Target="../media/image80.gif"/><Relationship Id="rId10" Type="http://schemas.openxmlformats.org/officeDocument/2006/relationships/image" Target="../media/image85.png"/><Relationship Id="rId4" Type="http://schemas.openxmlformats.org/officeDocument/2006/relationships/image" Target="../media/image44.gif"/><Relationship Id="rId9" Type="http://schemas.openxmlformats.org/officeDocument/2006/relationships/image" Target="../media/image84.gif"/></Relationships>
</file>

<file path=ppt/slides/_rels/slide27.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79.png"/><Relationship Id="rId7" Type="http://schemas.openxmlformats.org/officeDocument/2006/relationships/image" Target="../media/image82.gif"/><Relationship Id="rId2" Type="http://schemas.openxmlformats.org/officeDocument/2006/relationships/slideLayout" Target="../slideLayouts/slideLayout36.xml"/><Relationship Id="rId1" Type="http://schemas.openxmlformats.org/officeDocument/2006/relationships/tags" Target="../tags/tag6.xml"/><Relationship Id="rId6" Type="http://schemas.openxmlformats.org/officeDocument/2006/relationships/image" Target="../media/image81.gif"/><Relationship Id="rId5" Type="http://schemas.openxmlformats.org/officeDocument/2006/relationships/image" Target="../media/image80.gif"/><Relationship Id="rId10" Type="http://schemas.openxmlformats.org/officeDocument/2006/relationships/image" Target="../media/image85.png"/><Relationship Id="rId4" Type="http://schemas.openxmlformats.org/officeDocument/2006/relationships/image" Target="../media/image44.gif"/><Relationship Id="rId9" Type="http://schemas.openxmlformats.org/officeDocument/2006/relationships/image" Target="../media/image84.gif"/></Relationships>
</file>

<file path=ppt/slides/_rels/slide28.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79.png"/><Relationship Id="rId7" Type="http://schemas.openxmlformats.org/officeDocument/2006/relationships/image" Target="../media/image82.gif"/><Relationship Id="rId2" Type="http://schemas.openxmlformats.org/officeDocument/2006/relationships/slideLayout" Target="../slideLayouts/slideLayout36.xml"/><Relationship Id="rId1" Type="http://schemas.openxmlformats.org/officeDocument/2006/relationships/tags" Target="../tags/tag7.xml"/><Relationship Id="rId6" Type="http://schemas.openxmlformats.org/officeDocument/2006/relationships/image" Target="../media/image81.gif"/><Relationship Id="rId5" Type="http://schemas.openxmlformats.org/officeDocument/2006/relationships/image" Target="../media/image80.gif"/><Relationship Id="rId10" Type="http://schemas.openxmlformats.org/officeDocument/2006/relationships/image" Target="../media/image85.png"/><Relationship Id="rId4" Type="http://schemas.openxmlformats.org/officeDocument/2006/relationships/image" Target="../media/image44.gif"/><Relationship Id="rId9" Type="http://schemas.openxmlformats.org/officeDocument/2006/relationships/image" Target="../media/image84.gif"/></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44.gif"/><Relationship Id="rId4"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44.gif"/><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4.gif"/><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51.png"/><Relationship Id="rId5" Type="http://schemas.microsoft.com/office/2007/relationships/hdphoto" Target="../media/hdphoto3.wdp"/><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44.gif"/><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15.xml"/><Relationship Id="rId5" Type="http://schemas.openxmlformats.org/officeDocument/2006/relationships/image" Target="../media/image55.jpe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D469F-0043-0D79-7B32-1528773D7C75}"/>
            </a:ext>
          </a:extLst>
        </p:cNvPr>
        <p:cNvGrpSpPr/>
        <p:nvPr/>
      </p:nvGrpSpPr>
      <p:grpSpPr>
        <a:xfrm>
          <a:off x="0" y="0"/>
          <a:ext cx="0" cy="0"/>
          <a:chOff x="0" y="0"/>
          <a:chExt cx="0" cy="0"/>
        </a:xfrm>
      </p:grpSpPr>
      <p:grpSp>
        <p:nvGrpSpPr>
          <p:cNvPr id="35" name="Group 550">
            <a:extLst>
              <a:ext uri="{FF2B5EF4-FFF2-40B4-BE49-F238E27FC236}">
                <a16:creationId xmlns:a16="http://schemas.microsoft.com/office/drawing/2014/main" id="{36A28E98-37DE-FA84-7DB9-5DC365D71B0B}"/>
              </a:ext>
            </a:extLst>
          </p:cNvPr>
          <p:cNvGrpSpPr>
            <a:grpSpLocks/>
          </p:cNvGrpSpPr>
          <p:nvPr/>
        </p:nvGrpSpPr>
        <p:grpSpPr bwMode="auto">
          <a:xfrm>
            <a:off x="2728698" y="271311"/>
            <a:ext cx="7143420" cy="7220900"/>
            <a:chOff x="295" y="3475"/>
            <a:chExt cx="1407" cy="1407"/>
          </a:xfrm>
        </p:grpSpPr>
        <p:sp>
          <p:nvSpPr>
            <p:cNvPr id="36" name="Oval 551">
              <a:extLst>
                <a:ext uri="{FF2B5EF4-FFF2-40B4-BE49-F238E27FC236}">
                  <a16:creationId xmlns:a16="http://schemas.microsoft.com/office/drawing/2014/main" id="{6B7C5453-5A89-D83D-222B-2DDE064BA4F0}"/>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charset="0"/>
                <a:ea typeface="华文彩云" pitchFamily="2" charset="-122"/>
                <a:cs typeface="+mn-cs"/>
              </a:endParaRPr>
            </a:p>
          </p:txBody>
        </p:sp>
        <p:grpSp>
          <p:nvGrpSpPr>
            <p:cNvPr id="37" name="Group 552">
              <a:extLst>
                <a:ext uri="{FF2B5EF4-FFF2-40B4-BE49-F238E27FC236}">
                  <a16:creationId xmlns:a16="http://schemas.microsoft.com/office/drawing/2014/main" id="{91828216-99A2-BD27-0C7F-8BB8BBAC9D38}"/>
                </a:ext>
              </a:extLst>
            </p:cNvPr>
            <p:cNvGrpSpPr>
              <a:grpSpLocks/>
            </p:cNvGrpSpPr>
            <p:nvPr/>
          </p:nvGrpSpPr>
          <p:grpSpPr bwMode="auto">
            <a:xfrm>
              <a:off x="476" y="3657"/>
              <a:ext cx="1050" cy="1050"/>
              <a:chOff x="-6056" y="-2208"/>
              <a:chExt cx="2208" cy="2208"/>
            </a:xfrm>
          </p:grpSpPr>
          <p:sp>
            <p:nvSpPr>
              <p:cNvPr id="38" name="Oval 553">
                <a:extLst>
                  <a:ext uri="{FF2B5EF4-FFF2-40B4-BE49-F238E27FC236}">
                    <a16:creationId xmlns:a16="http://schemas.microsoft.com/office/drawing/2014/main" id="{507304C6-6150-CBBF-E459-2EF294A849D2}"/>
                  </a:ext>
                </a:extLst>
              </p:cNvPr>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nvGrpSpPr>
              <p:cNvPr id="39" name="Group 554">
                <a:extLst>
                  <a:ext uri="{FF2B5EF4-FFF2-40B4-BE49-F238E27FC236}">
                    <a16:creationId xmlns:a16="http://schemas.microsoft.com/office/drawing/2014/main" id="{96C258BC-2F32-E85E-1955-96A610B87DFF}"/>
                  </a:ext>
                </a:extLst>
              </p:cNvPr>
              <p:cNvGrpSpPr>
                <a:grpSpLocks/>
              </p:cNvGrpSpPr>
              <p:nvPr/>
            </p:nvGrpSpPr>
            <p:grpSpPr bwMode="auto">
              <a:xfrm>
                <a:off x="-6056" y="-2208"/>
                <a:ext cx="2208" cy="2208"/>
                <a:chOff x="-4060" y="-879"/>
                <a:chExt cx="2208" cy="2208"/>
              </a:xfrm>
            </p:grpSpPr>
            <p:grpSp>
              <p:nvGrpSpPr>
                <p:cNvPr id="40" name="Group 555">
                  <a:extLst>
                    <a:ext uri="{FF2B5EF4-FFF2-40B4-BE49-F238E27FC236}">
                      <a16:creationId xmlns:a16="http://schemas.microsoft.com/office/drawing/2014/main" id="{BE6442EA-AB88-824B-8516-05C1973D76A2}"/>
                    </a:ext>
                  </a:extLst>
                </p:cNvPr>
                <p:cNvGrpSpPr>
                  <a:grpSpLocks/>
                </p:cNvGrpSpPr>
                <p:nvPr/>
              </p:nvGrpSpPr>
              <p:grpSpPr bwMode="auto">
                <a:xfrm>
                  <a:off x="-4060" y="-879"/>
                  <a:ext cx="2208" cy="2208"/>
                  <a:chOff x="-3924" y="-788"/>
                  <a:chExt cx="2208" cy="2208"/>
                </a:xfrm>
              </p:grpSpPr>
              <p:grpSp>
                <p:nvGrpSpPr>
                  <p:cNvPr id="65" name="Group 556">
                    <a:extLst>
                      <a:ext uri="{FF2B5EF4-FFF2-40B4-BE49-F238E27FC236}">
                        <a16:creationId xmlns:a16="http://schemas.microsoft.com/office/drawing/2014/main" id="{E6394C86-C9AA-83AA-3856-4CBC68456EC8}"/>
                      </a:ext>
                    </a:extLst>
                  </p:cNvPr>
                  <p:cNvGrpSpPr>
                    <a:grpSpLocks noChangeAspect="1"/>
                  </p:cNvGrpSpPr>
                  <p:nvPr/>
                </p:nvGrpSpPr>
                <p:grpSpPr bwMode="auto">
                  <a:xfrm>
                    <a:off x="-3924" y="-788"/>
                    <a:ext cx="2208" cy="2202"/>
                    <a:chOff x="168" y="696"/>
                    <a:chExt cx="1429" cy="1429"/>
                  </a:xfrm>
                </p:grpSpPr>
                <p:grpSp>
                  <p:nvGrpSpPr>
                    <p:cNvPr id="75" name="Group 557">
                      <a:extLst>
                        <a:ext uri="{FF2B5EF4-FFF2-40B4-BE49-F238E27FC236}">
                          <a16:creationId xmlns:a16="http://schemas.microsoft.com/office/drawing/2014/main" id="{214187FC-5D8A-203A-51BE-0FEA9587C010}"/>
                        </a:ext>
                      </a:extLst>
                    </p:cNvPr>
                    <p:cNvGrpSpPr>
                      <a:grpSpLocks noChangeAspect="1"/>
                    </p:cNvGrpSpPr>
                    <p:nvPr/>
                  </p:nvGrpSpPr>
                  <p:grpSpPr bwMode="auto">
                    <a:xfrm>
                      <a:off x="854" y="696"/>
                      <a:ext cx="56" cy="1429"/>
                      <a:chOff x="845" y="696"/>
                      <a:chExt cx="56" cy="1429"/>
                    </a:xfrm>
                  </p:grpSpPr>
                  <p:sp>
                    <p:nvSpPr>
                      <p:cNvPr id="79" name="AutoShape 558">
                        <a:extLst>
                          <a:ext uri="{FF2B5EF4-FFF2-40B4-BE49-F238E27FC236}">
                            <a16:creationId xmlns:a16="http://schemas.microsoft.com/office/drawing/2014/main" id="{5770BE6B-2578-4C66-CA66-B47687FC7EA4}"/>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80" name="AutoShape 559">
                        <a:extLst>
                          <a:ext uri="{FF2B5EF4-FFF2-40B4-BE49-F238E27FC236}">
                            <a16:creationId xmlns:a16="http://schemas.microsoft.com/office/drawing/2014/main" id="{D418DB8F-BF0E-4A31-A7EC-EA8A14B978F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76" name="Group 560">
                      <a:extLst>
                        <a:ext uri="{FF2B5EF4-FFF2-40B4-BE49-F238E27FC236}">
                          <a16:creationId xmlns:a16="http://schemas.microsoft.com/office/drawing/2014/main" id="{9CA719D5-FF6F-0CDF-4A87-F1AAABE59050}"/>
                        </a:ext>
                      </a:extLst>
                    </p:cNvPr>
                    <p:cNvGrpSpPr>
                      <a:grpSpLocks noChangeAspect="1"/>
                    </p:cNvGrpSpPr>
                    <p:nvPr/>
                  </p:nvGrpSpPr>
                  <p:grpSpPr bwMode="auto">
                    <a:xfrm rot="5400000">
                      <a:off x="855" y="696"/>
                      <a:ext cx="56" cy="1429"/>
                      <a:chOff x="845" y="696"/>
                      <a:chExt cx="56" cy="1429"/>
                    </a:xfrm>
                  </p:grpSpPr>
                  <p:sp>
                    <p:nvSpPr>
                      <p:cNvPr id="77" name="AutoShape 561">
                        <a:extLst>
                          <a:ext uri="{FF2B5EF4-FFF2-40B4-BE49-F238E27FC236}">
                            <a16:creationId xmlns:a16="http://schemas.microsoft.com/office/drawing/2014/main" id="{6740E219-5F62-DD60-6C0E-38BBE3074A1B}"/>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8" name="AutoShape 562">
                        <a:extLst>
                          <a:ext uri="{FF2B5EF4-FFF2-40B4-BE49-F238E27FC236}">
                            <a16:creationId xmlns:a16="http://schemas.microsoft.com/office/drawing/2014/main" id="{B2FE2546-72FA-30D2-6265-C15505346E5C}"/>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nvGrpSpPr>
                  <p:cNvPr id="66" name="Group 563">
                    <a:extLst>
                      <a:ext uri="{FF2B5EF4-FFF2-40B4-BE49-F238E27FC236}">
                        <a16:creationId xmlns:a16="http://schemas.microsoft.com/office/drawing/2014/main" id="{3015BE97-560D-0466-1849-3D0072D19D3C}"/>
                      </a:ext>
                    </a:extLst>
                  </p:cNvPr>
                  <p:cNvGrpSpPr>
                    <a:grpSpLocks noChangeAspect="1"/>
                  </p:cNvGrpSpPr>
                  <p:nvPr/>
                </p:nvGrpSpPr>
                <p:grpSpPr bwMode="auto">
                  <a:xfrm rot="2700000">
                    <a:off x="-3927" y="-785"/>
                    <a:ext cx="2208" cy="2202"/>
                    <a:chOff x="168" y="696"/>
                    <a:chExt cx="1429" cy="1429"/>
                  </a:xfrm>
                </p:grpSpPr>
                <p:grpSp>
                  <p:nvGrpSpPr>
                    <p:cNvPr id="67" name="Group 564">
                      <a:extLst>
                        <a:ext uri="{FF2B5EF4-FFF2-40B4-BE49-F238E27FC236}">
                          <a16:creationId xmlns:a16="http://schemas.microsoft.com/office/drawing/2014/main" id="{7766C922-0766-4875-9C42-30DBC78581BF}"/>
                        </a:ext>
                      </a:extLst>
                    </p:cNvPr>
                    <p:cNvGrpSpPr>
                      <a:grpSpLocks noChangeAspect="1"/>
                    </p:cNvGrpSpPr>
                    <p:nvPr/>
                  </p:nvGrpSpPr>
                  <p:grpSpPr bwMode="auto">
                    <a:xfrm>
                      <a:off x="854" y="696"/>
                      <a:ext cx="56" cy="1429"/>
                      <a:chOff x="845" y="696"/>
                      <a:chExt cx="56" cy="1429"/>
                    </a:xfrm>
                  </p:grpSpPr>
                  <p:sp>
                    <p:nvSpPr>
                      <p:cNvPr id="73" name="AutoShape 565">
                        <a:extLst>
                          <a:ext uri="{FF2B5EF4-FFF2-40B4-BE49-F238E27FC236}">
                            <a16:creationId xmlns:a16="http://schemas.microsoft.com/office/drawing/2014/main" id="{6BFDEF9A-F298-94E4-A389-0718518D3323}"/>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4" name="AutoShape 566">
                        <a:extLst>
                          <a:ext uri="{FF2B5EF4-FFF2-40B4-BE49-F238E27FC236}">
                            <a16:creationId xmlns:a16="http://schemas.microsoft.com/office/drawing/2014/main" id="{45545900-EA87-47DB-25F5-48DB9F41188F}"/>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68" name="Group 567">
                      <a:extLst>
                        <a:ext uri="{FF2B5EF4-FFF2-40B4-BE49-F238E27FC236}">
                          <a16:creationId xmlns:a16="http://schemas.microsoft.com/office/drawing/2014/main" id="{847D852E-8BB3-54D2-5AB3-E3521C7746A8}"/>
                        </a:ext>
                      </a:extLst>
                    </p:cNvPr>
                    <p:cNvGrpSpPr>
                      <a:grpSpLocks noChangeAspect="1"/>
                    </p:cNvGrpSpPr>
                    <p:nvPr/>
                  </p:nvGrpSpPr>
                  <p:grpSpPr bwMode="auto">
                    <a:xfrm rot="5400000">
                      <a:off x="855" y="696"/>
                      <a:ext cx="56" cy="1429"/>
                      <a:chOff x="845" y="696"/>
                      <a:chExt cx="56" cy="1429"/>
                    </a:xfrm>
                  </p:grpSpPr>
                  <p:sp>
                    <p:nvSpPr>
                      <p:cNvPr id="69" name="AutoShape 568">
                        <a:extLst>
                          <a:ext uri="{FF2B5EF4-FFF2-40B4-BE49-F238E27FC236}">
                            <a16:creationId xmlns:a16="http://schemas.microsoft.com/office/drawing/2014/main" id="{40701C20-3C2A-A818-5E65-4F82BD8ABEB0}"/>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2" name="AutoShape 569">
                        <a:extLst>
                          <a:ext uri="{FF2B5EF4-FFF2-40B4-BE49-F238E27FC236}">
                            <a16:creationId xmlns:a16="http://schemas.microsoft.com/office/drawing/2014/main" id="{2869D82F-FB3D-4843-5DD2-49CF8AC3112C}"/>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grpSp>
              <p:nvGrpSpPr>
                <p:cNvPr id="41" name="Group 570">
                  <a:extLst>
                    <a:ext uri="{FF2B5EF4-FFF2-40B4-BE49-F238E27FC236}">
                      <a16:creationId xmlns:a16="http://schemas.microsoft.com/office/drawing/2014/main" id="{A6AEA148-AA88-0800-C454-35FA599F1C34}"/>
                    </a:ext>
                  </a:extLst>
                </p:cNvPr>
                <p:cNvGrpSpPr>
                  <a:grpSpLocks/>
                </p:cNvGrpSpPr>
                <p:nvPr/>
              </p:nvGrpSpPr>
              <p:grpSpPr bwMode="auto">
                <a:xfrm rot="1320000">
                  <a:off x="-3742" y="-520"/>
                  <a:ext cx="1546" cy="1546"/>
                  <a:chOff x="-3924" y="-788"/>
                  <a:chExt cx="2208" cy="2208"/>
                </a:xfrm>
              </p:grpSpPr>
              <p:grpSp>
                <p:nvGrpSpPr>
                  <p:cNvPr id="42" name="Group 571">
                    <a:extLst>
                      <a:ext uri="{FF2B5EF4-FFF2-40B4-BE49-F238E27FC236}">
                        <a16:creationId xmlns:a16="http://schemas.microsoft.com/office/drawing/2014/main" id="{4F233C65-1AFA-1114-5928-8DC91380E80B}"/>
                      </a:ext>
                    </a:extLst>
                  </p:cNvPr>
                  <p:cNvGrpSpPr>
                    <a:grpSpLocks noChangeAspect="1"/>
                  </p:cNvGrpSpPr>
                  <p:nvPr/>
                </p:nvGrpSpPr>
                <p:grpSpPr bwMode="auto">
                  <a:xfrm>
                    <a:off x="-3924" y="-788"/>
                    <a:ext cx="2208" cy="2202"/>
                    <a:chOff x="168" y="696"/>
                    <a:chExt cx="1429" cy="1429"/>
                  </a:xfrm>
                </p:grpSpPr>
                <p:grpSp>
                  <p:nvGrpSpPr>
                    <p:cNvPr id="59" name="Group 572">
                      <a:extLst>
                        <a:ext uri="{FF2B5EF4-FFF2-40B4-BE49-F238E27FC236}">
                          <a16:creationId xmlns:a16="http://schemas.microsoft.com/office/drawing/2014/main" id="{E77EF81C-966D-155A-FC64-E3BB34453D66}"/>
                        </a:ext>
                      </a:extLst>
                    </p:cNvPr>
                    <p:cNvGrpSpPr>
                      <a:grpSpLocks noChangeAspect="1"/>
                    </p:cNvGrpSpPr>
                    <p:nvPr/>
                  </p:nvGrpSpPr>
                  <p:grpSpPr bwMode="auto">
                    <a:xfrm>
                      <a:off x="854" y="696"/>
                      <a:ext cx="56" cy="1429"/>
                      <a:chOff x="845" y="696"/>
                      <a:chExt cx="56" cy="1429"/>
                    </a:xfrm>
                  </p:grpSpPr>
                  <p:sp>
                    <p:nvSpPr>
                      <p:cNvPr id="63" name="AutoShape 573">
                        <a:extLst>
                          <a:ext uri="{FF2B5EF4-FFF2-40B4-BE49-F238E27FC236}">
                            <a16:creationId xmlns:a16="http://schemas.microsoft.com/office/drawing/2014/main" id="{CBA61B21-01FB-7437-AA21-E8387AEAD5EC}"/>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64" name="AutoShape 574">
                        <a:extLst>
                          <a:ext uri="{FF2B5EF4-FFF2-40B4-BE49-F238E27FC236}">
                            <a16:creationId xmlns:a16="http://schemas.microsoft.com/office/drawing/2014/main" id="{1486C46F-AF6B-BB35-8027-E4962A4FE156}"/>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60" name="Group 575">
                      <a:extLst>
                        <a:ext uri="{FF2B5EF4-FFF2-40B4-BE49-F238E27FC236}">
                          <a16:creationId xmlns:a16="http://schemas.microsoft.com/office/drawing/2014/main" id="{74635BE1-3E78-E8C0-0708-C51D50E9BFC4}"/>
                        </a:ext>
                      </a:extLst>
                    </p:cNvPr>
                    <p:cNvGrpSpPr>
                      <a:grpSpLocks noChangeAspect="1"/>
                    </p:cNvGrpSpPr>
                    <p:nvPr/>
                  </p:nvGrpSpPr>
                  <p:grpSpPr bwMode="auto">
                    <a:xfrm rot="5400000">
                      <a:off x="855" y="696"/>
                      <a:ext cx="56" cy="1429"/>
                      <a:chOff x="845" y="696"/>
                      <a:chExt cx="56" cy="1429"/>
                    </a:xfrm>
                  </p:grpSpPr>
                  <p:sp>
                    <p:nvSpPr>
                      <p:cNvPr id="61" name="AutoShape 576">
                        <a:extLst>
                          <a:ext uri="{FF2B5EF4-FFF2-40B4-BE49-F238E27FC236}">
                            <a16:creationId xmlns:a16="http://schemas.microsoft.com/office/drawing/2014/main" id="{7566DD77-FE4E-FB81-A7C9-924F81E7A326}"/>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62" name="AutoShape 577">
                        <a:extLst>
                          <a:ext uri="{FF2B5EF4-FFF2-40B4-BE49-F238E27FC236}">
                            <a16:creationId xmlns:a16="http://schemas.microsoft.com/office/drawing/2014/main" id="{C2DEC755-3D06-5FC1-E694-018503690EC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nvGrpSpPr>
                  <p:cNvPr id="43" name="Group 578">
                    <a:extLst>
                      <a:ext uri="{FF2B5EF4-FFF2-40B4-BE49-F238E27FC236}">
                        <a16:creationId xmlns:a16="http://schemas.microsoft.com/office/drawing/2014/main" id="{1B369988-C59C-5D02-2B61-0AE2999498AE}"/>
                      </a:ext>
                    </a:extLst>
                  </p:cNvPr>
                  <p:cNvGrpSpPr>
                    <a:grpSpLocks noChangeAspect="1"/>
                  </p:cNvGrpSpPr>
                  <p:nvPr/>
                </p:nvGrpSpPr>
                <p:grpSpPr bwMode="auto">
                  <a:xfrm rot="2700000">
                    <a:off x="-3927" y="-785"/>
                    <a:ext cx="2208" cy="2202"/>
                    <a:chOff x="168" y="696"/>
                    <a:chExt cx="1429" cy="1429"/>
                  </a:xfrm>
                </p:grpSpPr>
                <p:grpSp>
                  <p:nvGrpSpPr>
                    <p:cNvPr id="44" name="Group 579">
                      <a:extLst>
                        <a:ext uri="{FF2B5EF4-FFF2-40B4-BE49-F238E27FC236}">
                          <a16:creationId xmlns:a16="http://schemas.microsoft.com/office/drawing/2014/main" id="{B802706B-275F-7F8A-DFC8-DD682254F23D}"/>
                        </a:ext>
                      </a:extLst>
                    </p:cNvPr>
                    <p:cNvGrpSpPr>
                      <a:grpSpLocks noChangeAspect="1"/>
                    </p:cNvGrpSpPr>
                    <p:nvPr/>
                  </p:nvGrpSpPr>
                  <p:grpSpPr bwMode="auto">
                    <a:xfrm>
                      <a:off x="854" y="696"/>
                      <a:ext cx="56" cy="1429"/>
                      <a:chOff x="845" y="696"/>
                      <a:chExt cx="56" cy="1429"/>
                    </a:xfrm>
                  </p:grpSpPr>
                  <p:sp>
                    <p:nvSpPr>
                      <p:cNvPr id="57" name="AutoShape 580">
                        <a:extLst>
                          <a:ext uri="{FF2B5EF4-FFF2-40B4-BE49-F238E27FC236}">
                            <a16:creationId xmlns:a16="http://schemas.microsoft.com/office/drawing/2014/main" id="{4377DCE9-6B7F-5F84-0BBC-49C55047D4FA}"/>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58" name="AutoShape 581">
                        <a:extLst>
                          <a:ext uri="{FF2B5EF4-FFF2-40B4-BE49-F238E27FC236}">
                            <a16:creationId xmlns:a16="http://schemas.microsoft.com/office/drawing/2014/main" id="{880F9C60-BE9A-C58B-9848-82E5510DBF62}"/>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45" name="Group 582">
                      <a:extLst>
                        <a:ext uri="{FF2B5EF4-FFF2-40B4-BE49-F238E27FC236}">
                          <a16:creationId xmlns:a16="http://schemas.microsoft.com/office/drawing/2014/main" id="{BDAE59B5-1A9C-CE99-502D-0DE4D95028DB}"/>
                        </a:ext>
                      </a:extLst>
                    </p:cNvPr>
                    <p:cNvGrpSpPr>
                      <a:grpSpLocks noChangeAspect="1"/>
                    </p:cNvGrpSpPr>
                    <p:nvPr/>
                  </p:nvGrpSpPr>
                  <p:grpSpPr bwMode="auto">
                    <a:xfrm rot="5400000">
                      <a:off x="855" y="696"/>
                      <a:ext cx="56" cy="1429"/>
                      <a:chOff x="845" y="696"/>
                      <a:chExt cx="56" cy="1429"/>
                    </a:xfrm>
                  </p:grpSpPr>
                  <p:sp>
                    <p:nvSpPr>
                      <p:cNvPr id="47" name="AutoShape 583">
                        <a:extLst>
                          <a:ext uri="{FF2B5EF4-FFF2-40B4-BE49-F238E27FC236}">
                            <a16:creationId xmlns:a16="http://schemas.microsoft.com/office/drawing/2014/main" id="{D8C2F44D-DF3A-48CB-3891-0596F45F69E2}"/>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56" name="AutoShape 584">
                        <a:extLst>
                          <a:ext uri="{FF2B5EF4-FFF2-40B4-BE49-F238E27FC236}">
                            <a16:creationId xmlns:a16="http://schemas.microsoft.com/office/drawing/2014/main" id="{953E0822-B159-0DD6-DD34-2B32B587F1BB}"/>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grpSp>
        </p:grpSp>
      </p:grpSp>
      <p:pic>
        <p:nvPicPr>
          <p:cNvPr id="70" name="Picture 69">
            <a:extLst>
              <a:ext uri="{FF2B5EF4-FFF2-40B4-BE49-F238E27FC236}">
                <a16:creationId xmlns:a16="http://schemas.microsoft.com/office/drawing/2014/main" id="{99C3AF09-B46B-07C4-29AF-FA13B95A31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10160935" y="4973841"/>
            <a:ext cx="2452606" cy="1609523"/>
          </a:xfrm>
          <a:prstGeom prst="rect">
            <a:avLst/>
          </a:prstGeom>
        </p:spPr>
      </p:pic>
      <p:pic>
        <p:nvPicPr>
          <p:cNvPr id="71" name="Picture 70">
            <a:extLst>
              <a:ext uri="{FF2B5EF4-FFF2-40B4-BE49-F238E27FC236}">
                <a16:creationId xmlns:a16="http://schemas.microsoft.com/office/drawing/2014/main" id="{85E81927-31C1-576D-5591-F2E3E582B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10783">
            <a:off x="-220488" y="4967956"/>
            <a:ext cx="3262566" cy="1657176"/>
          </a:xfrm>
          <a:prstGeom prst="rect">
            <a:avLst/>
          </a:prstGeom>
        </p:spPr>
      </p:pic>
      <p:pic>
        <p:nvPicPr>
          <p:cNvPr id="5" name="Picture 4">
            <a:extLst>
              <a:ext uri="{FF2B5EF4-FFF2-40B4-BE49-F238E27FC236}">
                <a16:creationId xmlns:a16="http://schemas.microsoft.com/office/drawing/2014/main" id="{1F85C961-C129-259F-B924-70EF88773C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3498" y="133483"/>
            <a:ext cx="982689" cy="982689"/>
          </a:xfrm>
          <a:prstGeom prst="rect">
            <a:avLst/>
          </a:prstGeom>
        </p:spPr>
      </p:pic>
      <p:sp>
        <p:nvSpPr>
          <p:cNvPr id="82" name="Google Shape;487;p33">
            <a:extLst>
              <a:ext uri="{FF2B5EF4-FFF2-40B4-BE49-F238E27FC236}">
                <a16:creationId xmlns:a16="http://schemas.microsoft.com/office/drawing/2014/main" id="{C56DD68F-7658-9247-FD36-ED6C11776DED}"/>
              </a:ext>
            </a:extLst>
          </p:cNvPr>
          <p:cNvSpPr txBox="1">
            <a:spLocks/>
          </p:cNvSpPr>
          <p:nvPr/>
        </p:nvSpPr>
        <p:spPr>
          <a:xfrm>
            <a:off x="700692" y="2829630"/>
            <a:ext cx="10272000" cy="16777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8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Bubblegum Sans"/>
              </a:rPr>
              <a:t>KHỞI ĐỘNG</a:t>
            </a:r>
            <a:endParaRPr kumimoji="0" lang="en-US" sz="8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Bubblegum Sans"/>
            </a:endParaRPr>
          </a:p>
        </p:txBody>
      </p:sp>
    </p:spTree>
    <p:extLst>
      <p:ext uri="{BB962C8B-B14F-4D97-AF65-F5344CB8AC3E}">
        <p14:creationId xmlns:p14="http://schemas.microsoft.com/office/powerpoint/2010/main" val="418735416"/>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35"/>
                                        </p:tgtEl>
                                      </p:cBhvr>
                                      <p:by x="400000" y="400000"/>
                                    </p:animScale>
                                  </p:childTnLst>
                                </p:cTn>
                              </p:par>
                              <p:par>
                                <p:cTn id="9" presetID="6" presetClass="emph" presetSubtype="0" autoRev="1" fill="hold" nodeType="withEffect">
                                  <p:stCondLst>
                                    <p:cond delay="0"/>
                                  </p:stCondLst>
                                  <p:childTnLst>
                                    <p:animScale>
                                      <p:cBhvr>
                                        <p:cTn id="10" dur="3000" fill="hold"/>
                                        <p:tgtEl>
                                          <p:spTgt spid="35"/>
                                        </p:tgtEl>
                                      </p:cBhvr>
                                      <p:by x="400000" y="400000"/>
                                    </p:animScale>
                                  </p:childTnLst>
                                </p:cTn>
                              </p:par>
                              <p:par>
                                <p:cTn id="11" presetID="10" presetClass="exit" presetSubtype="0" fill="hold" nodeType="withEffect">
                                  <p:stCondLst>
                                    <p:cond delay="0"/>
                                  </p:stCondLst>
                                  <p:childTnLst>
                                    <p:animEffect transition="out" filter="fade">
                                      <p:cBhvr>
                                        <p:cTn id="12" dur="4600"/>
                                        <p:tgtEl>
                                          <p:spTgt spid="35"/>
                                        </p:tgtEl>
                                      </p:cBhvr>
                                    </p:animEffect>
                                    <p:set>
                                      <p:cBhvr>
                                        <p:cTn id="13" dur="1" fill="hold">
                                          <p:stCondLst>
                                            <p:cond delay="45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E000719-6D26-4E52-BD3F-2EDB1B899E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9985" y="5029200"/>
            <a:ext cx="1652015" cy="1828800"/>
          </a:xfrm>
          <a:prstGeom prst="rect">
            <a:avLst/>
          </a:prstGeom>
        </p:spPr>
      </p:pic>
      <p:sp>
        <p:nvSpPr>
          <p:cNvPr id="17" name="Rectangle 16">
            <a:extLst>
              <a:ext uri="{FF2B5EF4-FFF2-40B4-BE49-F238E27FC236}">
                <a16:creationId xmlns:a16="http://schemas.microsoft.com/office/drawing/2014/main" id="{8CFDA4A4-72B4-4886-B868-A50B86BB8957}"/>
              </a:ext>
            </a:extLst>
          </p:cNvPr>
          <p:cNvSpPr/>
          <p:nvPr/>
        </p:nvSpPr>
        <p:spPr>
          <a:xfrm>
            <a:off x="-1" y="0"/>
            <a:ext cx="12168809" cy="68580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C6562533-9802-402D-B893-96B04D43F44B}"/>
              </a:ext>
            </a:extLst>
          </p:cNvPr>
          <p:cNvSpPr txBox="1"/>
          <p:nvPr/>
        </p:nvSpPr>
        <p:spPr>
          <a:xfrm>
            <a:off x="314325" y="254812"/>
            <a:ext cx="11639550" cy="6617196"/>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120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Một cây hoa cất tiếng hỏi hoa đào:</a:t>
            </a:r>
            <a:endPar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eaLnBrk="1" fontAlgn="auto" latinLnBrk="0" hangingPunct="1">
              <a:lnSpc>
                <a:spcPct val="100000"/>
              </a:lnSpc>
              <a:spcBef>
                <a:spcPts val="0"/>
              </a:spcBef>
              <a:spcAft>
                <a:spcPts val="120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Bạn đã làm cách nào để có được những bông hoa đẹp đến như vậy?</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Hoa đào dịu dàng trả lời:</a:t>
            </a:r>
          </a:p>
          <a:p>
            <a:pPr marL="0" marR="0" lvl="0" indent="0" algn="just" defTabSz="914400" eaLnBrk="1" fontAlgn="auto" latinLnBrk="0" hangingPunct="1">
              <a:lnSpc>
                <a:spcPct val="100000"/>
              </a:lnSpc>
              <a:spcBef>
                <a:spcPts val="0"/>
              </a:spcBef>
              <a:spcAft>
                <a:spcPts val="120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Đó là nhờ đất mẹ nuôi nấng, nhờ mưa nắng bốn mùa, nhờ bàn tay</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chăm sóc sớm hôm của cô chủ đấy!</a:t>
            </a:r>
          </a:p>
          <a:p>
            <a:pPr marL="0" marR="0" lvl="0" indent="0" algn="just" defTabSz="914400" eaLnBrk="1" fontAlgn="auto" latinLnBrk="0" hangingPunct="1">
              <a:lnSpc>
                <a:spcPct val="100000"/>
              </a:lnSpc>
              <a:spcBef>
                <a:spcPts val="0"/>
              </a:spcBef>
              <a:spcAft>
                <a:spcPts val="120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 Các loài hoa đã hiểu ra. Cảm thấy xấu hổ vì thái độ của mình trước kia, chúng khẽ nói:</a:t>
            </a:r>
          </a:p>
          <a:p>
            <a:pPr marL="0" marR="0" lvl="0" indent="0" algn="just" defTabSz="914400" eaLnBrk="1" fontAlgn="auto" latinLnBrk="0" hangingPunct="1">
              <a:lnSpc>
                <a:spcPct val="100000"/>
              </a:lnSpc>
              <a:spcBef>
                <a:spcPts val="0"/>
              </a:spcBef>
              <a:spcAft>
                <a:spcPts val="120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Hoa đào ơi, chúng tớ muốn cùng bạn góp sắc hương trong ngày Tết có được không?</a:t>
            </a:r>
          </a:p>
          <a:p>
            <a:pPr marL="0" marR="0" lvl="0" indent="0" algn="just" defTabSz="914400" eaLnBrk="1" fontAlgn="auto" latinLnBrk="0" hangingPunct="1">
              <a:lnSpc>
                <a:spcPct val="100000"/>
              </a:lnSpc>
              <a:spcBef>
                <a:spcPts val="0"/>
              </a:spcBef>
              <a:spcAft>
                <a:spcPts val="120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Được chứ! Nào các bạn, chúng ta hãy cùng nhau đón mừng năm mới nhé!</a:t>
            </a:r>
          </a:p>
          <a:p>
            <a:pPr marL="0" marR="0" lvl="0" indent="0" algn="just" defTabSz="914400" eaLnBrk="1" fontAlgn="auto" latinLnBrk="0" hangingPunct="1">
              <a:lnSpc>
                <a:spcPct val="100000"/>
              </a:lnSpc>
              <a:spcBef>
                <a:spcPts val="0"/>
              </a:spcBef>
              <a:spcAft>
                <a:spcPts val="120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Cả vườn hoa bừng hương sắc rực rỡ và ngào ngạt để đón mừng mùa xuân về.</a:t>
            </a:r>
            <a:endPar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A97C90D2-C3AE-43E0-9AAD-3BC276938D4A}"/>
              </a:ext>
            </a:extLst>
          </p:cNvPr>
          <p:cNvSpPr/>
          <p:nvPr/>
        </p:nvSpPr>
        <p:spPr>
          <a:xfrm>
            <a:off x="715963" y="254812"/>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4276"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black"/>
                </a:solidFill>
                <a:effectLst/>
                <a:uLnTx/>
                <a:uFillTx/>
                <a:latin typeface="Arial Rounded MT Bold" pitchFamily="34" charset="0"/>
                <a:ea typeface="+mn-ea"/>
                <a:cs typeface="+mn-cs"/>
              </a:rPr>
              <a:t>3</a:t>
            </a:r>
            <a:endParaRPr kumimoji="0" lang="en-US" sz="3200" b="0" i="0" u="none" strike="noStrike" kern="0" cap="none" spc="0" normalizeH="0" baseline="0" noProof="0" dirty="0">
              <a:ln>
                <a:noFill/>
              </a:ln>
              <a:solidFill>
                <a:prstClr val="black"/>
              </a:solidFill>
              <a:effectLst/>
              <a:uLnTx/>
              <a:uFillTx/>
              <a:latin typeface="Arial Rounded MT Bold" pitchFamily="34" charset="0"/>
              <a:ea typeface="+mn-ea"/>
              <a:cs typeface="+mn-cs"/>
            </a:endParaRPr>
          </a:p>
        </p:txBody>
      </p:sp>
      <p:cxnSp>
        <p:nvCxnSpPr>
          <p:cNvPr id="11" name="Straight Connector 10">
            <a:extLst>
              <a:ext uri="{FF2B5EF4-FFF2-40B4-BE49-F238E27FC236}">
                <a16:creationId xmlns:a16="http://schemas.microsoft.com/office/drawing/2014/main" id="{27841F55-C680-415A-B4C5-81632E6D6DF0}"/>
              </a:ext>
            </a:extLst>
          </p:cNvPr>
          <p:cNvCxnSpPr/>
          <p:nvPr/>
        </p:nvCxnSpPr>
        <p:spPr>
          <a:xfrm flipH="1">
            <a:off x="6160294" y="2325440"/>
            <a:ext cx="271463" cy="5572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5A10882-4308-4F54-B4C6-CD7D3E47CB56}"/>
              </a:ext>
            </a:extLst>
          </p:cNvPr>
          <p:cNvSpPr/>
          <p:nvPr/>
        </p:nvSpPr>
        <p:spPr>
          <a:xfrm>
            <a:off x="765175" y="2809725"/>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4276"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black"/>
                </a:solidFill>
                <a:effectLst/>
                <a:uLnTx/>
                <a:uFillTx/>
                <a:latin typeface="Arial Rounded MT Bold" pitchFamily="34" charset="0"/>
                <a:ea typeface="+mn-ea"/>
                <a:cs typeface="+mn-cs"/>
              </a:rPr>
              <a:t>4</a:t>
            </a:r>
            <a:endParaRPr kumimoji="0" lang="en-US" sz="3200" b="0" i="0" u="none" strike="noStrike" kern="0" cap="none" spc="0" normalizeH="0" baseline="0" noProof="0" dirty="0">
              <a:ln>
                <a:noFill/>
              </a:ln>
              <a:solidFill>
                <a:prstClr val="black"/>
              </a:solidFill>
              <a:effectLst/>
              <a:uLnTx/>
              <a:uFillTx/>
              <a:latin typeface="Arial Rounded MT Bold" pitchFamily="34" charset="0"/>
              <a:ea typeface="+mn-ea"/>
              <a:cs typeface="+mn-cs"/>
            </a:endParaRPr>
          </a:p>
        </p:txBody>
      </p:sp>
      <p:cxnSp>
        <p:nvCxnSpPr>
          <p:cNvPr id="14" name="Straight Connector 13">
            <a:extLst>
              <a:ext uri="{FF2B5EF4-FFF2-40B4-BE49-F238E27FC236}">
                <a16:creationId xmlns:a16="http://schemas.microsoft.com/office/drawing/2014/main" id="{A965F86F-4F9D-4691-A86A-3B9D9DD11D5F}"/>
              </a:ext>
            </a:extLst>
          </p:cNvPr>
          <p:cNvCxnSpPr/>
          <p:nvPr/>
        </p:nvCxnSpPr>
        <p:spPr>
          <a:xfrm flipH="1">
            <a:off x="1713706" y="6324582"/>
            <a:ext cx="271463" cy="5572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210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F54F6-F7CD-6785-34E8-1A3D55622631}"/>
            </a:ext>
          </a:extLst>
        </p:cNvPr>
        <p:cNvGrpSpPr/>
        <p:nvPr/>
      </p:nvGrpSpPr>
      <p:grpSpPr>
        <a:xfrm>
          <a:off x="0" y="0"/>
          <a:ext cx="0" cy="0"/>
          <a:chOff x="0" y="0"/>
          <a:chExt cx="0" cy="0"/>
        </a:xfrm>
      </p:grpSpPr>
      <p:pic>
        <p:nvPicPr>
          <p:cNvPr id="6" name="图片 5" descr="4">
            <a:extLst>
              <a:ext uri="{FF2B5EF4-FFF2-40B4-BE49-F238E27FC236}">
                <a16:creationId xmlns:a16="http://schemas.microsoft.com/office/drawing/2014/main" id="{9487118E-AA94-E7B1-0A50-046D2FFDAEDF}"/>
              </a:ext>
            </a:extLst>
          </p:cNvPr>
          <p:cNvPicPr>
            <a:picLocks noChangeAspect="1"/>
          </p:cNvPicPr>
          <p:nvPr/>
        </p:nvPicPr>
        <p:blipFill>
          <a:blip r:embed="rId3"/>
          <a:stretch>
            <a:fillRect/>
          </a:stretch>
        </p:blipFill>
        <p:spPr>
          <a:xfrm>
            <a:off x="0" y="-13335"/>
            <a:ext cx="12192000" cy="6887210"/>
          </a:xfrm>
          <a:prstGeom prst="rect">
            <a:avLst/>
          </a:prstGeom>
        </p:spPr>
      </p:pic>
      <p:pic>
        <p:nvPicPr>
          <p:cNvPr id="11" name="Picture 10">
            <a:extLst>
              <a:ext uri="{FF2B5EF4-FFF2-40B4-BE49-F238E27FC236}">
                <a16:creationId xmlns:a16="http://schemas.microsoft.com/office/drawing/2014/main" id="{7984CEF0-FA18-D161-ADEF-EC41A5FE7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8717" y="5163511"/>
            <a:ext cx="1875519" cy="1797374"/>
          </a:xfrm>
          <a:prstGeom prst="rect">
            <a:avLst/>
          </a:prstGeom>
        </p:spPr>
      </p:pic>
      <p:pic>
        <p:nvPicPr>
          <p:cNvPr id="13" name="Picture 12">
            <a:extLst>
              <a:ext uri="{FF2B5EF4-FFF2-40B4-BE49-F238E27FC236}">
                <a16:creationId xmlns:a16="http://schemas.microsoft.com/office/drawing/2014/main" id="{CDE30B15-71AA-350F-6861-1D72960929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392510" flipH="1">
            <a:off x="-805116" y="-135035"/>
            <a:ext cx="4478123" cy="2518944"/>
          </a:xfrm>
          <a:prstGeom prst="rect">
            <a:avLst/>
          </a:prstGeom>
        </p:spPr>
      </p:pic>
      <p:pic>
        <p:nvPicPr>
          <p:cNvPr id="14" name="Picture 13">
            <a:extLst>
              <a:ext uri="{FF2B5EF4-FFF2-40B4-BE49-F238E27FC236}">
                <a16:creationId xmlns:a16="http://schemas.microsoft.com/office/drawing/2014/main" id="{209474D4-9FBB-5F2F-D5D2-2E4FBC41F7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00453" flipH="1">
            <a:off x="9480972" y="-418421"/>
            <a:ext cx="3778418" cy="2985416"/>
          </a:xfrm>
          <a:prstGeom prst="rect">
            <a:avLst/>
          </a:prstGeom>
        </p:spPr>
      </p:pic>
      <p:pic>
        <p:nvPicPr>
          <p:cNvPr id="12" name="图片 5">
            <a:extLst>
              <a:ext uri="{FF2B5EF4-FFF2-40B4-BE49-F238E27FC236}">
                <a16:creationId xmlns:a16="http://schemas.microsoft.com/office/drawing/2014/main" id="{CCFCF23A-434E-8463-6682-D7004E43DD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5" name="图片 6">
            <a:extLst>
              <a:ext uri="{FF2B5EF4-FFF2-40B4-BE49-F238E27FC236}">
                <a16:creationId xmlns:a16="http://schemas.microsoft.com/office/drawing/2014/main" id="{AD440F92-038C-5FD7-8855-FA98D2DDE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16" name="组合 31">
            <a:extLst>
              <a:ext uri="{FF2B5EF4-FFF2-40B4-BE49-F238E27FC236}">
                <a16:creationId xmlns:a16="http://schemas.microsoft.com/office/drawing/2014/main" id="{C166092F-50BB-EF2E-22AD-8FD9D6C6E806}"/>
              </a:ext>
            </a:extLst>
          </p:cNvPr>
          <p:cNvGrpSpPr/>
          <p:nvPr/>
        </p:nvGrpSpPr>
        <p:grpSpPr>
          <a:xfrm>
            <a:off x="425245" y="228600"/>
            <a:ext cx="11341509" cy="6400800"/>
            <a:chOff x="1143796" y="12192"/>
            <a:chExt cx="2017160" cy="4419600"/>
          </a:xfrm>
        </p:grpSpPr>
        <p:sp>
          <p:nvSpPr>
            <p:cNvPr id="17" name="矩形 32">
              <a:extLst>
                <a:ext uri="{FF2B5EF4-FFF2-40B4-BE49-F238E27FC236}">
                  <a16:creationId xmlns:a16="http://schemas.microsoft.com/office/drawing/2014/main" id="{A06ED402-AA55-F2F3-16ED-54414FC5FAD0}"/>
                </a:ext>
              </a:extLst>
            </p:cNvPr>
            <p:cNvSpPr/>
            <p:nvPr/>
          </p:nvSpPr>
          <p:spPr>
            <a:xfrm>
              <a:off x="1143796" y="12192"/>
              <a:ext cx="2017160" cy="4419600"/>
            </a:xfrm>
            <a:prstGeom prst="rect">
              <a:avLst/>
            </a:prstGeom>
            <a:solidFill>
              <a:sysClr val="window" lastClr="FFFFFF">
                <a:alpha val="9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107号-萌趣欢乐体" panose="020F0502020204030204"/>
                <a:ea typeface="字魂107号-萌趣欢乐体"/>
                <a:cs typeface="+mn-ea"/>
                <a:sym typeface="+mn-lt"/>
              </a:endParaRPr>
            </a:p>
          </p:txBody>
        </p:sp>
        <p:sp>
          <p:nvSpPr>
            <p:cNvPr id="18" name="矩形 33">
              <a:extLst>
                <a:ext uri="{FF2B5EF4-FFF2-40B4-BE49-F238E27FC236}">
                  <a16:creationId xmlns:a16="http://schemas.microsoft.com/office/drawing/2014/main" id="{B46C2AB9-9E41-D541-C3B9-124F266B7D83}"/>
                </a:ext>
              </a:extLst>
            </p:cNvPr>
            <p:cNvSpPr/>
            <p:nvPr/>
          </p:nvSpPr>
          <p:spPr>
            <a:xfrm>
              <a:off x="1195585" y="158648"/>
              <a:ext cx="1925647" cy="4135213"/>
            </a:xfrm>
            <a:prstGeom prst="rect">
              <a:avLst/>
            </a:prstGeom>
            <a:noFill/>
            <a:ln w="12700" cap="flat" cmpd="sng" algn="ctr">
              <a:solidFill>
                <a:srgbClr val="88CBB9"/>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07号-萌趣欢乐体" panose="020F0502020204030204"/>
                <a:ea typeface="字魂107号-萌趣欢乐体"/>
                <a:cs typeface="+mn-ea"/>
                <a:sym typeface="+mn-lt"/>
              </a:endParaRPr>
            </a:p>
          </p:txBody>
        </p:sp>
      </p:grpSp>
      <p:pic>
        <p:nvPicPr>
          <p:cNvPr id="19" name="图片 18">
            <a:extLst>
              <a:ext uri="{FF2B5EF4-FFF2-40B4-BE49-F238E27FC236}">
                <a16:creationId xmlns:a16="http://schemas.microsoft.com/office/drawing/2014/main" id="{9AF92251-EB63-694E-B979-514D870A36E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243" b="82011"/>
          <a:stretch/>
        </p:blipFill>
        <p:spPr>
          <a:xfrm>
            <a:off x="10694504" y="19938"/>
            <a:ext cx="1497496" cy="1233689"/>
          </a:xfrm>
          <a:prstGeom prst="rect">
            <a:avLst/>
          </a:prstGeom>
        </p:spPr>
      </p:pic>
      <p:sp>
        <p:nvSpPr>
          <p:cNvPr id="20" name="TextBox 19">
            <a:extLst>
              <a:ext uri="{FF2B5EF4-FFF2-40B4-BE49-F238E27FC236}">
                <a16:creationId xmlns:a16="http://schemas.microsoft.com/office/drawing/2014/main" id="{50377D66-CDAE-B47C-199A-4385DAC5C905}"/>
              </a:ext>
            </a:extLst>
          </p:cNvPr>
          <p:cNvSpPr txBox="1"/>
          <p:nvPr/>
        </p:nvSpPr>
        <p:spPr>
          <a:xfrm>
            <a:off x="2518783" y="199998"/>
            <a:ext cx="7952372" cy="982513"/>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 nghỉ câu dài</a:t>
            </a:r>
            <a:r>
              <a:rPr kumimoji="0" lang="en-US" sz="44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 </a:t>
            </a:r>
            <a:r>
              <a:rPr kumimoji="0" lang="en-US" sz="44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Đoạn</a:t>
            </a:r>
            <a:r>
              <a:rPr kumimoji="0" lang="en-US" sz="44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2)</a:t>
            </a:r>
          </a:p>
        </p:txBody>
      </p:sp>
      <p:sp>
        <p:nvSpPr>
          <p:cNvPr id="25" name="Rectangle 24">
            <a:extLst>
              <a:ext uri="{FF2B5EF4-FFF2-40B4-BE49-F238E27FC236}">
                <a16:creationId xmlns:a16="http://schemas.microsoft.com/office/drawing/2014/main" id="{A3417717-7896-98C7-C735-0C9286D08B2B}"/>
              </a:ext>
            </a:extLst>
          </p:cNvPr>
          <p:cNvSpPr/>
          <p:nvPr/>
        </p:nvSpPr>
        <p:spPr>
          <a:xfrm>
            <a:off x="1303636" y="1017550"/>
            <a:ext cx="10134545" cy="2482667"/>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 loài hoa bất chợt nhận ra cái cây khẳng khiu mọi khi giờ đã khoác một chiếc áo đẹp tuyệt vời. </a:t>
            </a:r>
          </a:p>
        </p:txBody>
      </p:sp>
      <p:cxnSp>
        <p:nvCxnSpPr>
          <p:cNvPr id="26" name="Straight Connector 25">
            <a:extLst>
              <a:ext uri="{FF2B5EF4-FFF2-40B4-BE49-F238E27FC236}">
                <a16:creationId xmlns:a16="http://schemas.microsoft.com/office/drawing/2014/main" id="{E3C49AC8-866A-98A6-372F-C338996DDA55}"/>
              </a:ext>
            </a:extLst>
          </p:cNvPr>
          <p:cNvCxnSpPr/>
          <p:nvPr/>
        </p:nvCxnSpPr>
        <p:spPr>
          <a:xfrm flipH="1">
            <a:off x="8249206" y="1111793"/>
            <a:ext cx="150160" cy="627751"/>
          </a:xfrm>
          <a:prstGeom prst="line">
            <a:avLst/>
          </a:prstGeom>
          <a:noFill/>
          <a:ln w="38100" cap="flat" cmpd="sng" algn="ctr">
            <a:solidFill>
              <a:srgbClr val="FF0000"/>
            </a:solidFill>
            <a:prstDash val="solid"/>
          </a:ln>
          <a:effectLst/>
        </p:spPr>
      </p:cxnSp>
      <p:sp>
        <p:nvSpPr>
          <p:cNvPr id="27" name="Oval 26">
            <a:extLst>
              <a:ext uri="{FF2B5EF4-FFF2-40B4-BE49-F238E27FC236}">
                <a16:creationId xmlns:a16="http://schemas.microsoft.com/office/drawing/2014/main" id="{E6CE104B-DC26-C90C-7D2E-47B610C7BB3A}"/>
              </a:ext>
            </a:extLst>
          </p:cNvPr>
          <p:cNvSpPr/>
          <p:nvPr/>
        </p:nvSpPr>
        <p:spPr>
          <a:xfrm>
            <a:off x="1181811" y="1351788"/>
            <a:ext cx="311888" cy="311888"/>
          </a:xfrm>
          <a:prstGeom prst="ellipse">
            <a:avLst/>
          </a:prstGeom>
          <a:solidFill>
            <a:srgbClr val="FFAB40"/>
          </a:solidFill>
          <a:ln w="25400" cap="flat" cmpd="sng" algn="ctr">
            <a:solidFill>
              <a:srgbClr val="FFAB4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8" name="Group 27">
            <a:extLst>
              <a:ext uri="{FF2B5EF4-FFF2-40B4-BE49-F238E27FC236}">
                <a16:creationId xmlns:a16="http://schemas.microsoft.com/office/drawing/2014/main" id="{19C3C062-7CFB-3C01-46B2-F0A90F803393}"/>
              </a:ext>
            </a:extLst>
          </p:cNvPr>
          <p:cNvGrpSpPr/>
          <p:nvPr/>
        </p:nvGrpSpPr>
        <p:grpSpPr>
          <a:xfrm>
            <a:off x="3560773" y="2780756"/>
            <a:ext cx="306943" cy="627751"/>
            <a:chOff x="4944388" y="3399410"/>
            <a:chExt cx="230207" cy="470813"/>
          </a:xfrm>
        </p:grpSpPr>
        <p:cxnSp>
          <p:nvCxnSpPr>
            <p:cNvPr id="29" name="Straight Connector 28">
              <a:extLst>
                <a:ext uri="{FF2B5EF4-FFF2-40B4-BE49-F238E27FC236}">
                  <a16:creationId xmlns:a16="http://schemas.microsoft.com/office/drawing/2014/main" id="{4A03A22F-9AF3-966B-0DCC-4557146F5243}"/>
                </a:ext>
              </a:extLst>
            </p:cNvPr>
            <p:cNvCxnSpPr/>
            <p:nvPr/>
          </p:nvCxnSpPr>
          <p:spPr>
            <a:xfrm flipH="1">
              <a:off x="4993219" y="3399410"/>
              <a:ext cx="181376" cy="470813"/>
            </a:xfrm>
            <a:prstGeom prst="line">
              <a:avLst/>
            </a:prstGeom>
            <a:noFill/>
            <a:ln w="38100" cap="flat" cmpd="sng" algn="ctr">
              <a:solidFill>
                <a:srgbClr val="FF0000"/>
              </a:solidFill>
              <a:prstDash val="solid"/>
            </a:ln>
            <a:effectLst/>
          </p:spPr>
        </p:cxnSp>
        <p:cxnSp>
          <p:nvCxnSpPr>
            <p:cNvPr id="30" name="Straight Connector 29">
              <a:extLst>
                <a:ext uri="{FF2B5EF4-FFF2-40B4-BE49-F238E27FC236}">
                  <a16:creationId xmlns:a16="http://schemas.microsoft.com/office/drawing/2014/main" id="{AD1C0E4A-9684-9E93-394C-AB15789FDC9C}"/>
                </a:ext>
              </a:extLst>
            </p:cNvPr>
            <p:cNvCxnSpPr/>
            <p:nvPr/>
          </p:nvCxnSpPr>
          <p:spPr>
            <a:xfrm flipH="1">
              <a:off x="4944388" y="3399410"/>
              <a:ext cx="181376" cy="470813"/>
            </a:xfrm>
            <a:prstGeom prst="line">
              <a:avLst/>
            </a:prstGeom>
            <a:noFill/>
            <a:ln w="38100" cap="flat" cmpd="sng" algn="ctr">
              <a:solidFill>
                <a:srgbClr val="FF0000"/>
              </a:solidFill>
              <a:prstDash val="solid"/>
            </a:ln>
            <a:effectLst/>
          </p:spPr>
        </p:cxnSp>
      </p:grpSp>
      <p:cxnSp>
        <p:nvCxnSpPr>
          <p:cNvPr id="31" name="Straight Connector 30">
            <a:extLst>
              <a:ext uri="{FF2B5EF4-FFF2-40B4-BE49-F238E27FC236}">
                <a16:creationId xmlns:a16="http://schemas.microsoft.com/office/drawing/2014/main" id="{2683A53E-1568-BAB9-2A54-65F5779E72D3}"/>
              </a:ext>
            </a:extLst>
          </p:cNvPr>
          <p:cNvCxnSpPr/>
          <p:nvPr/>
        </p:nvCxnSpPr>
        <p:spPr>
          <a:xfrm flipH="1">
            <a:off x="4157808" y="1997731"/>
            <a:ext cx="124100" cy="627751"/>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20346236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extLst>
    <p:ext uri="{E180D4A7-C9FB-4DFB-919C-405C955672EB}">
      <p14:showEvtLst xmlns:p14="http://schemas.microsoft.com/office/powerpoint/2010/main">
        <p14:playEvt time="153" objId="9"/>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8DA9A-FA2C-2341-943A-D9ACF504479F}"/>
            </a:ext>
          </a:extLst>
        </p:cNvPr>
        <p:cNvGrpSpPr/>
        <p:nvPr/>
      </p:nvGrpSpPr>
      <p:grpSpPr>
        <a:xfrm>
          <a:off x="0" y="0"/>
          <a:ext cx="0" cy="0"/>
          <a:chOff x="0" y="0"/>
          <a:chExt cx="0" cy="0"/>
        </a:xfrm>
      </p:grpSpPr>
      <p:grpSp>
        <p:nvGrpSpPr>
          <p:cNvPr id="35" name="Group 550">
            <a:extLst>
              <a:ext uri="{FF2B5EF4-FFF2-40B4-BE49-F238E27FC236}">
                <a16:creationId xmlns:a16="http://schemas.microsoft.com/office/drawing/2014/main" id="{06A148D5-1870-1B88-C765-FE2F5DCC96C4}"/>
              </a:ext>
            </a:extLst>
          </p:cNvPr>
          <p:cNvGrpSpPr>
            <a:grpSpLocks/>
          </p:cNvGrpSpPr>
          <p:nvPr/>
        </p:nvGrpSpPr>
        <p:grpSpPr bwMode="auto">
          <a:xfrm>
            <a:off x="2728698" y="271311"/>
            <a:ext cx="7143420" cy="7220900"/>
            <a:chOff x="295" y="3475"/>
            <a:chExt cx="1407" cy="1407"/>
          </a:xfrm>
        </p:grpSpPr>
        <p:sp>
          <p:nvSpPr>
            <p:cNvPr id="36" name="Oval 551">
              <a:extLst>
                <a:ext uri="{FF2B5EF4-FFF2-40B4-BE49-F238E27FC236}">
                  <a16:creationId xmlns:a16="http://schemas.microsoft.com/office/drawing/2014/main" id="{843DFCB7-6BAE-34D0-A672-2DCB32BA28FB}"/>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charset="0"/>
                <a:ea typeface="华文彩云" pitchFamily="2" charset="-122"/>
                <a:cs typeface="+mn-cs"/>
              </a:endParaRPr>
            </a:p>
          </p:txBody>
        </p:sp>
        <p:grpSp>
          <p:nvGrpSpPr>
            <p:cNvPr id="37" name="Group 552">
              <a:extLst>
                <a:ext uri="{FF2B5EF4-FFF2-40B4-BE49-F238E27FC236}">
                  <a16:creationId xmlns:a16="http://schemas.microsoft.com/office/drawing/2014/main" id="{A908F1FD-347C-FF34-3D35-C2482AC3E57E}"/>
                </a:ext>
              </a:extLst>
            </p:cNvPr>
            <p:cNvGrpSpPr>
              <a:grpSpLocks/>
            </p:cNvGrpSpPr>
            <p:nvPr/>
          </p:nvGrpSpPr>
          <p:grpSpPr bwMode="auto">
            <a:xfrm>
              <a:off x="476" y="3657"/>
              <a:ext cx="1050" cy="1050"/>
              <a:chOff x="-6056" y="-2208"/>
              <a:chExt cx="2208" cy="2208"/>
            </a:xfrm>
          </p:grpSpPr>
          <p:sp>
            <p:nvSpPr>
              <p:cNvPr id="38" name="Oval 553">
                <a:extLst>
                  <a:ext uri="{FF2B5EF4-FFF2-40B4-BE49-F238E27FC236}">
                    <a16:creationId xmlns:a16="http://schemas.microsoft.com/office/drawing/2014/main" id="{EB8AE9E9-1B28-CCF9-7C7B-4BBE16E8DF05}"/>
                  </a:ext>
                </a:extLst>
              </p:cNvPr>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nvGrpSpPr>
              <p:cNvPr id="39" name="Group 554">
                <a:extLst>
                  <a:ext uri="{FF2B5EF4-FFF2-40B4-BE49-F238E27FC236}">
                    <a16:creationId xmlns:a16="http://schemas.microsoft.com/office/drawing/2014/main" id="{EF57311D-D644-6A7E-AD4F-9B163BBC82B5}"/>
                  </a:ext>
                </a:extLst>
              </p:cNvPr>
              <p:cNvGrpSpPr>
                <a:grpSpLocks/>
              </p:cNvGrpSpPr>
              <p:nvPr/>
            </p:nvGrpSpPr>
            <p:grpSpPr bwMode="auto">
              <a:xfrm>
                <a:off x="-6056" y="-2208"/>
                <a:ext cx="2208" cy="2208"/>
                <a:chOff x="-4060" y="-879"/>
                <a:chExt cx="2208" cy="2208"/>
              </a:xfrm>
            </p:grpSpPr>
            <p:grpSp>
              <p:nvGrpSpPr>
                <p:cNvPr id="40" name="Group 555">
                  <a:extLst>
                    <a:ext uri="{FF2B5EF4-FFF2-40B4-BE49-F238E27FC236}">
                      <a16:creationId xmlns:a16="http://schemas.microsoft.com/office/drawing/2014/main" id="{533765AD-2ECF-3B8D-928C-B748EA3B565A}"/>
                    </a:ext>
                  </a:extLst>
                </p:cNvPr>
                <p:cNvGrpSpPr>
                  <a:grpSpLocks/>
                </p:cNvGrpSpPr>
                <p:nvPr/>
              </p:nvGrpSpPr>
              <p:grpSpPr bwMode="auto">
                <a:xfrm>
                  <a:off x="-4060" y="-879"/>
                  <a:ext cx="2208" cy="2208"/>
                  <a:chOff x="-3924" y="-788"/>
                  <a:chExt cx="2208" cy="2208"/>
                </a:xfrm>
              </p:grpSpPr>
              <p:grpSp>
                <p:nvGrpSpPr>
                  <p:cNvPr id="65" name="Group 556">
                    <a:extLst>
                      <a:ext uri="{FF2B5EF4-FFF2-40B4-BE49-F238E27FC236}">
                        <a16:creationId xmlns:a16="http://schemas.microsoft.com/office/drawing/2014/main" id="{608F490A-5DB7-3D65-5612-73EC0AE1B863}"/>
                      </a:ext>
                    </a:extLst>
                  </p:cNvPr>
                  <p:cNvGrpSpPr>
                    <a:grpSpLocks noChangeAspect="1"/>
                  </p:cNvGrpSpPr>
                  <p:nvPr/>
                </p:nvGrpSpPr>
                <p:grpSpPr bwMode="auto">
                  <a:xfrm>
                    <a:off x="-3924" y="-788"/>
                    <a:ext cx="2208" cy="2202"/>
                    <a:chOff x="168" y="696"/>
                    <a:chExt cx="1429" cy="1429"/>
                  </a:xfrm>
                </p:grpSpPr>
                <p:grpSp>
                  <p:nvGrpSpPr>
                    <p:cNvPr id="75" name="Group 557">
                      <a:extLst>
                        <a:ext uri="{FF2B5EF4-FFF2-40B4-BE49-F238E27FC236}">
                          <a16:creationId xmlns:a16="http://schemas.microsoft.com/office/drawing/2014/main" id="{C1D0FC3A-6481-493F-E423-F4B414B35830}"/>
                        </a:ext>
                      </a:extLst>
                    </p:cNvPr>
                    <p:cNvGrpSpPr>
                      <a:grpSpLocks noChangeAspect="1"/>
                    </p:cNvGrpSpPr>
                    <p:nvPr/>
                  </p:nvGrpSpPr>
                  <p:grpSpPr bwMode="auto">
                    <a:xfrm>
                      <a:off x="854" y="696"/>
                      <a:ext cx="56" cy="1429"/>
                      <a:chOff x="845" y="696"/>
                      <a:chExt cx="56" cy="1429"/>
                    </a:xfrm>
                  </p:grpSpPr>
                  <p:sp>
                    <p:nvSpPr>
                      <p:cNvPr id="79" name="AutoShape 558">
                        <a:extLst>
                          <a:ext uri="{FF2B5EF4-FFF2-40B4-BE49-F238E27FC236}">
                            <a16:creationId xmlns:a16="http://schemas.microsoft.com/office/drawing/2014/main" id="{62D15A5F-8FE3-216F-9F74-AE011483AA8E}"/>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80" name="AutoShape 559">
                        <a:extLst>
                          <a:ext uri="{FF2B5EF4-FFF2-40B4-BE49-F238E27FC236}">
                            <a16:creationId xmlns:a16="http://schemas.microsoft.com/office/drawing/2014/main" id="{49B07656-5962-1C2E-6A24-5BA4F77DD4E6}"/>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76" name="Group 560">
                      <a:extLst>
                        <a:ext uri="{FF2B5EF4-FFF2-40B4-BE49-F238E27FC236}">
                          <a16:creationId xmlns:a16="http://schemas.microsoft.com/office/drawing/2014/main" id="{296304F4-A7B8-DB4F-1519-A3C3E140D8A4}"/>
                        </a:ext>
                      </a:extLst>
                    </p:cNvPr>
                    <p:cNvGrpSpPr>
                      <a:grpSpLocks noChangeAspect="1"/>
                    </p:cNvGrpSpPr>
                    <p:nvPr/>
                  </p:nvGrpSpPr>
                  <p:grpSpPr bwMode="auto">
                    <a:xfrm rot="5400000">
                      <a:off x="855" y="696"/>
                      <a:ext cx="56" cy="1429"/>
                      <a:chOff x="845" y="696"/>
                      <a:chExt cx="56" cy="1429"/>
                    </a:xfrm>
                  </p:grpSpPr>
                  <p:sp>
                    <p:nvSpPr>
                      <p:cNvPr id="77" name="AutoShape 561">
                        <a:extLst>
                          <a:ext uri="{FF2B5EF4-FFF2-40B4-BE49-F238E27FC236}">
                            <a16:creationId xmlns:a16="http://schemas.microsoft.com/office/drawing/2014/main" id="{4B821968-18FE-8019-F677-6349B12AF4D1}"/>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8" name="AutoShape 562">
                        <a:extLst>
                          <a:ext uri="{FF2B5EF4-FFF2-40B4-BE49-F238E27FC236}">
                            <a16:creationId xmlns:a16="http://schemas.microsoft.com/office/drawing/2014/main" id="{06940EB6-1F8F-018F-AC07-1486317B387F}"/>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nvGrpSpPr>
                  <p:cNvPr id="66" name="Group 563">
                    <a:extLst>
                      <a:ext uri="{FF2B5EF4-FFF2-40B4-BE49-F238E27FC236}">
                        <a16:creationId xmlns:a16="http://schemas.microsoft.com/office/drawing/2014/main" id="{41284593-62D7-DE06-57FA-779D5EB101C9}"/>
                      </a:ext>
                    </a:extLst>
                  </p:cNvPr>
                  <p:cNvGrpSpPr>
                    <a:grpSpLocks noChangeAspect="1"/>
                  </p:cNvGrpSpPr>
                  <p:nvPr/>
                </p:nvGrpSpPr>
                <p:grpSpPr bwMode="auto">
                  <a:xfrm rot="2700000">
                    <a:off x="-3927" y="-785"/>
                    <a:ext cx="2208" cy="2202"/>
                    <a:chOff x="168" y="696"/>
                    <a:chExt cx="1429" cy="1429"/>
                  </a:xfrm>
                </p:grpSpPr>
                <p:grpSp>
                  <p:nvGrpSpPr>
                    <p:cNvPr id="67" name="Group 564">
                      <a:extLst>
                        <a:ext uri="{FF2B5EF4-FFF2-40B4-BE49-F238E27FC236}">
                          <a16:creationId xmlns:a16="http://schemas.microsoft.com/office/drawing/2014/main" id="{D5283142-CC16-5C14-F95E-14081DB854AF}"/>
                        </a:ext>
                      </a:extLst>
                    </p:cNvPr>
                    <p:cNvGrpSpPr>
                      <a:grpSpLocks noChangeAspect="1"/>
                    </p:cNvGrpSpPr>
                    <p:nvPr/>
                  </p:nvGrpSpPr>
                  <p:grpSpPr bwMode="auto">
                    <a:xfrm>
                      <a:off x="854" y="696"/>
                      <a:ext cx="56" cy="1429"/>
                      <a:chOff x="845" y="696"/>
                      <a:chExt cx="56" cy="1429"/>
                    </a:xfrm>
                  </p:grpSpPr>
                  <p:sp>
                    <p:nvSpPr>
                      <p:cNvPr id="73" name="AutoShape 565">
                        <a:extLst>
                          <a:ext uri="{FF2B5EF4-FFF2-40B4-BE49-F238E27FC236}">
                            <a16:creationId xmlns:a16="http://schemas.microsoft.com/office/drawing/2014/main" id="{C8076659-E468-F66D-6742-5461BBCE6374}"/>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4" name="AutoShape 566">
                        <a:extLst>
                          <a:ext uri="{FF2B5EF4-FFF2-40B4-BE49-F238E27FC236}">
                            <a16:creationId xmlns:a16="http://schemas.microsoft.com/office/drawing/2014/main" id="{7F50F243-F150-7931-7261-EB1E88351437}"/>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68" name="Group 567">
                      <a:extLst>
                        <a:ext uri="{FF2B5EF4-FFF2-40B4-BE49-F238E27FC236}">
                          <a16:creationId xmlns:a16="http://schemas.microsoft.com/office/drawing/2014/main" id="{CB0F8C93-9309-C96F-8776-F759A533DE96}"/>
                        </a:ext>
                      </a:extLst>
                    </p:cNvPr>
                    <p:cNvGrpSpPr>
                      <a:grpSpLocks noChangeAspect="1"/>
                    </p:cNvGrpSpPr>
                    <p:nvPr/>
                  </p:nvGrpSpPr>
                  <p:grpSpPr bwMode="auto">
                    <a:xfrm rot="5400000">
                      <a:off x="855" y="696"/>
                      <a:ext cx="56" cy="1429"/>
                      <a:chOff x="845" y="696"/>
                      <a:chExt cx="56" cy="1429"/>
                    </a:xfrm>
                  </p:grpSpPr>
                  <p:sp>
                    <p:nvSpPr>
                      <p:cNvPr id="69" name="AutoShape 568">
                        <a:extLst>
                          <a:ext uri="{FF2B5EF4-FFF2-40B4-BE49-F238E27FC236}">
                            <a16:creationId xmlns:a16="http://schemas.microsoft.com/office/drawing/2014/main" id="{E4B5B540-2F87-EC1F-EED3-501A03B59B26}"/>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2" name="AutoShape 569">
                        <a:extLst>
                          <a:ext uri="{FF2B5EF4-FFF2-40B4-BE49-F238E27FC236}">
                            <a16:creationId xmlns:a16="http://schemas.microsoft.com/office/drawing/2014/main" id="{A83452AC-3F4A-3D61-40B9-70975B5CEF6B}"/>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grpSp>
              <p:nvGrpSpPr>
                <p:cNvPr id="41" name="Group 570">
                  <a:extLst>
                    <a:ext uri="{FF2B5EF4-FFF2-40B4-BE49-F238E27FC236}">
                      <a16:creationId xmlns:a16="http://schemas.microsoft.com/office/drawing/2014/main" id="{1F6413B7-D67E-2B11-91CB-6502EAAB34DA}"/>
                    </a:ext>
                  </a:extLst>
                </p:cNvPr>
                <p:cNvGrpSpPr>
                  <a:grpSpLocks/>
                </p:cNvGrpSpPr>
                <p:nvPr/>
              </p:nvGrpSpPr>
              <p:grpSpPr bwMode="auto">
                <a:xfrm rot="1320000">
                  <a:off x="-3742" y="-520"/>
                  <a:ext cx="1546" cy="1546"/>
                  <a:chOff x="-3924" y="-788"/>
                  <a:chExt cx="2208" cy="2208"/>
                </a:xfrm>
              </p:grpSpPr>
              <p:grpSp>
                <p:nvGrpSpPr>
                  <p:cNvPr id="42" name="Group 571">
                    <a:extLst>
                      <a:ext uri="{FF2B5EF4-FFF2-40B4-BE49-F238E27FC236}">
                        <a16:creationId xmlns:a16="http://schemas.microsoft.com/office/drawing/2014/main" id="{A06D0A5F-28E7-D551-2B20-44AAB92902D8}"/>
                      </a:ext>
                    </a:extLst>
                  </p:cNvPr>
                  <p:cNvGrpSpPr>
                    <a:grpSpLocks noChangeAspect="1"/>
                  </p:cNvGrpSpPr>
                  <p:nvPr/>
                </p:nvGrpSpPr>
                <p:grpSpPr bwMode="auto">
                  <a:xfrm>
                    <a:off x="-3924" y="-788"/>
                    <a:ext cx="2208" cy="2202"/>
                    <a:chOff x="168" y="696"/>
                    <a:chExt cx="1429" cy="1429"/>
                  </a:xfrm>
                </p:grpSpPr>
                <p:grpSp>
                  <p:nvGrpSpPr>
                    <p:cNvPr id="59" name="Group 572">
                      <a:extLst>
                        <a:ext uri="{FF2B5EF4-FFF2-40B4-BE49-F238E27FC236}">
                          <a16:creationId xmlns:a16="http://schemas.microsoft.com/office/drawing/2014/main" id="{37E2D80D-0615-75C3-CA67-A5808E91C72E}"/>
                        </a:ext>
                      </a:extLst>
                    </p:cNvPr>
                    <p:cNvGrpSpPr>
                      <a:grpSpLocks noChangeAspect="1"/>
                    </p:cNvGrpSpPr>
                    <p:nvPr/>
                  </p:nvGrpSpPr>
                  <p:grpSpPr bwMode="auto">
                    <a:xfrm>
                      <a:off x="854" y="696"/>
                      <a:ext cx="56" cy="1429"/>
                      <a:chOff x="845" y="696"/>
                      <a:chExt cx="56" cy="1429"/>
                    </a:xfrm>
                  </p:grpSpPr>
                  <p:sp>
                    <p:nvSpPr>
                      <p:cNvPr id="63" name="AutoShape 573">
                        <a:extLst>
                          <a:ext uri="{FF2B5EF4-FFF2-40B4-BE49-F238E27FC236}">
                            <a16:creationId xmlns:a16="http://schemas.microsoft.com/office/drawing/2014/main" id="{81124399-E92E-EF00-53BA-3B0B56C3DF9B}"/>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64" name="AutoShape 574">
                        <a:extLst>
                          <a:ext uri="{FF2B5EF4-FFF2-40B4-BE49-F238E27FC236}">
                            <a16:creationId xmlns:a16="http://schemas.microsoft.com/office/drawing/2014/main" id="{BE53ABAA-BD6D-6EAA-6BE9-BA1BA789C3EA}"/>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60" name="Group 575">
                      <a:extLst>
                        <a:ext uri="{FF2B5EF4-FFF2-40B4-BE49-F238E27FC236}">
                          <a16:creationId xmlns:a16="http://schemas.microsoft.com/office/drawing/2014/main" id="{738B03CD-A70E-1748-3D65-B3A52E8F40FD}"/>
                        </a:ext>
                      </a:extLst>
                    </p:cNvPr>
                    <p:cNvGrpSpPr>
                      <a:grpSpLocks noChangeAspect="1"/>
                    </p:cNvGrpSpPr>
                    <p:nvPr/>
                  </p:nvGrpSpPr>
                  <p:grpSpPr bwMode="auto">
                    <a:xfrm rot="5400000">
                      <a:off x="855" y="696"/>
                      <a:ext cx="56" cy="1429"/>
                      <a:chOff x="845" y="696"/>
                      <a:chExt cx="56" cy="1429"/>
                    </a:xfrm>
                  </p:grpSpPr>
                  <p:sp>
                    <p:nvSpPr>
                      <p:cNvPr id="61" name="AutoShape 576">
                        <a:extLst>
                          <a:ext uri="{FF2B5EF4-FFF2-40B4-BE49-F238E27FC236}">
                            <a16:creationId xmlns:a16="http://schemas.microsoft.com/office/drawing/2014/main" id="{F23A0CBC-F03A-7B43-0E5E-ED06304A0D7C}"/>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62" name="AutoShape 577">
                        <a:extLst>
                          <a:ext uri="{FF2B5EF4-FFF2-40B4-BE49-F238E27FC236}">
                            <a16:creationId xmlns:a16="http://schemas.microsoft.com/office/drawing/2014/main" id="{979A121A-B583-B255-838C-54178C10C582}"/>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nvGrpSpPr>
                  <p:cNvPr id="43" name="Group 578">
                    <a:extLst>
                      <a:ext uri="{FF2B5EF4-FFF2-40B4-BE49-F238E27FC236}">
                        <a16:creationId xmlns:a16="http://schemas.microsoft.com/office/drawing/2014/main" id="{13433862-5A95-14BC-1C90-8666ABD267E8}"/>
                      </a:ext>
                    </a:extLst>
                  </p:cNvPr>
                  <p:cNvGrpSpPr>
                    <a:grpSpLocks noChangeAspect="1"/>
                  </p:cNvGrpSpPr>
                  <p:nvPr/>
                </p:nvGrpSpPr>
                <p:grpSpPr bwMode="auto">
                  <a:xfrm rot="2700000">
                    <a:off x="-3927" y="-785"/>
                    <a:ext cx="2208" cy="2202"/>
                    <a:chOff x="168" y="696"/>
                    <a:chExt cx="1429" cy="1429"/>
                  </a:xfrm>
                </p:grpSpPr>
                <p:grpSp>
                  <p:nvGrpSpPr>
                    <p:cNvPr id="44" name="Group 579">
                      <a:extLst>
                        <a:ext uri="{FF2B5EF4-FFF2-40B4-BE49-F238E27FC236}">
                          <a16:creationId xmlns:a16="http://schemas.microsoft.com/office/drawing/2014/main" id="{55C2D433-8176-7CE1-CB32-C9ACA126C550}"/>
                        </a:ext>
                      </a:extLst>
                    </p:cNvPr>
                    <p:cNvGrpSpPr>
                      <a:grpSpLocks noChangeAspect="1"/>
                    </p:cNvGrpSpPr>
                    <p:nvPr/>
                  </p:nvGrpSpPr>
                  <p:grpSpPr bwMode="auto">
                    <a:xfrm>
                      <a:off x="854" y="696"/>
                      <a:ext cx="56" cy="1429"/>
                      <a:chOff x="845" y="696"/>
                      <a:chExt cx="56" cy="1429"/>
                    </a:xfrm>
                  </p:grpSpPr>
                  <p:sp>
                    <p:nvSpPr>
                      <p:cNvPr id="57" name="AutoShape 580">
                        <a:extLst>
                          <a:ext uri="{FF2B5EF4-FFF2-40B4-BE49-F238E27FC236}">
                            <a16:creationId xmlns:a16="http://schemas.microsoft.com/office/drawing/2014/main" id="{D76F76C2-4011-934F-17E0-690B194F0B53}"/>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58" name="AutoShape 581">
                        <a:extLst>
                          <a:ext uri="{FF2B5EF4-FFF2-40B4-BE49-F238E27FC236}">
                            <a16:creationId xmlns:a16="http://schemas.microsoft.com/office/drawing/2014/main" id="{35053A29-D2DF-BA34-7D9A-539CBAB8200D}"/>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45" name="Group 582">
                      <a:extLst>
                        <a:ext uri="{FF2B5EF4-FFF2-40B4-BE49-F238E27FC236}">
                          <a16:creationId xmlns:a16="http://schemas.microsoft.com/office/drawing/2014/main" id="{F5E4F555-0C9F-1506-A124-22FDDD91AB13}"/>
                        </a:ext>
                      </a:extLst>
                    </p:cNvPr>
                    <p:cNvGrpSpPr>
                      <a:grpSpLocks noChangeAspect="1"/>
                    </p:cNvGrpSpPr>
                    <p:nvPr/>
                  </p:nvGrpSpPr>
                  <p:grpSpPr bwMode="auto">
                    <a:xfrm rot="5400000">
                      <a:off x="855" y="696"/>
                      <a:ext cx="56" cy="1429"/>
                      <a:chOff x="845" y="696"/>
                      <a:chExt cx="56" cy="1429"/>
                    </a:xfrm>
                  </p:grpSpPr>
                  <p:sp>
                    <p:nvSpPr>
                      <p:cNvPr id="47" name="AutoShape 583">
                        <a:extLst>
                          <a:ext uri="{FF2B5EF4-FFF2-40B4-BE49-F238E27FC236}">
                            <a16:creationId xmlns:a16="http://schemas.microsoft.com/office/drawing/2014/main" id="{3D31F663-C4BE-AD63-A8E9-31369A4A9846}"/>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56" name="AutoShape 584">
                        <a:extLst>
                          <a:ext uri="{FF2B5EF4-FFF2-40B4-BE49-F238E27FC236}">
                            <a16:creationId xmlns:a16="http://schemas.microsoft.com/office/drawing/2014/main" id="{30BB6A91-6F1B-1524-04EA-D1FB22726AEC}"/>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grpSp>
        </p:grpSp>
      </p:grpSp>
      <p:pic>
        <p:nvPicPr>
          <p:cNvPr id="70" name="Picture 69">
            <a:extLst>
              <a:ext uri="{FF2B5EF4-FFF2-40B4-BE49-F238E27FC236}">
                <a16:creationId xmlns:a16="http://schemas.microsoft.com/office/drawing/2014/main" id="{1344BA94-ADDA-0CA4-185E-00EB81D40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10160935" y="4973841"/>
            <a:ext cx="2452606" cy="1609523"/>
          </a:xfrm>
          <a:prstGeom prst="rect">
            <a:avLst/>
          </a:prstGeom>
        </p:spPr>
      </p:pic>
      <p:pic>
        <p:nvPicPr>
          <p:cNvPr id="71" name="Picture 70">
            <a:extLst>
              <a:ext uri="{FF2B5EF4-FFF2-40B4-BE49-F238E27FC236}">
                <a16:creationId xmlns:a16="http://schemas.microsoft.com/office/drawing/2014/main" id="{27BD2049-3002-8762-3B3B-507188C8B1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10783">
            <a:off x="-220488" y="4967956"/>
            <a:ext cx="3262566" cy="1657176"/>
          </a:xfrm>
          <a:prstGeom prst="rect">
            <a:avLst/>
          </a:prstGeom>
        </p:spPr>
      </p:pic>
      <p:pic>
        <p:nvPicPr>
          <p:cNvPr id="5" name="Picture 4">
            <a:extLst>
              <a:ext uri="{FF2B5EF4-FFF2-40B4-BE49-F238E27FC236}">
                <a16:creationId xmlns:a16="http://schemas.microsoft.com/office/drawing/2014/main" id="{355B0056-C908-C16E-2B07-B654F90852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3498" y="133483"/>
            <a:ext cx="982689" cy="982689"/>
          </a:xfrm>
          <a:prstGeom prst="rect">
            <a:avLst/>
          </a:prstGeom>
        </p:spPr>
      </p:pic>
      <p:sp>
        <p:nvSpPr>
          <p:cNvPr id="82" name="Google Shape;487;p33">
            <a:extLst>
              <a:ext uri="{FF2B5EF4-FFF2-40B4-BE49-F238E27FC236}">
                <a16:creationId xmlns:a16="http://schemas.microsoft.com/office/drawing/2014/main" id="{0966C9C5-41F2-FFAB-B26D-42CD6042988A}"/>
              </a:ext>
            </a:extLst>
          </p:cNvPr>
          <p:cNvSpPr txBox="1">
            <a:spLocks/>
          </p:cNvSpPr>
          <p:nvPr/>
        </p:nvSpPr>
        <p:spPr>
          <a:xfrm>
            <a:off x="700692" y="282963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8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Bubblegum Sans"/>
              </a:rPr>
              <a:t>LUYỆN ĐỌC ĐOẠN NHÓM 4</a:t>
            </a:r>
            <a:endParaRPr kumimoji="0" lang="en-US" sz="8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Bubblegum Sans"/>
            </a:endParaRPr>
          </a:p>
        </p:txBody>
      </p:sp>
    </p:spTree>
    <p:extLst>
      <p:ext uri="{BB962C8B-B14F-4D97-AF65-F5344CB8AC3E}">
        <p14:creationId xmlns:p14="http://schemas.microsoft.com/office/powerpoint/2010/main" val="3064641359"/>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35"/>
                                        </p:tgtEl>
                                      </p:cBhvr>
                                      <p:by x="400000" y="400000"/>
                                    </p:animScale>
                                  </p:childTnLst>
                                </p:cTn>
                              </p:par>
                              <p:par>
                                <p:cTn id="9" presetID="6" presetClass="emph" presetSubtype="0" autoRev="1" fill="hold" nodeType="withEffect">
                                  <p:stCondLst>
                                    <p:cond delay="0"/>
                                  </p:stCondLst>
                                  <p:childTnLst>
                                    <p:animScale>
                                      <p:cBhvr>
                                        <p:cTn id="10" dur="3000" fill="hold"/>
                                        <p:tgtEl>
                                          <p:spTgt spid="35"/>
                                        </p:tgtEl>
                                      </p:cBhvr>
                                      <p:by x="400000" y="400000"/>
                                    </p:animScale>
                                  </p:childTnLst>
                                </p:cTn>
                              </p:par>
                              <p:par>
                                <p:cTn id="11" presetID="10" presetClass="exit" presetSubtype="0" fill="hold" nodeType="withEffect">
                                  <p:stCondLst>
                                    <p:cond delay="0"/>
                                  </p:stCondLst>
                                  <p:childTnLst>
                                    <p:animEffect transition="out" filter="fade">
                                      <p:cBhvr>
                                        <p:cTn id="12" dur="4600"/>
                                        <p:tgtEl>
                                          <p:spTgt spid="35"/>
                                        </p:tgtEl>
                                      </p:cBhvr>
                                    </p:animEffect>
                                    <p:set>
                                      <p:cBhvr>
                                        <p:cTn id="13" dur="1" fill="hold">
                                          <p:stCondLst>
                                            <p:cond delay="45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FD81B1A-959B-4A4E-8B38-E34F81EFFD88}"/>
              </a:ext>
            </a:extLst>
          </p:cNvPr>
          <p:cNvGrpSpPr/>
          <p:nvPr/>
        </p:nvGrpSpPr>
        <p:grpSpPr>
          <a:xfrm>
            <a:off x="601136" y="321281"/>
            <a:ext cx="5187814" cy="767763"/>
            <a:chOff x="3591951" y="54000"/>
            <a:chExt cx="3892061" cy="576000"/>
          </a:xfrm>
        </p:grpSpPr>
        <p:sp>
          <p:nvSpPr>
            <p:cNvPr id="14" name="Flowchart: Alternate Process 13">
              <a:extLst>
                <a:ext uri="{FF2B5EF4-FFF2-40B4-BE49-F238E27FC236}">
                  <a16:creationId xmlns:a16="http://schemas.microsoft.com/office/drawing/2014/main" id="{4A58ECD4-C727-468C-B051-EDDC26A58FD3}"/>
                </a:ext>
              </a:extLst>
            </p:cNvPr>
            <p:cNvSpPr/>
            <p:nvPr/>
          </p:nvSpPr>
          <p:spPr>
            <a:xfrm>
              <a:off x="3591951" y="54000"/>
              <a:ext cx="3892061" cy="576000"/>
            </a:xfrm>
            <a:prstGeom prst="flowChartAlternateProcess">
              <a:avLst/>
            </a:prstGeom>
            <a:solidFill>
              <a:srgbClr val="FFC000"/>
            </a:solidFill>
            <a:ln w="28575" cap="flat" cmpd="sng" algn="ctr">
              <a:solidFill>
                <a:srgbClr val="FC7095"/>
              </a:solidFill>
              <a:prstDash val="solid"/>
            </a:ln>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prstClr val="white"/>
                </a:solidFill>
                <a:effectLst/>
                <a:uLnTx/>
                <a:uFillTx/>
                <a:latin typeface="Calibri"/>
                <a:ea typeface="+mn-ea"/>
                <a:cs typeface="+mn-cs"/>
              </a:endParaRPr>
            </a:p>
          </p:txBody>
        </p:sp>
        <p:sp>
          <p:nvSpPr>
            <p:cNvPr id="15" name="TextBox 3">
              <a:extLst>
                <a:ext uri="{FF2B5EF4-FFF2-40B4-BE49-F238E27FC236}">
                  <a16:creationId xmlns:a16="http://schemas.microsoft.com/office/drawing/2014/main" id="{953175EA-3066-4A3E-86C1-0A7D51578F9F}"/>
                </a:ext>
              </a:extLst>
            </p:cNvPr>
            <p:cNvSpPr txBox="1"/>
            <p:nvPr/>
          </p:nvSpPr>
          <p:spPr>
            <a:xfrm>
              <a:off x="4257820" y="80390"/>
              <a:ext cx="2869809" cy="500147"/>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732" b="0" i="0" u="none" strike="noStrike" kern="0" cap="none" spc="0" normalizeH="0" baseline="0" noProof="0" dirty="0">
                  <a:ln>
                    <a:noFill/>
                  </a:ln>
                  <a:solidFill>
                    <a:prstClr val="black"/>
                  </a:solidFill>
                  <a:effectLst/>
                  <a:uLnTx/>
                  <a:uFillTx/>
                  <a:latin typeface="Calibri"/>
                  <a:ea typeface="+mn-ea"/>
                  <a:cs typeface="+mn-cs"/>
                </a:rPr>
                <a:t>Luyện đọc nhóm</a:t>
              </a:r>
            </a:p>
          </p:txBody>
        </p:sp>
      </p:grpSp>
      <p:pic>
        <p:nvPicPr>
          <p:cNvPr id="16" name="Picture 15">
            <a:extLst>
              <a:ext uri="{FF2B5EF4-FFF2-40B4-BE49-F238E27FC236}">
                <a16:creationId xmlns:a16="http://schemas.microsoft.com/office/drawing/2014/main" id="{D6FF6CC3-D527-4970-A8C0-6A4423CAF9DC}"/>
              </a:ext>
            </a:extLst>
          </p:cNvPr>
          <p:cNvPicPr>
            <a:picLocks noChangeAspect="1"/>
          </p:cNvPicPr>
          <p:nvPr/>
        </p:nvPicPr>
        <p:blipFill rotWithShape="1">
          <a:blip r:embed="rId3"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t="5682" b="12791"/>
          <a:stretch>
            <a:fillRect/>
          </a:stretch>
        </p:blipFill>
        <p:spPr>
          <a:xfrm>
            <a:off x="3401303" y="4666669"/>
            <a:ext cx="5200315" cy="1978049"/>
          </a:xfrm>
          <a:prstGeom prst="rect">
            <a:avLst/>
          </a:prstGeom>
        </p:spPr>
      </p:pic>
      <p:pic>
        <p:nvPicPr>
          <p:cNvPr id="17" name="Picture 16">
            <a:extLst>
              <a:ext uri="{FF2B5EF4-FFF2-40B4-BE49-F238E27FC236}">
                <a16:creationId xmlns:a16="http://schemas.microsoft.com/office/drawing/2014/main" id="{9362394D-E8C5-41F4-9C1C-AD4EB8610339}"/>
              </a:ext>
            </a:extLst>
          </p:cNvPr>
          <p:cNvPicPr>
            <a:picLocks noChangeAspect="1"/>
          </p:cNvPicPr>
          <p:nvPr/>
        </p:nvPicPr>
        <p:blipFill>
          <a:blip r:embed="rId4">
            <a:extLst>
              <a:ext uri="{BEBA8EAE-BF5A-486C-A8C5-ECC9F3942E4B}">
                <a14:imgProps xmlns:a14="http://schemas.microsoft.com/office/drawing/2010/main">
                  <a14:imgLayer>
                    <a14:imgEffect>
                      <a14:sharpenSoften amount="25000"/>
                    </a14:imgEffect>
                  </a14:imgLayer>
                </a14:imgProps>
              </a:ext>
              <a:ext uri="{28A0092B-C50C-407E-A947-70E740481C1C}">
                <a14:useLocalDpi xmlns:a14="http://schemas.microsoft.com/office/drawing/2010/main" val="0"/>
              </a:ext>
            </a:extLst>
          </a:blip>
          <a:stretch>
            <a:fillRect/>
          </a:stretch>
        </p:blipFill>
        <p:spPr>
          <a:xfrm>
            <a:off x="601136" y="1337321"/>
            <a:ext cx="5341665" cy="3068220"/>
          </a:xfrm>
          <a:prstGeom prst="rect">
            <a:avLst/>
          </a:prstGeom>
        </p:spPr>
      </p:pic>
      <p:grpSp>
        <p:nvGrpSpPr>
          <p:cNvPr id="18" name="Group 17">
            <a:extLst>
              <a:ext uri="{FF2B5EF4-FFF2-40B4-BE49-F238E27FC236}">
                <a16:creationId xmlns:a16="http://schemas.microsoft.com/office/drawing/2014/main" id="{CD4EB574-9DE6-4C11-BD12-958C411B5700}"/>
              </a:ext>
            </a:extLst>
          </p:cNvPr>
          <p:cNvGrpSpPr/>
          <p:nvPr/>
        </p:nvGrpSpPr>
        <p:grpSpPr>
          <a:xfrm>
            <a:off x="6096000" y="1369615"/>
            <a:ext cx="5635367" cy="3003632"/>
            <a:chOff x="6138355" y="864494"/>
            <a:chExt cx="5158854" cy="2557819"/>
          </a:xfrm>
        </p:grpSpPr>
        <p:sp>
          <p:nvSpPr>
            <p:cNvPr id="19" name="Rounded Rectangle 40">
              <a:extLst>
                <a:ext uri="{FF2B5EF4-FFF2-40B4-BE49-F238E27FC236}">
                  <a16:creationId xmlns:a16="http://schemas.microsoft.com/office/drawing/2014/main" id="{B1BEEB27-ED80-44A5-BE36-6384CAD0BA5E}"/>
                </a:ext>
              </a:extLst>
            </p:cNvPr>
            <p:cNvSpPr/>
            <p:nvPr/>
          </p:nvSpPr>
          <p:spPr>
            <a:xfrm>
              <a:off x="6138355" y="864494"/>
              <a:ext cx="5158854" cy="721760"/>
            </a:xfrm>
            <a:prstGeom prst="roundRect">
              <a:avLst>
                <a:gd name="adj" fmla="val 7790"/>
              </a:avLst>
            </a:prstGeom>
            <a:solidFill>
              <a:srgbClr val="CCFFCC">
                <a:alpha val="55000"/>
              </a:srgbClr>
            </a:solidFill>
            <a:ln>
              <a:noFill/>
            </a:ln>
          </p:spPr>
          <p:txBody>
            <a:bodyPr wrap="square">
              <a:spAutoFit/>
            </a:bodyPr>
            <a:lstStyle/>
            <a:p>
              <a:pPr marL="0" marR="0" lvl="0" indent="0" algn="ctr" defTabSz="1218804" rtl="0" eaLnBrk="1" fontAlgn="auto" latinLnBrk="0" hangingPunct="1">
                <a:lnSpc>
                  <a:spcPct val="150000"/>
                </a:lnSpc>
                <a:spcBef>
                  <a:spcPts val="0"/>
                </a:spcBef>
                <a:spcAft>
                  <a:spcPts val="0"/>
                </a:spcAft>
                <a:buClrTx/>
                <a:buSzPts val="2800"/>
                <a:buFontTx/>
                <a:buNone/>
                <a:tabLst/>
                <a:defRPr/>
              </a:pPr>
              <a:endParaRPr kumimoji="0" lang="en-US" sz="3732"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20" name="Picture 19">
              <a:extLst>
                <a:ext uri="{FF2B5EF4-FFF2-40B4-BE49-F238E27FC236}">
                  <a16:creationId xmlns:a16="http://schemas.microsoft.com/office/drawing/2014/main" id="{84061626-F649-43F9-B2D5-B1D45A7F38A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spTree>
    <p:extLst>
      <p:ext uri="{BB962C8B-B14F-4D97-AF65-F5344CB8AC3E}">
        <p14:creationId xmlns:p14="http://schemas.microsoft.com/office/powerpoint/2010/main" val="1560611115"/>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古典框边-02"/>
          <p:cNvPicPr>
            <a:picLocks noChangeAspect="1" noChangeArrowheads="1"/>
          </p:cNvPicPr>
          <p:nvPr/>
        </p:nvPicPr>
        <p:blipFill>
          <a:blip r:embed="rId3" cstate="print">
            <a:extLst>
              <a:ext uri="{28A0092B-C50C-407E-A947-70E740481C1C}">
                <a14:useLocalDpi xmlns:a14="http://schemas.microsoft.com/office/drawing/2010/main" val="0"/>
              </a:ext>
            </a:extLst>
          </a:blip>
          <a:srcRect r="17021"/>
          <a:stretch>
            <a:fillRect/>
          </a:stretch>
        </p:blipFill>
        <p:spPr bwMode="auto">
          <a:xfrm>
            <a:off x="9108968" y="3633195"/>
            <a:ext cx="3083032" cy="3224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古典框边-02"/>
          <p:cNvPicPr>
            <a:picLocks noChangeAspect="1" noChangeArrowheads="1"/>
          </p:cNvPicPr>
          <p:nvPr/>
        </p:nvPicPr>
        <p:blipFill>
          <a:blip r:embed="rId4" cstate="print">
            <a:extLst>
              <a:ext uri="{28A0092B-C50C-407E-A947-70E740481C1C}">
                <a14:useLocalDpi xmlns:a14="http://schemas.microsoft.com/office/drawing/2010/main" val="0"/>
              </a:ext>
            </a:extLst>
          </a:blip>
          <a:srcRect l="17021"/>
          <a:stretch>
            <a:fillRect/>
          </a:stretch>
        </p:blipFill>
        <p:spPr bwMode="auto">
          <a:xfrm>
            <a:off x="823" y="3633195"/>
            <a:ext cx="3083032" cy="3224805"/>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B55352A3-02ED-4685-9A1C-2B2AEF8F7D53}"/>
              </a:ext>
            </a:extLst>
          </p:cNvPr>
          <p:cNvGrpSpPr/>
          <p:nvPr/>
        </p:nvGrpSpPr>
        <p:grpSpPr>
          <a:xfrm>
            <a:off x="1298081" y="418147"/>
            <a:ext cx="4904567" cy="767645"/>
            <a:chOff x="4111845" y="54000"/>
            <a:chExt cx="3546341" cy="576000"/>
          </a:xfrm>
        </p:grpSpPr>
        <p:sp>
          <p:nvSpPr>
            <p:cNvPr id="25" name="Flowchart: Alternate Process 24">
              <a:extLst>
                <a:ext uri="{FF2B5EF4-FFF2-40B4-BE49-F238E27FC236}">
                  <a16:creationId xmlns:a16="http://schemas.microsoft.com/office/drawing/2014/main" id="{37AC2F2D-190A-4375-A6D5-7ADAB02EB0AE}"/>
                </a:ext>
              </a:extLst>
            </p:cNvPr>
            <p:cNvSpPr/>
            <p:nvPr/>
          </p:nvSpPr>
          <p:spPr>
            <a:xfrm>
              <a:off x="4348437" y="54000"/>
              <a:ext cx="3309749" cy="576000"/>
            </a:xfrm>
            <a:prstGeom prst="flowChartAlternateProcess">
              <a:avLst/>
            </a:prstGeom>
            <a:solidFill>
              <a:srgbClr val="DDFDAE"/>
            </a:solidFill>
            <a:ln w="28575" cap="flat" cmpd="sng" algn="ctr">
              <a:solidFill>
                <a:srgbClr val="FC7095"/>
              </a:solidFill>
              <a:prstDash val="solid"/>
            </a:ln>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prstClr val="white"/>
                </a:solidFill>
                <a:effectLst/>
                <a:uLnTx/>
                <a:uFillTx/>
                <a:latin typeface="Calibri"/>
                <a:ea typeface="+mn-ea"/>
                <a:cs typeface="+mn-cs"/>
              </a:endParaRPr>
            </a:p>
          </p:txBody>
        </p:sp>
        <p:sp>
          <p:nvSpPr>
            <p:cNvPr id="26" name="TextBox 15">
              <a:extLst>
                <a:ext uri="{FF2B5EF4-FFF2-40B4-BE49-F238E27FC236}">
                  <a16:creationId xmlns:a16="http://schemas.microsoft.com/office/drawing/2014/main" id="{38CA2645-F233-4205-B0D2-6E68F6DABA3C}"/>
                </a:ext>
              </a:extLst>
            </p:cNvPr>
            <p:cNvSpPr txBox="1"/>
            <p:nvPr/>
          </p:nvSpPr>
          <p:spPr>
            <a:xfrm>
              <a:off x="4111845" y="80390"/>
              <a:ext cx="3545728" cy="500224"/>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732" b="0" i="0" u="none" strike="noStrike" kern="0" cap="none" spc="0" normalizeH="0" baseline="0" noProof="0" dirty="0">
                  <a:ln>
                    <a:noFill/>
                  </a:ln>
                  <a:solidFill>
                    <a:prstClr val="black"/>
                  </a:solidFill>
                  <a:effectLst/>
                  <a:uLnTx/>
                  <a:uFillTx/>
                  <a:latin typeface="Calibri"/>
                  <a:ea typeface="+mn-ea"/>
                  <a:cs typeface="+mn-cs"/>
                </a:rPr>
                <a:t>Luyện đọc trước lớp</a:t>
              </a:r>
            </a:p>
          </p:txBody>
        </p:sp>
      </p:grpSp>
      <p:pic>
        <p:nvPicPr>
          <p:cNvPr id="27" name="Picture 26">
            <a:extLst>
              <a:ext uri="{FF2B5EF4-FFF2-40B4-BE49-F238E27FC236}">
                <a16:creationId xmlns:a16="http://schemas.microsoft.com/office/drawing/2014/main" id="{CDF0AE96-3AFA-40A1-BA20-0F6368C52C62}"/>
              </a:ext>
            </a:extLst>
          </p:cNvPr>
          <p:cNvPicPr>
            <a:picLocks noChangeAspect="1"/>
          </p:cNvPicPr>
          <p:nvPr/>
        </p:nvPicPr>
        <p:blipFill>
          <a:blip r:embed="rId5"/>
          <a:srcRect l="4591" t="17056" r="8973" b="5172"/>
          <a:stretch>
            <a:fillRect/>
          </a:stretch>
        </p:blipFill>
        <p:spPr>
          <a:xfrm>
            <a:off x="4345137" y="1721716"/>
            <a:ext cx="6791557" cy="3598069"/>
          </a:xfrm>
          <a:prstGeom prst="rect">
            <a:avLst/>
          </a:prstGeom>
        </p:spPr>
      </p:pic>
      <p:pic>
        <p:nvPicPr>
          <p:cNvPr id="31" name="图片 21">
            <a:extLst>
              <a:ext uri="{FF2B5EF4-FFF2-40B4-BE49-F238E27FC236}">
                <a16:creationId xmlns:a16="http://schemas.microsoft.com/office/drawing/2014/main" id="{2E1FCBD3-1F10-432D-AF05-E5036D646BC8}"/>
              </a:ext>
            </a:extLst>
          </p:cNvPr>
          <p:cNvPicPr>
            <a:picLocks noChangeAspect="1"/>
          </p:cNvPicPr>
          <p:nvPr/>
        </p:nvPicPr>
        <p:blipFill>
          <a:blip r:embed="rId6">
            <a:extLst>
              <a:ext uri="{28A0092B-C50C-407E-A947-70E740481C1C}">
                <a14:useLocalDpi xmlns:a14="http://schemas.microsoft.com/office/drawing/2010/main" val="0"/>
              </a:ext>
            </a:extLst>
          </a:blip>
          <a:srcRect l="47481" t="3951"/>
          <a:stretch>
            <a:fillRect/>
          </a:stretch>
        </p:blipFill>
        <p:spPr>
          <a:xfrm>
            <a:off x="6426053" y="499334"/>
            <a:ext cx="3185024" cy="802392"/>
          </a:xfrm>
          <a:prstGeom prst="rect">
            <a:avLst/>
          </a:prstGeom>
        </p:spPr>
      </p:pic>
      <p:pic>
        <p:nvPicPr>
          <p:cNvPr id="32" name="Picture 31">
            <a:extLst>
              <a:ext uri="{FF2B5EF4-FFF2-40B4-BE49-F238E27FC236}">
                <a16:creationId xmlns:a16="http://schemas.microsoft.com/office/drawing/2014/main" id="{21D76B83-53A3-47E3-B732-E814F873DC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067" y="364554"/>
            <a:ext cx="1093938" cy="844181"/>
          </a:xfrm>
          <a:prstGeom prst="rect">
            <a:avLst/>
          </a:prstGeom>
        </p:spPr>
      </p:pic>
      <p:pic>
        <p:nvPicPr>
          <p:cNvPr id="34" name="Picture 33">
            <a:extLst>
              <a:ext uri="{FF2B5EF4-FFF2-40B4-BE49-F238E27FC236}">
                <a16:creationId xmlns:a16="http://schemas.microsoft.com/office/drawing/2014/main" id="{17C6BCA8-234A-4CBE-A1DB-A367CB0D0E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000453" flipH="1">
            <a:off x="9685899" y="-344338"/>
            <a:ext cx="2901590" cy="2292614"/>
          </a:xfrm>
          <a:prstGeom prst="rect">
            <a:avLst/>
          </a:prstGeom>
        </p:spPr>
      </p:pic>
      <p:pic>
        <p:nvPicPr>
          <p:cNvPr id="29" name="Picture 28">
            <a:extLst>
              <a:ext uri="{FF2B5EF4-FFF2-40B4-BE49-F238E27FC236}">
                <a16:creationId xmlns:a16="http://schemas.microsoft.com/office/drawing/2014/main" id="{5D43D4B0-2C53-4417-8859-137139529E39}"/>
              </a:ext>
            </a:extLst>
          </p:cNvPr>
          <p:cNvPicPr/>
          <p:nvPr/>
        </p:nvPicPr>
        <p:blipFill>
          <a:blip r:embed="rId9">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10">
                    <a14:imgEffect>
                      <a14:backgroundRemoval t="43010" b="80099" l="77500" r="92688">
                        <a14:foregroundMark x1="81063" y1="48766" x2="88188" y2="52632"/>
                        <a14:foregroundMark x1="88188" y1="52632" x2="88188" y2="52632"/>
                        <a14:foregroundMark x1="81875" y1="49424" x2="85625" y2="53454"/>
                        <a14:foregroundMark x1="81375" y1="49753" x2="82250" y2="53618"/>
                        <a14:foregroundMark x1="83813" y1="44984" x2="87750" y2="46711"/>
                        <a14:foregroundMark x1="87750" y1="46711" x2="87875" y2="46711"/>
                        <a14:foregroundMark x1="85625" y1="44984" x2="87375" y2="44984"/>
                        <a14:foregroundMark x1="83375" y1="47615" x2="86250" y2="51974"/>
                        <a14:foregroundMark x1="86250" y1="51974" x2="87250" y2="52632"/>
                        <a14:foregroundMark x1="85563" y1="49342" x2="87875" y2="52632"/>
                        <a14:foregroundMark x1="87875" y1="52632" x2="87875" y2="52632"/>
                        <a14:foregroundMark x1="86375" y1="47615" x2="88500" y2="52220"/>
                        <a14:foregroundMark x1="83625" y1="60115" x2="86500" y2="60938"/>
                        <a14:foregroundMark x1="82250" y1="60115" x2="88063" y2="61020"/>
                        <a14:foregroundMark x1="88063" y1="61020" x2="89563" y2="60855"/>
                        <a14:foregroundMark x1="87250" y1="59786" x2="88158" y2="59786"/>
                        <a14:foregroundMark x1="89375" y1="59704" x2="90875" y2="61678"/>
                        <a14:foregroundMark x1="79375" y1="79359" x2="83000" y2="78536"/>
                        <a14:foregroundMark x1="83000" y1="78536" x2="83000" y2="78536"/>
                        <a14:foregroundMark x1="82000" y1="76809" x2="82875" y2="80099"/>
                        <a14:foregroundMark x1="85875" y1="78536" x2="87875" y2="79276"/>
                        <a14:foregroundMark x1="81500" y1="43092" x2="85438" y2="43092"/>
                        <a14:foregroundMark x1="77500" y1="55510" x2="78250" y2="57648"/>
                        <a14:foregroundMark x1="85875" y1="76645" x2="85938" y2="79359"/>
                        <a14:backgroundMark x1="86688" y1="57977" x2="86688" y2="57977"/>
                        <a14:backgroundMark x1="86625" y1="57237" x2="88000" y2="58059"/>
                        <a14:backgroundMark x1="83938" y1="73520" x2="84375" y2="79276"/>
                        <a14:backgroundMark x1="88438" y1="59128" x2="89563" y2="58799"/>
                      </a14:backgroundRemoval>
                    </a14:imgEffect>
                  </a14:imgLayer>
                </a14:imgProps>
              </a:ext>
            </a:extLst>
          </a:blip>
          <a:srcRect l="76205" t="41444" r="5433" b="16728"/>
          <a:stretch>
            <a:fillRect/>
          </a:stretch>
        </p:blipFill>
        <p:spPr>
          <a:xfrm>
            <a:off x="1853591" y="1595774"/>
            <a:ext cx="2622164" cy="4428394"/>
          </a:xfrm>
          <a:prstGeom prst="rect">
            <a:avLst/>
          </a:prstGeom>
          <a:noFill/>
          <a:ln w="9525">
            <a:noFill/>
          </a:ln>
        </p:spPr>
      </p:pic>
    </p:spTree>
    <p:extLst>
      <p:ext uri="{BB962C8B-B14F-4D97-AF65-F5344CB8AC3E}">
        <p14:creationId xmlns:p14="http://schemas.microsoft.com/office/powerpoint/2010/main" val="3365738290"/>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5762D91-116A-44F8-AFB8-B9D10EC25F63}"/>
              </a:ext>
            </a:extLst>
          </p:cNvPr>
          <p:cNvSpPr/>
          <p:nvPr/>
        </p:nvSpPr>
        <p:spPr>
          <a:xfrm>
            <a:off x="228600" y="133350"/>
            <a:ext cx="11791950" cy="6419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86BD371B-D741-463B-84EF-0E9B1EF92E45}"/>
              </a:ext>
            </a:extLst>
          </p:cNvPr>
          <p:cNvSpPr txBox="1"/>
          <p:nvPr/>
        </p:nvSpPr>
        <p:spPr>
          <a:xfrm>
            <a:off x="264319" y="1552588"/>
            <a:ext cx="11663362" cy="33547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a:ea typeface="+mn-ea"/>
              </a:rPr>
              <a:t>	</a:t>
            </a: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rPr>
              <a:t>1. Trong vườn hoa, loài hoa nào cũng cho là mình đẹp nhất. Chỉ riêng một cái cây đứng ở trong góc vườn là im lặng. Cái cây có nhiều cành nhỏ màu nâu và thưa thớt lá xanh. Những bông hoa nhìn nó và nói:</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rPr>
              <a:t>– Cây gì mà thân cành khẳng khiu thế kia, chẳng có hoa gì cả!</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rPr>
              <a:t>Từ đó, không ai nhắc đến cái cây trong góc vườn nữa.</a:t>
            </a:r>
          </a:p>
        </p:txBody>
      </p:sp>
      <p:sp>
        <p:nvSpPr>
          <p:cNvPr id="8" name="Rectangle 7">
            <a:extLst>
              <a:ext uri="{FF2B5EF4-FFF2-40B4-BE49-F238E27FC236}">
                <a16:creationId xmlns:a16="http://schemas.microsoft.com/office/drawing/2014/main" id="{E51A44C2-AABE-4A6A-BFCA-B8E6A4D3B0E2}"/>
              </a:ext>
            </a:extLst>
          </p:cNvPr>
          <p:cNvSpPr/>
          <p:nvPr/>
        </p:nvSpPr>
        <p:spPr>
          <a:xfrm>
            <a:off x="2112604" y="885134"/>
            <a:ext cx="8443415" cy="646331"/>
          </a:xfrm>
          <a:prstGeom prst="rect">
            <a:avLst/>
          </a:prstGeom>
        </p:spPr>
        <p:txBody>
          <a:bodyPr wrap="square">
            <a:spAutoFit/>
          </a:bodyPr>
          <a:lstStyle/>
          <a:p>
            <a:pPr algn="ctr">
              <a:buClr>
                <a:srgbClr val="0C1D3F"/>
              </a:buClr>
              <a:buSzPts val="3200"/>
              <a:defRPr/>
            </a:pPr>
            <a:r>
              <a:rPr lang="en-US" sz="3600">
                <a:solidFill>
                  <a:srgbClr val="00B0F0"/>
                </a:solidFill>
                <a:latin typeface="Coiny" panose="02000903060500060000" pitchFamily="2" charset="0"/>
              </a:rPr>
              <a:t>Chiếc áo của hoa đào</a:t>
            </a:r>
            <a:endParaRPr lang="en-US" sz="3600" dirty="0">
              <a:solidFill>
                <a:srgbClr val="00B0F0"/>
              </a:solidFill>
              <a:latin typeface="Coiny" panose="02000903060500060000" pitchFamily="2" charset="0"/>
              <a:sym typeface="Bubblegum Sans"/>
            </a:endParaRPr>
          </a:p>
        </p:txBody>
      </p:sp>
      <p:sp>
        <p:nvSpPr>
          <p:cNvPr id="10" name="Oval 9">
            <a:extLst>
              <a:ext uri="{FF2B5EF4-FFF2-40B4-BE49-F238E27FC236}">
                <a16:creationId xmlns:a16="http://schemas.microsoft.com/office/drawing/2014/main" id="{1381BB68-9EC8-48A3-AE39-9ADCBEF1B076}"/>
              </a:ext>
            </a:extLst>
          </p:cNvPr>
          <p:cNvSpPr/>
          <p:nvPr/>
        </p:nvSpPr>
        <p:spPr>
          <a:xfrm>
            <a:off x="636765" y="1531465"/>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Arial Rounded MT Bold" pitchFamily="34" charset="0"/>
                <a:ea typeface="+mn-ea"/>
                <a:cs typeface="+mn-cs"/>
              </a:rPr>
              <a:t>1</a:t>
            </a:r>
          </a:p>
        </p:txBody>
      </p:sp>
      <p:sp>
        <p:nvSpPr>
          <p:cNvPr id="11" name="Rectangle 10">
            <a:extLst>
              <a:ext uri="{FF2B5EF4-FFF2-40B4-BE49-F238E27FC236}">
                <a16:creationId xmlns:a16="http://schemas.microsoft.com/office/drawing/2014/main" id="{142239DA-9EC6-4126-89D6-31299AACB111}"/>
              </a:ext>
            </a:extLst>
          </p:cNvPr>
          <p:cNvSpPr/>
          <p:nvPr/>
        </p:nvSpPr>
        <p:spPr>
          <a:xfrm>
            <a:off x="1480624" y="304800"/>
            <a:ext cx="4318811" cy="523220"/>
          </a:xfrm>
          <a:prstGeom prst="rect">
            <a:avLst/>
          </a:prstGeom>
        </p:spPr>
        <p:txBody>
          <a:bodyPr wrap="none">
            <a:spAutoFit/>
          </a:bodyPr>
          <a:lstStyle/>
          <a:p>
            <a:pPr algn="ctr"/>
            <a:r>
              <a:rPr lang="en-US" sz="2800" b="1" dirty="0" err="1">
                <a:solidFill>
                  <a:srgbClr val="E4365F"/>
                </a:solidFill>
                <a:latin typeface="Arial" panose="020B0604020202020204" pitchFamily="34" charset="0"/>
              </a:rPr>
              <a:t>Luyện</a:t>
            </a:r>
            <a:r>
              <a:rPr lang="en-US" sz="2800" b="1" dirty="0">
                <a:solidFill>
                  <a:srgbClr val="E4365F"/>
                </a:solidFill>
                <a:latin typeface="Arial" panose="020B0604020202020204" pitchFamily="34" charset="0"/>
              </a:rPr>
              <a:t> </a:t>
            </a:r>
            <a:r>
              <a:rPr lang="en-US" sz="2800" b="1" dirty="0" err="1">
                <a:solidFill>
                  <a:srgbClr val="E4365F"/>
                </a:solidFill>
                <a:latin typeface="Arial" panose="020B0604020202020204" pitchFamily="34" charset="0"/>
              </a:rPr>
              <a:t>đọc</a:t>
            </a:r>
            <a:r>
              <a:rPr lang="en-US" sz="2800" b="1" dirty="0">
                <a:solidFill>
                  <a:srgbClr val="E4365F"/>
                </a:solidFill>
                <a:latin typeface="Arial" panose="020B0604020202020204" pitchFamily="34" charset="0"/>
              </a:rPr>
              <a:t> </a:t>
            </a:r>
            <a:r>
              <a:rPr lang="en-US" sz="2800" b="1" dirty="0" err="1">
                <a:solidFill>
                  <a:srgbClr val="E4365F"/>
                </a:solidFill>
                <a:latin typeface="Arial" panose="020B0604020202020204" pitchFamily="34" charset="0"/>
              </a:rPr>
              <a:t>nối</a:t>
            </a:r>
            <a:r>
              <a:rPr lang="en-US" sz="2800" b="1" dirty="0">
                <a:solidFill>
                  <a:srgbClr val="E4365F"/>
                </a:solidFill>
                <a:latin typeface="Arial" panose="020B0604020202020204" pitchFamily="34" charset="0"/>
              </a:rPr>
              <a:t> </a:t>
            </a:r>
            <a:r>
              <a:rPr lang="en-US" sz="2800" b="1" dirty="0" err="1">
                <a:solidFill>
                  <a:srgbClr val="E4365F"/>
                </a:solidFill>
                <a:latin typeface="Arial" panose="020B0604020202020204" pitchFamily="34" charset="0"/>
              </a:rPr>
              <a:t>tiếp</a:t>
            </a:r>
            <a:r>
              <a:rPr lang="en-US" sz="2800" b="1" dirty="0">
                <a:solidFill>
                  <a:srgbClr val="E4365F"/>
                </a:solidFill>
                <a:latin typeface="Arial" panose="020B0604020202020204" pitchFamily="34" charset="0"/>
              </a:rPr>
              <a:t> </a:t>
            </a:r>
            <a:r>
              <a:rPr lang="en-US" sz="2800" b="1" dirty="0" err="1">
                <a:solidFill>
                  <a:srgbClr val="E4365F"/>
                </a:solidFill>
                <a:latin typeface="Arial" panose="020B0604020202020204" pitchFamily="34" charset="0"/>
              </a:rPr>
              <a:t>đoạn</a:t>
            </a:r>
            <a:endParaRPr lang="en-US" sz="2800" b="1" dirty="0">
              <a:solidFill>
                <a:srgbClr val="E4365F"/>
              </a:solidFill>
              <a:latin typeface="Arial" panose="020B0604020202020204" pitchFamily="34" charset="0"/>
            </a:endParaRPr>
          </a:p>
        </p:txBody>
      </p:sp>
    </p:spTree>
    <p:extLst>
      <p:ext uri="{BB962C8B-B14F-4D97-AF65-F5344CB8AC3E}">
        <p14:creationId xmlns:p14="http://schemas.microsoft.com/office/powerpoint/2010/main" val="415312318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5762D91-116A-44F8-AFB8-B9D10EC25F63}"/>
              </a:ext>
            </a:extLst>
          </p:cNvPr>
          <p:cNvSpPr/>
          <p:nvPr/>
        </p:nvSpPr>
        <p:spPr>
          <a:xfrm>
            <a:off x="228600" y="133350"/>
            <a:ext cx="11791950" cy="6419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86BD371B-D741-463B-84EF-0E9B1EF92E45}"/>
              </a:ext>
            </a:extLst>
          </p:cNvPr>
          <p:cNvSpPr txBox="1"/>
          <p:nvPr/>
        </p:nvSpPr>
        <p:spPr>
          <a:xfrm>
            <a:off x="264319" y="1552588"/>
            <a:ext cx="11663362" cy="38472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a:ea typeface="+mn-ea"/>
              </a:rPr>
              <a:t>	</a:t>
            </a: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rPr>
              <a:t>2. Sáng ba mươi Tết, cô chủ chạy lại phía góc vườn và reo lên:</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rPr>
              <a:t>– Ôi, cây đào đẹp quá!Các loài hoa bất chợt nhận ra cái cây khẳng khiu mọi khi giờ đã khoác một chiếc áo đẹp tuyệt vời. Hàng nghìn bông hoa thắm hồng xinh xinh đang ùa trong nắng xuân ấm áp.</a:t>
            </a:r>
          </a:p>
          <a:p>
            <a:pPr marL="0" marR="0" lvl="0" indent="0" algn="just" defTabSz="914400" rtl="0" eaLnBrk="1" fontAlgn="auto" latinLnBrk="0" hangingPunct="1">
              <a:lnSpc>
                <a:spcPct val="100000"/>
              </a:lnSpc>
              <a:spcBef>
                <a:spcPts val="0"/>
              </a:spcBef>
              <a:spcAft>
                <a:spcPts val="1200"/>
              </a:spcAft>
              <a:buClrTx/>
              <a:buSzTx/>
              <a:buFontTx/>
              <a:buNone/>
              <a:tabLst/>
              <a:defRPr/>
            </a:pP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endParaRPr>
          </a:p>
        </p:txBody>
      </p:sp>
      <p:sp>
        <p:nvSpPr>
          <p:cNvPr id="8" name="Rectangle 7">
            <a:extLst>
              <a:ext uri="{FF2B5EF4-FFF2-40B4-BE49-F238E27FC236}">
                <a16:creationId xmlns:a16="http://schemas.microsoft.com/office/drawing/2014/main" id="{E51A44C2-AABE-4A6A-BFCA-B8E6A4D3B0E2}"/>
              </a:ext>
            </a:extLst>
          </p:cNvPr>
          <p:cNvSpPr/>
          <p:nvPr/>
        </p:nvSpPr>
        <p:spPr>
          <a:xfrm>
            <a:off x="2112604" y="885134"/>
            <a:ext cx="8443415" cy="646331"/>
          </a:xfrm>
          <a:prstGeom prst="rect">
            <a:avLst/>
          </a:prstGeom>
        </p:spPr>
        <p:txBody>
          <a:bodyPr wrap="square">
            <a:spAutoFit/>
          </a:bodyPr>
          <a:lstStyle/>
          <a:p>
            <a:pPr algn="ctr">
              <a:buClr>
                <a:srgbClr val="0C1D3F"/>
              </a:buClr>
              <a:buSzPts val="3200"/>
              <a:defRPr/>
            </a:pPr>
            <a:r>
              <a:rPr lang="en-US" sz="3600">
                <a:solidFill>
                  <a:srgbClr val="00B0F0"/>
                </a:solidFill>
                <a:latin typeface="Coiny" panose="02000903060500060000" pitchFamily="2" charset="0"/>
              </a:rPr>
              <a:t>Chiếc áo của hoa đào</a:t>
            </a:r>
            <a:endParaRPr lang="en-US" sz="3600" dirty="0">
              <a:solidFill>
                <a:srgbClr val="00B0F0"/>
              </a:solidFill>
              <a:latin typeface="Coiny" panose="02000903060500060000" pitchFamily="2" charset="0"/>
              <a:sym typeface="Bubblegum Sans"/>
            </a:endParaRPr>
          </a:p>
        </p:txBody>
      </p:sp>
      <p:sp>
        <p:nvSpPr>
          <p:cNvPr id="10" name="Oval 9">
            <a:extLst>
              <a:ext uri="{FF2B5EF4-FFF2-40B4-BE49-F238E27FC236}">
                <a16:creationId xmlns:a16="http://schemas.microsoft.com/office/drawing/2014/main" id="{1381BB68-9EC8-48A3-AE39-9ADCBEF1B076}"/>
              </a:ext>
            </a:extLst>
          </p:cNvPr>
          <p:cNvSpPr/>
          <p:nvPr/>
        </p:nvSpPr>
        <p:spPr>
          <a:xfrm>
            <a:off x="636765" y="1531465"/>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black"/>
                </a:solidFill>
                <a:effectLst/>
                <a:uLnTx/>
                <a:uFillTx/>
                <a:latin typeface="Arial Rounded MT Bold" pitchFamily="34" charset="0"/>
                <a:ea typeface="+mn-ea"/>
                <a:cs typeface="+mn-cs"/>
              </a:rPr>
              <a:t>2</a:t>
            </a:r>
            <a:endParaRPr kumimoji="0" lang="en-US" sz="3200" b="0" i="0" u="none" strike="noStrike" kern="0" cap="none" spc="0" normalizeH="0" baseline="0" noProof="0" dirty="0">
              <a:ln>
                <a:noFill/>
              </a:ln>
              <a:solidFill>
                <a:prstClr val="black"/>
              </a:solidFill>
              <a:effectLst/>
              <a:uLnTx/>
              <a:uFillTx/>
              <a:latin typeface="Arial Rounded MT Bold" pitchFamily="34" charset="0"/>
              <a:ea typeface="+mn-ea"/>
              <a:cs typeface="+mn-cs"/>
            </a:endParaRPr>
          </a:p>
        </p:txBody>
      </p:sp>
      <p:sp>
        <p:nvSpPr>
          <p:cNvPr id="11" name="Rectangle 10">
            <a:extLst>
              <a:ext uri="{FF2B5EF4-FFF2-40B4-BE49-F238E27FC236}">
                <a16:creationId xmlns:a16="http://schemas.microsoft.com/office/drawing/2014/main" id="{142239DA-9EC6-4126-89D6-31299AACB111}"/>
              </a:ext>
            </a:extLst>
          </p:cNvPr>
          <p:cNvSpPr/>
          <p:nvPr/>
        </p:nvSpPr>
        <p:spPr>
          <a:xfrm>
            <a:off x="1480624" y="304800"/>
            <a:ext cx="4318811" cy="523220"/>
          </a:xfrm>
          <a:prstGeom prst="rect">
            <a:avLst/>
          </a:prstGeom>
        </p:spPr>
        <p:txBody>
          <a:bodyPr wrap="none">
            <a:spAutoFit/>
          </a:bodyPr>
          <a:lstStyle/>
          <a:p>
            <a:pPr algn="ctr"/>
            <a:r>
              <a:rPr lang="en-US" sz="2800" b="1" dirty="0" err="1">
                <a:solidFill>
                  <a:srgbClr val="E4365F"/>
                </a:solidFill>
                <a:latin typeface="Arial" panose="020B0604020202020204" pitchFamily="34" charset="0"/>
              </a:rPr>
              <a:t>Luyện</a:t>
            </a:r>
            <a:r>
              <a:rPr lang="en-US" sz="2800" b="1" dirty="0">
                <a:solidFill>
                  <a:srgbClr val="E4365F"/>
                </a:solidFill>
                <a:latin typeface="Arial" panose="020B0604020202020204" pitchFamily="34" charset="0"/>
              </a:rPr>
              <a:t> </a:t>
            </a:r>
            <a:r>
              <a:rPr lang="en-US" sz="2800" b="1" dirty="0" err="1">
                <a:solidFill>
                  <a:srgbClr val="E4365F"/>
                </a:solidFill>
                <a:latin typeface="Arial" panose="020B0604020202020204" pitchFamily="34" charset="0"/>
              </a:rPr>
              <a:t>đọc</a:t>
            </a:r>
            <a:r>
              <a:rPr lang="en-US" sz="2800" b="1" dirty="0">
                <a:solidFill>
                  <a:srgbClr val="E4365F"/>
                </a:solidFill>
                <a:latin typeface="Arial" panose="020B0604020202020204" pitchFamily="34" charset="0"/>
              </a:rPr>
              <a:t> </a:t>
            </a:r>
            <a:r>
              <a:rPr lang="en-US" sz="2800" b="1" dirty="0" err="1">
                <a:solidFill>
                  <a:srgbClr val="E4365F"/>
                </a:solidFill>
                <a:latin typeface="Arial" panose="020B0604020202020204" pitchFamily="34" charset="0"/>
              </a:rPr>
              <a:t>nối</a:t>
            </a:r>
            <a:r>
              <a:rPr lang="en-US" sz="2800" b="1" dirty="0">
                <a:solidFill>
                  <a:srgbClr val="E4365F"/>
                </a:solidFill>
                <a:latin typeface="Arial" panose="020B0604020202020204" pitchFamily="34" charset="0"/>
              </a:rPr>
              <a:t> </a:t>
            </a:r>
            <a:r>
              <a:rPr lang="en-US" sz="2800" b="1" dirty="0" err="1">
                <a:solidFill>
                  <a:srgbClr val="E4365F"/>
                </a:solidFill>
                <a:latin typeface="Arial" panose="020B0604020202020204" pitchFamily="34" charset="0"/>
              </a:rPr>
              <a:t>tiếp</a:t>
            </a:r>
            <a:r>
              <a:rPr lang="en-US" sz="2800" b="1" dirty="0">
                <a:solidFill>
                  <a:srgbClr val="E4365F"/>
                </a:solidFill>
                <a:latin typeface="Arial" panose="020B0604020202020204" pitchFamily="34" charset="0"/>
              </a:rPr>
              <a:t> </a:t>
            </a:r>
            <a:r>
              <a:rPr lang="en-US" sz="2800" b="1" dirty="0" err="1">
                <a:solidFill>
                  <a:srgbClr val="E4365F"/>
                </a:solidFill>
                <a:latin typeface="Arial" panose="020B0604020202020204" pitchFamily="34" charset="0"/>
              </a:rPr>
              <a:t>đoạn</a:t>
            </a:r>
            <a:endParaRPr lang="en-US" sz="2800" b="1" dirty="0">
              <a:solidFill>
                <a:srgbClr val="E4365F"/>
              </a:solidFill>
              <a:latin typeface="Arial" panose="020B0604020202020204" pitchFamily="34" charset="0"/>
            </a:endParaRPr>
          </a:p>
        </p:txBody>
      </p:sp>
      <p:cxnSp>
        <p:nvCxnSpPr>
          <p:cNvPr id="13" name="Straight Connector 12">
            <a:extLst>
              <a:ext uri="{FF2B5EF4-FFF2-40B4-BE49-F238E27FC236}">
                <a16:creationId xmlns:a16="http://schemas.microsoft.com/office/drawing/2014/main" id="{4B30DB75-DC69-440B-BCF1-37A6DA5A4F12}"/>
              </a:ext>
            </a:extLst>
          </p:cNvPr>
          <p:cNvCxnSpPr>
            <a:cxnSpLocks/>
          </p:cNvCxnSpPr>
          <p:nvPr/>
        </p:nvCxnSpPr>
        <p:spPr>
          <a:xfrm flipH="1">
            <a:off x="7167231" y="3231358"/>
            <a:ext cx="16989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7574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13"/>
                                        </p:tgtEl>
                                        <p:attrNameLst>
                                          <p:attrName>ppt_w</p:attrName>
                                        </p:attrNameLst>
                                      </p:cBhvr>
                                      <p:tavLst>
                                        <p:tav tm="0">
                                          <p:val>
                                            <p:strVal val="ppt_w"/>
                                          </p:val>
                                        </p:tav>
                                        <p:tav tm="100000">
                                          <p:val>
                                            <p:fltVal val="0"/>
                                          </p:val>
                                        </p:tav>
                                      </p:tavLst>
                                    </p:anim>
                                    <p:anim calcmode="lin" valueType="num">
                                      <p:cBhvr>
                                        <p:cTn id="11" dur="500"/>
                                        <p:tgtEl>
                                          <p:spTgt spid="13"/>
                                        </p:tgtEl>
                                        <p:attrNameLst>
                                          <p:attrName>ppt_h</p:attrName>
                                        </p:attrNameLst>
                                      </p:cBhvr>
                                      <p:tavLst>
                                        <p:tav tm="0">
                                          <p:val>
                                            <p:strVal val="ppt_h"/>
                                          </p:val>
                                        </p:tav>
                                        <p:tav tm="100000">
                                          <p:val>
                                            <p:fltVal val="0"/>
                                          </p:val>
                                        </p:tav>
                                      </p:tavLst>
                                    </p:anim>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01副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 y="0"/>
            <a:ext cx="12188238" cy="688233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圆外"/>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0000" y="585078"/>
            <a:ext cx="6293024" cy="629725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圆内"/>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0000" y="585078"/>
            <a:ext cx="6293024" cy="6297258"/>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圆角 14">
            <a:extLst>
              <a:ext uri="{FF2B5EF4-FFF2-40B4-BE49-F238E27FC236}">
                <a16:creationId xmlns:a16="http://schemas.microsoft.com/office/drawing/2014/main" id="{B0076E71-F7C3-4A53-A849-878E2AAD15E0}"/>
              </a:ext>
            </a:extLst>
          </p:cNvPr>
          <p:cNvSpPr/>
          <p:nvPr/>
        </p:nvSpPr>
        <p:spPr bwMode="auto">
          <a:xfrm>
            <a:off x="3813651" y="497603"/>
            <a:ext cx="4954436" cy="945565"/>
          </a:xfrm>
          <a:prstGeom prst="roundRect">
            <a:avLst/>
          </a:prstGeom>
          <a:solidFill>
            <a:srgbClr val="FFBF8B"/>
          </a:solidFill>
          <a:ln w="12700" cap="flat" cmpd="sng" algn="ctr">
            <a:noFill/>
            <a:prstDash val="solid"/>
            <a:miter lim="800000"/>
          </a:ln>
          <a:effectLst>
            <a:outerShdw blurRad="50800" dist="38100" dir="8100000" algn="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22" name="Group 21">
            <a:extLst>
              <a:ext uri="{FF2B5EF4-FFF2-40B4-BE49-F238E27FC236}">
                <a16:creationId xmlns:a16="http://schemas.microsoft.com/office/drawing/2014/main" id="{3DBF9704-87D5-4C97-AE8E-D8AF7F9E713E}"/>
              </a:ext>
            </a:extLst>
          </p:cNvPr>
          <p:cNvGrpSpPr/>
          <p:nvPr/>
        </p:nvGrpSpPr>
        <p:grpSpPr>
          <a:xfrm>
            <a:off x="-140429" y="1136281"/>
            <a:ext cx="3778010" cy="1812194"/>
            <a:chOff x="-1971768" y="3680456"/>
            <a:chExt cx="3778010" cy="1812194"/>
          </a:xfrm>
        </p:grpSpPr>
        <p:grpSp>
          <p:nvGrpSpPr>
            <p:cNvPr id="23" name="Group 22">
              <a:extLst>
                <a:ext uri="{FF2B5EF4-FFF2-40B4-BE49-F238E27FC236}">
                  <a16:creationId xmlns:a16="http://schemas.microsoft.com/office/drawing/2014/main" id="{67D81EDD-220A-4145-A185-DDF451EF67BE}"/>
                </a:ext>
              </a:extLst>
            </p:cNvPr>
            <p:cNvGrpSpPr/>
            <p:nvPr/>
          </p:nvGrpSpPr>
          <p:grpSpPr>
            <a:xfrm>
              <a:off x="-1358164" y="4457000"/>
              <a:ext cx="3164406" cy="1035650"/>
              <a:chOff x="2873171" y="343910"/>
              <a:chExt cx="2636925" cy="918817"/>
            </a:xfrm>
          </p:grpSpPr>
          <p:sp>
            <p:nvSpPr>
              <p:cNvPr id="25" name="îṥḷíďê">
                <a:extLst>
                  <a:ext uri="{FF2B5EF4-FFF2-40B4-BE49-F238E27FC236}">
                    <a16:creationId xmlns:a16="http://schemas.microsoft.com/office/drawing/2014/main" id="{9D12DA63-739E-4E30-B465-9CB11EA72755}"/>
                  </a:ext>
                </a:extLst>
              </p:cNvPr>
              <p:cNvSpPr/>
              <p:nvPr/>
            </p:nvSpPr>
            <p:spPr bwMode="auto">
              <a:xfrm>
                <a:off x="2873171" y="343910"/>
                <a:ext cx="2636925" cy="918817"/>
              </a:xfrm>
              <a:prstGeom prst="roundRect">
                <a:avLst>
                  <a:gd name="adj" fmla="val 500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26" name="Google Shape;5317;p41">
                <a:extLst>
                  <a:ext uri="{FF2B5EF4-FFF2-40B4-BE49-F238E27FC236}">
                    <a16:creationId xmlns:a16="http://schemas.microsoft.com/office/drawing/2014/main" id="{9D48688C-02FE-4E18-AFBF-AB5BB65111DA}"/>
                  </a:ext>
                </a:extLst>
              </p:cNvPr>
              <p:cNvSpPr txBox="1">
                <a:spLocks/>
              </p:cNvSpPr>
              <p:nvPr/>
            </p:nvSpPr>
            <p:spPr>
              <a:xfrm>
                <a:off x="3140322" y="462405"/>
                <a:ext cx="2202488"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lang="en-US" sz="3600" b="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Bất</a:t>
                </a:r>
                <a:r>
                  <a:rPr lang="en-US" sz="3600" b="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chợt</a:t>
                </a:r>
                <a:r>
                  <a:rPr kumimoji="0" lang="vi-VN"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endPar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grpSp>
        <p:pic>
          <p:nvPicPr>
            <p:cNvPr id="24" name="图片 12">
              <a:extLst>
                <a:ext uri="{FF2B5EF4-FFF2-40B4-BE49-F238E27FC236}">
                  <a16:creationId xmlns:a16="http://schemas.microsoft.com/office/drawing/2014/main" id="{4E851344-4DA1-4974-9282-0E14A1F71BB3}"/>
                </a:ext>
              </a:extLst>
            </p:cNvPr>
            <p:cNvPicPr>
              <a:picLocks noChangeAspect="1"/>
            </p:cNvPicPr>
            <p:nvPr/>
          </p:nvPicPr>
          <p:blipFill rotWithShape="1">
            <a:blip r:embed="rId6"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grpSp>
        <p:nvGrpSpPr>
          <p:cNvPr id="27" name="Group 26">
            <a:extLst>
              <a:ext uri="{FF2B5EF4-FFF2-40B4-BE49-F238E27FC236}">
                <a16:creationId xmlns:a16="http://schemas.microsoft.com/office/drawing/2014/main" id="{6124058B-859B-4F12-A5FD-FCDC126D9A64}"/>
              </a:ext>
            </a:extLst>
          </p:cNvPr>
          <p:cNvGrpSpPr/>
          <p:nvPr/>
        </p:nvGrpSpPr>
        <p:grpSpPr>
          <a:xfrm>
            <a:off x="3436832" y="4378407"/>
            <a:ext cx="5557955" cy="1394819"/>
            <a:chOff x="2873171" y="343910"/>
            <a:chExt cx="3030129" cy="1233031"/>
          </a:xfrm>
        </p:grpSpPr>
        <p:sp>
          <p:nvSpPr>
            <p:cNvPr id="29" name="îṥḷíďê">
              <a:extLst>
                <a:ext uri="{FF2B5EF4-FFF2-40B4-BE49-F238E27FC236}">
                  <a16:creationId xmlns:a16="http://schemas.microsoft.com/office/drawing/2014/main" id="{1E053FE8-3D45-4418-8360-28231F933C8D}"/>
                </a:ext>
              </a:extLst>
            </p:cNvPr>
            <p:cNvSpPr/>
            <p:nvPr/>
          </p:nvSpPr>
          <p:spPr bwMode="auto">
            <a:xfrm>
              <a:off x="2873171" y="343910"/>
              <a:ext cx="3030129" cy="1233031"/>
            </a:xfrm>
            <a:prstGeom prst="roundRect">
              <a:avLst>
                <a:gd name="adj" fmla="val 432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31" name="Google Shape;5317;p41">
              <a:extLst>
                <a:ext uri="{FF2B5EF4-FFF2-40B4-BE49-F238E27FC236}">
                  <a16:creationId xmlns:a16="http://schemas.microsoft.com/office/drawing/2014/main" id="{D594DCEE-5922-45FC-B551-33A5AD2F0EBC}"/>
                </a:ext>
              </a:extLst>
            </p:cNvPr>
            <p:cNvSpPr txBox="1">
              <a:spLocks/>
            </p:cNvSpPr>
            <p:nvPr/>
          </p:nvSpPr>
          <p:spPr>
            <a:xfrm>
              <a:off x="2912213" y="399595"/>
              <a:ext cx="2952044" cy="106563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Xảy</a:t>
              </a:r>
              <a:r>
                <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ra</a:t>
              </a:r>
              <a:r>
                <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thình</a:t>
              </a:r>
              <a:r>
                <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lình</a:t>
              </a:r>
              <a:r>
                <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nhanh</a:t>
              </a:r>
              <a:r>
                <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và</a:t>
              </a:r>
              <a:r>
                <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mạnh</a:t>
              </a:r>
              <a:endPar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3" name="Picture 32" descr="Shape, arrow&#10;&#10;Description automatically generated">
            <a:extLst>
              <a:ext uri="{FF2B5EF4-FFF2-40B4-BE49-F238E27FC236}">
                <a16:creationId xmlns:a16="http://schemas.microsoft.com/office/drawing/2014/main" id="{C3C94311-BF78-48CE-9D61-AA3F7D806E30}"/>
              </a:ext>
            </a:extLst>
          </p:cNvPr>
          <p:cNvPicPr>
            <a:picLocks noChangeAspect="1"/>
          </p:cNvPicPr>
          <p:nvPr/>
        </p:nvPicPr>
        <p:blipFill rotWithShape="1">
          <a:blip r:embed="rId7">
            <a:extLst>
              <a:ext uri="{28A0092B-C50C-407E-A947-70E740481C1C}">
                <a14:useLocalDpi xmlns:a14="http://schemas.microsoft.com/office/drawing/2010/main" val="0"/>
              </a:ext>
            </a:extLst>
          </a:blip>
          <a:srcRect l="33993" t="32690" r="16317" b="50000"/>
          <a:stretch/>
        </p:blipFill>
        <p:spPr>
          <a:xfrm rot="3440861">
            <a:off x="3090424" y="2745257"/>
            <a:ext cx="3156769" cy="1512184"/>
          </a:xfrm>
          <a:prstGeom prst="rect">
            <a:avLst/>
          </a:prstGeom>
        </p:spPr>
      </p:pic>
      <p:pic>
        <p:nvPicPr>
          <p:cNvPr id="34" name="Picture 33" descr="Logo&#10;&#10;Description automatically generated">
            <a:extLst>
              <a:ext uri="{FF2B5EF4-FFF2-40B4-BE49-F238E27FC236}">
                <a16:creationId xmlns:a16="http://schemas.microsoft.com/office/drawing/2014/main" id="{B27CB0BC-0A17-4539-B48F-EC877BCCC8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11004" y="230056"/>
            <a:ext cx="4487092" cy="1738717"/>
          </a:xfrm>
          <a:prstGeom prst="rect">
            <a:avLst/>
          </a:prstGeom>
        </p:spPr>
      </p:pic>
      <p:pic>
        <p:nvPicPr>
          <p:cNvPr id="36" name="Picture 35">
            <a:extLst>
              <a:ext uri="{FF2B5EF4-FFF2-40B4-BE49-F238E27FC236}">
                <a16:creationId xmlns:a16="http://schemas.microsoft.com/office/drawing/2014/main" id="{57B32E26-1D6B-4213-B9E3-971DE74D9E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79396" y="988757"/>
            <a:ext cx="3404377" cy="3768685"/>
          </a:xfrm>
          <a:prstGeom prst="rect">
            <a:avLst/>
          </a:prstGeom>
        </p:spPr>
      </p:pic>
    </p:spTree>
    <p:extLst>
      <p:ext uri="{BB962C8B-B14F-4D97-AF65-F5344CB8AC3E}">
        <p14:creationId xmlns:p14="http://schemas.microsoft.com/office/powerpoint/2010/main" val="3528122813"/>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5762D91-116A-44F8-AFB8-B9D10EC25F63}"/>
              </a:ext>
            </a:extLst>
          </p:cNvPr>
          <p:cNvSpPr/>
          <p:nvPr/>
        </p:nvSpPr>
        <p:spPr>
          <a:xfrm>
            <a:off x="228600" y="133350"/>
            <a:ext cx="11791950" cy="6419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86BD371B-D741-463B-84EF-0E9B1EF92E45}"/>
              </a:ext>
            </a:extLst>
          </p:cNvPr>
          <p:cNvSpPr txBox="1"/>
          <p:nvPr/>
        </p:nvSpPr>
        <p:spPr>
          <a:xfrm>
            <a:off x="264319" y="1552588"/>
            <a:ext cx="11663362" cy="35086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0" cap="none" spc="0" normalizeH="0" baseline="0" noProof="0">
                <a:ln>
                  <a:noFill/>
                </a:ln>
                <a:solidFill>
                  <a:prstClr val="black"/>
                </a:solidFill>
                <a:effectLst/>
                <a:uLnTx/>
                <a:uFillTx/>
                <a:latin typeface="Calibri"/>
                <a:ea typeface="+mn-ea"/>
              </a:rPr>
              <a:t>	</a:t>
            </a:r>
            <a:r>
              <a:rPr kumimoji="0" lang="vi-VN" sz="3200" b="0" i="0" u="none" strike="noStrike" kern="0" cap="none" spc="0" normalizeH="0" baseline="0" noProof="0">
                <a:ln>
                  <a:noFill/>
                </a:ln>
                <a:solidFill>
                  <a:prstClr val="black"/>
                </a:solidFill>
                <a:effectLst/>
                <a:uLnTx/>
                <a:uFillTx/>
                <a:latin typeface="Arial" panose="020B0604020202020204" pitchFamily="34" charset="0"/>
                <a:ea typeface="+mn-ea"/>
              </a:rPr>
              <a:t>3. Một cây hoa cất tiếng hỏi hoa đào:</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3200" b="0" i="0" u="none" strike="noStrike" kern="0" cap="none" spc="0" normalizeH="0" baseline="0" noProof="0">
                <a:ln>
                  <a:noFill/>
                </a:ln>
                <a:solidFill>
                  <a:prstClr val="black"/>
                </a:solidFill>
                <a:effectLst/>
                <a:uLnTx/>
                <a:uFillTx/>
                <a:latin typeface="Arial" panose="020B0604020202020204" pitchFamily="34" charset="0"/>
                <a:ea typeface="+mn-ea"/>
              </a:rPr>
              <a:t>–	Bạn đã làm cách nào để có được những bông hoa đẹp đến như vậy?</a:t>
            </a:r>
            <a:r>
              <a:rPr kumimoji="0" lang="en-US" sz="3200" b="0" i="0" u="none" strike="noStrike" kern="0" cap="none" spc="0" normalizeH="0" baseline="0" noProof="0">
                <a:ln>
                  <a:noFill/>
                </a:ln>
                <a:solidFill>
                  <a:prstClr val="black"/>
                </a:solidFill>
                <a:effectLst/>
                <a:uLnTx/>
                <a:uFillTx/>
                <a:latin typeface="Arial" panose="020B0604020202020204" pitchFamily="34" charset="0"/>
                <a:ea typeface="+mn-ea"/>
              </a:rPr>
              <a:t> </a:t>
            </a:r>
            <a:r>
              <a:rPr kumimoji="0" lang="vi-VN" sz="3200" b="0" i="0" u="none" strike="noStrike" kern="0" cap="none" spc="0" normalizeH="0" baseline="0" noProof="0">
                <a:ln>
                  <a:noFill/>
                </a:ln>
                <a:solidFill>
                  <a:prstClr val="black"/>
                </a:solidFill>
                <a:effectLst/>
                <a:uLnTx/>
                <a:uFillTx/>
                <a:latin typeface="Arial" panose="020B0604020202020204" pitchFamily="34" charset="0"/>
                <a:ea typeface="+mn-ea"/>
              </a:rPr>
              <a:t>Hoa đào dịu dàng trả lời:</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3200" b="0" i="0" u="none" strike="noStrike" kern="0" cap="none" spc="0" normalizeH="0" baseline="0" noProof="0">
                <a:ln>
                  <a:noFill/>
                </a:ln>
                <a:solidFill>
                  <a:prstClr val="black"/>
                </a:solidFill>
                <a:effectLst/>
                <a:uLnTx/>
                <a:uFillTx/>
                <a:latin typeface="Arial" panose="020B0604020202020204" pitchFamily="34" charset="0"/>
                <a:ea typeface="+mn-ea"/>
              </a:rPr>
              <a:t>–	Đó là nhờ đất mẹ nuôi nấng, nhờ mưa nắng bốn mùa, nhờ bàn tay chăm sóc sớm hôm của cô chủ đấy!</a:t>
            </a:r>
          </a:p>
          <a:p>
            <a:pPr marL="0" marR="0" lvl="0" indent="0" algn="just" defTabSz="914400" rtl="0" eaLnBrk="1" fontAlgn="auto" latinLnBrk="0" hangingPunct="1">
              <a:lnSpc>
                <a:spcPct val="100000"/>
              </a:lnSpc>
              <a:spcBef>
                <a:spcPts val="0"/>
              </a:spcBef>
              <a:spcAft>
                <a:spcPts val="1200"/>
              </a:spcAft>
              <a:buClrTx/>
              <a:buSzTx/>
              <a:buFontTx/>
              <a:buNone/>
              <a:tabLst/>
              <a:defRPr/>
            </a:pP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endParaRPr>
          </a:p>
        </p:txBody>
      </p:sp>
      <p:sp>
        <p:nvSpPr>
          <p:cNvPr id="8" name="Rectangle 7">
            <a:extLst>
              <a:ext uri="{FF2B5EF4-FFF2-40B4-BE49-F238E27FC236}">
                <a16:creationId xmlns:a16="http://schemas.microsoft.com/office/drawing/2014/main" id="{E51A44C2-AABE-4A6A-BFCA-B8E6A4D3B0E2}"/>
              </a:ext>
            </a:extLst>
          </p:cNvPr>
          <p:cNvSpPr/>
          <p:nvPr/>
        </p:nvSpPr>
        <p:spPr>
          <a:xfrm>
            <a:off x="2112604" y="885134"/>
            <a:ext cx="8443415" cy="646331"/>
          </a:xfrm>
          <a:prstGeom prst="rect">
            <a:avLst/>
          </a:prstGeom>
        </p:spPr>
        <p:txBody>
          <a:bodyPr wrap="square">
            <a:spAutoFit/>
          </a:bodyPr>
          <a:lstStyle/>
          <a:p>
            <a:pPr algn="ctr">
              <a:buClr>
                <a:srgbClr val="0C1D3F"/>
              </a:buClr>
              <a:buSzPts val="3200"/>
              <a:defRPr/>
            </a:pPr>
            <a:r>
              <a:rPr lang="en-US" sz="3600">
                <a:solidFill>
                  <a:srgbClr val="00B0F0"/>
                </a:solidFill>
                <a:latin typeface="Coiny" panose="02000903060500060000" pitchFamily="2" charset="0"/>
              </a:rPr>
              <a:t>Chiếc áo của hoa đào</a:t>
            </a:r>
            <a:endParaRPr lang="en-US" sz="3600" dirty="0">
              <a:solidFill>
                <a:srgbClr val="00B0F0"/>
              </a:solidFill>
              <a:latin typeface="Coiny" panose="02000903060500060000" pitchFamily="2" charset="0"/>
              <a:sym typeface="Bubblegum Sans"/>
            </a:endParaRPr>
          </a:p>
        </p:txBody>
      </p:sp>
      <p:sp>
        <p:nvSpPr>
          <p:cNvPr id="10" name="Oval 9">
            <a:extLst>
              <a:ext uri="{FF2B5EF4-FFF2-40B4-BE49-F238E27FC236}">
                <a16:creationId xmlns:a16="http://schemas.microsoft.com/office/drawing/2014/main" id="{1381BB68-9EC8-48A3-AE39-9ADCBEF1B076}"/>
              </a:ext>
            </a:extLst>
          </p:cNvPr>
          <p:cNvSpPr/>
          <p:nvPr/>
        </p:nvSpPr>
        <p:spPr>
          <a:xfrm>
            <a:off x="636765" y="1531465"/>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black"/>
                </a:solidFill>
                <a:effectLst/>
                <a:uLnTx/>
                <a:uFillTx/>
                <a:latin typeface="Arial Rounded MT Bold" pitchFamily="34" charset="0"/>
                <a:ea typeface="+mn-ea"/>
                <a:cs typeface="+mn-cs"/>
              </a:rPr>
              <a:t>3</a:t>
            </a:r>
            <a:endParaRPr kumimoji="0" lang="en-US" sz="3200" b="0" i="0" u="none" strike="noStrike" kern="0" cap="none" spc="0" normalizeH="0" baseline="0" noProof="0" dirty="0">
              <a:ln>
                <a:noFill/>
              </a:ln>
              <a:solidFill>
                <a:prstClr val="black"/>
              </a:solidFill>
              <a:effectLst/>
              <a:uLnTx/>
              <a:uFillTx/>
              <a:latin typeface="Arial Rounded MT Bold" pitchFamily="34" charset="0"/>
              <a:ea typeface="+mn-ea"/>
              <a:cs typeface="+mn-cs"/>
            </a:endParaRPr>
          </a:p>
        </p:txBody>
      </p:sp>
      <p:sp>
        <p:nvSpPr>
          <p:cNvPr id="11" name="Rectangle 10">
            <a:extLst>
              <a:ext uri="{FF2B5EF4-FFF2-40B4-BE49-F238E27FC236}">
                <a16:creationId xmlns:a16="http://schemas.microsoft.com/office/drawing/2014/main" id="{142239DA-9EC6-4126-89D6-31299AACB111}"/>
              </a:ext>
            </a:extLst>
          </p:cNvPr>
          <p:cNvSpPr/>
          <p:nvPr/>
        </p:nvSpPr>
        <p:spPr>
          <a:xfrm>
            <a:off x="1480624" y="304800"/>
            <a:ext cx="4318811" cy="523220"/>
          </a:xfrm>
          <a:prstGeom prst="rect">
            <a:avLst/>
          </a:prstGeom>
        </p:spPr>
        <p:txBody>
          <a:bodyPr wrap="none">
            <a:spAutoFit/>
          </a:bodyPr>
          <a:lstStyle/>
          <a:p>
            <a:pPr algn="ctr"/>
            <a:r>
              <a:rPr lang="en-US" sz="2800" b="1" dirty="0" err="1">
                <a:solidFill>
                  <a:srgbClr val="E4365F"/>
                </a:solidFill>
                <a:latin typeface="Arial" panose="020B0604020202020204" pitchFamily="34" charset="0"/>
              </a:rPr>
              <a:t>Luyện</a:t>
            </a:r>
            <a:r>
              <a:rPr lang="en-US" sz="2800" b="1" dirty="0">
                <a:solidFill>
                  <a:srgbClr val="E4365F"/>
                </a:solidFill>
                <a:latin typeface="Arial" panose="020B0604020202020204" pitchFamily="34" charset="0"/>
              </a:rPr>
              <a:t> </a:t>
            </a:r>
            <a:r>
              <a:rPr lang="en-US" sz="2800" b="1" dirty="0" err="1">
                <a:solidFill>
                  <a:srgbClr val="E4365F"/>
                </a:solidFill>
                <a:latin typeface="Arial" panose="020B0604020202020204" pitchFamily="34" charset="0"/>
              </a:rPr>
              <a:t>đọc</a:t>
            </a:r>
            <a:r>
              <a:rPr lang="en-US" sz="2800" b="1" dirty="0">
                <a:solidFill>
                  <a:srgbClr val="E4365F"/>
                </a:solidFill>
                <a:latin typeface="Arial" panose="020B0604020202020204" pitchFamily="34" charset="0"/>
              </a:rPr>
              <a:t> </a:t>
            </a:r>
            <a:r>
              <a:rPr lang="en-US" sz="2800" b="1" dirty="0" err="1">
                <a:solidFill>
                  <a:srgbClr val="E4365F"/>
                </a:solidFill>
                <a:latin typeface="Arial" panose="020B0604020202020204" pitchFamily="34" charset="0"/>
              </a:rPr>
              <a:t>nối</a:t>
            </a:r>
            <a:r>
              <a:rPr lang="en-US" sz="2800" b="1" dirty="0">
                <a:solidFill>
                  <a:srgbClr val="E4365F"/>
                </a:solidFill>
                <a:latin typeface="Arial" panose="020B0604020202020204" pitchFamily="34" charset="0"/>
              </a:rPr>
              <a:t> </a:t>
            </a:r>
            <a:r>
              <a:rPr lang="en-US" sz="2800" b="1" dirty="0" err="1">
                <a:solidFill>
                  <a:srgbClr val="E4365F"/>
                </a:solidFill>
                <a:latin typeface="Arial" panose="020B0604020202020204" pitchFamily="34" charset="0"/>
              </a:rPr>
              <a:t>tiếp</a:t>
            </a:r>
            <a:r>
              <a:rPr lang="en-US" sz="2800" b="1" dirty="0">
                <a:solidFill>
                  <a:srgbClr val="E4365F"/>
                </a:solidFill>
                <a:latin typeface="Arial" panose="020B0604020202020204" pitchFamily="34" charset="0"/>
              </a:rPr>
              <a:t> </a:t>
            </a:r>
            <a:r>
              <a:rPr lang="en-US" sz="2800" b="1" dirty="0" err="1">
                <a:solidFill>
                  <a:srgbClr val="E4365F"/>
                </a:solidFill>
                <a:latin typeface="Arial" panose="020B0604020202020204" pitchFamily="34" charset="0"/>
              </a:rPr>
              <a:t>đoạn</a:t>
            </a:r>
            <a:endParaRPr lang="en-US" sz="2800" b="1" dirty="0">
              <a:solidFill>
                <a:srgbClr val="E4365F"/>
              </a:solidFill>
              <a:latin typeface="Arial" panose="020B0604020202020204" pitchFamily="34" charset="0"/>
            </a:endParaRPr>
          </a:p>
        </p:txBody>
      </p:sp>
    </p:spTree>
    <p:extLst>
      <p:ext uri="{BB962C8B-B14F-4D97-AF65-F5344CB8AC3E}">
        <p14:creationId xmlns:p14="http://schemas.microsoft.com/office/powerpoint/2010/main" val="173977475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5762D91-116A-44F8-AFB8-B9D10EC25F63}"/>
              </a:ext>
            </a:extLst>
          </p:cNvPr>
          <p:cNvSpPr/>
          <p:nvPr/>
        </p:nvSpPr>
        <p:spPr>
          <a:xfrm>
            <a:off x="228600" y="133350"/>
            <a:ext cx="11791950" cy="6419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86BD371B-D741-463B-84EF-0E9B1EF92E45}"/>
              </a:ext>
            </a:extLst>
          </p:cNvPr>
          <p:cNvSpPr txBox="1"/>
          <p:nvPr/>
        </p:nvSpPr>
        <p:spPr>
          <a:xfrm>
            <a:off x="264319" y="1552588"/>
            <a:ext cx="11663362" cy="51398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a:ea typeface="+mn-ea"/>
              </a:rPr>
              <a:t>	</a:t>
            </a: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rPr>
              <a:t>4. Các loài hoa đã hiểu ra. Cảm thấy xấu hổ vì thái độ của mình trước kia, chúng khẽ nói:</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rPr>
              <a:t>– Hoa đào ơi, chúng tớ muốn cùng bạn góp sắc hương trong ngày Tết có được không?</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rPr>
              <a:t>– Được chứ! Nào các bạn, chúng ta hãy cùng nhau đón mừng năm mới nhé!</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rPr>
              <a:t>Cả vườn hoa bừng hương sắc rực rỡ và ngào ngạt để đón mừng mùa xuân về.</a:t>
            </a:r>
          </a:p>
          <a:p>
            <a:pPr marL="0" marR="0" lvl="0" indent="0" algn="just" defTabSz="914400" rtl="0" eaLnBrk="1" fontAlgn="auto" latinLnBrk="0" hangingPunct="1">
              <a:lnSpc>
                <a:spcPct val="100000"/>
              </a:lnSpc>
              <a:spcBef>
                <a:spcPts val="0"/>
              </a:spcBef>
              <a:spcAft>
                <a:spcPts val="1200"/>
              </a:spcAft>
              <a:buClrTx/>
              <a:buSzTx/>
              <a:buFontTx/>
              <a:buNone/>
              <a:tabLst/>
              <a:defRPr/>
            </a:pP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endParaRPr>
          </a:p>
        </p:txBody>
      </p:sp>
      <p:sp>
        <p:nvSpPr>
          <p:cNvPr id="8" name="Rectangle 7">
            <a:extLst>
              <a:ext uri="{FF2B5EF4-FFF2-40B4-BE49-F238E27FC236}">
                <a16:creationId xmlns:a16="http://schemas.microsoft.com/office/drawing/2014/main" id="{E51A44C2-AABE-4A6A-BFCA-B8E6A4D3B0E2}"/>
              </a:ext>
            </a:extLst>
          </p:cNvPr>
          <p:cNvSpPr/>
          <p:nvPr/>
        </p:nvSpPr>
        <p:spPr>
          <a:xfrm>
            <a:off x="2112604" y="885134"/>
            <a:ext cx="8443415" cy="646331"/>
          </a:xfrm>
          <a:prstGeom prst="rect">
            <a:avLst/>
          </a:prstGeom>
        </p:spPr>
        <p:txBody>
          <a:bodyPr wrap="square">
            <a:spAutoFit/>
          </a:bodyPr>
          <a:lstStyle/>
          <a:p>
            <a:pPr algn="ctr">
              <a:buClr>
                <a:srgbClr val="0C1D3F"/>
              </a:buClr>
              <a:buSzPts val="3200"/>
              <a:defRPr/>
            </a:pPr>
            <a:r>
              <a:rPr lang="en-US" sz="3600">
                <a:solidFill>
                  <a:srgbClr val="00B0F0"/>
                </a:solidFill>
                <a:latin typeface="Coiny" panose="02000903060500060000" pitchFamily="2" charset="0"/>
              </a:rPr>
              <a:t>Chiếc áo của hoa đào</a:t>
            </a:r>
            <a:endParaRPr lang="en-US" sz="3600" dirty="0">
              <a:solidFill>
                <a:srgbClr val="00B0F0"/>
              </a:solidFill>
              <a:latin typeface="Coiny" panose="02000903060500060000" pitchFamily="2" charset="0"/>
              <a:sym typeface="Bubblegum Sans"/>
            </a:endParaRPr>
          </a:p>
        </p:txBody>
      </p:sp>
      <p:sp>
        <p:nvSpPr>
          <p:cNvPr id="10" name="Oval 9">
            <a:extLst>
              <a:ext uri="{FF2B5EF4-FFF2-40B4-BE49-F238E27FC236}">
                <a16:creationId xmlns:a16="http://schemas.microsoft.com/office/drawing/2014/main" id="{1381BB68-9EC8-48A3-AE39-9ADCBEF1B076}"/>
              </a:ext>
            </a:extLst>
          </p:cNvPr>
          <p:cNvSpPr/>
          <p:nvPr/>
        </p:nvSpPr>
        <p:spPr>
          <a:xfrm>
            <a:off x="636765" y="1531465"/>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black"/>
                </a:solidFill>
                <a:effectLst/>
                <a:uLnTx/>
                <a:uFillTx/>
                <a:latin typeface="Arial Rounded MT Bold" pitchFamily="34" charset="0"/>
                <a:ea typeface="+mn-ea"/>
                <a:cs typeface="+mn-cs"/>
              </a:rPr>
              <a:t>4</a:t>
            </a:r>
            <a:endParaRPr kumimoji="0" lang="en-US" sz="3200" b="0" i="0" u="none" strike="noStrike" kern="0" cap="none" spc="0" normalizeH="0" baseline="0" noProof="0" dirty="0">
              <a:ln>
                <a:noFill/>
              </a:ln>
              <a:solidFill>
                <a:prstClr val="black"/>
              </a:solidFill>
              <a:effectLst/>
              <a:uLnTx/>
              <a:uFillTx/>
              <a:latin typeface="Arial Rounded MT Bold" pitchFamily="34" charset="0"/>
              <a:ea typeface="+mn-ea"/>
              <a:cs typeface="+mn-cs"/>
            </a:endParaRPr>
          </a:p>
        </p:txBody>
      </p:sp>
      <p:sp>
        <p:nvSpPr>
          <p:cNvPr id="11" name="Rectangle 10">
            <a:extLst>
              <a:ext uri="{FF2B5EF4-FFF2-40B4-BE49-F238E27FC236}">
                <a16:creationId xmlns:a16="http://schemas.microsoft.com/office/drawing/2014/main" id="{142239DA-9EC6-4126-89D6-31299AACB111}"/>
              </a:ext>
            </a:extLst>
          </p:cNvPr>
          <p:cNvSpPr/>
          <p:nvPr/>
        </p:nvSpPr>
        <p:spPr>
          <a:xfrm>
            <a:off x="1480624" y="304800"/>
            <a:ext cx="4318811" cy="523220"/>
          </a:xfrm>
          <a:prstGeom prst="rect">
            <a:avLst/>
          </a:prstGeom>
        </p:spPr>
        <p:txBody>
          <a:bodyPr wrap="none">
            <a:spAutoFit/>
          </a:bodyPr>
          <a:lstStyle/>
          <a:p>
            <a:pPr algn="ctr"/>
            <a:r>
              <a:rPr lang="en-US" sz="2800" b="1" dirty="0" err="1">
                <a:solidFill>
                  <a:srgbClr val="E4365F"/>
                </a:solidFill>
                <a:latin typeface="Arial" panose="020B0604020202020204" pitchFamily="34" charset="0"/>
              </a:rPr>
              <a:t>Luyện</a:t>
            </a:r>
            <a:r>
              <a:rPr lang="en-US" sz="2800" b="1" dirty="0">
                <a:solidFill>
                  <a:srgbClr val="E4365F"/>
                </a:solidFill>
                <a:latin typeface="Arial" panose="020B0604020202020204" pitchFamily="34" charset="0"/>
              </a:rPr>
              <a:t> </a:t>
            </a:r>
            <a:r>
              <a:rPr lang="en-US" sz="2800" b="1" dirty="0" err="1">
                <a:solidFill>
                  <a:srgbClr val="E4365F"/>
                </a:solidFill>
                <a:latin typeface="Arial" panose="020B0604020202020204" pitchFamily="34" charset="0"/>
              </a:rPr>
              <a:t>đọc</a:t>
            </a:r>
            <a:r>
              <a:rPr lang="en-US" sz="2800" b="1" dirty="0">
                <a:solidFill>
                  <a:srgbClr val="E4365F"/>
                </a:solidFill>
                <a:latin typeface="Arial" panose="020B0604020202020204" pitchFamily="34" charset="0"/>
              </a:rPr>
              <a:t> </a:t>
            </a:r>
            <a:r>
              <a:rPr lang="en-US" sz="2800" b="1" dirty="0" err="1">
                <a:solidFill>
                  <a:srgbClr val="E4365F"/>
                </a:solidFill>
                <a:latin typeface="Arial" panose="020B0604020202020204" pitchFamily="34" charset="0"/>
              </a:rPr>
              <a:t>nối</a:t>
            </a:r>
            <a:r>
              <a:rPr lang="en-US" sz="2800" b="1" dirty="0">
                <a:solidFill>
                  <a:srgbClr val="E4365F"/>
                </a:solidFill>
                <a:latin typeface="Arial" panose="020B0604020202020204" pitchFamily="34" charset="0"/>
              </a:rPr>
              <a:t> </a:t>
            </a:r>
            <a:r>
              <a:rPr lang="en-US" sz="2800" b="1" dirty="0" err="1">
                <a:solidFill>
                  <a:srgbClr val="E4365F"/>
                </a:solidFill>
                <a:latin typeface="Arial" panose="020B0604020202020204" pitchFamily="34" charset="0"/>
              </a:rPr>
              <a:t>tiếp</a:t>
            </a:r>
            <a:r>
              <a:rPr lang="en-US" sz="2800" b="1" dirty="0">
                <a:solidFill>
                  <a:srgbClr val="E4365F"/>
                </a:solidFill>
                <a:latin typeface="Arial" panose="020B0604020202020204" pitchFamily="34" charset="0"/>
              </a:rPr>
              <a:t> </a:t>
            </a:r>
            <a:r>
              <a:rPr lang="en-US" sz="2800" b="1" dirty="0" err="1">
                <a:solidFill>
                  <a:srgbClr val="E4365F"/>
                </a:solidFill>
                <a:latin typeface="Arial" panose="020B0604020202020204" pitchFamily="34" charset="0"/>
              </a:rPr>
              <a:t>đoạn</a:t>
            </a:r>
            <a:endParaRPr lang="en-US" sz="2800" b="1" dirty="0">
              <a:solidFill>
                <a:srgbClr val="E4365F"/>
              </a:solidFill>
              <a:latin typeface="Arial" panose="020B0604020202020204" pitchFamily="34" charset="0"/>
            </a:endParaRPr>
          </a:p>
        </p:txBody>
      </p:sp>
      <p:cxnSp>
        <p:nvCxnSpPr>
          <p:cNvPr id="2" name="Straight Connector 1">
            <a:extLst>
              <a:ext uri="{FF2B5EF4-FFF2-40B4-BE49-F238E27FC236}">
                <a16:creationId xmlns:a16="http://schemas.microsoft.com/office/drawing/2014/main" id="{8C71DD9D-054B-80AB-6FC7-B6F01DE67C67}"/>
              </a:ext>
            </a:extLst>
          </p:cNvPr>
          <p:cNvCxnSpPr>
            <a:cxnSpLocks/>
          </p:cNvCxnSpPr>
          <p:nvPr/>
        </p:nvCxnSpPr>
        <p:spPr>
          <a:xfrm flipH="1">
            <a:off x="3022743" y="5475794"/>
            <a:ext cx="10742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42888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2"/>
                                        </p:tgtEl>
                                        <p:attrNameLst>
                                          <p:attrName>ppt_w</p:attrName>
                                        </p:attrNameLst>
                                      </p:cBhvr>
                                      <p:tavLst>
                                        <p:tav tm="0">
                                          <p:val>
                                            <p:strVal val="ppt_w"/>
                                          </p:val>
                                        </p:tav>
                                        <p:tav tm="100000">
                                          <p:val>
                                            <p:fltVal val="0"/>
                                          </p:val>
                                        </p:tav>
                                      </p:tavLst>
                                    </p:anim>
                                    <p:anim calcmode="lin" valueType="num">
                                      <p:cBhvr>
                                        <p:cTn id="11" dur="500"/>
                                        <p:tgtEl>
                                          <p:spTgt spid="2"/>
                                        </p:tgtEl>
                                        <p:attrNameLst>
                                          <p:attrName>ppt_h</p:attrName>
                                        </p:attrNameLst>
                                      </p:cBhvr>
                                      <p:tavLst>
                                        <p:tav tm="0">
                                          <p:val>
                                            <p:strVal val="ppt_h"/>
                                          </p:val>
                                        </p:tav>
                                        <p:tav tm="100000">
                                          <p:val>
                                            <p:fltVal val="0"/>
                                          </p:val>
                                        </p:tav>
                                      </p:tavLst>
                                    </p:anim>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2C74A-6561-42F1-AAE6-5A45ACDB1156}"/>
              </a:ext>
            </a:extLst>
          </p:cNvPr>
          <p:cNvSpPr>
            <a:spLocks noGrp="1"/>
          </p:cNvSpPr>
          <p:nvPr>
            <p:ph type="title"/>
          </p:nvPr>
        </p:nvSpPr>
        <p:spPr/>
        <p:txBody>
          <a:bodyPr/>
          <a:lstStyle/>
          <a:p>
            <a:endParaRPr lang="en-US"/>
          </a:p>
        </p:txBody>
      </p:sp>
      <p:pic>
        <p:nvPicPr>
          <p:cNvPr id="3" name="Join_file_213514336">
            <a:hlinkClick r:id="" action="ppaction://media"/>
            <a:extLst>
              <a:ext uri="{FF2B5EF4-FFF2-40B4-BE49-F238E27FC236}">
                <a16:creationId xmlns:a16="http://schemas.microsoft.com/office/drawing/2014/main" id="{B97BC30B-FBA4-4F75-A75D-125933CD314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1448198012"/>
      </p:ext>
    </p:extLst>
  </p:cSld>
  <p:clrMapOvr>
    <a:masterClrMapping/>
  </p:clrMapOvr>
  <p:transition advTm="1000">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01副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 y="0"/>
            <a:ext cx="12188238" cy="688233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圆外"/>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0000" y="585078"/>
            <a:ext cx="6293024" cy="629725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圆内"/>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0000" y="585078"/>
            <a:ext cx="6293024" cy="6297258"/>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圆角 14">
            <a:extLst>
              <a:ext uri="{FF2B5EF4-FFF2-40B4-BE49-F238E27FC236}">
                <a16:creationId xmlns:a16="http://schemas.microsoft.com/office/drawing/2014/main" id="{B0076E71-F7C3-4A53-A849-878E2AAD15E0}"/>
              </a:ext>
            </a:extLst>
          </p:cNvPr>
          <p:cNvSpPr/>
          <p:nvPr/>
        </p:nvSpPr>
        <p:spPr bwMode="auto">
          <a:xfrm>
            <a:off x="3813651" y="497603"/>
            <a:ext cx="4954436" cy="945565"/>
          </a:xfrm>
          <a:prstGeom prst="roundRect">
            <a:avLst/>
          </a:prstGeom>
          <a:solidFill>
            <a:srgbClr val="FFBF8B"/>
          </a:solidFill>
          <a:ln w="12700" cap="flat" cmpd="sng" algn="ctr">
            <a:noFill/>
            <a:prstDash val="solid"/>
            <a:miter lim="800000"/>
          </a:ln>
          <a:effectLst>
            <a:outerShdw blurRad="50800" dist="38100" dir="8100000" algn="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22" name="Group 21">
            <a:extLst>
              <a:ext uri="{FF2B5EF4-FFF2-40B4-BE49-F238E27FC236}">
                <a16:creationId xmlns:a16="http://schemas.microsoft.com/office/drawing/2014/main" id="{3DBF9704-87D5-4C97-AE8E-D8AF7F9E713E}"/>
              </a:ext>
            </a:extLst>
          </p:cNvPr>
          <p:cNvGrpSpPr/>
          <p:nvPr/>
        </p:nvGrpSpPr>
        <p:grpSpPr>
          <a:xfrm>
            <a:off x="-140429" y="1136281"/>
            <a:ext cx="3778010" cy="1812194"/>
            <a:chOff x="-1971768" y="3680456"/>
            <a:chExt cx="3778010" cy="1812194"/>
          </a:xfrm>
        </p:grpSpPr>
        <p:grpSp>
          <p:nvGrpSpPr>
            <p:cNvPr id="23" name="Group 22">
              <a:extLst>
                <a:ext uri="{FF2B5EF4-FFF2-40B4-BE49-F238E27FC236}">
                  <a16:creationId xmlns:a16="http://schemas.microsoft.com/office/drawing/2014/main" id="{67D81EDD-220A-4145-A185-DDF451EF67BE}"/>
                </a:ext>
              </a:extLst>
            </p:cNvPr>
            <p:cNvGrpSpPr/>
            <p:nvPr/>
          </p:nvGrpSpPr>
          <p:grpSpPr>
            <a:xfrm>
              <a:off x="-1358164" y="4457000"/>
              <a:ext cx="3164406" cy="1035650"/>
              <a:chOff x="2873171" y="343910"/>
              <a:chExt cx="2636925" cy="918817"/>
            </a:xfrm>
          </p:grpSpPr>
          <p:sp>
            <p:nvSpPr>
              <p:cNvPr id="25" name="îṥḷíďê">
                <a:extLst>
                  <a:ext uri="{FF2B5EF4-FFF2-40B4-BE49-F238E27FC236}">
                    <a16:creationId xmlns:a16="http://schemas.microsoft.com/office/drawing/2014/main" id="{9D12DA63-739E-4E30-B465-9CB11EA72755}"/>
                  </a:ext>
                </a:extLst>
              </p:cNvPr>
              <p:cNvSpPr/>
              <p:nvPr/>
            </p:nvSpPr>
            <p:spPr bwMode="auto">
              <a:xfrm>
                <a:off x="2873171" y="343910"/>
                <a:ext cx="2636925" cy="918817"/>
              </a:xfrm>
              <a:prstGeom prst="roundRect">
                <a:avLst>
                  <a:gd name="adj" fmla="val 500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26" name="Google Shape;5317;p41">
                <a:extLst>
                  <a:ext uri="{FF2B5EF4-FFF2-40B4-BE49-F238E27FC236}">
                    <a16:creationId xmlns:a16="http://schemas.microsoft.com/office/drawing/2014/main" id="{9D48688C-02FE-4E18-AFBF-AB5BB65111DA}"/>
                  </a:ext>
                </a:extLst>
              </p:cNvPr>
              <p:cNvSpPr txBox="1">
                <a:spLocks/>
              </p:cNvSpPr>
              <p:nvPr/>
            </p:nvSpPr>
            <p:spPr>
              <a:xfrm>
                <a:off x="3368792" y="490595"/>
                <a:ext cx="1898887"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lang="en-US" sz="3600" b="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Bừng</a:t>
                </a:r>
                <a:endPar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grpSp>
        <p:pic>
          <p:nvPicPr>
            <p:cNvPr id="24" name="图片 12">
              <a:extLst>
                <a:ext uri="{FF2B5EF4-FFF2-40B4-BE49-F238E27FC236}">
                  <a16:creationId xmlns:a16="http://schemas.microsoft.com/office/drawing/2014/main" id="{4E851344-4DA1-4974-9282-0E14A1F71BB3}"/>
                </a:ext>
              </a:extLst>
            </p:cNvPr>
            <p:cNvPicPr>
              <a:picLocks noChangeAspect="1"/>
            </p:cNvPicPr>
            <p:nvPr/>
          </p:nvPicPr>
          <p:blipFill rotWithShape="1">
            <a:blip r:embed="rId6"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grpSp>
        <p:nvGrpSpPr>
          <p:cNvPr id="27" name="Group 26">
            <a:extLst>
              <a:ext uri="{FF2B5EF4-FFF2-40B4-BE49-F238E27FC236}">
                <a16:creationId xmlns:a16="http://schemas.microsoft.com/office/drawing/2014/main" id="{6124058B-859B-4F12-A5FD-FCDC126D9A64}"/>
              </a:ext>
            </a:extLst>
          </p:cNvPr>
          <p:cNvGrpSpPr/>
          <p:nvPr/>
        </p:nvGrpSpPr>
        <p:grpSpPr>
          <a:xfrm>
            <a:off x="3436832" y="4378407"/>
            <a:ext cx="7227210" cy="1394819"/>
            <a:chOff x="2873171" y="343910"/>
            <a:chExt cx="3030129" cy="1233031"/>
          </a:xfrm>
        </p:grpSpPr>
        <p:sp>
          <p:nvSpPr>
            <p:cNvPr id="29" name="îṥḷíďê">
              <a:extLst>
                <a:ext uri="{FF2B5EF4-FFF2-40B4-BE49-F238E27FC236}">
                  <a16:creationId xmlns:a16="http://schemas.microsoft.com/office/drawing/2014/main" id="{1E053FE8-3D45-4418-8360-28231F933C8D}"/>
                </a:ext>
              </a:extLst>
            </p:cNvPr>
            <p:cNvSpPr/>
            <p:nvPr/>
          </p:nvSpPr>
          <p:spPr bwMode="auto">
            <a:xfrm>
              <a:off x="2873171" y="343910"/>
              <a:ext cx="3030129" cy="1233031"/>
            </a:xfrm>
            <a:prstGeom prst="roundRect">
              <a:avLst>
                <a:gd name="adj" fmla="val 432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31" name="Google Shape;5317;p41">
              <a:extLst>
                <a:ext uri="{FF2B5EF4-FFF2-40B4-BE49-F238E27FC236}">
                  <a16:creationId xmlns:a16="http://schemas.microsoft.com/office/drawing/2014/main" id="{D594DCEE-5922-45FC-B551-33A5AD2F0EBC}"/>
                </a:ext>
              </a:extLst>
            </p:cNvPr>
            <p:cNvSpPr txBox="1">
              <a:spLocks/>
            </p:cNvSpPr>
            <p:nvPr/>
          </p:nvSpPr>
          <p:spPr>
            <a:xfrm>
              <a:off x="2912213" y="427607"/>
              <a:ext cx="2952044" cy="106563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kumimoji="0" lang="vi-VN"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lang="en-US" altLang="vi-VN" sz="3600" b="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huyển</a:t>
              </a:r>
              <a:r>
                <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từ</a:t>
              </a:r>
              <a:r>
                <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không</a:t>
              </a:r>
              <a:r>
                <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có</a:t>
              </a:r>
              <a:r>
                <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gì</a:t>
              </a:r>
              <a:r>
                <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trở</a:t>
              </a:r>
              <a:r>
                <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thành</a:t>
              </a:r>
              <a:r>
                <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có</a:t>
              </a:r>
              <a:r>
                <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những</a:t>
              </a:r>
              <a:r>
                <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biểu</a:t>
              </a:r>
              <a:r>
                <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hiện</a:t>
              </a:r>
              <a:r>
                <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rõ</a:t>
              </a:r>
              <a:r>
                <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altLang="vi-VN" sz="3600" b="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rệt</a:t>
              </a:r>
              <a:r>
                <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a:t>
              </a:r>
              <a:endParaRPr kumimoji="0" lang="en-US" altLang="vi-VN" sz="3600" b="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3" name="Picture 32" descr="Shape, arrow&#10;&#10;Description automatically generated">
            <a:extLst>
              <a:ext uri="{FF2B5EF4-FFF2-40B4-BE49-F238E27FC236}">
                <a16:creationId xmlns:a16="http://schemas.microsoft.com/office/drawing/2014/main" id="{C3C94311-BF78-48CE-9D61-AA3F7D806E30}"/>
              </a:ext>
            </a:extLst>
          </p:cNvPr>
          <p:cNvPicPr>
            <a:picLocks noChangeAspect="1"/>
          </p:cNvPicPr>
          <p:nvPr/>
        </p:nvPicPr>
        <p:blipFill rotWithShape="1">
          <a:blip r:embed="rId7">
            <a:extLst>
              <a:ext uri="{28A0092B-C50C-407E-A947-70E740481C1C}">
                <a14:useLocalDpi xmlns:a14="http://schemas.microsoft.com/office/drawing/2010/main" val="0"/>
              </a:ext>
            </a:extLst>
          </a:blip>
          <a:srcRect l="33993" t="32690" r="16317" b="50000"/>
          <a:stretch/>
        </p:blipFill>
        <p:spPr>
          <a:xfrm rot="3440861">
            <a:off x="3090424" y="2745257"/>
            <a:ext cx="3156769" cy="1512184"/>
          </a:xfrm>
          <a:prstGeom prst="rect">
            <a:avLst/>
          </a:prstGeom>
        </p:spPr>
      </p:pic>
      <p:pic>
        <p:nvPicPr>
          <p:cNvPr id="34" name="Picture 33" descr="Logo&#10;&#10;Description automatically generated">
            <a:extLst>
              <a:ext uri="{FF2B5EF4-FFF2-40B4-BE49-F238E27FC236}">
                <a16:creationId xmlns:a16="http://schemas.microsoft.com/office/drawing/2014/main" id="{B27CB0BC-0A17-4539-B48F-EC877BCCC8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11004" y="230056"/>
            <a:ext cx="4487092" cy="1738717"/>
          </a:xfrm>
          <a:prstGeom prst="rect">
            <a:avLst/>
          </a:prstGeom>
        </p:spPr>
      </p:pic>
      <p:pic>
        <p:nvPicPr>
          <p:cNvPr id="36" name="Picture 35">
            <a:extLst>
              <a:ext uri="{FF2B5EF4-FFF2-40B4-BE49-F238E27FC236}">
                <a16:creationId xmlns:a16="http://schemas.microsoft.com/office/drawing/2014/main" id="{57B32E26-1D6B-4213-B9E3-971DE74D9E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79396" y="988757"/>
            <a:ext cx="3404377" cy="3768685"/>
          </a:xfrm>
          <a:prstGeom prst="rect">
            <a:avLst/>
          </a:prstGeom>
        </p:spPr>
      </p:pic>
    </p:spTree>
    <p:extLst>
      <p:ext uri="{BB962C8B-B14F-4D97-AF65-F5344CB8AC3E}">
        <p14:creationId xmlns:p14="http://schemas.microsoft.com/office/powerpoint/2010/main" val="1895855566"/>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2D212-7ED5-02AB-F979-16A85916F5DD}"/>
            </a:ext>
          </a:extLst>
        </p:cNvPr>
        <p:cNvGrpSpPr/>
        <p:nvPr/>
      </p:nvGrpSpPr>
      <p:grpSpPr>
        <a:xfrm>
          <a:off x="0" y="0"/>
          <a:ext cx="0" cy="0"/>
          <a:chOff x="0" y="0"/>
          <a:chExt cx="0" cy="0"/>
        </a:xfrm>
      </p:grpSpPr>
      <p:grpSp>
        <p:nvGrpSpPr>
          <p:cNvPr id="35" name="Group 550">
            <a:extLst>
              <a:ext uri="{FF2B5EF4-FFF2-40B4-BE49-F238E27FC236}">
                <a16:creationId xmlns:a16="http://schemas.microsoft.com/office/drawing/2014/main" id="{427CD524-08B5-C181-9A63-5CC738673E59}"/>
              </a:ext>
            </a:extLst>
          </p:cNvPr>
          <p:cNvGrpSpPr>
            <a:grpSpLocks/>
          </p:cNvGrpSpPr>
          <p:nvPr/>
        </p:nvGrpSpPr>
        <p:grpSpPr bwMode="auto">
          <a:xfrm>
            <a:off x="2728698" y="271311"/>
            <a:ext cx="7143420" cy="7220900"/>
            <a:chOff x="295" y="3475"/>
            <a:chExt cx="1407" cy="1407"/>
          </a:xfrm>
        </p:grpSpPr>
        <p:sp>
          <p:nvSpPr>
            <p:cNvPr id="36" name="Oval 551">
              <a:extLst>
                <a:ext uri="{FF2B5EF4-FFF2-40B4-BE49-F238E27FC236}">
                  <a16:creationId xmlns:a16="http://schemas.microsoft.com/office/drawing/2014/main" id="{D207435B-52D3-D464-CAF3-F14A06920D7C}"/>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charset="0"/>
                <a:ea typeface="华文彩云" pitchFamily="2" charset="-122"/>
                <a:cs typeface="+mn-cs"/>
              </a:endParaRPr>
            </a:p>
          </p:txBody>
        </p:sp>
        <p:grpSp>
          <p:nvGrpSpPr>
            <p:cNvPr id="37" name="Group 552">
              <a:extLst>
                <a:ext uri="{FF2B5EF4-FFF2-40B4-BE49-F238E27FC236}">
                  <a16:creationId xmlns:a16="http://schemas.microsoft.com/office/drawing/2014/main" id="{FBAC5EE1-2206-BA9F-A35D-1F0694C8D883}"/>
                </a:ext>
              </a:extLst>
            </p:cNvPr>
            <p:cNvGrpSpPr>
              <a:grpSpLocks/>
            </p:cNvGrpSpPr>
            <p:nvPr/>
          </p:nvGrpSpPr>
          <p:grpSpPr bwMode="auto">
            <a:xfrm>
              <a:off x="476" y="3657"/>
              <a:ext cx="1050" cy="1050"/>
              <a:chOff x="-6056" y="-2208"/>
              <a:chExt cx="2208" cy="2208"/>
            </a:xfrm>
          </p:grpSpPr>
          <p:sp>
            <p:nvSpPr>
              <p:cNvPr id="38" name="Oval 553">
                <a:extLst>
                  <a:ext uri="{FF2B5EF4-FFF2-40B4-BE49-F238E27FC236}">
                    <a16:creationId xmlns:a16="http://schemas.microsoft.com/office/drawing/2014/main" id="{642E5DFA-E6D1-499C-02D1-506D3BC560B2}"/>
                  </a:ext>
                </a:extLst>
              </p:cNvPr>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nvGrpSpPr>
              <p:cNvPr id="39" name="Group 554">
                <a:extLst>
                  <a:ext uri="{FF2B5EF4-FFF2-40B4-BE49-F238E27FC236}">
                    <a16:creationId xmlns:a16="http://schemas.microsoft.com/office/drawing/2014/main" id="{97CF5E06-EC38-56AD-FDF1-878B623869F8}"/>
                  </a:ext>
                </a:extLst>
              </p:cNvPr>
              <p:cNvGrpSpPr>
                <a:grpSpLocks/>
              </p:cNvGrpSpPr>
              <p:nvPr/>
            </p:nvGrpSpPr>
            <p:grpSpPr bwMode="auto">
              <a:xfrm>
                <a:off x="-6056" y="-2208"/>
                <a:ext cx="2208" cy="2208"/>
                <a:chOff x="-4060" y="-879"/>
                <a:chExt cx="2208" cy="2208"/>
              </a:xfrm>
            </p:grpSpPr>
            <p:grpSp>
              <p:nvGrpSpPr>
                <p:cNvPr id="40" name="Group 555">
                  <a:extLst>
                    <a:ext uri="{FF2B5EF4-FFF2-40B4-BE49-F238E27FC236}">
                      <a16:creationId xmlns:a16="http://schemas.microsoft.com/office/drawing/2014/main" id="{7646A92E-1832-D83A-8731-55CEDC43C326}"/>
                    </a:ext>
                  </a:extLst>
                </p:cNvPr>
                <p:cNvGrpSpPr>
                  <a:grpSpLocks/>
                </p:cNvGrpSpPr>
                <p:nvPr/>
              </p:nvGrpSpPr>
              <p:grpSpPr bwMode="auto">
                <a:xfrm>
                  <a:off x="-4060" y="-879"/>
                  <a:ext cx="2208" cy="2208"/>
                  <a:chOff x="-3924" y="-788"/>
                  <a:chExt cx="2208" cy="2208"/>
                </a:xfrm>
              </p:grpSpPr>
              <p:grpSp>
                <p:nvGrpSpPr>
                  <p:cNvPr id="65" name="Group 556">
                    <a:extLst>
                      <a:ext uri="{FF2B5EF4-FFF2-40B4-BE49-F238E27FC236}">
                        <a16:creationId xmlns:a16="http://schemas.microsoft.com/office/drawing/2014/main" id="{70C994B6-56C4-2766-849A-D228B5FF6728}"/>
                      </a:ext>
                    </a:extLst>
                  </p:cNvPr>
                  <p:cNvGrpSpPr>
                    <a:grpSpLocks noChangeAspect="1"/>
                  </p:cNvGrpSpPr>
                  <p:nvPr/>
                </p:nvGrpSpPr>
                <p:grpSpPr bwMode="auto">
                  <a:xfrm>
                    <a:off x="-3924" y="-788"/>
                    <a:ext cx="2208" cy="2202"/>
                    <a:chOff x="168" y="696"/>
                    <a:chExt cx="1429" cy="1429"/>
                  </a:xfrm>
                </p:grpSpPr>
                <p:grpSp>
                  <p:nvGrpSpPr>
                    <p:cNvPr id="75" name="Group 557">
                      <a:extLst>
                        <a:ext uri="{FF2B5EF4-FFF2-40B4-BE49-F238E27FC236}">
                          <a16:creationId xmlns:a16="http://schemas.microsoft.com/office/drawing/2014/main" id="{BFE5C4DE-E067-89A1-091E-64916033F858}"/>
                        </a:ext>
                      </a:extLst>
                    </p:cNvPr>
                    <p:cNvGrpSpPr>
                      <a:grpSpLocks noChangeAspect="1"/>
                    </p:cNvGrpSpPr>
                    <p:nvPr/>
                  </p:nvGrpSpPr>
                  <p:grpSpPr bwMode="auto">
                    <a:xfrm>
                      <a:off x="854" y="696"/>
                      <a:ext cx="56" cy="1429"/>
                      <a:chOff x="845" y="696"/>
                      <a:chExt cx="56" cy="1429"/>
                    </a:xfrm>
                  </p:grpSpPr>
                  <p:sp>
                    <p:nvSpPr>
                      <p:cNvPr id="79" name="AutoShape 558">
                        <a:extLst>
                          <a:ext uri="{FF2B5EF4-FFF2-40B4-BE49-F238E27FC236}">
                            <a16:creationId xmlns:a16="http://schemas.microsoft.com/office/drawing/2014/main" id="{7FCCFCFA-A8D1-AA3A-1D43-87804FF5F542}"/>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80" name="AutoShape 559">
                        <a:extLst>
                          <a:ext uri="{FF2B5EF4-FFF2-40B4-BE49-F238E27FC236}">
                            <a16:creationId xmlns:a16="http://schemas.microsoft.com/office/drawing/2014/main" id="{46E4F175-5C13-3F7B-3737-44CA55506BBD}"/>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76" name="Group 560">
                      <a:extLst>
                        <a:ext uri="{FF2B5EF4-FFF2-40B4-BE49-F238E27FC236}">
                          <a16:creationId xmlns:a16="http://schemas.microsoft.com/office/drawing/2014/main" id="{65287C1A-4475-E916-C187-30735CC80B67}"/>
                        </a:ext>
                      </a:extLst>
                    </p:cNvPr>
                    <p:cNvGrpSpPr>
                      <a:grpSpLocks noChangeAspect="1"/>
                    </p:cNvGrpSpPr>
                    <p:nvPr/>
                  </p:nvGrpSpPr>
                  <p:grpSpPr bwMode="auto">
                    <a:xfrm rot="5400000">
                      <a:off x="855" y="696"/>
                      <a:ext cx="56" cy="1429"/>
                      <a:chOff x="845" y="696"/>
                      <a:chExt cx="56" cy="1429"/>
                    </a:xfrm>
                  </p:grpSpPr>
                  <p:sp>
                    <p:nvSpPr>
                      <p:cNvPr id="77" name="AutoShape 561">
                        <a:extLst>
                          <a:ext uri="{FF2B5EF4-FFF2-40B4-BE49-F238E27FC236}">
                            <a16:creationId xmlns:a16="http://schemas.microsoft.com/office/drawing/2014/main" id="{EA069829-7ADB-2C34-4488-5E7540EC798B}"/>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8" name="AutoShape 562">
                        <a:extLst>
                          <a:ext uri="{FF2B5EF4-FFF2-40B4-BE49-F238E27FC236}">
                            <a16:creationId xmlns:a16="http://schemas.microsoft.com/office/drawing/2014/main" id="{9B81C2CE-4733-DA02-C04E-88DC8A2AE486}"/>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nvGrpSpPr>
                  <p:cNvPr id="66" name="Group 563">
                    <a:extLst>
                      <a:ext uri="{FF2B5EF4-FFF2-40B4-BE49-F238E27FC236}">
                        <a16:creationId xmlns:a16="http://schemas.microsoft.com/office/drawing/2014/main" id="{47EE28CD-E291-EA13-BE89-C3D4531C8729}"/>
                      </a:ext>
                    </a:extLst>
                  </p:cNvPr>
                  <p:cNvGrpSpPr>
                    <a:grpSpLocks noChangeAspect="1"/>
                  </p:cNvGrpSpPr>
                  <p:nvPr/>
                </p:nvGrpSpPr>
                <p:grpSpPr bwMode="auto">
                  <a:xfrm rot="2700000">
                    <a:off x="-3927" y="-785"/>
                    <a:ext cx="2208" cy="2202"/>
                    <a:chOff x="168" y="696"/>
                    <a:chExt cx="1429" cy="1429"/>
                  </a:xfrm>
                </p:grpSpPr>
                <p:grpSp>
                  <p:nvGrpSpPr>
                    <p:cNvPr id="67" name="Group 564">
                      <a:extLst>
                        <a:ext uri="{FF2B5EF4-FFF2-40B4-BE49-F238E27FC236}">
                          <a16:creationId xmlns:a16="http://schemas.microsoft.com/office/drawing/2014/main" id="{0325ECF9-03F9-AB62-1BCF-D1D6F938FFC8}"/>
                        </a:ext>
                      </a:extLst>
                    </p:cNvPr>
                    <p:cNvGrpSpPr>
                      <a:grpSpLocks noChangeAspect="1"/>
                    </p:cNvGrpSpPr>
                    <p:nvPr/>
                  </p:nvGrpSpPr>
                  <p:grpSpPr bwMode="auto">
                    <a:xfrm>
                      <a:off x="854" y="696"/>
                      <a:ext cx="56" cy="1429"/>
                      <a:chOff x="845" y="696"/>
                      <a:chExt cx="56" cy="1429"/>
                    </a:xfrm>
                  </p:grpSpPr>
                  <p:sp>
                    <p:nvSpPr>
                      <p:cNvPr id="73" name="AutoShape 565">
                        <a:extLst>
                          <a:ext uri="{FF2B5EF4-FFF2-40B4-BE49-F238E27FC236}">
                            <a16:creationId xmlns:a16="http://schemas.microsoft.com/office/drawing/2014/main" id="{DE4B8778-BACB-13FE-996E-329B6B369601}"/>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4" name="AutoShape 566">
                        <a:extLst>
                          <a:ext uri="{FF2B5EF4-FFF2-40B4-BE49-F238E27FC236}">
                            <a16:creationId xmlns:a16="http://schemas.microsoft.com/office/drawing/2014/main" id="{DB02B742-16D9-3CCF-6939-167BDCB438B6}"/>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68" name="Group 567">
                      <a:extLst>
                        <a:ext uri="{FF2B5EF4-FFF2-40B4-BE49-F238E27FC236}">
                          <a16:creationId xmlns:a16="http://schemas.microsoft.com/office/drawing/2014/main" id="{2279EF60-8E69-D92B-404B-1B8787D4BC55}"/>
                        </a:ext>
                      </a:extLst>
                    </p:cNvPr>
                    <p:cNvGrpSpPr>
                      <a:grpSpLocks noChangeAspect="1"/>
                    </p:cNvGrpSpPr>
                    <p:nvPr/>
                  </p:nvGrpSpPr>
                  <p:grpSpPr bwMode="auto">
                    <a:xfrm rot="5400000">
                      <a:off x="855" y="696"/>
                      <a:ext cx="56" cy="1429"/>
                      <a:chOff x="845" y="696"/>
                      <a:chExt cx="56" cy="1429"/>
                    </a:xfrm>
                  </p:grpSpPr>
                  <p:sp>
                    <p:nvSpPr>
                      <p:cNvPr id="69" name="AutoShape 568">
                        <a:extLst>
                          <a:ext uri="{FF2B5EF4-FFF2-40B4-BE49-F238E27FC236}">
                            <a16:creationId xmlns:a16="http://schemas.microsoft.com/office/drawing/2014/main" id="{03438886-1651-A40A-98C7-F8905BDB8FEF}"/>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2" name="AutoShape 569">
                        <a:extLst>
                          <a:ext uri="{FF2B5EF4-FFF2-40B4-BE49-F238E27FC236}">
                            <a16:creationId xmlns:a16="http://schemas.microsoft.com/office/drawing/2014/main" id="{106ABCBE-6D61-1494-4B7C-07DE286BAB4A}"/>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grpSp>
              <p:nvGrpSpPr>
                <p:cNvPr id="41" name="Group 570">
                  <a:extLst>
                    <a:ext uri="{FF2B5EF4-FFF2-40B4-BE49-F238E27FC236}">
                      <a16:creationId xmlns:a16="http://schemas.microsoft.com/office/drawing/2014/main" id="{0061BF0B-6B0F-91BB-1F03-BD15CC04D51D}"/>
                    </a:ext>
                  </a:extLst>
                </p:cNvPr>
                <p:cNvGrpSpPr>
                  <a:grpSpLocks/>
                </p:cNvGrpSpPr>
                <p:nvPr/>
              </p:nvGrpSpPr>
              <p:grpSpPr bwMode="auto">
                <a:xfrm rot="1320000">
                  <a:off x="-3742" y="-520"/>
                  <a:ext cx="1546" cy="1546"/>
                  <a:chOff x="-3924" y="-788"/>
                  <a:chExt cx="2208" cy="2208"/>
                </a:xfrm>
              </p:grpSpPr>
              <p:grpSp>
                <p:nvGrpSpPr>
                  <p:cNvPr id="42" name="Group 571">
                    <a:extLst>
                      <a:ext uri="{FF2B5EF4-FFF2-40B4-BE49-F238E27FC236}">
                        <a16:creationId xmlns:a16="http://schemas.microsoft.com/office/drawing/2014/main" id="{A0E96741-DB68-6041-FF41-D8605CCD1D7C}"/>
                      </a:ext>
                    </a:extLst>
                  </p:cNvPr>
                  <p:cNvGrpSpPr>
                    <a:grpSpLocks noChangeAspect="1"/>
                  </p:cNvGrpSpPr>
                  <p:nvPr/>
                </p:nvGrpSpPr>
                <p:grpSpPr bwMode="auto">
                  <a:xfrm>
                    <a:off x="-3924" y="-788"/>
                    <a:ext cx="2208" cy="2202"/>
                    <a:chOff x="168" y="696"/>
                    <a:chExt cx="1429" cy="1429"/>
                  </a:xfrm>
                </p:grpSpPr>
                <p:grpSp>
                  <p:nvGrpSpPr>
                    <p:cNvPr id="59" name="Group 572">
                      <a:extLst>
                        <a:ext uri="{FF2B5EF4-FFF2-40B4-BE49-F238E27FC236}">
                          <a16:creationId xmlns:a16="http://schemas.microsoft.com/office/drawing/2014/main" id="{E894D145-543F-36FF-E564-163E38B855F4}"/>
                        </a:ext>
                      </a:extLst>
                    </p:cNvPr>
                    <p:cNvGrpSpPr>
                      <a:grpSpLocks noChangeAspect="1"/>
                    </p:cNvGrpSpPr>
                    <p:nvPr/>
                  </p:nvGrpSpPr>
                  <p:grpSpPr bwMode="auto">
                    <a:xfrm>
                      <a:off x="854" y="696"/>
                      <a:ext cx="56" cy="1429"/>
                      <a:chOff x="845" y="696"/>
                      <a:chExt cx="56" cy="1429"/>
                    </a:xfrm>
                  </p:grpSpPr>
                  <p:sp>
                    <p:nvSpPr>
                      <p:cNvPr id="63" name="AutoShape 573">
                        <a:extLst>
                          <a:ext uri="{FF2B5EF4-FFF2-40B4-BE49-F238E27FC236}">
                            <a16:creationId xmlns:a16="http://schemas.microsoft.com/office/drawing/2014/main" id="{8EA1A0C5-2B4A-6E33-72AE-C1B12E152943}"/>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64" name="AutoShape 574">
                        <a:extLst>
                          <a:ext uri="{FF2B5EF4-FFF2-40B4-BE49-F238E27FC236}">
                            <a16:creationId xmlns:a16="http://schemas.microsoft.com/office/drawing/2014/main" id="{7AC88289-AFF0-A5D7-A143-9F5334084B0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60" name="Group 575">
                      <a:extLst>
                        <a:ext uri="{FF2B5EF4-FFF2-40B4-BE49-F238E27FC236}">
                          <a16:creationId xmlns:a16="http://schemas.microsoft.com/office/drawing/2014/main" id="{23BD4B7F-F2BA-D3AB-3EFA-9A296F6BA015}"/>
                        </a:ext>
                      </a:extLst>
                    </p:cNvPr>
                    <p:cNvGrpSpPr>
                      <a:grpSpLocks noChangeAspect="1"/>
                    </p:cNvGrpSpPr>
                    <p:nvPr/>
                  </p:nvGrpSpPr>
                  <p:grpSpPr bwMode="auto">
                    <a:xfrm rot="5400000">
                      <a:off x="855" y="696"/>
                      <a:ext cx="56" cy="1429"/>
                      <a:chOff x="845" y="696"/>
                      <a:chExt cx="56" cy="1429"/>
                    </a:xfrm>
                  </p:grpSpPr>
                  <p:sp>
                    <p:nvSpPr>
                      <p:cNvPr id="61" name="AutoShape 576">
                        <a:extLst>
                          <a:ext uri="{FF2B5EF4-FFF2-40B4-BE49-F238E27FC236}">
                            <a16:creationId xmlns:a16="http://schemas.microsoft.com/office/drawing/2014/main" id="{12558B81-6D02-70E6-0D20-D30FFB461AB6}"/>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62" name="AutoShape 577">
                        <a:extLst>
                          <a:ext uri="{FF2B5EF4-FFF2-40B4-BE49-F238E27FC236}">
                            <a16:creationId xmlns:a16="http://schemas.microsoft.com/office/drawing/2014/main" id="{0F89EA4C-8715-2316-E14D-19F972C8AC70}"/>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nvGrpSpPr>
                  <p:cNvPr id="43" name="Group 578">
                    <a:extLst>
                      <a:ext uri="{FF2B5EF4-FFF2-40B4-BE49-F238E27FC236}">
                        <a16:creationId xmlns:a16="http://schemas.microsoft.com/office/drawing/2014/main" id="{902E8FAE-1EDF-3342-B860-1FC450816866}"/>
                      </a:ext>
                    </a:extLst>
                  </p:cNvPr>
                  <p:cNvGrpSpPr>
                    <a:grpSpLocks noChangeAspect="1"/>
                  </p:cNvGrpSpPr>
                  <p:nvPr/>
                </p:nvGrpSpPr>
                <p:grpSpPr bwMode="auto">
                  <a:xfrm rot="2700000">
                    <a:off x="-3927" y="-785"/>
                    <a:ext cx="2208" cy="2202"/>
                    <a:chOff x="168" y="696"/>
                    <a:chExt cx="1429" cy="1429"/>
                  </a:xfrm>
                </p:grpSpPr>
                <p:grpSp>
                  <p:nvGrpSpPr>
                    <p:cNvPr id="44" name="Group 579">
                      <a:extLst>
                        <a:ext uri="{FF2B5EF4-FFF2-40B4-BE49-F238E27FC236}">
                          <a16:creationId xmlns:a16="http://schemas.microsoft.com/office/drawing/2014/main" id="{411F9F0F-461B-1183-3FCA-6F1D7F393358}"/>
                        </a:ext>
                      </a:extLst>
                    </p:cNvPr>
                    <p:cNvGrpSpPr>
                      <a:grpSpLocks noChangeAspect="1"/>
                    </p:cNvGrpSpPr>
                    <p:nvPr/>
                  </p:nvGrpSpPr>
                  <p:grpSpPr bwMode="auto">
                    <a:xfrm>
                      <a:off x="854" y="696"/>
                      <a:ext cx="56" cy="1429"/>
                      <a:chOff x="845" y="696"/>
                      <a:chExt cx="56" cy="1429"/>
                    </a:xfrm>
                  </p:grpSpPr>
                  <p:sp>
                    <p:nvSpPr>
                      <p:cNvPr id="57" name="AutoShape 580">
                        <a:extLst>
                          <a:ext uri="{FF2B5EF4-FFF2-40B4-BE49-F238E27FC236}">
                            <a16:creationId xmlns:a16="http://schemas.microsoft.com/office/drawing/2014/main" id="{4AF79EB3-4C63-E598-A1D8-DD709A530EBE}"/>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58" name="AutoShape 581">
                        <a:extLst>
                          <a:ext uri="{FF2B5EF4-FFF2-40B4-BE49-F238E27FC236}">
                            <a16:creationId xmlns:a16="http://schemas.microsoft.com/office/drawing/2014/main" id="{74E2DE5E-D2A7-32EF-CD47-2422B48EAEA4}"/>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45" name="Group 582">
                      <a:extLst>
                        <a:ext uri="{FF2B5EF4-FFF2-40B4-BE49-F238E27FC236}">
                          <a16:creationId xmlns:a16="http://schemas.microsoft.com/office/drawing/2014/main" id="{D2C48F2A-7357-2763-C55A-3F4131233630}"/>
                        </a:ext>
                      </a:extLst>
                    </p:cNvPr>
                    <p:cNvGrpSpPr>
                      <a:grpSpLocks noChangeAspect="1"/>
                    </p:cNvGrpSpPr>
                    <p:nvPr/>
                  </p:nvGrpSpPr>
                  <p:grpSpPr bwMode="auto">
                    <a:xfrm rot="5400000">
                      <a:off x="855" y="696"/>
                      <a:ext cx="56" cy="1429"/>
                      <a:chOff x="845" y="696"/>
                      <a:chExt cx="56" cy="1429"/>
                    </a:xfrm>
                  </p:grpSpPr>
                  <p:sp>
                    <p:nvSpPr>
                      <p:cNvPr id="47" name="AutoShape 583">
                        <a:extLst>
                          <a:ext uri="{FF2B5EF4-FFF2-40B4-BE49-F238E27FC236}">
                            <a16:creationId xmlns:a16="http://schemas.microsoft.com/office/drawing/2014/main" id="{13502B3B-9424-7F9A-23AC-108E6253DF0B}"/>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56" name="AutoShape 584">
                        <a:extLst>
                          <a:ext uri="{FF2B5EF4-FFF2-40B4-BE49-F238E27FC236}">
                            <a16:creationId xmlns:a16="http://schemas.microsoft.com/office/drawing/2014/main" id="{E83F4ADE-7836-C077-3EC8-D9E87A9B1AD3}"/>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grpSp>
        </p:grpSp>
      </p:grpSp>
      <p:pic>
        <p:nvPicPr>
          <p:cNvPr id="70" name="Picture 69">
            <a:extLst>
              <a:ext uri="{FF2B5EF4-FFF2-40B4-BE49-F238E27FC236}">
                <a16:creationId xmlns:a16="http://schemas.microsoft.com/office/drawing/2014/main" id="{0E0EBE96-8AB0-9325-3EC3-4000890ABE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10160935" y="4973841"/>
            <a:ext cx="2452606" cy="1609523"/>
          </a:xfrm>
          <a:prstGeom prst="rect">
            <a:avLst/>
          </a:prstGeom>
        </p:spPr>
      </p:pic>
      <p:pic>
        <p:nvPicPr>
          <p:cNvPr id="71" name="Picture 70">
            <a:extLst>
              <a:ext uri="{FF2B5EF4-FFF2-40B4-BE49-F238E27FC236}">
                <a16:creationId xmlns:a16="http://schemas.microsoft.com/office/drawing/2014/main" id="{C04DE9CC-66D4-C783-ECB6-108D95956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10783">
            <a:off x="-220488" y="4967956"/>
            <a:ext cx="3262566" cy="1657176"/>
          </a:xfrm>
          <a:prstGeom prst="rect">
            <a:avLst/>
          </a:prstGeom>
        </p:spPr>
      </p:pic>
      <p:pic>
        <p:nvPicPr>
          <p:cNvPr id="5" name="Picture 4">
            <a:extLst>
              <a:ext uri="{FF2B5EF4-FFF2-40B4-BE49-F238E27FC236}">
                <a16:creationId xmlns:a16="http://schemas.microsoft.com/office/drawing/2014/main" id="{E738803B-E3E6-F90A-FD1B-7950E7B558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3498" y="133483"/>
            <a:ext cx="982689" cy="982689"/>
          </a:xfrm>
          <a:prstGeom prst="rect">
            <a:avLst/>
          </a:prstGeom>
        </p:spPr>
      </p:pic>
      <p:sp>
        <p:nvSpPr>
          <p:cNvPr id="82" name="Google Shape;487;p33">
            <a:extLst>
              <a:ext uri="{FF2B5EF4-FFF2-40B4-BE49-F238E27FC236}">
                <a16:creationId xmlns:a16="http://schemas.microsoft.com/office/drawing/2014/main" id="{0ED85B4E-6533-D68E-D8EA-BD4A50ECFB8A}"/>
              </a:ext>
            </a:extLst>
          </p:cNvPr>
          <p:cNvSpPr txBox="1">
            <a:spLocks/>
          </p:cNvSpPr>
          <p:nvPr/>
        </p:nvSpPr>
        <p:spPr>
          <a:xfrm>
            <a:off x="700692" y="282963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8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Bubblegum Sans"/>
              </a:rPr>
              <a:t>LUYỆN ĐỌC HIỂU</a:t>
            </a:r>
            <a:endParaRPr kumimoji="0" lang="en-US" sz="8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Bubblegum Sans"/>
            </a:endParaRPr>
          </a:p>
        </p:txBody>
      </p:sp>
    </p:spTree>
    <p:extLst>
      <p:ext uri="{BB962C8B-B14F-4D97-AF65-F5344CB8AC3E}">
        <p14:creationId xmlns:p14="http://schemas.microsoft.com/office/powerpoint/2010/main" val="4231977454"/>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35"/>
                                        </p:tgtEl>
                                      </p:cBhvr>
                                      <p:by x="400000" y="400000"/>
                                    </p:animScale>
                                  </p:childTnLst>
                                </p:cTn>
                              </p:par>
                              <p:par>
                                <p:cTn id="9" presetID="6" presetClass="emph" presetSubtype="0" autoRev="1" fill="hold" nodeType="withEffect">
                                  <p:stCondLst>
                                    <p:cond delay="0"/>
                                  </p:stCondLst>
                                  <p:childTnLst>
                                    <p:animScale>
                                      <p:cBhvr>
                                        <p:cTn id="10" dur="3000" fill="hold"/>
                                        <p:tgtEl>
                                          <p:spTgt spid="35"/>
                                        </p:tgtEl>
                                      </p:cBhvr>
                                      <p:by x="400000" y="400000"/>
                                    </p:animScale>
                                  </p:childTnLst>
                                </p:cTn>
                              </p:par>
                              <p:par>
                                <p:cTn id="11" presetID="10" presetClass="exit" presetSubtype="0" fill="hold" nodeType="withEffect">
                                  <p:stCondLst>
                                    <p:cond delay="0"/>
                                  </p:stCondLst>
                                  <p:childTnLst>
                                    <p:animEffect transition="out" filter="fade">
                                      <p:cBhvr>
                                        <p:cTn id="12" dur="4600"/>
                                        <p:tgtEl>
                                          <p:spTgt spid="35"/>
                                        </p:tgtEl>
                                      </p:cBhvr>
                                    </p:animEffect>
                                    <p:set>
                                      <p:cBhvr>
                                        <p:cTn id="13" dur="1" fill="hold">
                                          <p:stCondLst>
                                            <p:cond delay="45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a:extLst>
            <a:ext uri="{FF2B5EF4-FFF2-40B4-BE49-F238E27FC236}">
              <a16:creationId xmlns:a16="http://schemas.microsoft.com/office/drawing/2014/main" id="{F8A79C5F-3E06-98A2-1910-BFA5EB894BE3}"/>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5BF600C-ECD1-2F8E-AEC8-F38F94C00B3F}"/>
              </a:ext>
            </a:extLst>
          </p:cNvPr>
          <p:cNvSpPr/>
          <p:nvPr/>
        </p:nvSpPr>
        <p:spPr>
          <a:xfrm>
            <a:off x="228600" y="133350"/>
            <a:ext cx="11791950" cy="6419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00D49F95-BB56-2C14-0212-1D68A260DE31}"/>
              </a:ext>
            </a:extLst>
          </p:cNvPr>
          <p:cNvSpPr/>
          <p:nvPr/>
        </p:nvSpPr>
        <p:spPr>
          <a:xfrm>
            <a:off x="1412426" y="15913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 panose="020B0604020202020204" pitchFamily="34" charset="0"/>
                <a:ea typeface="inpin heiti" charset="-122"/>
                <a:cs typeface="Arial" panose="020B0604020202020204" pitchFamily="34" charset="0"/>
              </a:rPr>
              <a:t>Cùng</a:t>
            </a:r>
            <a:r>
              <a:rPr kumimoji="0" lang="en-US" altLang="zh-CN" sz="3200" b="1" i="0" u="none" strike="noStrike" kern="1200" cap="none" spc="0" normalizeH="0" baseline="0" noProof="0" dirty="0">
                <a:ln>
                  <a:noFill/>
                </a:ln>
                <a:solidFill>
                  <a:srgbClr val="7030A0"/>
                </a:solidFill>
                <a:effectLst/>
                <a:uLnTx/>
                <a:uFillTx/>
                <a:latin typeface="Arial" panose="020B0604020202020204" pitchFamily="34" charset="0"/>
                <a:ea typeface="inpin heiti" charset="-122"/>
                <a:cs typeface="Arial" panose="020B0604020202020204"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 panose="020B0604020202020204" pitchFamily="34" charset="0"/>
                <a:ea typeface="inpin heiti" charset="-122"/>
                <a:cs typeface="Arial" panose="020B0604020202020204" pitchFamily="34" charset="0"/>
              </a:rPr>
              <a:t>tìm</a:t>
            </a:r>
            <a:r>
              <a:rPr kumimoji="0" lang="en-US" altLang="zh-CN" sz="3200" b="1" i="0" u="none" strike="noStrike" kern="1200" cap="none" spc="0" normalizeH="0" baseline="0" noProof="0" dirty="0">
                <a:ln>
                  <a:noFill/>
                </a:ln>
                <a:solidFill>
                  <a:srgbClr val="7030A0"/>
                </a:solidFill>
                <a:effectLst/>
                <a:uLnTx/>
                <a:uFillTx/>
                <a:latin typeface="Arial" panose="020B0604020202020204" pitchFamily="34" charset="0"/>
                <a:ea typeface="inpin heiti" charset="-122"/>
                <a:cs typeface="Arial" panose="020B0604020202020204"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 panose="020B0604020202020204" pitchFamily="34" charset="0"/>
                <a:ea typeface="inpin heiti" charset="-122"/>
                <a:cs typeface="Arial" panose="020B0604020202020204"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 panose="020B0604020202020204" pitchFamily="34" charset="0"/>
              <a:ea typeface="inpin heiti" charset="-122"/>
              <a:cs typeface="Arial" panose="020B0604020202020204" pitchFamily="34" charset="0"/>
            </a:endParaRPr>
          </a:p>
        </p:txBody>
      </p:sp>
      <p:sp>
        <p:nvSpPr>
          <p:cNvPr id="30" name="Rectangle 29">
            <a:extLst>
              <a:ext uri="{FF2B5EF4-FFF2-40B4-BE49-F238E27FC236}">
                <a16:creationId xmlns:a16="http://schemas.microsoft.com/office/drawing/2014/main" id="{6289622D-BC95-A187-6BD6-95BED8FC944D}"/>
              </a:ext>
            </a:extLst>
          </p:cNvPr>
          <p:cNvSpPr/>
          <p:nvPr/>
        </p:nvSpPr>
        <p:spPr>
          <a:xfrm>
            <a:off x="770375" y="1230074"/>
            <a:ext cx="9762841" cy="403187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70C0"/>
                </a:solidFill>
                <a:effectLst/>
                <a:uLnTx/>
                <a:uFillTx/>
                <a:latin typeface="Arial" panose="020B0604020202020204" pitchFamily="34" charset="0"/>
                <a:ea typeface="inpin heiti" charset="-122"/>
                <a:cs typeface="Arial" panose="020B0604020202020204" pitchFamily="34" charset="0"/>
              </a:rPr>
              <a:t>1.	Ban đầu, vì sao các loài hoa trong vườn không chú ý đến cây hoa đào?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70C0"/>
                </a:solidFill>
                <a:effectLst/>
                <a:uLnTx/>
                <a:uFillTx/>
                <a:latin typeface="Arial" panose="020B0604020202020204" pitchFamily="34" charset="0"/>
                <a:ea typeface="inpin heiti" charset="-122"/>
                <a:cs typeface="Arial" panose="020B0604020202020204" pitchFamily="34" charset="0"/>
              </a:rPr>
              <a:t>2.	Mùa xuân đến, cây hoa đào thay đổi như thế nào?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70C0"/>
                </a:solidFill>
                <a:effectLst/>
                <a:uLnTx/>
                <a:uFillTx/>
                <a:latin typeface="Arial" panose="020B0604020202020204" pitchFamily="34" charset="0"/>
                <a:ea typeface="inpin heiti" charset="-122"/>
                <a:cs typeface="Arial" panose="020B0604020202020204" pitchFamily="34" charset="0"/>
              </a:rPr>
              <a:t>3.	Theo cây hoa đào, nhờ đâu mà nó có được những bông hoa đẹp?</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70C0"/>
                </a:solidFill>
                <a:effectLst/>
                <a:uLnTx/>
                <a:uFillTx/>
                <a:latin typeface="Arial" panose="020B0604020202020204" pitchFamily="34" charset="0"/>
                <a:ea typeface="inpin heiti" charset="-122"/>
                <a:cs typeface="Arial" panose="020B0604020202020204" pitchFamily="34" charset="0"/>
              </a:rPr>
              <a:t>4.	Vì sao các loài hoa cảm thấy xấu hổ sau khi nghe hoa đào trả lời?</a:t>
            </a:r>
            <a:endParaRPr kumimoji="0" lang="en-US" altLang="zh-CN" sz="3200" b="0" i="0" u="none" strike="noStrike" kern="1200" cap="none" spc="0" normalizeH="0" baseline="0" noProof="0">
              <a:ln>
                <a:noFill/>
              </a:ln>
              <a:solidFill>
                <a:srgbClr val="0070C0"/>
              </a:solidFill>
              <a:effectLst/>
              <a:uLnTx/>
              <a:uFillTx/>
              <a:latin typeface="Calibri"/>
              <a:ea typeface="inpin heiti" charset="-122"/>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0070C0"/>
                </a:solidFill>
                <a:effectLst/>
                <a:uLnTx/>
                <a:uFillTx/>
                <a:latin typeface="Arial" panose="020B0604020202020204" pitchFamily="34" charset="0"/>
                <a:ea typeface="inpin heiti" charset="-122"/>
                <a:cs typeface="Arial" panose="020B0604020202020204" pitchFamily="34" charset="0"/>
              </a:rPr>
              <a:t>5. Cây hoa đào có gì đáng khen?</a:t>
            </a:r>
            <a:endParaRPr kumimoji="0" lang="zh-CN" altLang="en-US" sz="3200" b="0"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Arial" panose="020B0604020202020204" pitchFamily="34" charset="0"/>
            </a:endParaRPr>
          </a:p>
        </p:txBody>
      </p:sp>
    </p:spTree>
    <p:extLst>
      <p:ext uri="{BB962C8B-B14F-4D97-AF65-F5344CB8AC3E}">
        <p14:creationId xmlns:p14="http://schemas.microsoft.com/office/powerpoint/2010/main" val="271321006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rcRect l="1223" r="938"/>
          <a:stretch>
            <a:fillRect/>
          </a:stretch>
        </p:blipFill>
        <p:spPr>
          <a:xfrm>
            <a:off x="0" y="-594"/>
            <a:ext cx="12192000" cy="6858594"/>
          </a:xfrm>
          <a:custGeom>
            <a:avLst/>
            <a:gdLst>
              <a:gd name="connsiteX0" fmla="*/ 0 w 12192000"/>
              <a:gd name="connsiteY0" fmla="*/ 0 h 6858594"/>
              <a:gd name="connsiteX1" fmla="*/ 12192000 w 12192000"/>
              <a:gd name="connsiteY1" fmla="*/ 0 h 6858594"/>
              <a:gd name="connsiteX2" fmla="*/ 12192000 w 12192000"/>
              <a:gd name="connsiteY2" fmla="*/ 6858594 h 6858594"/>
              <a:gd name="connsiteX3" fmla="*/ 0 w 12192000"/>
              <a:gd name="connsiteY3" fmla="*/ 6858594 h 6858594"/>
            </a:gdLst>
            <a:ahLst/>
            <a:cxnLst>
              <a:cxn ang="0">
                <a:pos x="connsiteX0" y="connsiteY0"/>
              </a:cxn>
              <a:cxn ang="0">
                <a:pos x="connsiteX1" y="connsiteY1"/>
              </a:cxn>
              <a:cxn ang="0">
                <a:pos x="connsiteX2" y="connsiteY2"/>
              </a:cxn>
              <a:cxn ang="0">
                <a:pos x="connsiteX3" y="connsiteY3"/>
              </a:cxn>
            </a:cxnLst>
            <a:rect l="l" t="t" r="r" b="b"/>
            <a:pathLst>
              <a:path w="12192000" h="6858594">
                <a:moveTo>
                  <a:pt x="0" y="0"/>
                </a:moveTo>
                <a:lnTo>
                  <a:pt x="12192000" y="0"/>
                </a:lnTo>
                <a:lnTo>
                  <a:pt x="12192000" y="6858594"/>
                </a:lnTo>
                <a:lnTo>
                  <a:pt x="0" y="6858594"/>
                </a:lnTo>
                <a:close/>
              </a:path>
            </a:pathLst>
          </a:custGeom>
        </p:spPr>
      </p:pic>
      <p:sp>
        <p:nvSpPr>
          <p:cNvPr id="3" name="矩形 32">
            <a:extLst>
              <a:ext uri="{FF2B5EF4-FFF2-40B4-BE49-F238E27FC236}">
                <a16:creationId xmlns:a16="http://schemas.microsoft.com/office/drawing/2014/main" id="{D272AE16-E0EF-4231-ABD5-659E321B85CE}"/>
              </a:ext>
            </a:extLst>
          </p:cNvPr>
          <p:cNvSpPr/>
          <p:nvPr/>
        </p:nvSpPr>
        <p:spPr>
          <a:xfrm>
            <a:off x="277586" y="506186"/>
            <a:ext cx="11642271" cy="5861957"/>
          </a:xfrm>
          <a:prstGeom prst="rect">
            <a:avLst/>
          </a:prstGeom>
          <a:solidFill>
            <a:sysClr val="window" lastClr="FFFFFF">
              <a:alpha val="9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107号-萌趣欢乐体" panose="020F0502020204030204"/>
              <a:ea typeface="字魂107号-萌趣欢乐体"/>
              <a:cs typeface="+mn-ea"/>
              <a:sym typeface="+mn-lt"/>
            </a:endParaRPr>
          </a:p>
        </p:txBody>
      </p:sp>
      <p:sp>
        <p:nvSpPr>
          <p:cNvPr id="4" name="矩形 33">
            <a:extLst>
              <a:ext uri="{FF2B5EF4-FFF2-40B4-BE49-F238E27FC236}">
                <a16:creationId xmlns:a16="http://schemas.microsoft.com/office/drawing/2014/main" id="{20F52424-A0E8-4BFD-AB71-316BF51F0736}"/>
              </a:ext>
            </a:extLst>
          </p:cNvPr>
          <p:cNvSpPr/>
          <p:nvPr/>
        </p:nvSpPr>
        <p:spPr>
          <a:xfrm>
            <a:off x="429245" y="673131"/>
            <a:ext cx="11177456" cy="5678683"/>
          </a:xfrm>
          <a:prstGeom prst="rect">
            <a:avLst/>
          </a:prstGeom>
          <a:noFill/>
          <a:ln w="12700" cap="flat" cmpd="sng" algn="ctr">
            <a:solidFill>
              <a:srgbClr val="88CBB9"/>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07号-萌趣欢乐体" panose="020F0502020204030204"/>
              <a:ea typeface="字魂107号-萌趣欢乐体"/>
              <a:cs typeface="+mn-ea"/>
              <a:sym typeface="+mn-lt"/>
            </a:endParaRPr>
          </a:p>
        </p:txBody>
      </p:sp>
      <p:pic>
        <p:nvPicPr>
          <p:cNvPr id="9" name="Picture 8">
            <a:extLst>
              <a:ext uri="{FF2B5EF4-FFF2-40B4-BE49-F238E27FC236}">
                <a16:creationId xmlns:a16="http://schemas.microsoft.com/office/drawing/2014/main" id="{2CC009D4-FCF6-4C0B-B8F9-2354265337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55" y="272060"/>
            <a:ext cx="802142" cy="802142"/>
          </a:xfrm>
          <a:prstGeom prst="rect">
            <a:avLst/>
          </a:prstGeom>
        </p:spPr>
      </p:pic>
      <p:pic>
        <p:nvPicPr>
          <p:cNvPr id="13" name="Picture 12">
            <a:extLst>
              <a:ext uri="{FF2B5EF4-FFF2-40B4-BE49-F238E27FC236}">
                <a16:creationId xmlns:a16="http://schemas.microsoft.com/office/drawing/2014/main" id="{EBDE5700-3CFD-418B-AD58-4F77D0B109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3681" y="5746578"/>
            <a:ext cx="1617920" cy="1483093"/>
          </a:xfrm>
          <a:prstGeom prst="rect">
            <a:avLst/>
          </a:prstGeom>
        </p:spPr>
      </p:pic>
      <p:pic>
        <p:nvPicPr>
          <p:cNvPr id="15" name="Picture 14">
            <a:extLst>
              <a:ext uri="{FF2B5EF4-FFF2-40B4-BE49-F238E27FC236}">
                <a16:creationId xmlns:a16="http://schemas.microsoft.com/office/drawing/2014/main" id="{27B6359C-CE7A-40EF-984F-F0A79F5F31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02443" y="5722947"/>
            <a:ext cx="1873219" cy="1873219"/>
          </a:xfrm>
          <a:prstGeom prst="rect">
            <a:avLst/>
          </a:prstGeom>
        </p:spPr>
      </p:pic>
      <p:pic>
        <p:nvPicPr>
          <p:cNvPr id="17" name="Picture 16">
            <a:extLst>
              <a:ext uri="{FF2B5EF4-FFF2-40B4-BE49-F238E27FC236}">
                <a16:creationId xmlns:a16="http://schemas.microsoft.com/office/drawing/2014/main" id="{AA3FB59F-F218-4427-841A-B5AAE9B392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9297" y="-370562"/>
            <a:ext cx="3156157" cy="3156157"/>
          </a:xfrm>
          <a:prstGeom prst="rect">
            <a:avLst/>
          </a:prstGeom>
        </p:spPr>
      </p:pic>
      <p:pic>
        <p:nvPicPr>
          <p:cNvPr id="21" name="Picture 20">
            <a:extLst>
              <a:ext uri="{FF2B5EF4-FFF2-40B4-BE49-F238E27FC236}">
                <a16:creationId xmlns:a16="http://schemas.microsoft.com/office/drawing/2014/main" id="{780E78EF-B41C-4839-80BF-F851F39EE8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8373" y="6126370"/>
            <a:ext cx="1953117" cy="1953117"/>
          </a:xfrm>
          <a:prstGeom prst="rect">
            <a:avLst/>
          </a:prstGeom>
        </p:spPr>
      </p:pic>
      <p:pic>
        <p:nvPicPr>
          <p:cNvPr id="23" name="Picture 22">
            <a:extLst>
              <a:ext uri="{FF2B5EF4-FFF2-40B4-BE49-F238E27FC236}">
                <a16:creationId xmlns:a16="http://schemas.microsoft.com/office/drawing/2014/main" id="{A91B70B7-A840-4AD6-9222-0F01ED9251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4569" y="4963120"/>
            <a:ext cx="3143935" cy="3143935"/>
          </a:xfrm>
          <a:prstGeom prst="rect">
            <a:avLst/>
          </a:prstGeom>
        </p:spPr>
      </p:pic>
      <p:pic>
        <p:nvPicPr>
          <p:cNvPr id="27" name="图片 10" descr="图片包含 物体&#10;&#10;自动生成的说明">
            <a:extLst>
              <a:ext uri="{FF2B5EF4-FFF2-40B4-BE49-F238E27FC236}">
                <a16:creationId xmlns:a16="http://schemas.microsoft.com/office/drawing/2014/main" id="{A0D03FEC-E922-4D6B-8807-DAC5A61FD44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9825"/>
          <a:stretch/>
        </p:blipFill>
        <p:spPr>
          <a:xfrm>
            <a:off x="11434521" y="107340"/>
            <a:ext cx="1390174" cy="2440256"/>
          </a:xfrm>
          <a:prstGeom prst="rect">
            <a:avLst/>
          </a:prstGeom>
        </p:spPr>
      </p:pic>
      <p:sp>
        <p:nvSpPr>
          <p:cNvPr id="16" name="Rectangle: Rounded Corners 15">
            <a:extLst>
              <a:ext uri="{FF2B5EF4-FFF2-40B4-BE49-F238E27FC236}">
                <a16:creationId xmlns:a16="http://schemas.microsoft.com/office/drawing/2014/main" id="{8F431B80-2AA9-404E-82AB-F1A5FBDB1656}"/>
              </a:ext>
            </a:extLst>
          </p:cNvPr>
          <p:cNvSpPr/>
          <p:nvPr/>
        </p:nvSpPr>
        <p:spPr>
          <a:xfrm>
            <a:off x="228600" y="489856"/>
            <a:ext cx="11791950" cy="60633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PA_库_组合 5">
            <a:extLst>
              <a:ext uri="{FF2B5EF4-FFF2-40B4-BE49-F238E27FC236}">
                <a16:creationId xmlns:a16="http://schemas.microsoft.com/office/drawing/2014/main" id="{DA11F0DD-1100-45A7-B691-AC459EBE6CC0}"/>
              </a:ext>
            </a:extLst>
          </p:cNvPr>
          <p:cNvGrpSpPr/>
          <p:nvPr>
            <p:custDataLst>
              <p:tags r:id="rId1"/>
            </p:custDataLst>
          </p:nvPr>
        </p:nvGrpSpPr>
        <p:grpSpPr>
          <a:xfrm>
            <a:off x="985228" y="778532"/>
            <a:ext cx="587835" cy="716799"/>
            <a:chOff x="1836100" y="2332000"/>
            <a:chExt cx="1572829" cy="875132"/>
          </a:xfrm>
        </p:grpSpPr>
        <p:sp>
          <p:nvSpPr>
            <p:cNvPr id="22" name="任意多边形 10">
              <a:extLst>
                <a:ext uri="{FF2B5EF4-FFF2-40B4-BE49-F238E27FC236}">
                  <a16:creationId xmlns:a16="http://schemas.microsoft.com/office/drawing/2014/main" id="{92E4C598-2797-4344-B377-779CE07BB25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4" name="任意多边形 11">
              <a:extLst>
                <a:ext uri="{FF2B5EF4-FFF2-40B4-BE49-F238E27FC236}">
                  <a16:creationId xmlns:a16="http://schemas.microsoft.com/office/drawing/2014/main" id="{FB47F2EE-346B-4700-9D61-B2B54DEC408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 name="文本框 12">
              <a:extLst>
                <a:ext uri="{FF2B5EF4-FFF2-40B4-BE49-F238E27FC236}">
                  <a16:creationId xmlns:a16="http://schemas.microsoft.com/office/drawing/2014/main" id="{A1168779-7777-4FAB-9B9F-4E3BEBE1D720}"/>
                </a:ext>
              </a:extLst>
            </p:cNvPr>
            <p:cNvSpPr txBox="1"/>
            <p:nvPr/>
          </p:nvSpPr>
          <p:spPr>
            <a:xfrm>
              <a:off x="2222349" y="2332000"/>
              <a:ext cx="756775" cy="875132"/>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rPr>
                <a:t>1</a:t>
              </a:r>
            </a:p>
          </p:txBody>
        </p:sp>
      </p:grpSp>
      <p:sp>
        <p:nvSpPr>
          <p:cNvPr id="30" name="Rectangle 29">
            <a:extLst>
              <a:ext uri="{FF2B5EF4-FFF2-40B4-BE49-F238E27FC236}">
                <a16:creationId xmlns:a16="http://schemas.microsoft.com/office/drawing/2014/main" id="{C82EE9CE-4101-460E-B23E-2DA969AEBF05}"/>
              </a:ext>
            </a:extLst>
          </p:cNvPr>
          <p:cNvSpPr/>
          <p:nvPr/>
        </p:nvSpPr>
        <p:spPr>
          <a:xfrm>
            <a:off x="1717421" y="82909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70C0"/>
                </a:solidFill>
                <a:effectLst/>
                <a:uLnTx/>
                <a:uFillTx/>
                <a:latin typeface="Arial" panose="020B0604020202020204" pitchFamily="34" charset="0"/>
                <a:ea typeface="inpin heiti" charset="-122"/>
                <a:cs typeface="Arial" panose="020B0604020202020204" pitchFamily="34" charset="0"/>
              </a:rPr>
              <a:t>1.	Ban đầu, vì sao các loài hoa trong vườn không chú ý đến cây hoa đào?</a:t>
            </a:r>
            <a:endParaRPr kumimoji="0" lang="vi-VN" altLang="zh-CN" sz="3200" b="0" i="0" u="none" strike="noStrike" kern="1200" cap="none" spc="0" normalizeH="0" baseline="0" noProof="0" dirty="0" err="1">
              <a:ln>
                <a:noFill/>
              </a:ln>
              <a:solidFill>
                <a:srgbClr val="0070C0"/>
              </a:solidFill>
              <a:effectLst/>
              <a:uLnTx/>
              <a:uFillTx/>
              <a:latin typeface="Arial" panose="020B0604020202020204" pitchFamily="34" charset="0"/>
              <a:ea typeface="inpin heiti" charset="-122"/>
              <a:cs typeface="Arial" panose="020B0604020202020204" pitchFamily="34" charset="0"/>
            </a:endParaRPr>
          </a:p>
        </p:txBody>
      </p:sp>
      <p:sp>
        <p:nvSpPr>
          <p:cNvPr id="31" name="Rectangle 30">
            <a:extLst>
              <a:ext uri="{FF2B5EF4-FFF2-40B4-BE49-F238E27FC236}">
                <a16:creationId xmlns:a16="http://schemas.microsoft.com/office/drawing/2014/main" id="{9D647742-7BE5-46A7-94CF-38C30F521FC5}"/>
              </a:ext>
            </a:extLst>
          </p:cNvPr>
          <p:cNvSpPr/>
          <p:nvPr/>
        </p:nvSpPr>
        <p:spPr>
          <a:xfrm>
            <a:off x="1412426" y="2113426"/>
            <a:ext cx="10017077" cy="584775"/>
          </a:xfrm>
          <a:prstGeom prst="rect">
            <a:avLst/>
          </a:prstGeom>
        </p:spPr>
        <p:txBody>
          <a:bodyPr wrap="square">
            <a:spAutoFit/>
          </a:bodyPr>
          <a:lstStyle/>
          <a:p>
            <a:pPr lvl="0" algn="just">
              <a:defRPr/>
            </a:pPr>
            <a:r>
              <a:rPr lang="vi-VN" altLang="zh-CN" sz="3200" dirty="0">
                <a:solidFill>
                  <a:srgbClr val="FF0000"/>
                </a:solidFill>
                <a:ea typeface="inpin heiti" charset="-122"/>
                <a:cs typeface="Arial" panose="020B0604020202020204" pitchFamily="34" charset="0"/>
              </a:rPr>
              <a:t>Em đọc kĩ đoạn văn thứ nhất</a:t>
            </a:r>
          </a:p>
        </p:txBody>
      </p:sp>
      <p:sp>
        <p:nvSpPr>
          <p:cNvPr id="32" name="Rectangle 31">
            <a:extLst>
              <a:ext uri="{FF2B5EF4-FFF2-40B4-BE49-F238E27FC236}">
                <a16:creationId xmlns:a16="http://schemas.microsoft.com/office/drawing/2014/main" id="{DF63A5A0-11AB-4598-B41C-46942AA53E56}"/>
              </a:ext>
            </a:extLst>
          </p:cNvPr>
          <p:cNvSpPr/>
          <p:nvPr/>
        </p:nvSpPr>
        <p:spPr>
          <a:xfrm>
            <a:off x="1412425" y="3450051"/>
            <a:ext cx="10017077" cy="2062103"/>
          </a:xfrm>
          <a:prstGeom prst="rect">
            <a:avLst/>
          </a:prstGeom>
        </p:spPr>
        <p:txBody>
          <a:bodyPr wrap="square">
            <a:spAutoFit/>
          </a:bodyPr>
          <a:lstStyle/>
          <a:p>
            <a:pPr lvl="0" algn="just">
              <a:defRPr/>
            </a:pPr>
            <a:r>
              <a:rPr lang="vi-VN" altLang="zh-CN" sz="3200" dirty="0">
                <a:solidFill>
                  <a:srgbClr val="00B050"/>
                </a:solidFill>
                <a:ea typeface="inpin heiti" charset="-122"/>
                <a:cs typeface="Arial" panose="020B0604020202020204" pitchFamily="34" charset="0"/>
              </a:rPr>
              <a:t>Ban đầu, các loài hoa trong vườn không chú ý đến cây hoa đào vì: loài hoa nào cũng cho là mình đẹp nhất</a:t>
            </a:r>
            <a:r>
              <a:rPr lang="vi-VN" altLang="zh-CN" sz="3200">
                <a:solidFill>
                  <a:srgbClr val="00B050"/>
                </a:solidFill>
                <a:ea typeface="inpin heiti" charset="-122"/>
                <a:cs typeface="Arial" panose="020B0604020202020204" pitchFamily="34" charset="0"/>
              </a:rPr>
              <a:t>. </a:t>
            </a:r>
            <a:endParaRPr lang="vi-VN" altLang="zh-CN" sz="3200" dirty="0">
              <a:solidFill>
                <a:srgbClr val="00B050"/>
              </a:solidFill>
              <a:ea typeface="inpin heiti" charset="-122"/>
              <a:cs typeface="Arial" panose="020B0604020202020204" pitchFamily="34" charset="0"/>
            </a:endParaRPr>
          </a:p>
          <a:p>
            <a:pPr lvl="0" algn="just">
              <a:defRPr/>
            </a:pPr>
            <a:endParaRPr lang="vi-VN" altLang="zh-CN" sz="3200" dirty="0">
              <a:solidFill>
                <a:srgbClr val="00B050"/>
              </a:solidFill>
              <a:ea typeface="inpin heiti" charset="-122"/>
              <a:cs typeface="Arial" panose="020B0604020202020204" pitchFamily="34" charset="0"/>
            </a:endParaRPr>
          </a:p>
        </p:txBody>
      </p:sp>
    </p:spTree>
    <p:extLst>
      <p:ext uri="{BB962C8B-B14F-4D97-AF65-F5344CB8AC3E}">
        <p14:creationId xmlns:p14="http://schemas.microsoft.com/office/powerpoint/2010/main" val="3189242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rcRect l="1223" r="938"/>
          <a:stretch>
            <a:fillRect/>
          </a:stretch>
        </p:blipFill>
        <p:spPr>
          <a:xfrm>
            <a:off x="0" y="-594"/>
            <a:ext cx="12192000" cy="6858594"/>
          </a:xfrm>
          <a:custGeom>
            <a:avLst/>
            <a:gdLst>
              <a:gd name="connsiteX0" fmla="*/ 0 w 12192000"/>
              <a:gd name="connsiteY0" fmla="*/ 0 h 6858594"/>
              <a:gd name="connsiteX1" fmla="*/ 12192000 w 12192000"/>
              <a:gd name="connsiteY1" fmla="*/ 0 h 6858594"/>
              <a:gd name="connsiteX2" fmla="*/ 12192000 w 12192000"/>
              <a:gd name="connsiteY2" fmla="*/ 6858594 h 6858594"/>
              <a:gd name="connsiteX3" fmla="*/ 0 w 12192000"/>
              <a:gd name="connsiteY3" fmla="*/ 6858594 h 6858594"/>
            </a:gdLst>
            <a:ahLst/>
            <a:cxnLst>
              <a:cxn ang="0">
                <a:pos x="connsiteX0" y="connsiteY0"/>
              </a:cxn>
              <a:cxn ang="0">
                <a:pos x="connsiteX1" y="connsiteY1"/>
              </a:cxn>
              <a:cxn ang="0">
                <a:pos x="connsiteX2" y="connsiteY2"/>
              </a:cxn>
              <a:cxn ang="0">
                <a:pos x="connsiteX3" y="connsiteY3"/>
              </a:cxn>
            </a:cxnLst>
            <a:rect l="l" t="t" r="r" b="b"/>
            <a:pathLst>
              <a:path w="12192000" h="6858594">
                <a:moveTo>
                  <a:pt x="0" y="0"/>
                </a:moveTo>
                <a:lnTo>
                  <a:pt x="12192000" y="0"/>
                </a:lnTo>
                <a:lnTo>
                  <a:pt x="12192000" y="6858594"/>
                </a:lnTo>
                <a:lnTo>
                  <a:pt x="0" y="6858594"/>
                </a:lnTo>
                <a:close/>
              </a:path>
            </a:pathLst>
          </a:custGeom>
        </p:spPr>
      </p:pic>
      <p:sp>
        <p:nvSpPr>
          <p:cNvPr id="3" name="矩形 32">
            <a:extLst>
              <a:ext uri="{FF2B5EF4-FFF2-40B4-BE49-F238E27FC236}">
                <a16:creationId xmlns:a16="http://schemas.microsoft.com/office/drawing/2014/main" id="{D272AE16-E0EF-4231-ABD5-659E321B85CE}"/>
              </a:ext>
            </a:extLst>
          </p:cNvPr>
          <p:cNvSpPr/>
          <p:nvPr/>
        </p:nvSpPr>
        <p:spPr>
          <a:xfrm>
            <a:off x="277586" y="506186"/>
            <a:ext cx="11642271" cy="5861957"/>
          </a:xfrm>
          <a:prstGeom prst="rect">
            <a:avLst/>
          </a:prstGeom>
          <a:solidFill>
            <a:sysClr val="window" lastClr="FFFFFF">
              <a:alpha val="9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107号-萌趣欢乐体" panose="020F0502020204030204"/>
              <a:ea typeface="字魂107号-萌趣欢乐体"/>
              <a:cs typeface="+mn-ea"/>
              <a:sym typeface="+mn-lt"/>
            </a:endParaRPr>
          </a:p>
        </p:txBody>
      </p:sp>
      <p:sp>
        <p:nvSpPr>
          <p:cNvPr id="4" name="矩形 33">
            <a:extLst>
              <a:ext uri="{FF2B5EF4-FFF2-40B4-BE49-F238E27FC236}">
                <a16:creationId xmlns:a16="http://schemas.microsoft.com/office/drawing/2014/main" id="{20F52424-A0E8-4BFD-AB71-316BF51F0736}"/>
              </a:ext>
            </a:extLst>
          </p:cNvPr>
          <p:cNvSpPr/>
          <p:nvPr/>
        </p:nvSpPr>
        <p:spPr>
          <a:xfrm>
            <a:off x="429245" y="673131"/>
            <a:ext cx="11177456" cy="5678683"/>
          </a:xfrm>
          <a:prstGeom prst="rect">
            <a:avLst/>
          </a:prstGeom>
          <a:noFill/>
          <a:ln w="12700" cap="flat" cmpd="sng" algn="ctr">
            <a:solidFill>
              <a:srgbClr val="88CBB9"/>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07号-萌趣欢乐体" panose="020F0502020204030204"/>
              <a:ea typeface="字魂107号-萌趣欢乐体"/>
              <a:cs typeface="+mn-ea"/>
              <a:sym typeface="+mn-lt"/>
            </a:endParaRPr>
          </a:p>
        </p:txBody>
      </p:sp>
      <p:pic>
        <p:nvPicPr>
          <p:cNvPr id="9" name="Picture 8">
            <a:extLst>
              <a:ext uri="{FF2B5EF4-FFF2-40B4-BE49-F238E27FC236}">
                <a16:creationId xmlns:a16="http://schemas.microsoft.com/office/drawing/2014/main" id="{2CC009D4-FCF6-4C0B-B8F9-2354265337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55" y="272060"/>
            <a:ext cx="802142" cy="802142"/>
          </a:xfrm>
          <a:prstGeom prst="rect">
            <a:avLst/>
          </a:prstGeom>
        </p:spPr>
      </p:pic>
      <p:pic>
        <p:nvPicPr>
          <p:cNvPr id="13" name="Picture 12">
            <a:extLst>
              <a:ext uri="{FF2B5EF4-FFF2-40B4-BE49-F238E27FC236}">
                <a16:creationId xmlns:a16="http://schemas.microsoft.com/office/drawing/2014/main" id="{EBDE5700-3CFD-418B-AD58-4F77D0B109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3681" y="5746578"/>
            <a:ext cx="1617920" cy="1483093"/>
          </a:xfrm>
          <a:prstGeom prst="rect">
            <a:avLst/>
          </a:prstGeom>
        </p:spPr>
      </p:pic>
      <p:pic>
        <p:nvPicPr>
          <p:cNvPr id="15" name="Picture 14">
            <a:extLst>
              <a:ext uri="{FF2B5EF4-FFF2-40B4-BE49-F238E27FC236}">
                <a16:creationId xmlns:a16="http://schemas.microsoft.com/office/drawing/2014/main" id="{27B6359C-CE7A-40EF-984F-F0A79F5F31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02443" y="5722947"/>
            <a:ext cx="1873219" cy="1873219"/>
          </a:xfrm>
          <a:prstGeom prst="rect">
            <a:avLst/>
          </a:prstGeom>
        </p:spPr>
      </p:pic>
      <p:pic>
        <p:nvPicPr>
          <p:cNvPr id="17" name="Picture 16">
            <a:extLst>
              <a:ext uri="{FF2B5EF4-FFF2-40B4-BE49-F238E27FC236}">
                <a16:creationId xmlns:a16="http://schemas.microsoft.com/office/drawing/2014/main" id="{AA3FB59F-F218-4427-841A-B5AAE9B392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9297" y="-370562"/>
            <a:ext cx="3156157" cy="3156157"/>
          </a:xfrm>
          <a:prstGeom prst="rect">
            <a:avLst/>
          </a:prstGeom>
        </p:spPr>
      </p:pic>
      <p:pic>
        <p:nvPicPr>
          <p:cNvPr id="21" name="Picture 20">
            <a:extLst>
              <a:ext uri="{FF2B5EF4-FFF2-40B4-BE49-F238E27FC236}">
                <a16:creationId xmlns:a16="http://schemas.microsoft.com/office/drawing/2014/main" id="{780E78EF-B41C-4839-80BF-F851F39EE8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8373" y="6126370"/>
            <a:ext cx="1953117" cy="1953117"/>
          </a:xfrm>
          <a:prstGeom prst="rect">
            <a:avLst/>
          </a:prstGeom>
        </p:spPr>
      </p:pic>
      <p:pic>
        <p:nvPicPr>
          <p:cNvPr id="23" name="Picture 22">
            <a:extLst>
              <a:ext uri="{FF2B5EF4-FFF2-40B4-BE49-F238E27FC236}">
                <a16:creationId xmlns:a16="http://schemas.microsoft.com/office/drawing/2014/main" id="{A91B70B7-A840-4AD6-9222-0F01ED9251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4569" y="4963120"/>
            <a:ext cx="3143935" cy="3143935"/>
          </a:xfrm>
          <a:prstGeom prst="rect">
            <a:avLst/>
          </a:prstGeom>
        </p:spPr>
      </p:pic>
      <p:pic>
        <p:nvPicPr>
          <p:cNvPr id="27" name="图片 10" descr="图片包含 物体&#10;&#10;自动生成的说明">
            <a:extLst>
              <a:ext uri="{FF2B5EF4-FFF2-40B4-BE49-F238E27FC236}">
                <a16:creationId xmlns:a16="http://schemas.microsoft.com/office/drawing/2014/main" id="{A0D03FEC-E922-4D6B-8807-DAC5A61FD44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9825"/>
          <a:stretch/>
        </p:blipFill>
        <p:spPr>
          <a:xfrm>
            <a:off x="11434521" y="107340"/>
            <a:ext cx="1390174" cy="2440256"/>
          </a:xfrm>
          <a:prstGeom prst="rect">
            <a:avLst/>
          </a:prstGeom>
        </p:spPr>
      </p:pic>
      <p:sp>
        <p:nvSpPr>
          <p:cNvPr id="16" name="Rectangle: Rounded Corners 15">
            <a:extLst>
              <a:ext uri="{FF2B5EF4-FFF2-40B4-BE49-F238E27FC236}">
                <a16:creationId xmlns:a16="http://schemas.microsoft.com/office/drawing/2014/main" id="{8F431B80-2AA9-404E-82AB-F1A5FBDB1656}"/>
              </a:ext>
            </a:extLst>
          </p:cNvPr>
          <p:cNvSpPr/>
          <p:nvPr/>
        </p:nvSpPr>
        <p:spPr>
          <a:xfrm>
            <a:off x="228600" y="489856"/>
            <a:ext cx="11791950" cy="60633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PA_库_组合 5">
            <a:extLst>
              <a:ext uri="{FF2B5EF4-FFF2-40B4-BE49-F238E27FC236}">
                <a16:creationId xmlns:a16="http://schemas.microsoft.com/office/drawing/2014/main" id="{E061370F-0A12-4B8B-9E6B-D5444EFA4ECE}"/>
              </a:ext>
            </a:extLst>
          </p:cNvPr>
          <p:cNvGrpSpPr/>
          <p:nvPr>
            <p:custDataLst>
              <p:tags r:id="rId1"/>
            </p:custDataLst>
          </p:nvPr>
        </p:nvGrpSpPr>
        <p:grpSpPr>
          <a:xfrm>
            <a:off x="985228" y="778532"/>
            <a:ext cx="587835" cy="716799"/>
            <a:chOff x="1836100" y="2332000"/>
            <a:chExt cx="1572829" cy="875132"/>
          </a:xfrm>
        </p:grpSpPr>
        <p:sp>
          <p:nvSpPr>
            <p:cNvPr id="25" name="任意多边形 10">
              <a:extLst>
                <a:ext uri="{FF2B5EF4-FFF2-40B4-BE49-F238E27FC236}">
                  <a16:creationId xmlns:a16="http://schemas.microsoft.com/office/drawing/2014/main" id="{DF6EC551-8268-4B24-9125-26EB4A7D2099}"/>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6" name="任意多边形 11">
              <a:extLst>
                <a:ext uri="{FF2B5EF4-FFF2-40B4-BE49-F238E27FC236}">
                  <a16:creationId xmlns:a16="http://schemas.microsoft.com/office/drawing/2014/main" id="{F87A0A37-6466-404A-9102-E1EDA306BF1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3" name="文本框 12">
              <a:extLst>
                <a:ext uri="{FF2B5EF4-FFF2-40B4-BE49-F238E27FC236}">
                  <a16:creationId xmlns:a16="http://schemas.microsoft.com/office/drawing/2014/main" id="{97C511D1-D0E7-4B10-8334-475C82508001}"/>
                </a:ext>
              </a:extLst>
            </p:cNvPr>
            <p:cNvSpPr txBox="1"/>
            <p:nvPr/>
          </p:nvSpPr>
          <p:spPr>
            <a:xfrm>
              <a:off x="2222349" y="2332000"/>
              <a:ext cx="756775" cy="875132"/>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rPr>
                <a:t>2</a:t>
              </a:r>
              <a:endParaRPr kumimoji="0" lang="en-US" altLang="zh-CN" sz="3600" b="1" i="0" u="none" strike="noStrike" kern="0" cap="none" spc="0" normalizeH="0" baseline="0" noProof="0" dirty="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endParaRPr>
            </a:p>
          </p:txBody>
        </p:sp>
      </p:grpSp>
      <p:sp>
        <p:nvSpPr>
          <p:cNvPr id="34" name="Rectangle 33">
            <a:extLst>
              <a:ext uri="{FF2B5EF4-FFF2-40B4-BE49-F238E27FC236}">
                <a16:creationId xmlns:a16="http://schemas.microsoft.com/office/drawing/2014/main" id="{2C6E79AD-3B18-4B27-9B00-5DE5ED9C53E6}"/>
              </a:ext>
            </a:extLst>
          </p:cNvPr>
          <p:cNvSpPr/>
          <p:nvPr/>
        </p:nvSpPr>
        <p:spPr>
          <a:xfrm>
            <a:off x="1717421" y="829095"/>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70C0"/>
                </a:solidFill>
                <a:effectLst/>
                <a:uLnTx/>
                <a:uFillTx/>
                <a:latin typeface="Arial" panose="020B0604020202020204" pitchFamily="34" charset="0"/>
                <a:ea typeface="inpin heiti" charset="-122"/>
                <a:cs typeface="Arial" panose="020B0604020202020204" pitchFamily="34" charset="0"/>
              </a:rPr>
              <a:t>Mùa xuân đến, cây hoa đào thay đổi như thế nào?</a:t>
            </a:r>
            <a:endParaRPr kumimoji="0" lang="vi-VN" altLang="zh-CN" sz="3200" b="0" i="0" u="none" strike="noStrike" kern="1200" cap="none" spc="0" normalizeH="0" baseline="0" noProof="0" dirty="0" err="1">
              <a:ln>
                <a:noFill/>
              </a:ln>
              <a:solidFill>
                <a:srgbClr val="0070C0"/>
              </a:solidFill>
              <a:effectLst/>
              <a:uLnTx/>
              <a:uFillTx/>
              <a:latin typeface="Arial" panose="020B0604020202020204" pitchFamily="34" charset="0"/>
              <a:ea typeface="inpin heiti" charset="-122"/>
              <a:cs typeface="Arial" panose="020B0604020202020204" pitchFamily="34" charset="0"/>
            </a:endParaRPr>
          </a:p>
        </p:txBody>
      </p:sp>
      <p:sp>
        <p:nvSpPr>
          <p:cNvPr id="35" name="Rectangle 34">
            <a:extLst>
              <a:ext uri="{FF2B5EF4-FFF2-40B4-BE49-F238E27FC236}">
                <a16:creationId xmlns:a16="http://schemas.microsoft.com/office/drawing/2014/main" id="{91A0BC68-C850-4D2E-AAEA-5F106B8BF017}"/>
              </a:ext>
            </a:extLst>
          </p:cNvPr>
          <p:cNvSpPr/>
          <p:nvPr/>
        </p:nvSpPr>
        <p:spPr>
          <a:xfrm>
            <a:off x="1412426" y="2113426"/>
            <a:ext cx="10017077" cy="584775"/>
          </a:xfrm>
          <a:prstGeom prst="rect">
            <a:avLst/>
          </a:prstGeom>
        </p:spPr>
        <p:txBody>
          <a:bodyPr wrap="square">
            <a:spAutoFit/>
          </a:bodyPr>
          <a:lstStyle/>
          <a:p>
            <a:pPr lvl="0" algn="just">
              <a:defRPr/>
            </a:pPr>
            <a:r>
              <a:rPr lang="vi-VN" altLang="zh-CN" sz="3200" dirty="0">
                <a:solidFill>
                  <a:srgbClr val="FF0000"/>
                </a:solidFill>
                <a:ea typeface="inpin heiti" charset="-122"/>
                <a:cs typeface="Arial" panose="020B0604020202020204" pitchFamily="34" charset="0"/>
              </a:rPr>
              <a:t>Em đọc kĩ đoạn văn thứ hai</a:t>
            </a:r>
          </a:p>
        </p:txBody>
      </p:sp>
      <p:sp>
        <p:nvSpPr>
          <p:cNvPr id="36" name="Rectangle 35">
            <a:extLst>
              <a:ext uri="{FF2B5EF4-FFF2-40B4-BE49-F238E27FC236}">
                <a16:creationId xmlns:a16="http://schemas.microsoft.com/office/drawing/2014/main" id="{83153A16-B542-47FA-BDB8-E815FA591020}"/>
              </a:ext>
            </a:extLst>
          </p:cNvPr>
          <p:cNvSpPr/>
          <p:nvPr/>
        </p:nvSpPr>
        <p:spPr>
          <a:xfrm>
            <a:off x="1412425" y="3450051"/>
            <a:ext cx="10017077" cy="3046988"/>
          </a:xfrm>
          <a:prstGeom prst="rect">
            <a:avLst/>
          </a:prstGeom>
        </p:spPr>
        <p:txBody>
          <a:bodyPr wrap="square">
            <a:spAutoFit/>
          </a:bodyPr>
          <a:lstStyle/>
          <a:p>
            <a:pPr lvl="0" algn="just">
              <a:defRPr/>
            </a:pPr>
            <a:r>
              <a:rPr lang="vi-VN" altLang="zh-CN" sz="3200" dirty="0">
                <a:solidFill>
                  <a:srgbClr val="00B050"/>
                </a:solidFill>
                <a:ea typeface="inpin heiti" charset="-122"/>
                <a:cs typeface="Arial" panose="020B0604020202020204" pitchFamily="34" charset="0"/>
              </a:rPr>
              <a:t>Khi mùa xuân đến, cái cây khẳng khiu mọi khi giờ đã khoác một chiếc áo đẹp tuyệt vời. Hàng nghìn bông hoa th</a:t>
            </a:r>
            <a:r>
              <a:rPr lang="en-US" altLang="zh-CN" sz="3200" dirty="0" err="1">
                <a:solidFill>
                  <a:srgbClr val="00B050"/>
                </a:solidFill>
                <a:ea typeface="inpin heiti" charset="-122"/>
                <a:cs typeface="Arial" panose="020B0604020202020204" pitchFamily="34" charset="0"/>
              </a:rPr>
              <a:t>ắm</a:t>
            </a:r>
            <a:r>
              <a:rPr lang="vi-VN" altLang="zh-CN" sz="3200" dirty="0">
                <a:solidFill>
                  <a:srgbClr val="00B050"/>
                </a:solidFill>
                <a:ea typeface="inpin heiti" charset="-122"/>
                <a:cs typeface="Arial" panose="020B0604020202020204" pitchFamily="34" charset="0"/>
              </a:rPr>
              <a:t> hồng xinh xinh đang đùa trong nắng xuân ấm áp. </a:t>
            </a:r>
          </a:p>
          <a:p>
            <a:pPr lvl="0" algn="just">
              <a:defRPr/>
            </a:pPr>
            <a:endParaRPr lang="vi-VN" altLang="zh-CN" sz="3200" dirty="0">
              <a:solidFill>
                <a:srgbClr val="00B050"/>
              </a:solidFill>
              <a:ea typeface="inpin heiti" charset="-122"/>
              <a:cs typeface="Arial" panose="020B0604020202020204" pitchFamily="34" charset="0"/>
            </a:endParaRPr>
          </a:p>
          <a:p>
            <a:pPr lvl="0" algn="just">
              <a:defRPr/>
            </a:pPr>
            <a:endParaRPr lang="vi-VN" altLang="zh-CN" sz="3200" dirty="0">
              <a:solidFill>
                <a:srgbClr val="00B050"/>
              </a:solidFill>
              <a:ea typeface="inpin heiti" charset="-122"/>
              <a:cs typeface="Arial" panose="020B0604020202020204" pitchFamily="34" charset="0"/>
            </a:endParaRPr>
          </a:p>
        </p:txBody>
      </p:sp>
    </p:spTree>
    <p:extLst>
      <p:ext uri="{BB962C8B-B14F-4D97-AF65-F5344CB8AC3E}">
        <p14:creationId xmlns:p14="http://schemas.microsoft.com/office/powerpoint/2010/main" val="840837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rcRect l="1223" r="938"/>
          <a:stretch>
            <a:fillRect/>
          </a:stretch>
        </p:blipFill>
        <p:spPr>
          <a:xfrm>
            <a:off x="0" y="-594"/>
            <a:ext cx="12192000" cy="6858594"/>
          </a:xfrm>
          <a:custGeom>
            <a:avLst/>
            <a:gdLst>
              <a:gd name="connsiteX0" fmla="*/ 0 w 12192000"/>
              <a:gd name="connsiteY0" fmla="*/ 0 h 6858594"/>
              <a:gd name="connsiteX1" fmla="*/ 12192000 w 12192000"/>
              <a:gd name="connsiteY1" fmla="*/ 0 h 6858594"/>
              <a:gd name="connsiteX2" fmla="*/ 12192000 w 12192000"/>
              <a:gd name="connsiteY2" fmla="*/ 6858594 h 6858594"/>
              <a:gd name="connsiteX3" fmla="*/ 0 w 12192000"/>
              <a:gd name="connsiteY3" fmla="*/ 6858594 h 6858594"/>
            </a:gdLst>
            <a:ahLst/>
            <a:cxnLst>
              <a:cxn ang="0">
                <a:pos x="connsiteX0" y="connsiteY0"/>
              </a:cxn>
              <a:cxn ang="0">
                <a:pos x="connsiteX1" y="connsiteY1"/>
              </a:cxn>
              <a:cxn ang="0">
                <a:pos x="connsiteX2" y="connsiteY2"/>
              </a:cxn>
              <a:cxn ang="0">
                <a:pos x="connsiteX3" y="connsiteY3"/>
              </a:cxn>
            </a:cxnLst>
            <a:rect l="l" t="t" r="r" b="b"/>
            <a:pathLst>
              <a:path w="12192000" h="6858594">
                <a:moveTo>
                  <a:pt x="0" y="0"/>
                </a:moveTo>
                <a:lnTo>
                  <a:pt x="12192000" y="0"/>
                </a:lnTo>
                <a:lnTo>
                  <a:pt x="12192000" y="6858594"/>
                </a:lnTo>
                <a:lnTo>
                  <a:pt x="0" y="6858594"/>
                </a:lnTo>
                <a:close/>
              </a:path>
            </a:pathLst>
          </a:custGeom>
        </p:spPr>
      </p:pic>
      <p:sp>
        <p:nvSpPr>
          <p:cNvPr id="3" name="矩形 32">
            <a:extLst>
              <a:ext uri="{FF2B5EF4-FFF2-40B4-BE49-F238E27FC236}">
                <a16:creationId xmlns:a16="http://schemas.microsoft.com/office/drawing/2014/main" id="{D272AE16-E0EF-4231-ABD5-659E321B85CE}"/>
              </a:ext>
            </a:extLst>
          </p:cNvPr>
          <p:cNvSpPr/>
          <p:nvPr/>
        </p:nvSpPr>
        <p:spPr>
          <a:xfrm>
            <a:off x="277586" y="506186"/>
            <a:ext cx="11642271" cy="5861957"/>
          </a:xfrm>
          <a:prstGeom prst="rect">
            <a:avLst/>
          </a:prstGeom>
          <a:solidFill>
            <a:sysClr val="window" lastClr="FFFFFF">
              <a:alpha val="9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107号-萌趣欢乐体" panose="020F0502020204030204"/>
              <a:ea typeface="字魂107号-萌趣欢乐体"/>
              <a:cs typeface="+mn-ea"/>
              <a:sym typeface="+mn-lt"/>
            </a:endParaRPr>
          </a:p>
        </p:txBody>
      </p:sp>
      <p:sp>
        <p:nvSpPr>
          <p:cNvPr id="4" name="矩形 33">
            <a:extLst>
              <a:ext uri="{FF2B5EF4-FFF2-40B4-BE49-F238E27FC236}">
                <a16:creationId xmlns:a16="http://schemas.microsoft.com/office/drawing/2014/main" id="{20F52424-A0E8-4BFD-AB71-316BF51F0736}"/>
              </a:ext>
            </a:extLst>
          </p:cNvPr>
          <p:cNvSpPr/>
          <p:nvPr/>
        </p:nvSpPr>
        <p:spPr>
          <a:xfrm>
            <a:off x="429245" y="673131"/>
            <a:ext cx="11177456" cy="5678683"/>
          </a:xfrm>
          <a:prstGeom prst="rect">
            <a:avLst/>
          </a:prstGeom>
          <a:noFill/>
          <a:ln w="12700" cap="flat" cmpd="sng" algn="ctr">
            <a:solidFill>
              <a:srgbClr val="88CBB9"/>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07号-萌趣欢乐体" panose="020F0502020204030204"/>
              <a:ea typeface="字魂107号-萌趣欢乐体"/>
              <a:cs typeface="+mn-ea"/>
              <a:sym typeface="+mn-lt"/>
            </a:endParaRPr>
          </a:p>
        </p:txBody>
      </p:sp>
      <p:pic>
        <p:nvPicPr>
          <p:cNvPr id="9" name="Picture 8">
            <a:extLst>
              <a:ext uri="{FF2B5EF4-FFF2-40B4-BE49-F238E27FC236}">
                <a16:creationId xmlns:a16="http://schemas.microsoft.com/office/drawing/2014/main" id="{2CC009D4-FCF6-4C0B-B8F9-2354265337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55" y="272060"/>
            <a:ext cx="802142" cy="802142"/>
          </a:xfrm>
          <a:prstGeom prst="rect">
            <a:avLst/>
          </a:prstGeom>
        </p:spPr>
      </p:pic>
      <p:pic>
        <p:nvPicPr>
          <p:cNvPr id="13" name="Picture 12">
            <a:extLst>
              <a:ext uri="{FF2B5EF4-FFF2-40B4-BE49-F238E27FC236}">
                <a16:creationId xmlns:a16="http://schemas.microsoft.com/office/drawing/2014/main" id="{EBDE5700-3CFD-418B-AD58-4F77D0B109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3681" y="5746578"/>
            <a:ext cx="1617920" cy="1483093"/>
          </a:xfrm>
          <a:prstGeom prst="rect">
            <a:avLst/>
          </a:prstGeom>
        </p:spPr>
      </p:pic>
      <p:pic>
        <p:nvPicPr>
          <p:cNvPr id="15" name="Picture 14">
            <a:extLst>
              <a:ext uri="{FF2B5EF4-FFF2-40B4-BE49-F238E27FC236}">
                <a16:creationId xmlns:a16="http://schemas.microsoft.com/office/drawing/2014/main" id="{27B6359C-CE7A-40EF-984F-F0A79F5F31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02443" y="5722947"/>
            <a:ext cx="1873219" cy="1873219"/>
          </a:xfrm>
          <a:prstGeom prst="rect">
            <a:avLst/>
          </a:prstGeom>
        </p:spPr>
      </p:pic>
      <p:pic>
        <p:nvPicPr>
          <p:cNvPr id="17" name="Picture 16">
            <a:extLst>
              <a:ext uri="{FF2B5EF4-FFF2-40B4-BE49-F238E27FC236}">
                <a16:creationId xmlns:a16="http://schemas.microsoft.com/office/drawing/2014/main" id="{AA3FB59F-F218-4427-841A-B5AAE9B392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9297" y="-370562"/>
            <a:ext cx="3156157" cy="3156157"/>
          </a:xfrm>
          <a:prstGeom prst="rect">
            <a:avLst/>
          </a:prstGeom>
        </p:spPr>
      </p:pic>
      <p:pic>
        <p:nvPicPr>
          <p:cNvPr id="21" name="Picture 20">
            <a:extLst>
              <a:ext uri="{FF2B5EF4-FFF2-40B4-BE49-F238E27FC236}">
                <a16:creationId xmlns:a16="http://schemas.microsoft.com/office/drawing/2014/main" id="{780E78EF-B41C-4839-80BF-F851F39EE8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8373" y="6126370"/>
            <a:ext cx="1953117" cy="1953117"/>
          </a:xfrm>
          <a:prstGeom prst="rect">
            <a:avLst/>
          </a:prstGeom>
        </p:spPr>
      </p:pic>
      <p:pic>
        <p:nvPicPr>
          <p:cNvPr id="23" name="Picture 22">
            <a:extLst>
              <a:ext uri="{FF2B5EF4-FFF2-40B4-BE49-F238E27FC236}">
                <a16:creationId xmlns:a16="http://schemas.microsoft.com/office/drawing/2014/main" id="{A91B70B7-A840-4AD6-9222-0F01ED9251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4569" y="4963120"/>
            <a:ext cx="3143935" cy="3143935"/>
          </a:xfrm>
          <a:prstGeom prst="rect">
            <a:avLst/>
          </a:prstGeom>
        </p:spPr>
      </p:pic>
      <p:pic>
        <p:nvPicPr>
          <p:cNvPr id="27" name="图片 10" descr="图片包含 物体&#10;&#10;自动生成的说明">
            <a:extLst>
              <a:ext uri="{FF2B5EF4-FFF2-40B4-BE49-F238E27FC236}">
                <a16:creationId xmlns:a16="http://schemas.microsoft.com/office/drawing/2014/main" id="{A0D03FEC-E922-4D6B-8807-DAC5A61FD44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9825"/>
          <a:stretch/>
        </p:blipFill>
        <p:spPr>
          <a:xfrm>
            <a:off x="11434521" y="107340"/>
            <a:ext cx="1390174" cy="2440256"/>
          </a:xfrm>
          <a:prstGeom prst="rect">
            <a:avLst/>
          </a:prstGeom>
        </p:spPr>
      </p:pic>
      <p:sp>
        <p:nvSpPr>
          <p:cNvPr id="16" name="Rectangle: Rounded Corners 15">
            <a:extLst>
              <a:ext uri="{FF2B5EF4-FFF2-40B4-BE49-F238E27FC236}">
                <a16:creationId xmlns:a16="http://schemas.microsoft.com/office/drawing/2014/main" id="{8F431B80-2AA9-404E-82AB-F1A5FBDB1656}"/>
              </a:ext>
            </a:extLst>
          </p:cNvPr>
          <p:cNvSpPr/>
          <p:nvPr/>
        </p:nvSpPr>
        <p:spPr>
          <a:xfrm>
            <a:off x="228600" y="489856"/>
            <a:ext cx="11791950" cy="60633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PA_库_组合 5">
            <a:extLst>
              <a:ext uri="{FF2B5EF4-FFF2-40B4-BE49-F238E27FC236}">
                <a16:creationId xmlns:a16="http://schemas.microsoft.com/office/drawing/2014/main" id="{69B93A16-A501-452F-872D-627C4290ED31}"/>
              </a:ext>
            </a:extLst>
          </p:cNvPr>
          <p:cNvGrpSpPr/>
          <p:nvPr>
            <p:custDataLst>
              <p:tags r:id="rId1"/>
            </p:custDataLst>
          </p:nvPr>
        </p:nvGrpSpPr>
        <p:grpSpPr>
          <a:xfrm>
            <a:off x="985228" y="778532"/>
            <a:ext cx="587835" cy="716799"/>
            <a:chOff x="1836100" y="2332000"/>
            <a:chExt cx="1572829" cy="875132"/>
          </a:xfrm>
        </p:grpSpPr>
        <p:sp>
          <p:nvSpPr>
            <p:cNvPr id="25" name="任意多边形 10">
              <a:extLst>
                <a:ext uri="{FF2B5EF4-FFF2-40B4-BE49-F238E27FC236}">
                  <a16:creationId xmlns:a16="http://schemas.microsoft.com/office/drawing/2014/main" id="{10879BF9-ECB9-4DF3-B708-1BA145861C89}"/>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6" name="任意多边形 11">
              <a:extLst>
                <a:ext uri="{FF2B5EF4-FFF2-40B4-BE49-F238E27FC236}">
                  <a16:creationId xmlns:a16="http://schemas.microsoft.com/office/drawing/2014/main" id="{24F37B45-E3DE-43F4-BCCD-B0476FB8049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3" name="文本框 12">
              <a:extLst>
                <a:ext uri="{FF2B5EF4-FFF2-40B4-BE49-F238E27FC236}">
                  <a16:creationId xmlns:a16="http://schemas.microsoft.com/office/drawing/2014/main" id="{5872BEA1-3EE9-4199-A4A5-5681EE694EE3}"/>
                </a:ext>
              </a:extLst>
            </p:cNvPr>
            <p:cNvSpPr txBox="1"/>
            <p:nvPr/>
          </p:nvSpPr>
          <p:spPr>
            <a:xfrm>
              <a:off x="2222349" y="2332000"/>
              <a:ext cx="756775" cy="875132"/>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rPr>
                <a:t>3</a:t>
              </a:r>
              <a:endParaRPr kumimoji="0" lang="en-US" altLang="zh-CN" sz="3600" b="1" i="0" u="none" strike="noStrike" kern="0" cap="none" spc="0" normalizeH="0" baseline="0" noProof="0" dirty="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endParaRPr>
            </a:p>
          </p:txBody>
        </p:sp>
      </p:grpSp>
      <p:sp>
        <p:nvSpPr>
          <p:cNvPr id="34" name="Rectangle 33">
            <a:extLst>
              <a:ext uri="{FF2B5EF4-FFF2-40B4-BE49-F238E27FC236}">
                <a16:creationId xmlns:a16="http://schemas.microsoft.com/office/drawing/2014/main" id="{E0DE4BC6-C2BD-4585-92DA-4D9F08D335D3}"/>
              </a:ext>
            </a:extLst>
          </p:cNvPr>
          <p:cNvSpPr/>
          <p:nvPr/>
        </p:nvSpPr>
        <p:spPr>
          <a:xfrm>
            <a:off x="1717421" y="82909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70C0"/>
                </a:solidFill>
                <a:effectLst/>
                <a:uLnTx/>
                <a:uFillTx/>
                <a:latin typeface="Arial" panose="020B0604020202020204" pitchFamily="34" charset="0"/>
                <a:ea typeface="inpin heiti" charset="-122"/>
                <a:cs typeface="Arial" panose="020B0604020202020204" pitchFamily="34" charset="0"/>
              </a:rPr>
              <a:t>Theo cây hoa đào, nhờ đâu mà nó có được những bông hoa đẹp?</a:t>
            </a:r>
            <a:endParaRPr kumimoji="0" lang="vi-VN" altLang="zh-CN" sz="3200" b="0" i="0" u="none" strike="noStrike" kern="1200" cap="none" spc="0" normalizeH="0" baseline="0" noProof="0" dirty="0" err="1">
              <a:ln>
                <a:noFill/>
              </a:ln>
              <a:solidFill>
                <a:srgbClr val="0070C0"/>
              </a:solidFill>
              <a:effectLst/>
              <a:uLnTx/>
              <a:uFillTx/>
              <a:latin typeface="Arial" panose="020B0604020202020204" pitchFamily="34" charset="0"/>
              <a:ea typeface="inpin heiti" charset="-122"/>
              <a:cs typeface="Arial" panose="020B0604020202020204" pitchFamily="34" charset="0"/>
            </a:endParaRPr>
          </a:p>
        </p:txBody>
      </p:sp>
      <p:sp>
        <p:nvSpPr>
          <p:cNvPr id="35" name="Rectangle 34">
            <a:extLst>
              <a:ext uri="{FF2B5EF4-FFF2-40B4-BE49-F238E27FC236}">
                <a16:creationId xmlns:a16="http://schemas.microsoft.com/office/drawing/2014/main" id="{443BC8DC-9794-45BB-AE2E-2E2AA39367EF}"/>
              </a:ext>
            </a:extLst>
          </p:cNvPr>
          <p:cNvSpPr/>
          <p:nvPr/>
        </p:nvSpPr>
        <p:spPr>
          <a:xfrm>
            <a:off x="1412426" y="2113426"/>
            <a:ext cx="10017077"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Em đọc kĩ đoạn văn thứ ba</a:t>
            </a:r>
          </a:p>
        </p:txBody>
      </p:sp>
      <p:sp>
        <p:nvSpPr>
          <p:cNvPr id="36" name="Rectangle 35">
            <a:extLst>
              <a:ext uri="{FF2B5EF4-FFF2-40B4-BE49-F238E27FC236}">
                <a16:creationId xmlns:a16="http://schemas.microsoft.com/office/drawing/2014/main" id="{E68C8AC9-0852-468F-9626-828E5E76F8BD}"/>
              </a:ext>
            </a:extLst>
          </p:cNvPr>
          <p:cNvSpPr/>
          <p:nvPr/>
        </p:nvSpPr>
        <p:spPr>
          <a:xfrm>
            <a:off x="1412425" y="3450051"/>
            <a:ext cx="10017077" cy="156966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B050"/>
                </a:solidFill>
                <a:effectLst/>
                <a:uLnTx/>
                <a:uFillTx/>
                <a:latin typeface="Arial" panose="020B0604020202020204" pitchFamily="34" charset="0"/>
                <a:ea typeface="inpin heiti" charset="-122"/>
                <a:cs typeface="Arial" panose="020B0604020202020204" pitchFamily="34" charset="0"/>
              </a:rPr>
              <a:t>Đó là nhờ đất mẹ nuôi nấng, nhờ mưa nắng bốn mùa, nhờ bàn tay chăm sóc sớm hôm của cô chủ đấy!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zh-CN" sz="3200" b="0" i="0" u="none" strike="noStrike" kern="1200" cap="none" spc="0" normalizeH="0" baseline="0" noProof="0">
              <a:ln>
                <a:noFill/>
              </a:ln>
              <a:solidFill>
                <a:srgbClr val="00B050"/>
              </a:solidFill>
              <a:effectLst/>
              <a:uLnTx/>
              <a:uFillTx/>
              <a:latin typeface="Arial" panose="020B0604020202020204" pitchFamily="34" charset="0"/>
              <a:ea typeface="inpin heiti" charset="-122"/>
              <a:cs typeface="Arial" panose="020B0604020202020204" pitchFamily="34" charset="0"/>
            </a:endParaRPr>
          </a:p>
        </p:txBody>
      </p:sp>
    </p:spTree>
    <p:extLst>
      <p:ext uri="{BB962C8B-B14F-4D97-AF65-F5344CB8AC3E}">
        <p14:creationId xmlns:p14="http://schemas.microsoft.com/office/powerpoint/2010/main" val="1404305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CD0F2-9B0B-AF3B-7E29-57583734F581}"/>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3F3BD467-CDAF-35DB-B1DC-484E8CAC7F2E}"/>
              </a:ext>
            </a:extLst>
          </p:cNvPr>
          <p:cNvPicPr>
            <a:picLocks noChangeAspect="1"/>
          </p:cNvPicPr>
          <p:nvPr/>
        </p:nvPicPr>
        <p:blipFill>
          <a:blip r:embed="rId3"/>
          <a:srcRect l="1223" r="938"/>
          <a:stretch>
            <a:fillRect/>
          </a:stretch>
        </p:blipFill>
        <p:spPr>
          <a:xfrm>
            <a:off x="0" y="-594"/>
            <a:ext cx="12192000" cy="6858594"/>
          </a:xfrm>
          <a:custGeom>
            <a:avLst/>
            <a:gdLst>
              <a:gd name="connsiteX0" fmla="*/ 0 w 12192000"/>
              <a:gd name="connsiteY0" fmla="*/ 0 h 6858594"/>
              <a:gd name="connsiteX1" fmla="*/ 12192000 w 12192000"/>
              <a:gd name="connsiteY1" fmla="*/ 0 h 6858594"/>
              <a:gd name="connsiteX2" fmla="*/ 12192000 w 12192000"/>
              <a:gd name="connsiteY2" fmla="*/ 6858594 h 6858594"/>
              <a:gd name="connsiteX3" fmla="*/ 0 w 12192000"/>
              <a:gd name="connsiteY3" fmla="*/ 6858594 h 6858594"/>
            </a:gdLst>
            <a:ahLst/>
            <a:cxnLst>
              <a:cxn ang="0">
                <a:pos x="connsiteX0" y="connsiteY0"/>
              </a:cxn>
              <a:cxn ang="0">
                <a:pos x="connsiteX1" y="connsiteY1"/>
              </a:cxn>
              <a:cxn ang="0">
                <a:pos x="connsiteX2" y="connsiteY2"/>
              </a:cxn>
              <a:cxn ang="0">
                <a:pos x="connsiteX3" y="connsiteY3"/>
              </a:cxn>
            </a:cxnLst>
            <a:rect l="l" t="t" r="r" b="b"/>
            <a:pathLst>
              <a:path w="12192000" h="6858594">
                <a:moveTo>
                  <a:pt x="0" y="0"/>
                </a:moveTo>
                <a:lnTo>
                  <a:pt x="12192000" y="0"/>
                </a:lnTo>
                <a:lnTo>
                  <a:pt x="12192000" y="6858594"/>
                </a:lnTo>
                <a:lnTo>
                  <a:pt x="0" y="6858594"/>
                </a:lnTo>
                <a:close/>
              </a:path>
            </a:pathLst>
          </a:custGeom>
        </p:spPr>
      </p:pic>
      <p:sp>
        <p:nvSpPr>
          <p:cNvPr id="3" name="矩形 32">
            <a:extLst>
              <a:ext uri="{FF2B5EF4-FFF2-40B4-BE49-F238E27FC236}">
                <a16:creationId xmlns:a16="http://schemas.microsoft.com/office/drawing/2014/main" id="{09D0EE6F-F51C-796A-95AC-699CAA48653D}"/>
              </a:ext>
            </a:extLst>
          </p:cNvPr>
          <p:cNvSpPr/>
          <p:nvPr/>
        </p:nvSpPr>
        <p:spPr>
          <a:xfrm>
            <a:off x="277586" y="506186"/>
            <a:ext cx="11642271" cy="5861957"/>
          </a:xfrm>
          <a:prstGeom prst="rect">
            <a:avLst/>
          </a:prstGeom>
          <a:solidFill>
            <a:sysClr val="window" lastClr="FFFFFF">
              <a:alpha val="9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107号-萌趣欢乐体" panose="020F0502020204030204"/>
              <a:ea typeface="字魂107号-萌趣欢乐体"/>
              <a:cs typeface="+mn-ea"/>
              <a:sym typeface="+mn-lt"/>
            </a:endParaRPr>
          </a:p>
        </p:txBody>
      </p:sp>
      <p:sp>
        <p:nvSpPr>
          <p:cNvPr id="4" name="矩形 33">
            <a:extLst>
              <a:ext uri="{FF2B5EF4-FFF2-40B4-BE49-F238E27FC236}">
                <a16:creationId xmlns:a16="http://schemas.microsoft.com/office/drawing/2014/main" id="{323901A3-B48D-5A48-44C0-84D4A0C3AC23}"/>
              </a:ext>
            </a:extLst>
          </p:cNvPr>
          <p:cNvSpPr/>
          <p:nvPr/>
        </p:nvSpPr>
        <p:spPr>
          <a:xfrm>
            <a:off x="429245" y="673131"/>
            <a:ext cx="11177456" cy="5678683"/>
          </a:xfrm>
          <a:prstGeom prst="rect">
            <a:avLst/>
          </a:prstGeom>
          <a:noFill/>
          <a:ln w="12700" cap="flat" cmpd="sng" algn="ctr">
            <a:solidFill>
              <a:srgbClr val="88CBB9"/>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07号-萌趣欢乐体" panose="020F0502020204030204"/>
              <a:ea typeface="字魂107号-萌趣欢乐体"/>
              <a:cs typeface="+mn-ea"/>
              <a:sym typeface="+mn-lt"/>
            </a:endParaRPr>
          </a:p>
        </p:txBody>
      </p:sp>
      <p:pic>
        <p:nvPicPr>
          <p:cNvPr id="9" name="Picture 8">
            <a:extLst>
              <a:ext uri="{FF2B5EF4-FFF2-40B4-BE49-F238E27FC236}">
                <a16:creationId xmlns:a16="http://schemas.microsoft.com/office/drawing/2014/main" id="{B4C3E961-FBD1-6286-3D65-3CB50523E8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55" y="272060"/>
            <a:ext cx="802142" cy="802142"/>
          </a:xfrm>
          <a:prstGeom prst="rect">
            <a:avLst/>
          </a:prstGeom>
        </p:spPr>
      </p:pic>
      <p:pic>
        <p:nvPicPr>
          <p:cNvPr id="13" name="Picture 12">
            <a:extLst>
              <a:ext uri="{FF2B5EF4-FFF2-40B4-BE49-F238E27FC236}">
                <a16:creationId xmlns:a16="http://schemas.microsoft.com/office/drawing/2014/main" id="{350D70CA-D592-EE2F-B35B-95A7391BD6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3681" y="5746578"/>
            <a:ext cx="1617920" cy="1483093"/>
          </a:xfrm>
          <a:prstGeom prst="rect">
            <a:avLst/>
          </a:prstGeom>
        </p:spPr>
      </p:pic>
      <p:pic>
        <p:nvPicPr>
          <p:cNvPr id="15" name="Picture 14">
            <a:extLst>
              <a:ext uri="{FF2B5EF4-FFF2-40B4-BE49-F238E27FC236}">
                <a16:creationId xmlns:a16="http://schemas.microsoft.com/office/drawing/2014/main" id="{6E1718F5-7A58-7CEB-711E-6E7AA38714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02443" y="5722947"/>
            <a:ext cx="1873219" cy="1873219"/>
          </a:xfrm>
          <a:prstGeom prst="rect">
            <a:avLst/>
          </a:prstGeom>
        </p:spPr>
      </p:pic>
      <p:pic>
        <p:nvPicPr>
          <p:cNvPr id="17" name="Picture 16">
            <a:extLst>
              <a:ext uri="{FF2B5EF4-FFF2-40B4-BE49-F238E27FC236}">
                <a16:creationId xmlns:a16="http://schemas.microsoft.com/office/drawing/2014/main" id="{0A3C1916-D30E-585F-255E-083E1AE937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9297" y="-370562"/>
            <a:ext cx="3156157" cy="3156157"/>
          </a:xfrm>
          <a:prstGeom prst="rect">
            <a:avLst/>
          </a:prstGeom>
        </p:spPr>
      </p:pic>
      <p:pic>
        <p:nvPicPr>
          <p:cNvPr id="21" name="Picture 20">
            <a:extLst>
              <a:ext uri="{FF2B5EF4-FFF2-40B4-BE49-F238E27FC236}">
                <a16:creationId xmlns:a16="http://schemas.microsoft.com/office/drawing/2014/main" id="{40E69FE4-1DA4-AF91-80AD-BE95F437D4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8373" y="6126370"/>
            <a:ext cx="1953117" cy="1953117"/>
          </a:xfrm>
          <a:prstGeom prst="rect">
            <a:avLst/>
          </a:prstGeom>
        </p:spPr>
      </p:pic>
      <p:pic>
        <p:nvPicPr>
          <p:cNvPr id="23" name="Picture 22">
            <a:extLst>
              <a:ext uri="{FF2B5EF4-FFF2-40B4-BE49-F238E27FC236}">
                <a16:creationId xmlns:a16="http://schemas.microsoft.com/office/drawing/2014/main" id="{9805CFD1-8FCF-80E7-0656-E206CFE4DD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4569" y="4963120"/>
            <a:ext cx="3143935" cy="3143935"/>
          </a:xfrm>
          <a:prstGeom prst="rect">
            <a:avLst/>
          </a:prstGeom>
        </p:spPr>
      </p:pic>
      <p:pic>
        <p:nvPicPr>
          <p:cNvPr id="27" name="图片 10" descr="图片包含 物体&#10;&#10;自动生成的说明">
            <a:extLst>
              <a:ext uri="{FF2B5EF4-FFF2-40B4-BE49-F238E27FC236}">
                <a16:creationId xmlns:a16="http://schemas.microsoft.com/office/drawing/2014/main" id="{E06B6502-B261-09B9-4381-97FE5FBF1C0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9825"/>
          <a:stretch/>
        </p:blipFill>
        <p:spPr>
          <a:xfrm>
            <a:off x="11434521" y="107340"/>
            <a:ext cx="1390174" cy="2440256"/>
          </a:xfrm>
          <a:prstGeom prst="rect">
            <a:avLst/>
          </a:prstGeom>
        </p:spPr>
      </p:pic>
      <p:sp>
        <p:nvSpPr>
          <p:cNvPr id="16" name="Rectangle: Rounded Corners 15">
            <a:extLst>
              <a:ext uri="{FF2B5EF4-FFF2-40B4-BE49-F238E27FC236}">
                <a16:creationId xmlns:a16="http://schemas.microsoft.com/office/drawing/2014/main" id="{B9DDD049-77A7-777D-EB59-31C66C9BCC14}"/>
              </a:ext>
            </a:extLst>
          </p:cNvPr>
          <p:cNvSpPr/>
          <p:nvPr/>
        </p:nvSpPr>
        <p:spPr>
          <a:xfrm>
            <a:off x="228600" y="489856"/>
            <a:ext cx="11791950" cy="60633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PA_库_组合 5">
            <a:extLst>
              <a:ext uri="{FF2B5EF4-FFF2-40B4-BE49-F238E27FC236}">
                <a16:creationId xmlns:a16="http://schemas.microsoft.com/office/drawing/2014/main" id="{12FDAC37-5435-9520-9AD8-DC93D45B8E95}"/>
              </a:ext>
            </a:extLst>
          </p:cNvPr>
          <p:cNvGrpSpPr/>
          <p:nvPr>
            <p:custDataLst>
              <p:tags r:id="rId1"/>
            </p:custDataLst>
          </p:nvPr>
        </p:nvGrpSpPr>
        <p:grpSpPr>
          <a:xfrm>
            <a:off x="807409" y="1275056"/>
            <a:ext cx="587835" cy="716799"/>
            <a:chOff x="1836100" y="2332000"/>
            <a:chExt cx="1572829" cy="875132"/>
          </a:xfrm>
        </p:grpSpPr>
        <p:sp>
          <p:nvSpPr>
            <p:cNvPr id="28" name="任意多边形 10">
              <a:extLst>
                <a:ext uri="{FF2B5EF4-FFF2-40B4-BE49-F238E27FC236}">
                  <a16:creationId xmlns:a16="http://schemas.microsoft.com/office/drawing/2014/main" id="{21093E71-CAB5-2390-50FB-3B37921A2091}"/>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0" name="任意多边形 11">
              <a:extLst>
                <a:ext uri="{FF2B5EF4-FFF2-40B4-BE49-F238E27FC236}">
                  <a16:creationId xmlns:a16="http://schemas.microsoft.com/office/drawing/2014/main" id="{509378CB-4344-3D7D-6ACA-33CECD45FAD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1" name="文本框 12">
              <a:extLst>
                <a:ext uri="{FF2B5EF4-FFF2-40B4-BE49-F238E27FC236}">
                  <a16:creationId xmlns:a16="http://schemas.microsoft.com/office/drawing/2014/main" id="{F2BEC53A-BF5B-D46F-93B9-67FF37CF9EEB}"/>
                </a:ext>
              </a:extLst>
            </p:cNvPr>
            <p:cNvSpPr txBox="1"/>
            <p:nvPr/>
          </p:nvSpPr>
          <p:spPr>
            <a:xfrm>
              <a:off x="2222349" y="2332000"/>
              <a:ext cx="756775" cy="875132"/>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rPr>
                <a:t>4</a:t>
              </a:r>
              <a:endParaRPr kumimoji="0" lang="en-US" altLang="zh-CN" sz="3600" b="1" i="0" u="none" strike="noStrike" kern="0" cap="none" spc="0" normalizeH="0" baseline="0" noProof="0" dirty="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endParaRPr>
            </a:p>
          </p:txBody>
        </p:sp>
      </p:grpSp>
      <p:sp>
        <p:nvSpPr>
          <p:cNvPr id="32" name="Rectangle 31">
            <a:extLst>
              <a:ext uri="{FF2B5EF4-FFF2-40B4-BE49-F238E27FC236}">
                <a16:creationId xmlns:a16="http://schemas.microsoft.com/office/drawing/2014/main" id="{E49721D4-D3FB-5E10-38AE-F0E7919E8209}"/>
              </a:ext>
            </a:extLst>
          </p:cNvPr>
          <p:cNvSpPr/>
          <p:nvPr/>
        </p:nvSpPr>
        <p:spPr>
          <a:xfrm>
            <a:off x="1539602" y="1325619"/>
            <a:ext cx="10085958" cy="1569660"/>
          </a:xfrm>
          <a:prstGeom prst="rect">
            <a:avLst/>
          </a:prstGeom>
        </p:spPr>
        <p:txBody>
          <a:bodyPr wrap="square">
            <a:spAutoFit/>
          </a:bodyPr>
          <a:lstStyle/>
          <a:p>
            <a:pPr algn="just">
              <a:defRPr/>
            </a:pPr>
            <a:r>
              <a:rPr kumimoji="0" lang="vi-VN" altLang="zh-CN" sz="3200" b="0"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Arial" panose="020B0604020202020204" pitchFamily="34" charset="0"/>
              </a:rPr>
              <a:t>	Vì sao các loài hoa cảm thấy xấu hổ sau khi nghe hoa đào trả lời?</a:t>
            </a:r>
            <a:endParaRPr kumimoji="0" lang="en-US" altLang="zh-CN" sz="3200" b="0"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Arial" panose="020B0604020202020204" pitchFamily="34" charset="0"/>
            </a:endParaRPr>
          </a:p>
          <a:p>
            <a:pPr algn="just">
              <a:defRPr/>
            </a:pPr>
            <a:r>
              <a:rPr kumimoji="0" lang="en-US" altLang="zh-CN" sz="3200" b="0"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 panose="020B0604020202020204" pitchFamily="34" charset="0"/>
                <a:ea typeface="inpin heiti" charset="-122"/>
                <a:cs typeface="Arial" panose="020B0604020202020204" pitchFamily="34" charset="0"/>
              </a:rPr>
              <a:t>Chọn</a:t>
            </a:r>
            <a:r>
              <a:rPr kumimoji="0" lang="en-US" altLang="zh-CN" sz="3200" b="0"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Arial" panose="020B0604020202020204" pitchFamily="34" charset="0"/>
              </a:rPr>
              <a:t> ý </a:t>
            </a:r>
            <a:r>
              <a:rPr kumimoji="0" lang="en-US" altLang="zh-CN" sz="3200" b="0" i="0" u="none" strike="noStrike" kern="1200" cap="none" spc="0" normalizeH="0" baseline="0" noProof="0" dirty="0" err="1">
                <a:ln>
                  <a:noFill/>
                </a:ln>
                <a:solidFill>
                  <a:srgbClr val="0070C0"/>
                </a:solidFill>
                <a:effectLst/>
                <a:uLnTx/>
                <a:uFillTx/>
                <a:latin typeface="Arial" panose="020B0604020202020204" pitchFamily="34" charset="0"/>
                <a:ea typeface="inpin heiti" charset="-122"/>
                <a:cs typeface="Arial" panose="020B0604020202020204" pitchFamily="34" charset="0"/>
              </a:rPr>
              <a:t>trả</a:t>
            </a:r>
            <a:r>
              <a:rPr kumimoji="0" lang="en-US" altLang="zh-CN" sz="3200" b="0"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 panose="020B0604020202020204" pitchFamily="34" charset="0"/>
                <a:ea typeface="inpin heiti" charset="-122"/>
                <a:cs typeface="Arial" panose="020B0604020202020204" pitchFamily="34" charset="0"/>
              </a:rPr>
              <a:t>lời</a:t>
            </a:r>
            <a:r>
              <a:rPr kumimoji="0" lang="en-US" altLang="zh-CN" sz="3200" b="0"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 panose="020B0604020202020204" pitchFamily="34" charset="0"/>
                <a:ea typeface="inpin heiti" charset="-122"/>
                <a:cs typeface="Arial" panose="020B0604020202020204" pitchFamily="34" charset="0"/>
              </a:rPr>
              <a:t>đúng</a:t>
            </a:r>
            <a:r>
              <a:rPr kumimoji="0" lang="en-US" altLang="zh-CN" sz="3200" b="0"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 panose="020B0604020202020204" pitchFamily="34" charset="0"/>
                <a:ea typeface="inpin heiti" charset="-122"/>
                <a:cs typeface="Arial" panose="020B0604020202020204" pitchFamily="34" charset="0"/>
              </a:rPr>
              <a:t>nhất</a:t>
            </a:r>
            <a:r>
              <a:rPr kumimoji="0" lang="en-US" altLang="zh-CN" sz="3200" b="0"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Arial" panose="020B0604020202020204" pitchFamily="34" charset="0"/>
              </a:rPr>
              <a:t> - </a:t>
            </a:r>
            <a:r>
              <a:rPr kumimoji="0" lang="en-US" altLang="zh-CN" sz="3200" b="0" i="0" u="none" strike="noStrike" kern="1200" cap="none" spc="0" normalizeH="0" baseline="0" noProof="0" dirty="0">
                <a:ln>
                  <a:noFill/>
                </a:ln>
                <a:solidFill>
                  <a:schemeClr val="accent1"/>
                </a:solidFill>
                <a:effectLst/>
                <a:uLnTx/>
                <a:uFillTx/>
                <a:latin typeface="Arial" panose="020B0604020202020204" pitchFamily="34" charset="0"/>
                <a:ea typeface="inpin heiti" charset="-122"/>
                <a:cs typeface="Arial" panose="020B0604020202020204" pitchFamily="34" charset="0"/>
              </a:rPr>
              <a:t>Trao </a:t>
            </a:r>
            <a:r>
              <a:rPr kumimoji="0" lang="en-US" altLang="zh-CN" sz="3200" b="0" i="0" u="none" strike="noStrike" kern="1200" cap="none" spc="0" normalizeH="0" baseline="0" noProof="0" dirty="0" err="1">
                <a:ln>
                  <a:noFill/>
                </a:ln>
                <a:solidFill>
                  <a:schemeClr val="accent1"/>
                </a:solidFill>
                <a:effectLst/>
                <a:uLnTx/>
                <a:uFillTx/>
                <a:latin typeface="Arial" panose="020B0604020202020204" pitchFamily="34" charset="0"/>
                <a:ea typeface="inpin heiti" charset="-122"/>
                <a:cs typeface="Arial" panose="020B0604020202020204" pitchFamily="34" charset="0"/>
              </a:rPr>
              <a:t>đổi</a:t>
            </a:r>
            <a:r>
              <a:rPr kumimoji="0" lang="en-US" altLang="zh-CN" sz="3200" b="0" i="0" u="none" strike="noStrike" kern="1200" cap="none" spc="0" normalizeH="0" noProof="0" dirty="0">
                <a:ln>
                  <a:noFill/>
                </a:ln>
                <a:solidFill>
                  <a:schemeClr val="accent1"/>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noProof="0" dirty="0" err="1">
                <a:ln>
                  <a:noFill/>
                </a:ln>
                <a:solidFill>
                  <a:schemeClr val="accent1"/>
                </a:solidFill>
                <a:effectLst/>
                <a:uLnTx/>
                <a:uFillTx/>
                <a:latin typeface="Arial" panose="020B0604020202020204" pitchFamily="34" charset="0"/>
                <a:ea typeface="inpin heiti" charset="-122"/>
                <a:cs typeface="Arial" panose="020B0604020202020204" pitchFamily="34" charset="0"/>
              </a:rPr>
              <a:t>nhóm</a:t>
            </a:r>
            <a:r>
              <a:rPr kumimoji="0" lang="en-US" altLang="zh-CN" sz="3200" b="0" i="0" u="none" strike="noStrike" kern="1200" cap="none" spc="0" normalizeH="0" noProof="0" dirty="0">
                <a:ln>
                  <a:noFill/>
                </a:ln>
                <a:solidFill>
                  <a:schemeClr val="accent1"/>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noProof="0" dirty="0" err="1">
                <a:ln>
                  <a:noFill/>
                </a:ln>
                <a:solidFill>
                  <a:schemeClr val="accent1"/>
                </a:solidFill>
                <a:effectLst/>
                <a:uLnTx/>
                <a:uFillTx/>
                <a:latin typeface="Arial" panose="020B0604020202020204" pitchFamily="34" charset="0"/>
                <a:ea typeface="inpin heiti" charset="-122"/>
                <a:cs typeface="Arial" panose="020B0604020202020204" pitchFamily="34" charset="0"/>
              </a:rPr>
              <a:t>đôi</a:t>
            </a:r>
            <a:r>
              <a:rPr kumimoji="0" lang="en-US" altLang="zh-CN" sz="3200" b="0" i="0" u="none" strike="noStrike" kern="1200" cap="none" spc="0" normalizeH="0" baseline="0" noProof="0" dirty="0">
                <a:ln>
                  <a:noFill/>
                </a:ln>
                <a:solidFill>
                  <a:schemeClr val="accent1"/>
                </a:solidFill>
                <a:effectLst/>
                <a:uLnTx/>
                <a:uFillTx/>
                <a:latin typeface="Arial" panose="020B0604020202020204" pitchFamily="34" charset="0"/>
                <a:ea typeface="inpin heiti" charset="-122"/>
                <a:cs typeface="Arial" panose="020B0604020202020204" pitchFamily="34" charset="0"/>
              </a:rPr>
              <a:t>)</a:t>
            </a:r>
            <a:endParaRPr kumimoji="0" lang="vi-VN" altLang="zh-CN" sz="3200" b="0" i="0" u="none" strike="noStrike" kern="1200" cap="none" spc="0" normalizeH="0" baseline="0" noProof="0" dirty="0" err="1">
              <a:ln>
                <a:noFill/>
              </a:ln>
              <a:solidFill>
                <a:schemeClr val="accent1"/>
              </a:solidFill>
              <a:effectLst/>
              <a:uLnTx/>
              <a:uFillTx/>
              <a:latin typeface="Arial" panose="020B0604020202020204" pitchFamily="34" charset="0"/>
              <a:ea typeface="inpin heiti" charset="-122"/>
              <a:cs typeface="Arial" panose="020B0604020202020204" pitchFamily="34" charset="0"/>
            </a:endParaRPr>
          </a:p>
        </p:txBody>
      </p:sp>
      <p:sp>
        <p:nvSpPr>
          <p:cNvPr id="37" name="Rectangle 36">
            <a:extLst>
              <a:ext uri="{FF2B5EF4-FFF2-40B4-BE49-F238E27FC236}">
                <a16:creationId xmlns:a16="http://schemas.microsoft.com/office/drawing/2014/main" id="{50736B3E-46E4-39E9-E6ED-C6FCF2CDEA29}"/>
              </a:ext>
            </a:extLst>
          </p:cNvPr>
          <p:cNvSpPr/>
          <p:nvPr/>
        </p:nvSpPr>
        <p:spPr>
          <a:xfrm>
            <a:off x="650483" y="3084386"/>
            <a:ext cx="11003873" cy="156966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a.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Vì</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hoa</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đào</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được</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đất</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mẹ</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và</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mưa</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nắng</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ấp</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ủ,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nuôi</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dưỡng</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b.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Vì</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cây</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hoa</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đào</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khoác</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một</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chiếc</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áo</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đẹp</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tuyệt</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vời</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c.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Vì</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trước</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đây</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chúng</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đã</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tỏ</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vẻ</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coi</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thường</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cây</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hoa</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đào</a:t>
            </a:r>
            <a:r>
              <a:rPr kumimoji="0"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a:t>
            </a:r>
            <a:endParaRPr kumimoji="0" lang="vi-VN" altLang="zh-CN" sz="3200" b="0"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spTree>
    <p:extLst>
      <p:ext uri="{BB962C8B-B14F-4D97-AF65-F5344CB8AC3E}">
        <p14:creationId xmlns:p14="http://schemas.microsoft.com/office/powerpoint/2010/main" val="3382526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rcRect l="1223" r="938"/>
          <a:stretch>
            <a:fillRect/>
          </a:stretch>
        </p:blipFill>
        <p:spPr>
          <a:xfrm>
            <a:off x="0" y="-594"/>
            <a:ext cx="12192000" cy="6858594"/>
          </a:xfrm>
          <a:custGeom>
            <a:avLst/>
            <a:gdLst>
              <a:gd name="connsiteX0" fmla="*/ 0 w 12192000"/>
              <a:gd name="connsiteY0" fmla="*/ 0 h 6858594"/>
              <a:gd name="connsiteX1" fmla="*/ 12192000 w 12192000"/>
              <a:gd name="connsiteY1" fmla="*/ 0 h 6858594"/>
              <a:gd name="connsiteX2" fmla="*/ 12192000 w 12192000"/>
              <a:gd name="connsiteY2" fmla="*/ 6858594 h 6858594"/>
              <a:gd name="connsiteX3" fmla="*/ 0 w 12192000"/>
              <a:gd name="connsiteY3" fmla="*/ 6858594 h 6858594"/>
            </a:gdLst>
            <a:ahLst/>
            <a:cxnLst>
              <a:cxn ang="0">
                <a:pos x="connsiteX0" y="connsiteY0"/>
              </a:cxn>
              <a:cxn ang="0">
                <a:pos x="connsiteX1" y="connsiteY1"/>
              </a:cxn>
              <a:cxn ang="0">
                <a:pos x="connsiteX2" y="connsiteY2"/>
              </a:cxn>
              <a:cxn ang="0">
                <a:pos x="connsiteX3" y="connsiteY3"/>
              </a:cxn>
            </a:cxnLst>
            <a:rect l="l" t="t" r="r" b="b"/>
            <a:pathLst>
              <a:path w="12192000" h="6858594">
                <a:moveTo>
                  <a:pt x="0" y="0"/>
                </a:moveTo>
                <a:lnTo>
                  <a:pt x="12192000" y="0"/>
                </a:lnTo>
                <a:lnTo>
                  <a:pt x="12192000" y="6858594"/>
                </a:lnTo>
                <a:lnTo>
                  <a:pt x="0" y="6858594"/>
                </a:lnTo>
                <a:close/>
              </a:path>
            </a:pathLst>
          </a:custGeom>
        </p:spPr>
      </p:pic>
      <p:sp>
        <p:nvSpPr>
          <p:cNvPr id="3" name="矩形 32">
            <a:extLst>
              <a:ext uri="{FF2B5EF4-FFF2-40B4-BE49-F238E27FC236}">
                <a16:creationId xmlns:a16="http://schemas.microsoft.com/office/drawing/2014/main" id="{D272AE16-E0EF-4231-ABD5-659E321B85CE}"/>
              </a:ext>
            </a:extLst>
          </p:cNvPr>
          <p:cNvSpPr/>
          <p:nvPr/>
        </p:nvSpPr>
        <p:spPr>
          <a:xfrm>
            <a:off x="277586" y="506186"/>
            <a:ext cx="11642271" cy="5861957"/>
          </a:xfrm>
          <a:prstGeom prst="rect">
            <a:avLst/>
          </a:prstGeom>
          <a:solidFill>
            <a:sysClr val="window" lastClr="FFFFFF">
              <a:alpha val="9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107号-萌趣欢乐体" panose="020F0502020204030204"/>
              <a:ea typeface="字魂107号-萌趣欢乐体"/>
              <a:cs typeface="+mn-ea"/>
              <a:sym typeface="+mn-lt"/>
            </a:endParaRPr>
          </a:p>
        </p:txBody>
      </p:sp>
      <p:sp>
        <p:nvSpPr>
          <p:cNvPr id="4" name="矩形 33">
            <a:extLst>
              <a:ext uri="{FF2B5EF4-FFF2-40B4-BE49-F238E27FC236}">
                <a16:creationId xmlns:a16="http://schemas.microsoft.com/office/drawing/2014/main" id="{20F52424-A0E8-4BFD-AB71-316BF51F0736}"/>
              </a:ext>
            </a:extLst>
          </p:cNvPr>
          <p:cNvSpPr/>
          <p:nvPr/>
        </p:nvSpPr>
        <p:spPr>
          <a:xfrm>
            <a:off x="429245" y="673131"/>
            <a:ext cx="11177456" cy="5678683"/>
          </a:xfrm>
          <a:prstGeom prst="rect">
            <a:avLst/>
          </a:prstGeom>
          <a:noFill/>
          <a:ln w="12700" cap="flat" cmpd="sng" algn="ctr">
            <a:solidFill>
              <a:srgbClr val="88CBB9"/>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07号-萌趣欢乐体" panose="020F0502020204030204"/>
              <a:ea typeface="字魂107号-萌趣欢乐体"/>
              <a:cs typeface="+mn-ea"/>
              <a:sym typeface="+mn-lt"/>
            </a:endParaRPr>
          </a:p>
        </p:txBody>
      </p:sp>
      <p:pic>
        <p:nvPicPr>
          <p:cNvPr id="9" name="Picture 8">
            <a:extLst>
              <a:ext uri="{FF2B5EF4-FFF2-40B4-BE49-F238E27FC236}">
                <a16:creationId xmlns:a16="http://schemas.microsoft.com/office/drawing/2014/main" id="{2CC009D4-FCF6-4C0B-B8F9-2354265337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55" y="272060"/>
            <a:ext cx="802142" cy="802142"/>
          </a:xfrm>
          <a:prstGeom prst="rect">
            <a:avLst/>
          </a:prstGeom>
        </p:spPr>
      </p:pic>
      <p:pic>
        <p:nvPicPr>
          <p:cNvPr id="13" name="Picture 12">
            <a:extLst>
              <a:ext uri="{FF2B5EF4-FFF2-40B4-BE49-F238E27FC236}">
                <a16:creationId xmlns:a16="http://schemas.microsoft.com/office/drawing/2014/main" id="{EBDE5700-3CFD-418B-AD58-4F77D0B109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3681" y="5746578"/>
            <a:ext cx="1617920" cy="1483093"/>
          </a:xfrm>
          <a:prstGeom prst="rect">
            <a:avLst/>
          </a:prstGeom>
        </p:spPr>
      </p:pic>
      <p:pic>
        <p:nvPicPr>
          <p:cNvPr id="15" name="Picture 14">
            <a:extLst>
              <a:ext uri="{FF2B5EF4-FFF2-40B4-BE49-F238E27FC236}">
                <a16:creationId xmlns:a16="http://schemas.microsoft.com/office/drawing/2014/main" id="{27B6359C-CE7A-40EF-984F-F0A79F5F31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02443" y="5722947"/>
            <a:ext cx="1873219" cy="1873219"/>
          </a:xfrm>
          <a:prstGeom prst="rect">
            <a:avLst/>
          </a:prstGeom>
        </p:spPr>
      </p:pic>
      <p:pic>
        <p:nvPicPr>
          <p:cNvPr id="17" name="Picture 16">
            <a:extLst>
              <a:ext uri="{FF2B5EF4-FFF2-40B4-BE49-F238E27FC236}">
                <a16:creationId xmlns:a16="http://schemas.microsoft.com/office/drawing/2014/main" id="{AA3FB59F-F218-4427-841A-B5AAE9B392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9297" y="-370562"/>
            <a:ext cx="3156157" cy="3156157"/>
          </a:xfrm>
          <a:prstGeom prst="rect">
            <a:avLst/>
          </a:prstGeom>
        </p:spPr>
      </p:pic>
      <p:pic>
        <p:nvPicPr>
          <p:cNvPr id="21" name="Picture 20">
            <a:extLst>
              <a:ext uri="{FF2B5EF4-FFF2-40B4-BE49-F238E27FC236}">
                <a16:creationId xmlns:a16="http://schemas.microsoft.com/office/drawing/2014/main" id="{780E78EF-B41C-4839-80BF-F851F39EE8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8373" y="6126370"/>
            <a:ext cx="1953117" cy="1953117"/>
          </a:xfrm>
          <a:prstGeom prst="rect">
            <a:avLst/>
          </a:prstGeom>
        </p:spPr>
      </p:pic>
      <p:pic>
        <p:nvPicPr>
          <p:cNvPr id="23" name="Picture 22">
            <a:extLst>
              <a:ext uri="{FF2B5EF4-FFF2-40B4-BE49-F238E27FC236}">
                <a16:creationId xmlns:a16="http://schemas.microsoft.com/office/drawing/2014/main" id="{A91B70B7-A840-4AD6-9222-0F01ED9251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4569" y="4963120"/>
            <a:ext cx="3143935" cy="3143935"/>
          </a:xfrm>
          <a:prstGeom prst="rect">
            <a:avLst/>
          </a:prstGeom>
        </p:spPr>
      </p:pic>
      <p:pic>
        <p:nvPicPr>
          <p:cNvPr id="27" name="图片 10" descr="图片包含 物体&#10;&#10;自动生成的说明">
            <a:extLst>
              <a:ext uri="{FF2B5EF4-FFF2-40B4-BE49-F238E27FC236}">
                <a16:creationId xmlns:a16="http://schemas.microsoft.com/office/drawing/2014/main" id="{A0D03FEC-E922-4D6B-8807-DAC5A61FD44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9825"/>
          <a:stretch/>
        </p:blipFill>
        <p:spPr>
          <a:xfrm>
            <a:off x="11434521" y="107340"/>
            <a:ext cx="1390174" cy="2440256"/>
          </a:xfrm>
          <a:prstGeom prst="rect">
            <a:avLst/>
          </a:prstGeom>
        </p:spPr>
      </p:pic>
      <p:sp>
        <p:nvSpPr>
          <p:cNvPr id="16" name="Rectangle: Rounded Corners 15">
            <a:extLst>
              <a:ext uri="{FF2B5EF4-FFF2-40B4-BE49-F238E27FC236}">
                <a16:creationId xmlns:a16="http://schemas.microsoft.com/office/drawing/2014/main" id="{8F431B80-2AA9-404E-82AB-F1A5FBDB1656}"/>
              </a:ext>
            </a:extLst>
          </p:cNvPr>
          <p:cNvSpPr/>
          <p:nvPr/>
        </p:nvSpPr>
        <p:spPr>
          <a:xfrm>
            <a:off x="228600" y="489856"/>
            <a:ext cx="11791950" cy="60633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PA_库_组合 5">
            <a:extLst>
              <a:ext uri="{FF2B5EF4-FFF2-40B4-BE49-F238E27FC236}">
                <a16:creationId xmlns:a16="http://schemas.microsoft.com/office/drawing/2014/main" id="{111ACCA5-1171-4B93-B5A5-6DF825586FE9}"/>
              </a:ext>
            </a:extLst>
          </p:cNvPr>
          <p:cNvGrpSpPr/>
          <p:nvPr>
            <p:custDataLst>
              <p:tags r:id="rId1"/>
            </p:custDataLst>
          </p:nvPr>
        </p:nvGrpSpPr>
        <p:grpSpPr>
          <a:xfrm>
            <a:off x="807409" y="1275056"/>
            <a:ext cx="587835" cy="716799"/>
            <a:chOff x="1836100" y="2332000"/>
            <a:chExt cx="1572829" cy="875132"/>
          </a:xfrm>
        </p:grpSpPr>
        <p:sp>
          <p:nvSpPr>
            <p:cNvPr id="28" name="任意多边形 10">
              <a:extLst>
                <a:ext uri="{FF2B5EF4-FFF2-40B4-BE49-F238E27FC236}">
                  <a16:creationId xmlns:a16="http://schemas.microsoft.com/office/drawing/2014/main" id="{DBB9AA04-978D-437E-A88C-DEE65E924F8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0" name="任意多边形 11">
              <a:extLst>
                <a:ext uri="{FF2B5EF4-FFF2-40B4-BE49-F238E27FC236}">
                  <a16:creationId xmlns:a16="http://schemas.microsoft.com/office/drawing/2014/main" id="{D05B9418-6C18-4984-AB55-D7BDFE998CA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1" name="文本框 12">
              <a:extLst>
                <a:ext uri="{FF2B5EF4-FFF2-40B4-BE49-F238E27FC236}">
                  <a16:creationId xmlns:a16="http://schemas.microsoft.com/office/drawing/2014/main" id="{8B5C2FAD-FCE3-4DF7-8C35-D6D49B741AE5}"/>
                </a:ext>
              </a:extLst>
            </p:cNvPr>
            <p:cNvSpPr txBox="1"/>
            <p:nvPr/>
          </p:nvSpPr>
          <p:spPr>
            <a:xfrm>
              <a:off x="2222349" y="2332000"/>
              <a:ext cx="756775" cy="875132"/>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rPr>
                <a:t>4</a:t>
              </a:r>
              <a:endParaRPr kumimoji="0" lang="en-US" altLang="zh-CN" sz="3600" b="1" i="0" u="none" strike="noStrike" kern="0" cap="none" spc="0" normalizeH="0" baseline="0" noProof="0" dirty="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endParaRPr>
            </a:p>
          </p:txBody>
        </p:sp>
      </p:grpSp>
      <p:sp>
        <p:nvSpPr>
          <p:cNvPr id="32" name="Rectangle 31">
            <a:extLst>
              <a:ext uri="{FF2B5EF4-FFF2-40B4-BE49-F238E27FC236}">
                <a16:creationId xmlns:a16="http://schemas.microsoft.com/office/drawing/2014/main" id="{0903E432-31DE-4588-915E-8322235A1681}"/>
              </a:ext>
            </a:extLst>
          </p:cNvPr>
          <p:cNvSpPr/>
          <p:nvPr/>
        </p:nvSpPr>
        <p:spPr>
          <a:xfrm>
            <a:off x="1539602" y="1325619"/>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Arial" panose="020B0604020202020204" pitchFamily="34" charset="0"/>
              </a:rPr>
              <a:t>	Vì sao các loài hoa cảm thấy xấu hổ sau khi nghe hoa đào trả lời?</a:t>
            </a:r>
            <a:r>
              <a:rPr kumimoji="0" lang="en-US" altLang="zh-CN" sz="3200" b="0"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Arial" panose="020B0604020202020204" pitchFamily="34" charset="0"/>
              </a:rPr>
              <a:t> </a:t>
            </a:r>
            <a:endParaRPr kumimoji="0" lang="vi-VN" altLang="zh-CN" sz="3200" b="0" i="0" u="none" strike="noStrike" kern="1200" cap="none" spc="0" normalizeH="0" baseline="0" noProof="0" dirty="0" err="1">
              <a:ln>
                <a:noFill/>
              </a:ln>
              <a:solidFill>
                <a:srgbClr val="0070C0"/>
              </a:solidFill>
              <a:effectLst/>
              <a:uLnTx/>
              <a:uFillTx/>
              <a:latin typeface="Arial" panose="020B0604020202020204" pitchFamily="34" charset="0"/>
              <a:ea typeface="inpin heiti" charset="-122"/>
              <a:cs typeface="Arial" panose="020B0604020202020204" pitchFamily="34" charset="0"/>
            </a:endParaRPr>
          </a:p>
        </p:txBody>
      </p:sp>
      <p:sp>
        <p:nvSpPr>
          <p:cNvPr id="38" name="Rectangle 37">
            <a:extLst>
              <a:ext uri="{FF2B5EF4-FFF2-40B4-BE49-F238E27FC236}">
                <a16:creationId xmlns:a16="http://schemas.microsoft.com/office/drawing/2014/main" id="{7840BCD3-5840-4E37-918B-5AA041F471CF}"/>
              </a:ext>
            </a:extLst>
          </p:cNvPr>
          <p:cNvSpPr/>
          <p:nvPr/>
        </p:nvSpPr>
        <p:spPr>
          <a:xfrm>
            <a:off x="1248152" y="3332144"/>
            <a:ext cx="10444274"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rPr>
              <a:t>c. </a:t>
            </a:r>
            <a:r>
              <a:rPr kumimoji="0" lang="vi-VN" altLang="zh-CN" sz="3200" b="0"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rPr>
              <a:t>Vì trước đây, chúng đã</a:t>
            </a: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inpin heiti" charset="-122"/>
                <a:cs typeface="Arial" panose="020B0604020202020204" pitchFamily="34" charset="0"/>
              </a:rPr>
              <a:t>tỏ</a:t>
            </a:r>
            <a:r>
              <a:rPr kumimoji="0" lang="en-US" altLang="zh-CN" sz="3200" b="0" i="0" u="none" strike="noStrike" kern="1200" cap="none" spc="0" normalizeH="0" noProof="0" dirty="0">
                <a:ln>
                  <a:noFill/>
                </a:ln>
                <a:solidFill>
                  <a:srgbClr val="00B05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noProof="0" dirty="0" err="1">
                <a:ln>
                  <a:noFill/>
                </a:ln>
                <a:solidFill>
                  <a:srgbClr val="00B050"/>
                </a:solidFill>
                <a:effectLst/>
                <a:uLnTx/>
                <a:uFillTx/>
                <a:latin typeface="Arial" panose="020B0604020202020204" pitchFamily="34" charset="0"/>
                <a:ea typeface="inpin heiti" charset="-122"/>
                <a:cs typeface="Arial" panose="020B0604020202020204" pitchFamily="34" charset="0"/>
              </a:rPr>
              <a:t>vẻ</a:t>
            </a:r>
            <a:r>
              <a:rPr kumimoji="0" lang="vi-VN" altLang="zh-CN" sz="3200" b="0"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inpin heiti" charset="-122"/>
                <a:cs typeface="Arial" panose="020B0604020202020204" pitchFamily="34" charset="0"/>
              </a:rPr>
              <a:t>coi</a:t>
            </a:r>
            <a:r>
              <a:rPr kumimoji="0" lang="en-US" altLang="zh-CN" sz="3200" b="0" i="0" u="none" strike="noStrike" kern="1200" cap="none" spc="0" normalizeH="0" noProof="0" dirty="0">
                <a:ln>
                  <a:noFill/>
                </a:ln>
                <a:solidFill>
                  <a:srgbClr val="00B050"/>
                </a:solidFill>
                <a:effectLst/>
                <a:uLnTx/>
                <a:uFillTx/>
                <a:latin typeface="Arial" panose="020B0604020202020204" pitchFamily="34" charset="0"/>
                <a:ea typeface="inpin heiti" charset="-122"/>
                <a:cs typeface="Arial" panose="020B0604020202020204" pitchFamily="34" charset="0"/>
              </a:rPr>
              <a:t> </a:t>
            </a:r>
            <a:r>
              <a:rPr kumimoji="0" lang="en-US" altLang="zh-CN" sz="3200" b="0" i="0" u="none" strike="noStrike" kern="1200" cap="none" spc="0" normalizeH="0" noProof="0" dirty="0" err="1">
                <a:ln>
                  <a:noFill/>
                </a:ln>
                <a:solidFill>
                  <a:srgbClr val="00B050"/>
                </a:solidFill>
                <a:effectLst/>
                <a:uLnTx/>
                <a:uFillTx/>
                <a:latin typeface="Arial" panose="020B0604020202020204" pitchFamily="34" charset="0"/>
                <a:ea typeface="inpin heiti" charset="-122"/>
                <a:cs typeface="Arial" panose="020B0604020202020204" pitchFamily="34" charset="0"/>
              </a:rPr>
              <a:t>thường</a:t>
            </a:r>
            <a:r>
              <a:rPr kumimoji="0" lang="vi-VN" altLang="zh-CN" sz="3200" b="0"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rPr>
              <a:t> cây hoa đào. </a:t>
            </a:r>
          </a:p>
        </p:txBody>
      </p:sp>
    </p:spTree>
    <p:extLst>
      <p:ext uri="{BB962C8B-B14F-4D97-AF65-F5344CB8AC3E}">
        <p14:creationId xmlns:p14="http://schemas.microsoft.com/office/powerpoint/2010/main" val="2544887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rcRect l="1223" r="938"/>
          <a:stretch>
            <a:fillRect/>
          </a:stretch>
        </p:blipFill>
        <p:spPr>
          <a:xfrm>
            <a:off x="0" y="-594"/>
            <a:ext cx="12192000" cy="6858594"/>
          </a:xfrm>
          <a:custGeom>
            <a:avLst/>
            <a:gdLst>
              <a:gd name="connsiteX0" fmla="*/ 0 w 12192000"/>
              <a:gd name="connsiteY0" fmla="*/ 0 h 6858594"/>
              <a:gd name="connsiteX1" fmla="*/ 12192000 w 12192000"/>
              <a:gd name="connsiteY1" fmla="*/ 0 h 6858594"/>
              <a:gd name="connsiteX2" fmla="*/ 12192000 w 12192000"/>
              <a:gd name="connsiteY2" fmla="*/ 6858594 h 6858594"/>
              <a:gd name="connsiteX3" fmla="*/ 0 w 12192000"/>
              <a:gd name="connsiteY3" fmla="*/ 6858594 h 6858594"/>
            </a:gdLst>
            <a:ahLst/>
            <a:cxnLst>
              <a:cxn ang="0">
                <a:pos x="connsiteX0" y="connsiteY0"/>
              </a:cxn>
              <a:cxn ang="0">
                <a:pos x="connsiteX1" y="connsiteY1"/>
              </a:cxn>
              <a:cxn ang="0">
                <a:pos x="connsiteX2" y="connsiteY2"/>
              </a:cxn>
              <a:cxn ang="0">
                <a:pos x="connsiteX3" y="connsiteY3"/>
              </a:cxn>
            </a:cxnLst>
            <a:rect l="l" t="t" r="r" b="b"/>
            <a:pathLst>
              <a:path w="12192000" h="6858594">
                <a:moveTo>
                  <a:pt x="0" y="0"/>
                </a:moveTo>
                <a:lnTo>
                  <a:pt x="12192000" y="0"/>
                </a:lnTo>
                <a:lnTo>
                  <a:pt x="12192000" y="6858594"/>
                </a:lnTo>
                <a:lnTo>
                  <a:pt x="0" y="6858594"/>
                </a:lnTo>
                <a:close/>
              </a:path>
            </a:pathLst>
          </a:custGeom>
        </p:spPr>
      </p:pic>
      <p:sp>
        <p:nvSpPr>
          <p:cNvPr id="3" name="矩形 32">
            <a:extLst>
              <a:ext uri="{FF2B5EF4-FFF2-40B4-BE49-F238E27FC236}">
                <a16:creationId xmlns:a16="http://schemas.microsoft.com/office/drawing/2014/main" id="{D272AE16-E0EF-4231-ABD5-659E321B85CE}"/>
              </a:ext>
            </a:extLst>
          </p:cNvPr>
          <p:cNvSpPr/>
          <p:nvPr/>
        </p:nvSpPr>
        <p:spPr>
          <a:xfrm>
            <a:off x="277586" y="506186"/>
            <a:ext cx="11642271" cy="5861957"/>
          </a:xfrm>
          <a:prstGeom prst="rect">
            <a:avLst/>
          </a:prstGeom>
          <a:solidFill>
            <a:sysClr val="window" lastClr="FFFFFF">
              <a:alpha val="9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107号-萌趣欢乐体" panose="020F0502020204030204"/>
              <a:ea typeface="字魂107号-萌趣欢乐体"/>
              <a:cs typeface="+mn-ea"/>
              <a:sym typeface="+mn-lt"/>
            </a:endParaRPr>
          </a:p>
        </p:txBody>
      </p:sp>
      <p:sp>
        <p:nvSpPr>
          <p:cNvPr id="4" name="矩形 33">
            <a:extLst>
              <a:ext uri="{FF2B5EF4-FFF2-40B4-BE49-F238E27FC236}">
                <a16:creationId xmlns:a16="http://schemas.microsoft.com/office/drawing/2014/main" id="{20F52424-A0E8-4BFD-AB71-316BF51F0736}"/>
              </a:ext>
            </a:extLst>
          </p:cNvPr>
          <p:cNvSpPr/>
          <p:nvPr/>
        </p:nvSpPr>
        <p:spPr>
          <a:xfrm>
            <a:off x="429245" y="673131"/>
            <a:ext cx="11177456" cy="5678683"/>
          </a:xfrm>
          <a:prstGeom prst="rect">
            <a:avLst/>
          </a:prstGeom>
          <a:noFill/>
          <a:ln w="12700" cap="flat" cmpd="sng" algn="ctr">
            <a:solidFill>
              <a:srgbClr val="88CBB9"/>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07号-萌趣欢乐体" panose="020F0502020204030204"/>
              <a:ea typeface="字魂107号-萌趣欢乐体"/>
              <a:cs typeface="+mn-ea"/>
              <a:sym typeface="+mn-lt"/>
            </a:endParaRPr>
          </a:p>
        </p:txBody>
      </p:sp>
      <p:pic>
        <p:nvPicPr>
          <p:cNvPr id="9" name="Picture 8">
            <a:extLst>
              <a:ext uri="{FF2B5EF4-FFF2-40B4-BE49-F238E27FC236}">
                <a16:creationId xmlns:a16="http://schemas.microsoft.com/office/drawing/2014/main" id="{2CC009D4-FCF6-4C0B-B8F9-2354265337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55" y="272060"/>
            <a:ext cx="802142" cy="802142"/>
          </a:xfrm>
          <a:prstGeom prst="rect">
            <a:avLst/>
          </a:prstGeom>
        </p:spPr>
      </p:pic>
      <p:pic>
        <p:nvPicPr>
          <p:cNvPr id="13" name="Picture 12">
            <a:extLst>
              <a:ext uri="{FF2B5EF4-FFF2-40B4-BE49-F238E27FC236}">
                <a16:creationId xmlns:a16="http://schemas.microsoft.com/office/drawing/2014/main" id="{EBDE5700-3CFD-418B-AD58-4F77D0B109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3681" y="5746578"/>
            <a:ext cx="1617920" cy="1483093"/>
          </a:xfrm>
          <a:prstGeom prst="rect">
            <a:avLst/>
          </a:prstGeom>
        </p:spPr>
      </p:pic>
      <p:pic>
        <p:nvPicPr>
          <p:cNvPr id="15" name="Picture 14">
            <a:extLst>
              <a:ext uri="{FF2B5EF4-FFF2-40B4-BE49-F238E27FC236}">
                <a16:creationId xmlns:a16="http://schemas.microsoft.com/office/drawing/2014/main" id="{27B6359C-CE7A-40EF-984F-F0A79F5F31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02443" y="5722947"/>
            <a:ext cx="1873219" cy="1873219"/>
          </a:xfrm>
          <a:prstGeom prst="rect">
            <a:avLst/>
          </a:prstGeom>
        </p:spPr>
      </p:pic>
      <p:pic>
        <p:nvPicPr>
          <p:cNvPr id="17" name="Picture 16">
            <a:extLst>
              <a:ext uri="{FF2B5EF4-FFF2-40B4-BE49-F238E27FC236}">
                <a16:creationId xmlns:a16="http://schemas.microsoft.com/office/drawing/2014/main" id="{AA3FB59F-F218-4427-841A-B5AAE9B392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9297" y="-370562"/>
            <a:ext cx="3156157" cy="3156157"/>
          </a:xfrm>
          <a:prstGeom prst="rect">
            <a:avLst/>
          </a:prstGeom>
        </p:spPr>
      </p:pic>
      <p:pic>
        <p:nvPicPr>
          <p:cNvPr id="21" name="Picture 20">
            <a:extLst>
              <a:ext uri="{FF2B5EF4-FFF2-40B4-BE49-F238E27FC236}">
                <a16:creationId xmlns:a16="http://schemas.microsoft.com/office/drawing/2014/main" id="{780E78EF-B41C-4839-80BF-F851F39EE8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8373" y="6126370"/>
            <a:ext cx="1953117" cy="1953117"/>
          </a:xfrm>
          <a:prstGeom prst="rect">
            <a:avLst/>
          </a:prstGeom>
        </p:spPr>
      </p:pic>
      <p:pic>
        <p:nvPicPr>
          <p:cNvPr id="23" name="Picture 22">
            <a:extLst>
              <a:ext uri="{FF2B5EF4-FFF2-40B4-BE49-F238E27FC236}">
                <a16:creationId xmlns:a16="http://schemas.microsoft.com/office/drawing/2014/main" id="{A91B70B7-A840-4AD6-9222-0F01ED9251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4569" y="4963120"/>
            <a:ext cx="3143935" cy="3143935"/>
          </a:xfrm>
          <a:prstGeom prst="rect">
            <a:avLst/>
          </a:prstGeom>
        </p:spPr>
      </p:pic>
      <p:pic>
        <p:nvPicPr>
          <p:cNvPr id="27" name="图片 10" descr="图片包含 物体&#10;&#10;自动生成的说明">
            <a:extLst>
              <a:ext uri="{FF2B5EF4-FFF2-40B4-BE49-F238E27FC236}">
                <a16:creationId xmlns:a16="http://schemas.microsoft.com/office/drawing/2014/main" id="{A0D03FEC-E922-4D6B-8807-DAC5A61FD44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9825"/>
          <a:stretch/>
        </p:blipFill>
        <p:spPr>
          <a:xfrm>
            <a:off x="11434521" y="107340"/>
            <a:ext cx="1390174" cy="2440256"/>
          </a:xfrm>
          <a:prstGeom prst="rect">
            <a:avLst/>
          </a:prstGeom>
        </p:spPr>
      </p:pic>
      <p:sp>
        <p:nvSpPr>
          <p:cNvPr id="16" name="Rectangle: Rounded Corners 15">
            <a:extLst>
              <a:ext uri="{FF2B5EF4-FFF2-40B4-BE49-F238E27FC236}">
                <a16:creationId xmlns:a16="http://schemas.microsoft.com/office/drawing/2014/main" id="{8F431B80-2AA9-404E-82AB-F1A5FBDB1656}"/>
              </a:ext>
            </a:extLst>
          </p:cNvPr>
          <p:cNvSpPr/>
          <p:nvPr/>
        </p:nvSpPr>
        <p:spPr>
          <a:xfrm>
            <a:off x="228600" y="489856"/>
            <a:ext cx="11791950" cy="60633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PA_库_组合 5">
            <a:extLst>
              <a:ext uri="{FF2B5EF4-FFF2-40B4-BE49-F238E27FC236}">
                <a16:creationId xmlns:a16="http://schemas.microsoft.com/office/drawing/2014/main" id="{7CE34122-1BA6-4EEF-BEF2-BB8A556E9894}"/>
              </a:ext>
            </a:extLst>
          </p:cNvPr>
          <p:cNvGrpSpPr/>
          <p:nvPr>
            <p:custDataLst>
              <p:tags r:id="rId1"/>
            </p:custDataLst>
          </p:nvPr>
        </p:nvGrpSpPr>
        <p:grpSpPr>
          <a:xfrm>
            <a:off x="985228" y="778532"/>
            <a:ext cx="587835" cy="716799"/>
            <a:chOff x="1836100" y="2332000"/>
            <a:chExt cx="1572829" cy="875132"/>
          </a:xfrm>
        </p:grpSpPr>
        <p:sp>
          <p:nvSpPr>
            <p:cNvPr id="22" name="任意多边形 10">
              <a:extLst>
                <a:ext uri="{FF2B5EF4-FFF2-40B4-BE49-F238E27FC236}">
                  <a16:creationId xmlns:a16="http://schemas.microsoft.com/office/drawing/2014/main" id="{B860ED04-302B-4788-A1C1-84C5954E3ED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 name="任意多边形 11">
              <a:extLst>
                <a:ext uri="{FF2B5EF4-FFF2-40B4-BE49-F238E27FC236}">
                  <a16:creationId xmlns:a16="http://schemas.microsoft.com/office/drawing/2014/main" id="{837B7F65-0053-43AD-AC6E-0C2B1C76B29B}"/>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6" name="文本框 12">
              <a:extLst>
                <a:ext uri="{FF2B5EF4-FFF2-40B4-BE49-F238E27FC236}">
                  <a16:creationId xmlns:a16="http://schemas.microsoft.com/office/drawing/2014/main" id="{7ED82EFF-9040-4EA4-9B12-6E03C8DA6C87}"/>
                </a:ext>
              </a:extLst>
            </p:cNvPr>
            <p:cNvSpPr txBox="1"/>
            <p:nvPr/>
          </p:nvSpPr>
          <p:spPr>
            <a:xfrm>
              <a:off x="2222349" y="2332000"/>
              <a:ext cx="756775" cy="875132"/>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rPr>
                <a:t>5</a:t>
              </a:r>
              <a:endParaRPr kumimoji="0" lang="en-US" altLang="zh-CN" sz="3600" b="1" i="0" u="none" strike="noStrike" kern="0" cap="none" spc="0" normalizeH="0" baseline="0" noProof="0" dirty="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endParaRPr>
            </a:p>
          </p:txBody>
        </p:sp>
      </p:grpSp>
      <p:sp>
        <p:nvSpPr>
          <p:cNvPr id="33" name="Rectangle 32">
            <a:extLst>
              <a:ext uri="{FF2B5EF4-FFF2-40B4-BE49-F238E27FC236}">
                <a16:creationId xmlns:a16="http://schemas.microsoft.com/office/drawing/2014/main" id="{10E33D30-3410-434C-B94B-BA3942248726}"/>
              </a:ext>
            </a:extLst>
          </p:cNvPr>
          <p:cNvSpPr/>
          <p:nvPr/>
        </p:nvSpPr>
        <p:spPr>
          <a:xfrm>
            <a:off x="1717421" y="82909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70C0"/>
                </a:solidFill>
                <a:effectLst/>
                <a:uLnTx/>
                <a:uFillTx/>
                <a:latin typeface="Arial" panose="020B0604020202020204" pitchFamily="34" charset="0"/>
                <a:ea typeface="inpin heiti" charset="-122"/>
                <a:cs typeface="Arial" panose="020B0604020202020204" pitchFamily="34" charset="0"/>
              </a:rPr>
              <a:t>	5. Cây hoa đào có gì đáng khen?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zh-CN" sz="3200" b="0" i="0" u="none" strike="noStrike" kern="1200" cap="none" spc="0" normalizeH="0" baseline="0" noProof="0" dirty="0" err="1">
              <a:ln>
                <a:noFill/>
              </a:ln>
              <a:solidFill>
                <a:srgbClr val="0070C0"/>
              </a:solidFill>
              <a:effectLst/>
              <a:uLnTx/>
              <a:uFillTx/>
              <a:latin typeface="Arial" panose="020B0604020202020204" pitchFamily="34" charset="0"/>
              <a:ea typeface="inpin heiti" charset="-122"/>
              <a:cs typeface="Arial" panose="020B0604020202020204" pitchFamily="34" charset="0"/>
            </a:endParaRPr>
          </a:p>
        </p:txBody>
      </p:sp>
      <p:sp>
        <p:nvSpPr>
          <p:cNvPr id="34" name="Rectangle 33">
            <a:extLst>
              <a:ext uri="{FF2B5EF4-FFF2-40B4-BE49-F238E27FC236}">
                <a16:creationId xmlns:a16="http://schemas.microsoft.com/office/drawing/2014/main" id="{6ED6AF59-CA57-4831-933E-1D7187AD08C7}"/>
              </a:ext>
            </a:extLst>
          </p:cNvPr>
          <p:cNvSpPr/>
          <p:nvPr/>
        </p:nvSpPr>
        <p:spPr>
          <a:xfrm>
            <a:off x="1288575" y="2517191"/>
            <a:ext cx="10017077" cy="403187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rPr>
              <a:t>Cây hoa đào đáng khen ở chỗ: không </a:t>
            </a:r>
            <a:r>
              <a:rPr lang="en-US" altLang="zh-CN" sz="3200" dirty="0" err="1">
                <a:solidFill>
                  <a:srgbClr val="00B050"/>
                </a:solidFill>
                <a:latin typeface="Arial" panose="020B0604020202020204" pitchFamily="34" charset="0"/>
                <a:ea typeface="inpin heiti" charset="-122"/>
                <a:cs typeface="Arial" panose="020B0604020202020204" pitchFamily="34" charset="0"/>
              </a:rPr>
              <a:t>kiêu</a:t>
            </a:r>
            <a:r>
              <a:rPr kumimoji="0" lang="vi-VN" altLang="zh-CN" sz="3200" b="0"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rPr>
              <a:t> căng khi được các loài hoa khác khen mình đẹp, mà hoa đào nói vẻ đẹp này có được nhờ vào công của thiên nhiên và người chăm sóc, không ghét khi bị các loài hoa khác chê mình xấu, và luôn hòa đồng, sống chan hòa với mọi người.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zh-CN" sz="3200" b="0"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zh-CN" sz="3200" b="0"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endParaRPr>
          </a:p>
        </p:txBody>
      </p:sp>
    </p:spTree>
    <p:extLst>
      <p:ext uri="{BB962C8B-B14F-4D97-AF65-F5344CB8AC3E}">
        <p14:creationId xmlns:p14="http://schemas.microsoft.com/office/powerpoint/2010/main" val="732313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815BB-D8D5-97F5-0E1A-3DEBA8F075EA}"/>
            </a:ext>
          </a:extLst>
        </p:cNvPr>
        <p:cNvGrpSpPr/>
        <p:nvPr/>
      </p:nvGrpSpPr>
      <p:grpSpPr>
        <a:xfrm>
          <a:off x="0" y="0"/>
          <a:ext cx="0" cy="0"/>
          <a:chOff x="0" y="0"/>
          <a:chExt cx="0" cy="0"/>
        </a:xfrm>
      </p:grpSpPr>
      <p:pic>
        <p:nvPicPr>
          <p:cNvPr id="2" name="图片 1" descr="5a5804deac659">
            <a:extLst>
              <a:ext uri="{FF2B5EF4-FFF2-40B4-BE49-F238E27FC236}">
                <a16:creationId xmlns:a16="http://schemas.microsoft.com/office/drawing/2014/main" id="{7E14FEAA-81DE-A225-8FD1-2062452AD29F}"/>
              </a:ext>
            </a:extLst>
          </p:cNvPr>
          <p:cNvPicPr>
            <a:picLocks noChangeAspect="1"/>
          </p:cNvPicPr>
          <p:nvPr/>
        </p:nvPicPr>
        <p:blipFill>
          <a:blip r:embed="rId3"/>
          <a:stretch>
            <a:fillRect/>
          </a:stretch>
        </p:blipFill>
        <p:spPr>
          <a:xfrm>
            <a:off x="0" y="0"/>
            <a:ext cx="12190095" cy="6885305"/>
          </a:xfrm>
          <a:prstGeom prst="rect">
            <a:avLst/>
          </a:prstGeom>
        </p:spPr>
      </p:pic>
      <p:sp>
        <p:nvSpPr>
          <p:cNvPr id="8" name="矩形 32">
            <a:extLst>
              <a:ext uri="{FF2B5EF4-FFF2-40B4-BE49-F238E27FC236}">
                <a16:creationId xmlns:a16="http://schemas.microsoft.com/office/drawing/2014/main" id="{37E084F7-36C0-0F6B-DE5A-5B7F272DFD87}"/>
              </a:ext>
            </a:extLst>
          </p:cNvPr>
          <p:cNvSpPr/>
          <p:nvPr/>
        </p:nvSpPr>
        <p:spPr>
          <a:xfrm>
            <a:off x="977081" y="579120"/>
            <a:ext cx="10237837" cy="5699760"/>
          </a:xfrm>
          <a:prstGeom prst="rect">
            <a:avLst/>
          </a:prstGeom>
          <a:solidFill>
            <a:sysClr val="window" lastClr="FFFFFF">
              <a:alpha val="9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107号-萌趣欢乐体" panose="020F0502020204030204"/>
              <a:ea typeface="字魂107号-萌趣欢乐体"/>
              <a:cs typeface="+mn-ea"/>
              <a:sym typeface="+mn-lt"/>
            </a:endParaRPr>
          </a:p>
        </p:txBody>
      </p:sp>
      <p:sp>
        <p:nvSpPr>
          <p:cNvPr id="9" name="矩形 33">
            <a:extLst>
              <a:ext uri="{FF2B5EF4-FFF2-40B4-BE49-F238E27FC236}">
                <a16:creationId xmlns:a16="http://schemas.microsoft.com/office/drawing/2014/main" id="{0C866541-8018-1941-8F47-52B51506CA6C}"/>
              </a:ext>
            </a:extLst>
          </p:cNvPr>
          <p:cNvSpPr/>
          <p:nvPr/>
        </p:nvSpPr>
        <p:spPr>
          <a:xfrm>
            <a:off x="1218193" y="746119"/>
            <a:ext cx="9773375" cy="5332999"/>
          </a:xfrm>
          <a:prstGeom prst="rect">
            <a:avLst/>
          </a:prstGeom>
          <a:noFill/>
          <a:ln w="12700" cap="flat" cmpd="sng" algn="ctr">
            <a:solidFill>
              <a:srgbClr val="88CBB9"/>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07号-萌趣欢乐体" panose="020F0502020204030204"/>
              <a:ea typeface="字魂107号-萌趣欢乐体"/>
              <a:cs typeface="+mn-ea"/>
              <a:sym typeface="+mn-lt"/>
            </a:endParaRPr>
          </a:p>
        </p:txBody>
      </p:sp>
      <p:sp>
        <p:nvSpPr>
          <p:cNvPr id="12" name="文本框 18">
            <a:extLst>
              <a:ext uri="{FF2B5EF4-FFF2-40B4-BE49-F238E27FC236}">
                <a16:creationId xmlns:a16="http://schemas.microsoft.com/office/drawing/2014/main" id="{0C56643C-9D4B-D748-BE2E-05E97A9EDB87}"/>
              </a:ext>
            </a:extLst>
          </p:cNvPr>
          <p:cNvSpPr txBox="1"/>
          <p:nvPr/>
        </p:nvSpPr>
        <p:spPr>
          <a:xfrm>
            <a:off x="2654755" y="949869"/>
            <a:ext cx="688248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等线"/>
                <a:ea typeface="等线" panose="02010600030101010101" pitchFamily="2" charset="-122"/>
                <a:cs typeface="+mn-cs"/>
              </a:rPr>
              <a:t>Nội</a:t>
            </a:r>
            <a:r>
              <a:rPr kumimoji="0" lang="zh-CN" altLang="en-US" sz="5400" b="1"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 </a:t>
            </a:r>
            <a:r>
              <a:rPr kumimoji="0" lang="en-US" altLang="zh-CN" sz="5400" b="1"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dung </a:t>
            </a:r>
            <a:r>
              <a:rPr kumimoji="0" lang="en-US" altLang="zh-CN" sz="5400" b="1" i="0" u="none" strike="noStrike" kern="1200" cap="none" spc="0" normalizeH="0" baseline="0" noProof="0" dirty="0" err="1">
                <a:ln>
                  <a:noFill/>
                </a:ln>
                <a:solidFill>
                  <a:srgbClr val="FF0000"/>
                </a:solidFill>
                <a:effectLst/>
                <a:uLnTx/>
                <a:uFillTx/>
                <a:latin typeface="等线"/>
                <a:ea typeface="等线" panose="02010600030101010101" pitchFamily="2" charset="-122"/>
                <a:cs typeface="+mn-cs"/>
              </a:rPr>
              <a:t>bài</a:t>
            </a:r>
            <a:r>
              <a:rPr kumimoji="0" lang="zh-CN" altLang="en-US" sz="5400" b="1"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 </a:t>
            </a:r>
            <a:r>
              <a:rPr kumimoji="0" lang="en-US" altLang="zh-CN" sz="5400" b="1" i="0" u="none" strike="noStrike" kern="1200" cap="none" spc="0" normalizeH="0" baseline="0" noProof="0" dirty="0" err="1">
                <a:ln>
                  <a:noFill/>
                </a:ln>
                <a:solidFill>
                  <a:srgbClr val="FF0000"/>
                </a:solidFill>
                <a:effectLst/>
                <a:uLnTx/>
                <a:uFillTx/>
                <a:latin typeface="等线"/>
                <a:ea typeface="等线" panose="02010600030101010101" pitchFamily="2" charset="-122"/>
                <a:cs typeface="+mn-cs"/>
              </a:rPr>
              <a:t>học</a:t>
            </a:r>
            <a:endParaRPr kumimoji="0" lang="zh-CN" altLang="en-US" sz="5400" b="1" i="0" u="none" strike="noStrike" kern="1200" cap="none" spc="0" normalizeH="0" baseline="0" noProof="0" dirty="0">
              <a:ln>
                <a:noFill/>
              </a:ln>
              <a:solidFill>
                <a:srgbClr val="FF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63622986"/>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550">
            <a:extLst>
              <a:ext uri="{FF2B5EF4-FFF2-40B4-BE49-F238E27FC236}">
                <a16:creationId xmlns:a16="http://schemas.microsoft.com/office/drawing/2014/main" id="{6362D17F-4401-4123-9E95-2F5C1F820ACC}"/>
              </a:ext>
            </a:extLst>
          </p:cNvPr>
          <p:cNvGrpSpPr>
            <a:grpSpLocks/>
          </p:cNvGrpSpPr>
          <p:nvPr/>
        </p:nvGrpSpPr>
        <p:grpSpPr bwMode="auto">
          <a:xfrm>
            <a:off x="2761524" y="234972"/>
            <a:ext cx="7143420" cy="7220900"/>
            <a:chOff x="295" y="3475"/>
            <a:chExt cx="1407" cy="1407"/>
          </a:xfrm>
        </p:grpSpPr>
        <p:sp>
          <p:nvSpPr>
            <p:cNvPr id="36" name="Oval 551">
              <a:extLst>
                <a:ext uri="{FF2B5EF4-FFF2-40B4-BE49-F238E27FC236}">
                  <a16:creationId xmlns:a16="http://schemas.microsoft.com/office/drawing/2014/main" id="{EC0B7A39-EB2B-49A7-A74E-1BE00A9AC145}"/>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charset="0"/>
                <a:ea typeface="华文彩云" pitchFamily="2" charset="-122"/>
                <a:cs typeface="+mn-cs"/>
              </a:endParaRPr>
            </a:p>
          </p:txBody>
        </p:sp>
        <p:grpSp>
          <p:nvGrpSpPr>
            <p:cNvPr id="37" name="Group 552">
              <a:extLst>
                <a:ext uri="{FF2B5EF4-FFF2-40B4-BE49-F238E27FC236}">
                  <a16:creationId xmlns:a16="http://schemas.microsoft.com/office/drawing/2014/main" id="{06DE964C-473A-4F25-9DDA-57B709074B54}"/>
                </a:ext>
              </a:extLst>
            </p:cNvPr>
            <p:cNvGrpSpPr>
              <a:grpSpLocks/>
            </p:cNvGrpSpPr>
            <p:nvPr/>
          </p:nvGrpSpPr>
          <p:grpSpPr bwMode="auto">
            <a:xfrm>
              <a:off x="476" y="3657"/>
              <a:ext cx="1050" cy="1050"/>
              <a:chOff x="-6056" y="-2208"/>
              <a:chExt cx="2208" cy="2208"/>
            </a:xfrm>
          </p:grpSpPr>
          <p:sp>
            <p:nvSpPr>
              <p:cNvPr id="38" name="Oval 553">
                <a:extLst>
                  <a:ext uri="{FF2B5EF4-FFF2-40B4-BE49-F238E27FC236}">
                    <a16:creationId xmlns:a16="http://schemas.microsoft.com/office/drawing/2014/main" id="{E3A38C0F-6953-49BE-851C-72754D04B11D}"/>
                  </a:ext>
                </a:extLst>
              </p:cNvPr>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nvGrpSpPr>
              <p:cNvPr id="39" name="Group 554">
                <a:extLst>
                  <a:ext uri="{FF2B5EF4-FFF2-40B4-BE49-F238E27FC236}">
                    <a16:creationId xmlns:a16="http://schemas.microsoft.com/office/drawing/2014/main" id="{EB736425-42DF-403D-A7DC-F4C79D2F1BC6}"/>
                  </a:ext>
                </a:extLst>
              </p:cNvPr>
              <p:cNvGrpSpPr>
                <a:grpSpLocks/>
              </p:cNvGrpSpPr>
              <p:nvPr/>
            </p:nvGrpSpPr>
            <p:grpSpPr bwMode="auto">
              <a:xfrm>
                <a:off x="-6056" y="-2208"/>
                <a:ext cx="2208" cy="2208"/>
                <a:chOff x="-4060" y="-879"/>
                <a:chExt cx="2208" cy="2208"/>
              </a:xfrm>
            </p:grpSpPr>
            <p:grpSp>
              <p:nvGrpSpPr>
                <p:cNvPr id="40" name="Group 555">
                  <a:extLst>
                    <a:ext uri="{FF2B5EF4-FFF2-40B4-BE49-F238E27FC236}">
                      <a16:creationId xmlns:a16="http://schemas.microsoft.com/office/drawing/2014/main" id="{2345F6C5-5E38-4AB8-9EA1-A747F5F78020}"/>
                    </a:ext>
                  </a:extLst>
                </p:cNvPr>
                <p:cNvGrpSpPr>
                  <a:grpSpLocks/>
                </p:cNvGrpSpPr>
                <p:nvPr/>
              </p:nvGrpSpPr>
              <p:grpSpPr bwMode="auto">
                <a:xfrm>
                  <a:off x="-4060" y="-879"/>
                  <a:ext cx="2208" cy="2208"/>
                  <a:chOff x="-3924" y="-788"/>
                  <a:chExt cx="2208" cy="2208"/>
                </a:xfrm>
              </p:grpSpPr>
              <p:grpSp>
                <p:nvGrpSpPr>
                  <p:cNvPr id="65" name="Group 556">
                    <a:extLst>
                      <a:ext uri="{FF2B5EF4-FFF2-40B4-BE49-F238E27FC236}">
                        <a16:creationId xmlns:a16="http://schemas.microsoft.com/office/drawing/2014/main" id="{2C71E83D-8D42-4C2F-9A13-59FC3DE1F600}"/>
                      </a:ext>
                    </a:extLst>
                  </p:cNvPr>
                  <p:cNvGrpSpPr>
                    <a:grpSpLocks noChangeAspect="1"/>
                  </p:cNvGrpSpPr>
                  <p:nvPr/>
                </p:nvGrpSpPr>
                <p:grpSpPr bwMode="auto">
                  <a:xfrm>
                    <a:off x="-3924" y="-788"/>
                    <a:ext cx="2208" cy="2202"/>
                    <a:chOff x="168" y="696"/>
                    <a:chExt cx="1429" cy="1429"/>
                  </a:xfrm>
                </p:grpSpPr>
                <p:grpSp>
                  <p:nvGrpSpPr>
                    <p:cNvPr id="75" name="Group 557">
                      <a:extLst>
                        <a:ext uri="{FF2B5EF4-FFF2-40B4-BE49-F238E27FC236}">
                          <a16:creationId xmlns:a16="http://schemas.microsoft.com/office/drawing/2014/main" id="{B361A212-FDEE-4179-80ED-0CED18755BA5}"/>
                        </a:ext>
                      </a:extLst>
                    </p:cNvPr>
                    <p:cNvGrpSpPr>
                      <a:grpSpLocks noChangeAspect="1"/>
                    </p:cNvGrpSpPr>
                    <p:nvPr/>
                  </p:nvGrpSpPr>
                  <p:grpSpPr bwMode="auto">
                    <a:xfrm>
                      <a:off x="854" y="696"/>
                      <a:ext cx="56" cy="1429"/>
                      <a:chOff x="845" y="696"/>
                      <a:chExt cx="56" cy="1429"/>
                    </a:xfrm>
                  </p:grpSpPr>
                  <p:sp>
                    <p:nvSpPr>
                      <p:cNvPr id="79" name="AutoShape 558">
                        <a:extLst>
                          <a:ext uri="{FF2B5EF4-FFF2-40B4-BE49-F238E27FC236}">
                            <a16:creationId xmlns:a16="http://schemas.microsoft.com/office/drawing/2014/main" id="{12904092-1287-4A3E-8A27-67C99A04EAFA}"/>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80" name="AutoShape 559">
                        <a:extLst>
                          <a:ext uri="{FF2B5EF4-FFF2-40B4-BE49-F238E27FC236}">
                            <a16:creationId xmlns:a16="http://schemas.microsoft.com/office/drawing/2014/main" id="{FEB6F368-17BF-48B3-8042-A35543C68667}"/>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76" name="Group 560">
                      <a:extLst>
                        <a:ext uri="{FF2B5EF4-FFF2-40B4-BE49-F238E27FC236}">
                          <a16:creationId xmlns:a16="http://schemas.microsoft.com/office/drawing/2014/main" id="{4A221DE1-AFB3-498B-8DE8-CB3D9BD6E5A1}"/>
                        </a:ext>
                      </a:extLst>
                    </p:cNvPr>
                    <p:cNvGrpSpPr>
                      <a:grpSpLocks noChangeAspect="1"/>
                    </p:cNvGrpSpPr>
                    <p:nvPr/>
                  </p:nvGrpSpPr>
                  <p:grpSpPr bwMode="auto">
                    <a:xfrm rot="5400000">
                      <a:off x="855" y="696"/>
                      <a:ext cx="56" cy="1429"/>
                      <a:chOff x="845" y="696"/>
                      <a:chExt cx="56" cy="1429"/>
                    </a:xfrm>
                  </p:grpSpPr>
                  <p:sp>
                    <p:nvSpPr>
                      <p:cNvPr id="77" name="AutoShape 561">
                        <a:extLst>
                          <a:ext uri="{FF2B5EF4-FFF2-40B4-BE49-F238E27FC236}">
                            <a16:creationId xmlns:a16="http://schemas.microsoft.com/office/drawing/2014/main" id="{50EE17A9-7901-4F16-80C9-23B27F5008E8}"/>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8" name="AutoShape 562">
                        <a:extLst>
                          <a:ext uri="{FF2B5EF4-FFF2-40B4-BE49-F238E27FC236}">
                            <a16:creationId xmlns:a16="http://schemas.microsoft.com/office/drawing/2014/main" id="{F3DCE7B2-F717-4375-84D5-90F553350C11}"/>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nvGrpSpPr>
                  <p:cNvPr id="66" name="Group 563">
                    <a:extLst>
                      <a:ext uri="{FF2B5EF4-FFF2-40B4-BE49-F238E27FC236}">
                        <a16:creationId xmlns:a16="http://schemas.microsoft.com/office/drawing/2014/main" id="{3F4DCD57-D2D4-4C59-94A6-D4889EAF8BD9}"/>
                      </a:ext>
                    </a:extLst>
                  </p:cNvPr>
                  <p:cNvGrpSpPr>
                    <a:grpSpLocks noChangeAspect="1"/>
                  </p:cNvGrpSpPr>
                  <p:nvPr/>
                </p:nvGrpSpPr>
                <p:grpSpPr bwMode="auto">
                  <a:xfrm rot="2700000">
                    <a:off x="-3927" y="-785"/>
                    <a:ext cx="2208" cy="2202"/>
                    <a:chOff x="168" y="696"/>
                    <a:chExt cx="1429" cy="1429"/>
                  </a:xfrm>
                </p:grpSpPr>
                <p:grpSp>
                  <p:nvGrpSpPr>
                    <p:cNvPr id="67" name="Group 564">
                      <a:extLst>
                        <a:ext uri="{FF2B5EF4-FFF2-40B4-BE49-F238E27FC236}">
                          <a16:creationId xmlns:a16="http://schemas.microsoft.com/office/drawing/2014/main" id="{65DF7D1E-9017-4766-81D4-B8C1E45B9D7D}"/>
                        </a:ext>
                      </a:extLst>
                    </p:cNvPr>
                    <p:cNvGrpSpPr>
                      <a:grpSpLocks noChangeAspect="1"/>
                    </p:cNvGrpSpPr>
                    <p:nvPr/>
                  </p:nvGrpSpPr>
                  <p:grpSpPr bwMode="auto">
                    <a:xfrm>
                      <a:off x="854" y="696"/>
                      <a:ext cx="56" cy="1429"/>
                      <a:chOff x="845" y="696"/>
                      <a:chExt cx="56" cy="1429"/>
                    </a:xfrm>
                  </p:grpSpPr>
                  <p:sp>
                    <p:nvSpPr>
                      <p:cNvPr id="73" name="AutoShape 565">
                        <a:extLst>
                          <a:ext uri="{FF2B5EF4-FFF2-40B4-BE49-F238E27FC236}">
                            <a16:creationId xmlns:a16="http://schemas.microsoft.com/office/drawing/2014/main" id="{273CFFCD-DFC4-4EB6-BCDA-C85BB1A01493}"/>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4" name="AutoShape 566">
                        <a:extLst>
                          <a:ext uri="{FF2B5EF4-FFF2-40B4-BE49-F238E27FC236}">
                            <a16:creationId xmlns:a16="http://schemas.microsoft.com/office/drawing/2014/main" id="{CEAA9F82-F915-4F35-BB58-9046A3A30A56}"/>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68" name="Group 567">
                      <a:extLst>
                        <a:ext uri="{FF2B5EF4-FFF2-40B4-BE49-F238E27FC236}">
                          <a16:creationId xmlns:a16="http://schemas.microsoft.com/office/drawing/2014/main" id="{7C81040D-D463-45B5-9F95-BF2C2E15D024}"/>
                        </a:ext>
                      </a:extLst>
                    </p:cNvPr>
                    <p:cNvGrpSpPr>
                      <a:grpSpLocks noChangeAspect="1"/>
                    </p:cNvGrpSpPr>
                    <p:nvPr/>
                  </p:nvGrpSpPr>
                  <p:grpSpPr bwMode="auto">
                    <a:xfrm rot="5400000">
                      <a:off x="855" y="696"/>
                      <a:ext cx="56" cy="1429"/>
                      <a:chOff x="845" y="696"/>
                      <a:chExt cx="56" cy="1429"/>
                    </a:xfrm>
                  </p:grpSpPr>
                  <p:sp>
                    <p:nvSpPr>
                      <p:cNvPr id="69" name="AutoShape 568">
                        <a:extLst>
                          <a:ext uri="{FF2B5EF4-FFF2-40B4-BE49-F238E27FC236}">
                            <a16:creationId xmlns:a16="http://schemas.microsoft.com/office/drawing/2014/main" id="{589197BB-795E-4FC2-9708-33668B470B0A}"/>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2" name="AutoShape 569">
                        <a:extLst>
                          <a:ext uri="{FF2B5EF4-FFF2-40B4-BE49-F238E27FC236}">
                            <a16:creationId xmlns:a16="http://schemas.microsoft.com/office/drawing/2014/main" id="{09E01262-C0A6-40D2-86AD-0734FC051DD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grpSp>
              <p:nvGrpSpPr>
                <p:cNvPr id="41" name="Group 570">
                  <a:extLst>
                    <a:ext uri="{FF2B5EF4-FFF2-40B4-BE49-F238E27FC236}">
                      <a16:creationId xmlns:a16="http://schemas.microsoft.com/office/drawing/2014/main" id="{04C618BD-BD69-4C76-9B8D-2FC0AF91A12D}"/>
                    </a:ext>
                  </a:extLst>
                </p:cNvPr>
                <p:cNvGrpSpPr>
                  <a:grpSpLocks/>
                </p:cNvGrpSpPr>
                <p:nvPr/>
              </p:nvGrpSpPr>
              <p:grpSpPr bwMode="auto">
                <a:xfrm rot="1320000">
                  <a:off x="-3742" y="-520"/>
                  <a:ext cx="1546" cy="1546"/>
                  <a:chOff x="-3924" y="-788"/>
                  <a:chExt cx="2208" cy="2208"/>
                </a:xfrm>
              </p:grpSpPr>
              <p:grpSp>
                <p:nvGrpSpPr>
                  <p:cNvPr id="42" name="Group 571">
                    <a:extLst>
                      <a:ext uri="{FF2B5EF4-FFF2-40B4-BE49-F238E27FC236}">
                        <a16:creationId xmlns:a16="http://schemas.microsoft.com/office/drawing/2014/main" id="{5320DF5A-447F-41E1-910A-1127A811FA70}"/>
                      </a:ext>
                    </a:extLst>
                  </p:cNvPr>
                  <p:cNvGrpSpPr>
                    <a:grpSpLocks noChangeAspect="1"/>
                  </p:cNvGrpSpPr>
                  <p:nvPr/>
                </p:nvGrpSpPr>
                <p:grpSpPr bwMode="auto">
                  <a:xfrm>
                    <a:off x="-3924" y="-788"/>
                    <a:ext cx="2208" cy="2202"/>
                    <a:chOff x="168" y="696"/>
                    <a:chExt cx="1429" cy="1429"/>
                  </a:xfrm>
                </p:grpSpPr>
                <p:grpSp>
                  <p:nvGrpSpPr>
                    <p:cNvPr id="59" name="Group 572">
                      <a:extLst>
                        <a:ext uri="{FF2B5EF4-FFF2-40B4-BE49-F238E27FC236}">
                          <a16:creationId xmlns:a16="http://schemas.microsoft.com/office/drawing/2014/main" id="{10CFDE35-FB68-4255-A2E9-26D9EDCE35C0}"/>
                        </a:ext>
                      </a:extLst>
                    </p:cNvPr>
                    <p:cNvGrpSpPr>
                      <a:grpSpLocks noChangeAspect="1"/>
                    </p:cNvGrpSpPr>
                    <p:nvPr/>
                  </p:nvGrpSpPr>
                  <p:grpSpPr bwMode="auto">
                    <a:xfrm>
                      <a:off x="854" y="696"/>
                      <a:ext cx="56" cy="1429"/>
                      <a:chOff x="845" y="696"/>
                      <a:chExt cx="56" cy="1429"/>
                    </a:xfrm>
                  </p:grpSpPr>
                  <p:sp>
                    <p:nvSpPr>
                      <p:cNvPr id="63" name="AutoShape 573">
                        <a:extLst>
                          <a:ext uri="{FF2B5EF4-FFF2-40B4-BE49-F238E27FC236}">
                            <a16:creationId xmlns:a16="http://schemas.microsoft.com/office/drawing/2014/main" id="{EBFCF49D-6D2C-4B7F-8516-83F86AACFB71}"/>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64" name="AutoShape 574">
                        <a:extLst>
                          <a:ext uri="{FF2B5EF4-FFF2-40B4-BE49-F238E27FC236}">
                            <a16:creationId xmlns:a16="http://schemas.microsoft.com/office/drawing/2014/main" id="{D95B8352-0F65-4E84-8847-D5818E31CA0A}"/>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60" name="Group 575">
                      <a:extLst>
                        <a:ext uri="{FF2B5EF4-FFF2-40B4-BE49-F238E27FC236}">
                          <a16:creationId xmlns:a16="http://schemas.microsoft.com/office/drawing/2014/main" id="{957E9CAB-9767-4D19-9CD6-83158B42EBB5}"/>
                        </a:ext>
                      </a:extLst>
                    </p:cNvPr>
                    <p:cNvGrpSpPr>
                      <a:grpSpLocks noChangeAspect="1"/>
                    </p:cNvGrpSpPr>
                    <p:nvPr/>
                  </p:nvGrpSpPr>
                  <p:grpSpPr bwMode="auto">
                    <a:xfrm rot="5400000">
                      <a:off x="855" y="696"/>
                      <a:ext cx="56" cy="1429"/>
                      <a:chOff x="845" y="696"/>
                      <a:chExt cx="56" cy="1429"/>
                    </a:xfrm>
                  </p:grpSpPr>
                  <p:sp>
                    <p:nvSpPr>
                      <p:cNvPr id="61" name="AutoShape 576">
                        <a:extLst>
                          <a:ext uri="{FF2B5EF4-FFF2-40B4-BE49-F238E27FC236}">
                            <a16:creationId xmlns:a16="http://schemas.microsoft.com/office/drawing/2014/main" id="{ADAFA631-B6AE-4691-9088-4494908722F5}"/>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62" name="AutoShape 577">
                        <a:extLst>
                          <a:ext uri="{FF2B5EF4-FFF2-40B4-BE49-F238E27FC236}">
                            <a16:creationId xmlns:a16="http://schemas.microsoft.com/office/drawing/2014/main" id="{5B6F25CB-3773-4341-9764-3096B3334376}"/>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nvGrpSpPr>
                  <p:cNvPr id="43" name="Group 578">
                    <a:extLst>
                      <a:ext uri="{FF2B5EF4-FFF2-40B4-BE49-F238E27FC236}">
                        <a16:creationId xmlns:a16="http://schemas.microsoft.com/office/drawing/2014/main" id="{2F2B88A3-FF3A-4C95-9D40-67605D36D958}"/>
                      </a:ext>
                    </a:extLst>
                  </p:cNvPr>
                  <p:cNvGrpSpPr>
                    <a:grpSpLocks noChangeAspect="1"/>
                  </p:cNvGrpSpPr>
                  <p:nvPr/>
                </p:nvGrpSpPr>
                <p:grpSpPr bwMode="auto">
                  <a:xfrm rot="2700000">
                    <a:off x="-3927" y="-785"/>
                    <a:ext cx="2208" cy="2202"/>
                    <a:chOff x="168" y="696"/>
                    <a:chExt cx="1429" cy="1429"/>
                  </a:xfrm>
                </p:grpSpPr>
                <p:grpSp>
                  <p:nvGrpSpPr>
                    <p:cNvPr id="44" name="Group 579">
                      <a:extLst>
                        <a:ext uri="{FF2B5EF4-FFF2-40B4-BE49-F238E27FC236}">
                          <a16:creationId xmlns:a16="http://schemas.microsoft.com/office/drawing/2014/main" id="{07079415-8DCD-4B91-BB56-4C0E04BC84C7}"/>
                        </a:ext>
                      </a:extLst>
                    </p:cNvPr>
                    <p:cNvGrpSpPr>
                      <a:grpSpLocks noChangeAspect="1"/>
                    </p:cNvGrpSpPr>
                    <p:nvPr/>
                  </p:nvGrpSpPr>
                  <p:grpSpPr bwMode="auto">
                    <a:xfrm>
                      <a:off x="854" y="696"/>
                      <a:ext cx="56" cy="1429"/>
                      <a:chOff x="845" y="696"/>
                      <a:chExt cx="56" cy="1429"/>
                    </a:xfrm>
                  </p:grpSpPr>
                  <p:sp>
                    <p:nvSpPr>
                      <p:cNvPr id="57" name="AutoShape 580">
                        <a:extLst>
                          <a:ext uri="{FF2B5EF4-FFF2-40B4-BE49-F238E27FC236}">
                            <a16:creationId xmlns:a16="http://schemas.microsoft.com/office/drawing/2014/main" id="{FC764779-872A-4C9F-A645-D42C4C24EBC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58" name="AutoShape 581">
                        <a:extLst>
                          <a:ext uri="{FF2B5EF4-FFF2-40B4-BE49-F238E27FC236}">
                            <a16:creationId xmlns:a16="http://schemas.microsoft.com/office/drawing/2014/main" id="{40B21D36-C540-40D0-908B-6D53740E25FF}"/>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45" name="Group 582">
                      <a:extLst>
                        <a:ext uri="{FF2B5EF4-FFF2-40B4-BE49-F238E27FC236}">
                          <a16:creationId xmlns:a16="http://schemas.microsoft.com/office/drawing/2014/main" id="{511DEE02-4A11-4D89-A747-0DCE3E1EA2B2}"/>
                        </a:ext>
                      </a:extLst>
                    </p:cNvPr>
                    <p:cNvGrpSpPr>
                      <a:grpSpLocks noChangeAspect="1"/>
                    </p:cNvGrpSpPr>
                    <p:nvPr/>
                  </p:nvGrpSpPr>
                  <p:grpSpPr bwMode="auto">
                    <a:xfrm rot="5400000">
                      <a:off x="855" y="696"/>
                      <a:ext cx="56" cy="1429"/>
                      <a:chOff x="845" y="696"/>
                      <a:chExt cx="56" cy="1429"/>
                    </a:xfrm>
                  </p:grpSpPr>
                  <p:sp>
                    <p:nvSpPr>
                      <p:cNvPr id="47" name="AutoShape 583">
                        <a:extLst>
                          <a:ext uri="{FF2B5EF4-FFF2-40B4-BE49-F238E27FC236}">
                            <a16:creationId xmlns:a16="http://schemas.microsoft.com/office/drawing/2014/main" id="{4F580333-D26E-4697-A9FE-FB5431D8516B}"/>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56" name="AutoShape 584">
                        <a:extLst>
                          <a:ext uri="{FF2B5EF4-FFF2-40B4-BE49-F238E27FC236}">
                            <a16:creationId xmlns:a16="http://schemas.microsoft.com/office/drawing/2014/main" id="{8B0B92ED-BED9-4B5A-9639-73BF3D257D6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grpSp>
        </p:grpSp>
      </p:grpSp>
      <p:pic>
        <p:nvPicPr>
          <p:cNvPr id="70" name="Picture 69">
            <a:extLst>
              <a:ext uri="{FF2B5EF4-FFF2-40B4-BE49-F238E27FC236}">
                <a16:creationId xmlns:a16="http://schemas.microsoft.com/office/drawing/2014/main" id="{01F9E4C4-6C56-4714-80F2-80E54A4C12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10160935" y="4973841"/>
            <a:ext cx="2452606" cy="1609523"/>
          </a:xfrm>
          <a:prstGeom prst="rect">
            <a:avLst/>
          </a:prstGeom>
        </p:spPr>
      </p:pic>
      <p:pic>
        <p:nvPicPr>
          <p:cNvPr id="71" name="Picture 70">
            <a:extLst>
              <a:ext uri="{FF2B5EF4-FFF2-40B4-BE49-F238E27FC236}">
                <a16:creationId xmlns:a16="http://schemas.microsoft.com/office/drawing/2014/main" id="{14705B08-F21B-4B80-A95D-AD20DAE193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10783">
            <a:off x="-220488" y="4967956"/>
            <a:ext cx="3262566" cy="1657176"/>
          </a:xfrm>
          <a:prstGeom prst="rect">
            <a:avLst/>
          </a:prstGeom>
        </p:spPr>
      </p:pic>
      <p:pic>
        <p:nvPicPr>
          <p:cNvPr id="5" name="Picture 4">
            <a:extLst>
              <a:ext uri="{FF2B5EF4-FFF2-40B4-BE49-F238E27FC236}">
                <a16:creationId xmlns:a16="http://schemas.microsoft.com/office/drawing/2014/main" id="{4FE6F951-5B74-4C2D-B3E6-2C4D00740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3498" y="133483"/>
            <a:ext cx="982689" cy="982689"/>
          </a:xfrm>
          <a:prstGeom prst="rect">
            <a:avLst/>
          </a:prstGeom>
        </p:spPr>
      </p:pic>
      <p:sp>
        <p:nvSpPr>
          <p:cNvPr id="82" name="Google Shape;487;p33">
            <a:extLst>
              <a:ext uri="{FF2B5EF4-FFF2-40B4-BE49-F238E27FC236}">
                <a16:creationId xmlns:a16="http://schemas.microsoft.com/office/drawing/2014/main" id="{624B78DC-0C21-47C5-88E1-28604E810560}"/>
              </a:ext>
            </a:extLst>
          </p:cNvPr>
          <p:cNvSpPr txBox="1">
            <a:spLocks/>
          </p:cNvSpPr>
          <p:nvPr/>
        </p:nvSpPr>
        <p:spPr>
          <a:xfrm>
            <a:off x="700692" y="282963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err="1">
                <a:ln>
                  <a:noFill/>
                </a:ln>
                <a:solidFill>
                  <a:srgbClr val="7030A0"/>
                </a:solidFill>
                <a:effectLst/>
                <a:uLnTx/>
                <a:uFillTx/>
                <a:latin typeface="Coiny" panose="02000903060500060000" pitchFamily="2" charset="0"/>
                <a:sym typeface="Bubblegum Sans"/>
              </a:rPr>
              <a:t>Tiếng</a:t>
            </a:r>
            <a:r>
              <a:rPr kumimoji="0" lang="en-US" sz="4800" b="0" i="0" u="none" strike="noStrike" kern="1200" cap="none" spc="0" normalizeH="0" baseline="0" noProof="0" dirty="0">
                <a:ln>
                  <a:noFill/>
                </a:ln>
                <a:solidFill>
                  <a:srgbClr val="7030A0"/>
                </a:solidFill>
                <a:effectLst/>
                <a:uLnTx/>
                <a:uFillTx/>
                <a:latin typeface="Coiny" panose="02000903060500060000" pitchFamily="2" charset="0"/>
                <a:sym typeface="Bubblegum Sans"/>
              </a:rPr>
              <a:t> </a:t>
            </a:r>
            <a:r>
              <a:rPr kumimoji="0" lang="en-US" sz="4800" b="0" i="0" u="none" strike="noStrike" kern="1200" cap="none" spc="0" normalizeH="0" baseline="0" noProof="0" dirty="0" err="1">
                <a:ln>
                  <a:noFill/>
                </a:ln>
                <a:solidFill>
                  <a:srgbClr val="7030A0"/>
                </a:solidFill>
                <a:effectLst/>
                <a:uLnTx/>
                <a:uFillTx/>
                <a:latin typeface="Coiny" panose="02000903060500060000" pitchFamily="2" charset="0"/>
                <a:sym typeface="Bubblegum Sans"/>
              </a:rPr>
              <a:t>Việt</a:t>
            </a:r>
            <a:r>
              <a:rPr kumimoji="0" lang="en-US" sz="4800" b="0" i="0" u="none" strike="noStrike" kern="1200" cap="none" spc="0" normalizeH="0" baseline="0" noProof="0" dirty="0">
                <a:ln>
                  <a:noFill/>
                </a:ln>
                <a:solidFill>
                  <a:srgbClr val="7030A0"/>
                </a:solidFill>
                <a:effectLst/>
                <a:uLnTx/>
                <a:uFillTx/>
                <a:latin typeface="Coiny" panose="02000903060500060000" pitchFamily="2" charset="0"/>
                <a:sym typeface="Bubblegum Sans"/>
              </a:rPr>
              <a:t> </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err="1">
                <a:ln>
                  <a:noFill/>
                </a:ln>
                <a:solidFill>
                  <a:srgbClr val="FF0000"/>
                </a:solidFill>
                <a:effectLst/>
                <a:uLnTx/>
                <a:uFillTx/>
                <a:latin typeface="Coiny" panose="02000903060500060000" pitchFamily="2" charset="0"/>
                <a:sym typeface="Bubblegum Sans"/>
              </a:rPr>
              <a:t>Chủ</a:t>
            </a:r>
            <a:r>
              <a:rPr kumimoji="0" lang="en-US" sz="4800" b="0" i="0" u="none" strike="noStrike" kern="1200" cap="none" spc="0" normalizeH="0" baseline="0" noProof="0" dirty="0">
                <a:ln>
                  <a:noFill/>
                </a:ln>
                <a:solidFill>
                  <a:srgbClr val="FF0000"/>
                </a:solidFill>
                <a:effectLst/>
                <a:uLnTx/>
                <a:uFillTx/>
                <a:latin typeface="Coiny" panose="02000903060500060000" pitchFamily="2" charset="0"/>
                <a:sym typeface="Bubblegum Sans"/>
              </a:rPr>
              <a:t> </a:t>
            </a:r>
            <a:r>
              <a:rPr kumimoji="0" lang="en-US" sz="4800" b="0" i="0" u="none" strike="noStrike" kern="1200" cap="none" spc="0" normalizeH="0" baseline="0" noProof="0" dirty="0" err="1">
                <a:ln>
                  <a:noFill/>
                </a:ln>
                <a:solidFill>
                  <a:srgbClr val="FF0000"/>
                </a:solidFill>
                <a:effectLst/>
                <a:uLnTx/>
                <a:uFillTx/>
                <a:latin typeface="Coiny" panose="02000903060500060000" pitchFamily="2" charset="0"/>
                <a:sym typeface="Bubblegum Sans"/>
              </a:rPr>
              <a:t>điểm</a:t>
            </a:r>
            <a:r>
              <a:rPr kumimoji="0" lang="en-US" sz="4800" b="0" i="0" u="none" strike="noStrike" kern="1200" cap="none" spc="0" normalizeH="0" baseline="0" noProof="0" dirty="0">
                <a:ln>
                  <a:noFill/>
                </a:ln>
                <a:solidFill>
                  <a:srgbClr val="FF0000"/>
                </a:solidFill>
                <a:effectLst/>
                <a:uLnTx/>
                <a:uFillTx/>
                <a:latin typeface="Coiny" panose="02000903060500060000" pitchFamily="2" charset="0"/>
                <a:sym typeface="Bubblegum Sans"/>
              </a:rPr>
              <a:t>: </a:t>
            </a:r>
            <a:r>
              <a:rPr kumimoji="0" lang="en-US" sz="4800" b="0" i="0" u="none" strike="noStrike" kern="1200" cap="none" spc="0" normalizeH="0" baseline="0" noProof="0" dirty="0" err="1">
                <a:ln>
                  <a:noFill/>
                </a:ln>
                <a:solidFill>
                  <a:srgbClr val="FF0000"/>
                </a:solidFill>
                <a:effectLst/>
                <a:uLnTx/>
                <a:uFillTx/>
                <a:latin typeface="Coiny" panose="02000903060500060000" pitchFamily="2" charset="0"/>
                <a:sym typeface="Bubblegum Sans"/>
              </a:rPr>
              <a:t>Bốn</a:t>
            </a:r>
            <a:r>
              <a:rPr kumimoji="0" lang="en-US" sz="4800" b="0" i="0" u="none" strike="noStrike" kern="1200" cap="none" spc="0" normalizeH="0" baseline="0" noProof="0" dirty="0">
                <a:ln>
                  <a:noFill/>
                </a:ln>
                <a:solidFill>
                  <a:srgbClr val="FF0000"/>
                </a:solidFill>
                <a:effectLst/>
                <a:uLnTx/>
                <a:uFillTx/>
                <a:latin typeface="Coiny" panose="02000903060500060000" pitchFamily="2" charset="0"/>
                <a:sym typeface="Bubblegum Sans"/>
              </a:rPr>
              <a:t> </a:t>
            </a:r>
            <a:r>
              <a:rPr kumimoji="0" lang="en-US" sz="4800" b="0" i="0" u="none" strike="noStrike" kern="1200" cap="none" spc="0" normalizeH="0" baseline="0" noProof="0" dirty="0" err="1">
                <a:ln>
                  <a:noFill/>
                </a:ln>
                <a:solidFill>
                  <a:srgbClr val="FF0000"/>
                </a:solidFill>
                <a:effectLst/>
                <a:uLnTx/>
                <a:uFillTx/>
                <a:latin typeface="Coiny" panose="02000903060500060000" pitchFamily="2" charset="0"/>
                <a:sym typeface="Bubblegum Sans"/>
              </a:rPr>
              <a:t>mùa</a:t>
            </a:r>
            <a:r>
              <a:rPr kumimoji="0" lang="en-US" sz="4800" b="0" i="0" u="none" strike="noStrike" kern="1200" cap="none" spc="0" normalizeH="0" baseline="0" noProof="0" dirty="0">
                <a:ln>
                  <a:noFill/>
                </a:ln>
                <a:solidFill>
                  <a:srgbClr val="FF0000"/>
                </a:solidFill>
                <a:effectLst/>
                <a:uLnTx/>
                <a:uFillTx/>
                <a:latin typeface="Coiny" panose="02000903060500060000" pitchFamily="2" charset="0"/>
                <a:sym typeface="Bubblegum Sans"/>
              </a:rPr>
              <a:t> </a:t>
            </a:r>
            <a:r>
              <a:rPr kumimoji="0" lang="en-US" sz="4800" b="0" i="0" u="none" strike="noStrike" kern="1200" cap="none" spc="0" normalizeH="0" baseline="0" noProof="0" dirty="0" err="1">
                <a:ln>
                  <a:noFill/>
                </a:ln>
                <a:solidFill>
                  <a:srgbClr val="FF0000"/>
                </a:solidFill>
                <a:effectLst/>
                <a:uLnTx/>
                <a:uFillTx/>
                <a:latin typeface="Coiny" panose="02000903060500060000" pitchFamily="2" charset="0"/>
                <a:sym typeface="Bubblegum Sans"/>
              </a:rPr>
              <a:t>mở</a:t>
            </a:r>
            <a:r>
              <a:rPr kumimoji="0" lang="en-US" sz="4800" b="0" i="0" u="none" strike="noStrike" kern="1200" cap="none" spc="0" normalizeH="0" baseline="0" noProof="0" dirty="0">
                <a:ln>
                  <a:noFill/>
                </a:ln>
                <a:solidFill>
                  <a:srgbClr val="FF0000"/>
                </a:solidFill>
                <a:effectLst/>
                <a:uLnTx/>
                <a:uFillTx/>
                <a:latin typeface="Coiny" panose="02000903060500060000" pitchFamily="2" charset="0"/>
                <a:sym typeface="Bubblegum Sans"/>
              </a:rPr>
              <a:t> </a:t>
            </a:r>
            <a:r>
              <a:rPr kumimoji="0" lang="en-US" sz="4800" b="0" i="0" u="none" strike="noStrike" kern="1200" cap="none" spc="0" normalizeH="0" baseline="0" noProof="0" dirty="0" err="1">
                <a:ln>
                  <a:noFill/>
                </a:ln>
                <a:solidFill>
                  <a:srgbClr val="FF0000"/>
                </a:solidFill>
                <a:effectLst/>
                <a:uLnTx/>
                <a:uFillTx/>
                <a:latin typeface="Coiny" panose="02000903060500060000" pitchFamily="2" charset="0"/>
                <a:sym typeface="Bubblegum Sans"/>
              </a:rPr>
              <a:t>hội</a:t>
            </a:r>
            <a:endParaRPr kumimoji="0" lang="en-US" sz="4800" b="0" i="0" u="none" strike="noStrike" kern="1200" cap="none" spc="0" normalizeH="0" baseline="0" noProof="0" dirty="0">
              <a:ln>
                <a:noFill/>
              </a:ln>
              <a:solidFill>
                <a:srgbClr val="FF0000"/>
              </a:solidFill>
              <a:effectLst/>
              <a:uLnTx/>
              <a:uFillTx/>
              <a:latin typeface="Coiny" panose="02000903060500060000" pitchFamily="2" charset="0"/>
              <a:sym typeface="Bubblegum Sans"/>
            </a:endParaRPr>
          </a:p>
        </p:txBody>
      </p:sp>
    </p:spTree>
    <p:extLst>
      <p:ext uri="{BB962C8B-B14F-4D97-AF65-F5344CB8AC3E}">
        <p14:creationId xmlns:p14="http://schemas.microsoft.com/office/powerpoint/2010/main" val="990939487"/>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35"/>
                                        </p:tgtEl>
                                      </p:cBhvr>
                                      <p:by x="400000" y="400000"/>
                                    </p:animScale>
                                  </p:childTnLst>
                                </p:cTn>
                              </p:par>
                              <p:par>
                                <p:cTn id="9" presetID="6" presetClass="emph" presetSubtype="0" autoRev="1" fill="hold" nodeType="withEffect">
                                  <p:stCondLst>
                                    <p:cond delay="0"/>
                                  </p:stCondLst>
                                  <p:childTnLst>
                                    <p:animScale>
                                      <p:cBhvr>
                                        <p:cTn id="10" dur="3000" fill="hold"/>
                                        <p:tgtEl>
                                          <p:spTgt spid="35"/>
                                        </p:tgtEl>
                                      </p:cBhvr>
                                      <p:by x="400000" y="400000"/>
                                    </p:animScale>
                                  </p:childTnLst>
                                </p:cTn>
                              </p:par>
                              <p:par>
                                <p:cTn id="11" presetID="10" presetClass="exit" presetSubtype="0" fill="hold" nodeType="withEffect">
                                  <p:stCondLst>
                                    <p:cond delay="0"/>
                                  </p:stCondLst>
                                  <p:childTnLst>
                                    <p:animEffect transition="out" filter="fade">
                                      <p:cBhvr>
                                        <p:cTn id="12" dur="4600"/>
                                        <p:tgtEl>
                                          <p:spTgt spid="35"/>
                                        </p:tgtEl>
                                      </p:cBhvr>
                                    </p:animEffect>
                                    <p:set>
                                      <p:cBhvr>
                                        <p:cTn id="13" dur="1" fill="hold">
                                          <p:stCondLst>
                                            <p:cond delay="45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5a5804deac659"/>
          <p:cNvPicPr>
            <a:picLocks noChangeAspect="1"/>
          </p:cNvPicPr>
          <p:nvPr/>
        </p:nvPicPr>
        <p:blipFill>
          <a:blip r:embed="rId3"/>
          <a:stretch>
            <a:fillRect/>
          </a:stretch>
        </p:blipFill>
        <p:spPr>
          <a:xfrm>
            <a:off x="0" y="0"/>
            <a:ext cx="12190095" cy="6885305"/>
          </a:xfrm>
          <a:prstGeom prst="rect">
            <a:avLst/>
          </a:prstGeom>
        </p:spPr>
      </p:pic>
      <p:sp>
        <p:nvSpPr>
          <p:cNvPr id="8" name="矩形 32">
            <a:extLst>
              <a:ext uri="{FF2B5EF4-FFF2-40B4-BE49-F238E27FC236}">
                <a16:creationId xmlns:a16="http://schemas.microsoft.com/office/drawing/2014/main" id="{FE1ABB48-0B7F-419A-9573-8272D586AABD}"/>
              </a:ext>
            </a:extLst>
          </p:cNvPr>
          <p:cNvSpPr/>
          <p:nvPr/>
        </p:nvSpPr>
        <p:spPr>
          <a:xfrm>
            <a:off x="977081" y="579120"/>
            <a:ext cx="10237837" cy="5699760"/>
          </a:xfrm>
          <a:prstGeom prst="rect">
            <a:avLst/>
          </a:prstGeom>
          <a:solidFill>
            <a:sysClr val="window" lastClr="FFFFFF">
              <a:alpha val="9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107号-萌趣欢乐体" panose="020F0502020204030204"/>
              <a:ea typeface="字魂107号-萌趣欢乐体"/>
              <a:cs typeface="+mn-ea"/>
              <a:sym typeface="+mn-lt"/>
            </a:endParaRPr>
          </a:p>
        </p:txBody>
      </p:sp>
      <p:sp>
        <p:nvSpPr>
          <p:cNvPr id="9" name="矩形 33">
            <a:extLst>
              <a:ext uri="{FF2B5EF4-FFF2-40B4-BE49-F238E27FC236}">
                <a16:creationId xmlns:a16="http://schemas.microsoft.com/office/drawing/2014/main" id="{4A73DACA-13AD-4D7B-A558-927044A573B7}"/>
              </a:ext>
            </a:extLst>
          </p:cNvPr>
          <p:cNvSpPr/>
          <p:nvPr/>
        </p:nvSpPr>
        <p:spPr>
          <a:xfrm>
            <a:off x="1218193" y="746119"/>
            <a:ext cx="9773375" cy="5332999"/>
          </a:xfrm>
          <a:prstGeom prst="rect">
            <a:avLst/>
          </a:prstGeom>
          <a:noFill/>
          <a:ln w="12700" cap="flat" cmpd="sng" algn="ctr">
            <a:solidFill>
              <a:srgbClr val="88CBB9"/>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07号-萌趣欢乐体" panose="020F0502020204030204"/>
              <a:ea typeface="字魂107号-萌趣欢乐体"/>
              <a:cs typeface="+mn-ea"/>
              <a:sym typeface="+mn-lt"/>
            </a:endParaRPr>
          </a:p>
        </p:txBody>
      </p:sp>
      <p:sp>
        <p:nvSpPr>
          <p:cNvPr id="7" name="Scroll: Vertical 6">
            <a:extLst>
              <a:ext uri="{FF2B5EF4-FFF2-40B4-BE49-F238E27FC236}">
                <a16:creationId xmlns:a16="http://schemas.microsoft.com/office/drawing/2014/main" id="{4E0BD17A-2CCF-4B51-8ED6-A5E26FF25A20}"/>
              </a:ext>
            </a:extLst>
          </p:cNvPr>
          <p:cNvSpPr/>
          <p:nvPr/>
        </p:nvSpPr>
        <p:spPr>
          <a:xfrm>
            <a:off x="1572768" y="1873199"/>
            <a:ext cx="8278368" cy="3704453"/>
          </a:xfrm>
          <a:prstGeom prst="verticalScroll">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11" name="文本框 4">
            <a:extLst>
              <a:ext uri="{FF2B5EF4-FFF2-40B4-BE49-F238E27FC236}">
                <a16:creationId xmlns:a16="http://schemas.microsoft.com/office/drawing/2014/main" id="{C89E6DEC-0F2B-4CC8-AAA0-2B973FAF6D38}"/>
              </a:ext>
            </a:extLst>
          </p:cNvPr>
          <p:cNvSpPr txBox="1"/>
          <p:nvPr/>
        </p:nvSpPr>
        <p:spPr>
          <a:xfrm>
            <a:off x="2340864" y="2523388"/>
            <a:ext cx="6729984" cy="175432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7030A0"/>
                </a:solidFill>
                <a:effectLst/>
                <a:uLnTx/>
                <a:uFillTx/>
                <a:latin typeface="Calibri"/>
                <a:ea typeface="小鹿犬拼音体" panose="02010601030101010101" pitchFamily="2" charset="-122"/>
                <a:cs typeface="YF补 汉仪夏日体+黑白emoji" panose="020B0604000101010104" pitchFamily="34" charset="-128"/>
              </a:rPr>
              <a:t>Khiêm tốn, biết ơn cội nguồn, biết cùng bạn bè góp sức mang lại vẻ đẹp chung.</a:t>
            </a:r>
            <a:endParaRPr kumimoji="0" lang="zh-CN" altLang="en-US" sz="3600" b="1" i="0" u="none" strike="noStrike" kern="1200" cap="none" spc="0" normalizeH="0" baseline="0" noProof="0" dirty="0">
              <a:ln>
                <a:noFill/>
              </a:ln>
              <a:solidFill>
                <a:srgbClr val="7030A0"/>
              </a:solidFill>
              <a:effectLst/>
              <a:uLnTx/>
              <a:uFillTx/>
              <a:latin typeface="Calibri"/>
              <a:ea typeface="小鹿犬拼音体" panose="02010601030101010101" pitchFamily="2" charset="-122"/>
              <a:cs typeface="YF补 汉仪夏日体+黑白emoji" panose="020B0604000101010104" pitchFamily="34" charset="-128"/>
            </a:endParaRPr>
          </a:p>
        </p:txBody>
      </p:sp>
      <p:sp>
        <p:nvSpPr>
          <p:cNvPr id="12" name="文本框 18">
            <a:extLst>
              <a:ext uri="{FF2B5EF4-FFF2-40B4-BE49-F238E27FC236}">
                <a16:creationId xmlns:a16="http://schemas.microsoft.com/office/drawing/2014/main" id="{F94517DD-817A-4836-B1F9-B48DC64327DB}"/>
              </a:ext>
            </a:extLst>
          </p:cNvPr>
          <p:cNvSpPr txBox="1"/>
          <p:nvPr/>
        </p:nvSpPr>
        <p:spPr>
          <a:xfrm>
            <a:off x="2654755" y="949869"/>
            <a:ext cx="688248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等线"/>
                <a:ea typeface="等线" panose="02010600030101010101" pitchFamily="2" charset="-122"/>
                <a:cs typeface="+mn-cs"/>
              </a:rPr>
              <a:t>Nội</a:t>
            </a:r>
            <a:r>
              <a:rPr kumimoji="0" lang="zh-CN" altLang="en-US" sz="5400" b="1"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 </a:t>
            </a:r>
            <a:r>
              <a:rPr kumimoji="0" lang="en-US" altLang="zh-CN" sz="5400" b="1"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dung </a:t>
            </a:r>
            <a:r>
              <a:rPr kumimoji="0" lang="en-US" altLang="zh-CN" sz="5400" b="1" i="0" u="none" strike="noStrike" kern="1200" cap="none" spc="0" normalizeH="0" baseline="0" noProof="0" dirty="0" err="1">
                <a:ln>
                  <a:noFill/>
                </a:ln>
                <a:solidFill>
                  <a:srgbClr val="FF0000"/>
                </a:solidFill>
                <a:effectLst/>
                <a:uLnTx/>
                <a:uFillTx/>
                <a:latin typeface="等线"/>
                <a:ea typeface="等线" panose="02010600030101010101" pitchFamily="2" charset="-122"/>
                <a:cs typeface="+mn-cs"/>
              </a:rPr>
              <a:t>bài</a:t>
            </a:r>
            <a:r>
              <a:rPr kumimoji="0" lang="zh-CN" altLang="en-US" sz="5400" b="1"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 </a:t>
            </a:r>
            <a:r>
              <a:rPr kumimoji="0" lang="en-US" altLang="zh-CN" sz="5400" b="1" i="0" u="none" strike="noStrike" kern="1200" cap="none" spc="0" normalizeH="0" baseline="0" noProof="0" dirty="0" err="1">
                <a:ln>
                  <a:noFill/>
                </a:ln>
                <a:solidFill>
                  <a:srgbClr val="FF0000"/>
                </a:solidFill>
                <a:effectLst/>
                <a:uLnTx/>
                <a:uFillTx/>
                <a:latin typeface="等线"/>
                <a:ea typeface="等线" panose="02010600030101010101" pitchFamily="2" charset="-122"/>
                <a:cs typeface="+mn-cs"/>
              </a:rPr>
              <a:t>học</a:t>
            </a:r>
            <a:endParaRPr kumimoji="0" lang="zh-CN" altLang="en-US" sz="5400" b="1" i="0" u="none" strike="noStrike" kern="1200" cap="none" spc="0" normalizeH="0" baseline="0" noProof="0" dirty="0">
              <a:ln>
                <a:noFill/>
              </a:ln>
              <a:solidFill>
                <a:srgbClr val="FF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01038342"/>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39ED1-B3CD-BEEE-C7EE-0D6B986CE4D1}"/>
            </a:ext>
          </a:extLst>
        </p:cNvPr>
        <p:cNvGrpSpPr/>
        <p:nvPr/>
      </p:nvGrpSpPr>
      <p:grpSpPr>
        <a:xfrm>
          <a:off x="0" y="0"/>
          <a:ext cx="0" cy="0"/>
          <a:chOff x="0" y="0"/>
          <a:chExt cx="0" cy="0"/>
        </a:xfrm>
      </p:grpSpPr>
      <p:grpSp>
        <p:nvGrpSpPr>
          <p:cNvPr id="35" name="Group 550">
            <a:extLst>
              <a:ext uri="{FF2B5EF4-FFF2-40B4-BE49-F238E27FC236}">
                <a16:creationId xmlns:a16="http://schemas.microsoft.com/office/drawing/2014/main" id="{5DD0CDE4-9CDD-D4F5-8991-E519512F21F3}"/>
              </a:ext>
            </a:extLst>
          </p:cNvPr>
          <p:cNvGrpSpPr>
            <a:grpSpLocks/>
          </p:cNvGrpSpPr>
          <p:nvPr/>
        </p:nvGrpSpPr>
        <p:grpSpPr bwMode="auto">
          <a:xfrm>
            <a:off x="2728698" y="271311"/>
            <a:ext cx="7143420" cy="7220900"/>
            <a:chOff x="295" y="3475"/>
            <a:chExt cx="1407" cy="1407"/>
          </a:xfrm>
        </p:grpSpPr>
        <p:sp>
          <p:nvSpPr>
            <p:cNvPr id="36" name="Oval 551">
              <a:extLst>
                <a:ext uri="{FF2B5EF4-FFF2-40B4-BE49-F238E27FC236}">
                  <a16:creationId xmlns:a16="http://schemas.microsoft.com/office/drawing/2014/main" id="{AA539E67-F491-0840-668B-1E1BBA1A00A2}"/>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charset="0"/>
                <a:ea typeface="华文彩云" pitchFamily="2" charset="-122"/>
                <a:cs typeface="+mn-cs"/>
              </a:endParaRPr>
            </a:p>
          </p:txBody>
        </p:sp>
        <p:grpSp>
          <p:nvGrpSpPr>
            <p:cNvPr id="37" name="Group 552">
              <a:extLst>
                <a:ext uri="{FF2B5EF4-FFF2-40B4-BE49-F238E27FC236}">
                  <a16:creationId xmlns:a16="http://schemas.microsoft.com/office/drawing/2014/main" id="{E6CDF86D-2F7B-A4E8-4AA9-908D53AD8AE5}"/>
                </a:ext>
              </a:extLst>
            </p:cNvPr>
            <p:cNvGrpSpPr>
              <a:grpSpLocks/>
            </p:cNvGrpSpPr>
            <p:nvPr/>
          </p:nvGrpSpPr>
          <p:grpSpPr bwMode="auto">
            <a:xfrm>
              <a:off x="476" y="3657"/>
              <a:ext cx="1050" cy="1050"/>
              <a:chOff x="-6056" y="-2208"/>
              <a:chExt cx="2208" cy="2208"/>
            </a:xfrm>
          </p:grpSpPr>
          <p:sp>
            <p:nvSpPr>
              <p:cNvPr id="38" name="Oval 553">
                <a:extLst>
                  <a:ext uri="{FF2B5EF4-FFF2-40B4-BE49-F238E27FC236}">
                    <a16:creationId xmlns:a16="http://schemas.microsoft.com/office/drawing/2014/main" id="{1C5BD92D-32A9-DC9D-0D24-BB03107C8DA8}"/>
                  </a:ext>
                </a:extLst>
              </p:cNvPr>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nvGrpSpPr>
              <p:cNvPr id="39" name="Group 554">
                <a:extLst>
                  <a:ext uri="{FF2B5EF4-FFF2-40B4-BE49-F238E27FC236}">
                    <a16:creationId xmlns:a16="http://schemas.microsoft.com/office/drawing/2014/main" id="{D7CF0625-F6D6-BF4D-4E35-84E168D6B220}"/>
                  </a:ext>
                </a:extLst>
              </p:cNvPr>
              <p:cNvGrpSpPr>
                <a:grpSpLocks/>
              </p:cNvGrpSpPr>
              <p:nvPr/>
            </p:nvGrpSpPr>
            <p:grpSpPr bwMode="auto">
              <a:xfrm>
                <a:off x="-6056" y="-2208"/>
                <a:ext cx="2208" cy="2208"/>
                <a:chOff x="-4060" y="-879"/>
                <a:chExt cx="2208" cy="2208"/>
              </a:xfrm>
            </p:grpSpPr>
            <p:grpSp>
              <p:nvGrpSpPr>
                <p:cNvPr id="40" name="Group 555">
                  <a:extLst>
                    <a:ext uri="{FF2B5EF4-FFF2-40B4-BE49-F238E27FC236}">
                      <a16:creationId xmlns:a16="http://schemas.microsoft.com/office/drawing/2014/main" id="{BB07475E-6B3C-C2E8-E3B4-61FD60027722}"/>
                    </a:ext>
                  </a:extLst>
                </p:cNvPr>
                <p:cNvGrpSpPr>
                  <a:grpSpLocks/>
                </p:cNvGrpSpPr>
                <p:nvPr/>
              </p:nvGrpSpPr>
              <p:grpSpPr bwMode="auto">
                <a:xfrm>
                  <a:off x="-4060" y="-879"/>
                  <a:ext cx="2208" cy="2208"/>
                  <a:chOff x="-3924" y="-788"/>
                  <a:chExt cx="2208" cy="2208"/>
                </a:xfrm>
              </p:grpSpPr>
              <p:grpSp>
                <p:nvGrpSpPr>
                  <p:cNvPr id="65" name="Group 556">
                    <a:extLst>
                      <a:ext uri="{FF2B5EF4-FFF2-40B4-BE49-F238E27FC236}">
                        <a16:creationId xmlns:a16="http://schemas.microsoft.com/office/drawing/2014/main" id="{CA10E2A5-2A8D-4ECD-ED08-80746C014D62}"/>
                      </a:ext>
                    </a:extLst>
                  </p:cNvPr>
                  <p:cNvGrpSpPr>
                    <a:grpSpLocks noChangeAspect="1"/>
                  </p:cNvGrpSpPr>
                  <p:nvPr/>
                </p:nvGrpSpPr>
                <p:grpSpPr bwMode="auto">
                  <a:xfrm>
                    <a:off x="-3924" y="-788"/>
                    <a:ext cx="2208" cy="2202"/>
                    <a:chOff x="168" y="696"/>
                    <a:chExt cx="1429" cy="1429"/>
                  </a:xfrm>
                </p:grpSpPr>
                <p:grpSp>
                  <p:nvGrpSpPr>
                    <p:cNvPr id="75" name="Group 557">
                      <a:extLst>
                        <a:ext uri="{FF2B5EF4-FFF2-40B4-BE49-F238E27FC236}">
                          <a16:creationId xmlns:a16="http://schemas.microsoft.com/office/drawing/2014/main" id="{9951C3AB-CA2E-46A1-3CE7-7E3CAC057911}"/>
                        </a:ext>
                      </a:extLst>
                    </p:cNvPr>
                    <p:cNvGrpSpPr>
                      <a:grpSpLocks noChangeAspect="1"/>
                    </p:cNvGrpSpPr>
                    <p:nvPr/>
                  </p:nvGrpSpPr>
                  <p:grpSpPr bwMode="auto">
                    <a:xfrm>
                      <a:off x="854" y="696"/>
                      <a:ext cx="56" cy="1429"/>
                      <a:chOff x="845" y="696"/>
                      <a:chExt cx="56" cy="1429"/>
                    </a:xfrm>
                  </p:grpSpPr>
                  <p:sp>
                    <p:nvSpPr>
                      <p:cNvPr id="79" name="AutoShape 558">
                        <a:extLst>
                          <a:ext uri="{FF2B5EF4-FFF2-40B4-BE49-F238E27FC236}">
                            <a16:creationId xmlns:a16="http://schemas.microsoft.com/office/drawing/2014/main" id="{3FA5726A-7D4E-2C38-809A-42D70ABDC128}"/>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80" name="AutoShape 559">
                        <a:extLst>
                          <a:ext uri="{FF2B5EF4-FFF2-40B4-BE49-F238E27FC236}">
                            <a16:creationId xmlns:a16="http://schemas.microsoft.com/office/drawing/2014/main" id="{D8BA4031-9004-894A-166B-12EF4E9B90FA}"/>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76" name="Group 560">
                      <a:extLst>
                        <a:ext uri="{FF2B5EF4-FFF2-40B4-BE49-F238E27FC236}">
                          <a16:creationId xmlns:a16="http://schemas.microsoft.com/office/drawing/2014/main" id="{48555414-CCC3-6AD9-5840-30FA922F4B60}"/>
                        </a:ext>
                      </a:extLst>
                    </p:cNvPr>
                    <p:cNvGrpSpPr>
                      <a:grpSpLocks noChangeAspect="1"/>
                    </p:cNvGrpSpPr>
                    <p:nvPr/>
                  </p:nvGrpSpPr>
                  <p:grpSpPr bwMode="auto">
                    <a:xfrm rot="5400000">
                      <a:off x="855" y="696"/>
                      <a:ext cx="56" cy="1429"/>
                      <a:chOff x="845" y="696"/>
                      <a:chExt cx="56" cy="1429"/>
                    </a:xfrm>
                  </p:grpSpPr>
                  <p:sp>
                    <p:nvSpPr>
                      <p:cNvPr id="77" name="AutoShape 561">
                        <a:extLst>
                          <a:ext uri="{FF2B5EF4-FFF2-40B4-BE49-F238E27FC236}">
                            <a16:creationId xmlns:a16="http://schemas.microsoft.com/office/drawing/2014/main" id="{8CA31B5A-B874-0C84-26FD-0157A37D6EC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8" name="AutoShape 562">
                        <a:extLst>
                          <a:ext uri="{FF2B5EF4-FFF2-40B4-BE49-F238E27FC236}">
                            <a16:creationId xmlns:a16="http://schemas.microsoft.com/office/drawing/2014/main" id="{7ED356E2-CDDB-6931-E614-B6D1960AD228}"/>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nvGrpSpPr>
                  <p:cNvPr id="66" name="Group 563">
                    <a:extLst>
                      <a:ext uri="{FF2B5EF4-FFF2-40B4-BE49-F238E27FC236}">
                        <a16:creationId xmlns:a16="http://schemas.microsoft.com/office/drawing/2014/main" id="{4CA48266-DC9E-0FB5-AF18-05AF1D00173F}"/>
                      </a:ext>
                    </a:extLst>
                  </p:cNvPr>
                  <p:cNvGrpSpPr>
                    <a:grpSpLocks noChangeAspect="1"/>
                  </p:cNvGrpSpPr>
                  <p:nvPr/>
                </p:nvGrpSpPr>
                <p:grpSpPr bwMode="auto">
                  <a:xfrm rot="2700000">
                    <a:off x="-3927" y="-785"/>
                    <a:ext cx="2208" cy="2202"/>
                    <a:chOff x="168" y="696"/>
                    <a:chExt cx="1429" cy="1429"/>
                  </a:xfrm>
                </p:grpSpPr>
                <p:grpSp>
                  <p:nvGrpSpPr>
                    <p:cNvPr id="67" name="Group 564">
                      <a:extLst>
                        <a:ext uri="{FF2B5EF4-FFF2-40B4-BE49-F238E27FC236}">
                          <a16:creationId xmlns:a16="http://schemas.microsoft.com/office/drawing/2014/main" id="{A057ACAF-C98E-84CC-A355-058978A03FAC}"/>
                        </a:ext>
                      </a:extLst>
                    </p:cNvPr>
                    <p:cNvGrpSpPr>
                      <a:grpSpLocks noChangeAspect="1"/>
                    </p:cNvGrpSpPr>
                    <p:nvPr/>
                  </p:nvGrpSpPr>
                  <p:grpSpPr bwMode="auto">
                    <a:xfrm>
                      <a:off x="854" y="696"/>
                      <a:ext cx="56" cy="1429"/>
                      <a:chOff x="845" y="696"/>
                      <a:chExt cx="56" cy="1429"/>
                    </a:xfrm>
                  </p:grpSpPr>
                  <p:sp>
                    <p:nvSpPr>
                      <p:cNvPr id="73" name="AutoShape 565">
                        <a:extLst>
                          <a:ext uri="{FF2B5EF4-FFF2-40B4-BE49-F238E27FC236}">
                            <a16:creationId xmlns:a16="http://schemas.microsoft.com/office/drawing/2014/main" id="{02B0272F-036E-B72C-CE4D-A3C6D0903381}"/>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4" name="AutoShape 566">
                        <a:extLst>
                          <a:ext uri="{FF2B5EF4-FFF2-40B4-BE49-F238E27FC236}">
                            <a16:creationId xmlns:a16="http://schemas.microsoft.com/office/drawing/2014/main" id="{765D15ED-A287-AF33-1AE1-E37471DE121C}"/>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68" name="Group 567">
                      <a:extLst>
                        <a:ext uri="{FF2B5EF4-FFF2-40B4-BE49-F238E27FC236}">
                          <a16:creationId xmlns:a16="http://schemas.microsoft.com/office/drawing/2014/main" id="{6E2C97DE-185B-C4B1-2273-408612741996}"/>
                        </a:ext>
                      </a:extLst>
                    </p:cNvPr>
                    <p:cNvGrpSpPr>
                      <a:grpSpLocks noChangeAspect="1"/>
                    </p:cNvGrpSpPr>
                    <p:nvPr/>
                  </p:nvGrpSpPr>
                  <p:grpSpPr bwMode="auto">
                    <a:xfrm rot="5400000">
                      <a:off x="855" y="696"/>
                      <a:ext cx="56" cy="1429"/>
                      <a:chOff x="845" y="696"/>
                      <a:chExt cx="56" cy="1429"/>
                    </a:xfrm>
                  </p:grpSpPr>
                  <p:sp>
                    <p:nvSpPr>
                      <p:cNvPr id="69" name="AutoShape 568">
                        <a:extLst>
                          <a:ext uri="{FF2B5EF4-FFF2-40B4-BE49-F238E27FC236}">
                            <a16:creationId xmlns:a16="http://schemas.microsoft.com/office/drawing/2014/main" id="{900DCFEA-60A9-2FB6-B9E6-1FA7EB3A3BE5}"/>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2" name="AutoShape 569">
                        <a:extLst>
                          <a:ext uri="{FF2B5EF4-FFF2-40B4-BE49-F238E27FC236}">
                            <a16:creationId xmlns:a16="http://schemas.microsoft.com/office/drawing/2014/main" id="{B1B4F913-55CE-EAB5-BABE-34BD8104D50C}"/>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grpSp>
              <p:nvGrpSpPr>
                <p:cNvPr id="41" name="Group 570">
                  <a:extLst>
                    <a:ext uri="{FF2B5EF4-FFF2-40B4-BE49-F238E27FC236}">
                      <a16:creationId xmlns:a16="http://schemas.microsoft.com/office/drawing/2014/main" id="{FBBB369D-7899-CB43-3010-74EA94E46011}"/>
                    </a:ext>
                  </a:extLst>
                </p:cNvPr>
                <p:cNvGrpSpPr>
                  <a:grpSpLocks/>
                </p:cNvGrpSpPr>
                <p:nvPr/>
              </p:nvGrpSpPr>
              <p:grpSpPr bwMode="auto">
                <a:xfrm rot="1320000">
                  <a:off x="-3742" y="-520"/>
                  <a:ext cx="1546" cy="1546"/>
                  <a:chOff x="-3924" y="-788"/>
                  <a:chExt cx="2208" cy="2208"/>
                </a:xfrm>
              </p:grpSpPr>
              <p:grpSp>
                <p:nvGrpSpPr>
                  <p:cNvPr id="42" name="Group 571">
                    <a:extLst>
                      <a:ext uri="{FF2B5EF4-FFF2-40B4-BE49-F238E27FC236}">
                        <a16:creationId xmlns:a16="http://schemas.microsoft.com/office/drawing/2014/main" id="{4D6BE89E-208E-093B-E6F4-2361270CE80C}"/>
                      </a:ext>
                    </a:extLst>
                  </p:cNvPr>
                  <p:cNvGrpSpPr>
                    <a:grpSpLocks noChangeAspect="1"/>
                  </p:cNvGrpSpPr>
                  <p:nvPr/>
                </p:nvGrpSpPr>
                <p:grpSpPr bwMode="auto">
                  <a:xfrm>
                    <a:off x="-3924" y="-788"/>
                    <a:ext cx="2208" cy="2202"/>
                    <a:chOff x="168" y="696"/>
                    <a:chExt cx="1429" cy="1429"/>
                  </a:xfrm>
                </p:grpSpPr>
                <p:grpSp>
                  <p:nvGrpSpPr>
                    <p:cNvPr id="59" name="Group 572">
                      <a:extLst>
                        <a:ext uri="{FF2B5EF4-FFF2-40B4-BE49-F238E27FC236}">
                          <a16:creationId xmlns:a16="http://schemas.microsoft.com/office/drawing/2014/main" id="{E2F23F73-5D6F-DCA4-955A-8CD38A8FA3CB}"/>
                        </a:ext>
                      </a:extLst>
                    </p:cNvPr>
                    <p:cNvGrpSpPr>
                      <a:grpSpLocks noChangeAspect="1"/>
                    </p:cNvGrpSpPr>
                    <p:nvPr/>
                  </p:nvGrpSpPr>
                  <p:grpSpPr bwMode="auto">
                    <a:xfrm>
                      <a:off x="854" y="696"/>
                      <a:ext cx="56" cy="1429"/>
                      <a:chOff x="845" y="696"/>
                      <a:chExt cx="56" cy="1429"/>
                    </a:xfrm>
                  </p:grpSpPr>
                  <p:sp>
                    <p:nvSpPr>
                      <p:cNvPr id="63" name="AutoShape 573">
                        <a:extLst>
                          <a:ext uri="{FF2B5EF4-FFF2-40B4-BE49-F238E27FC236}">
                            <a16:creationId xmlns:a16="http://schemas.microsoft.com/office/drawing/2014/main" id="{B4F0B841-3FC6-83E1-8A59-B979E53BA634}"/>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64" name="AutoShape 574">
                        <a:extLst>
                          <a:ext uri="{FF2B5EF4-FFF2-40B4-BE49-F238E27FC236}">
                            <a16:creationId xmlns:a16="http://schemas.microsoft.com/office/drawing/2014/main" id="{71199974-B842-0574-3B98-9BBEF6A8444C}"/>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60" name="Group 575">
                      <a:extLst>
                        <a:ext uri="{FF2B5EF4-FFF2-40B4-BE49-F238E27FC236}">
                          <a16:creationId xmlns:a16="http://schemas.microsoft.com/office/drawing/2014/main" id="{18C4EB49-D0E7-EA5D-B584-8B19AE0F64C4}"/>
                        </a:ext>
                      </a:extLst>
                    </p:cNvPr>
                    <p:cNvGrpSpPr>
                      <a:grpSpLocks noChangeAspect="1"/>
                    </p:cNvGrpSpPr>
                    <p:nvPr/>
                  </p:nvGrpSpPr>
                  <p:grpSpPr bwMode="auto">
                    <a:xfrm rot="5400000">
                      <a:off x="855" y="696"/>
                      <a:ext cx="56" cy="1429"/>
                      <a:chOff x="845" y="696"/>
                      <a:chExt cx="56" cy="1429"/>
                    </a:xfrm>
                  </p:grpSpPr>
                  <p:sp>
                    <p:nvSpPr>
                      <p:cNvPr id="61" name="AutoShape 576">
                        <a:extLst>
                          <a:ext uri="{FF2B5EF4-FFF2-40B4-BE49-F238E27FC236}">
                            <a16:creationId xmlns:a16="http://schemas.microsoft.com/office/drawing/2014/main" id="{5358A21C-160D-F1D5-5A0A-6FD6246B0956}"/>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62" name="AutoShape 577">
                        <a:extLst>
                          <a:ext uri="{FF2B5EF4-FFF2-40B4-BE49-F238E27FC236}">
                            <a16:creationId xmlns:a16="http://schemas.microsoft.com/office/drawing/2014/main" id="{BC3EB536-6D09-B194-9DA7-23482F8533A0}"/>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nvGrpSpPr>
                  <p:cNvPr id="43" name="Group 578">
                    <a:extLst>
                      <a:ext uri="{FF2B5EF4-FFF2-40B4-BE49-F238E27FC236}">
                        <a16:creationId xmlns:a16="http://schemas.microsoft.com/office/drawing/2014/main" id="{5AFCDD57-FD63-11FB-E107-A35762758EC7}"/>
                      </a:ext>
                    </a:extLst>
                  </p:cNvPr>
                  <p:cNvGrpSpPr>
                    <a:grpSpLocks noChangeAspect="1"/>
                  </p:cNvGrpSpPr>
                  <p:nvPr/>
                </p:nvGrpSpPr>
                <p:grpSpPr bwMode="auto">
                  <a:xfrm rot="2700000">
                    <a:off x="-3927" y="-785"/>
                    <a:ext cx="2208" cy="2202"/>
                    <a:chOff x="168" y="696"/>
                    <a:chExt cx="1429" cy="1429"/>
                  </a:xfrm>
                </p:grpSpPr>
                <p:grpSp>
                  <p:nvGrpSpPr>
                    <p:cNvPr id="44" name="Group 579">
                      <a:extLst>
                        <a:ext uri="{FF2B5EF4-FFF2-40B4-BE49-F238E27FC236}">
                          <a16:creationId xmlns:a16="http://schemas.microsoft.com/office/drawing/2014/main" id="{964AE03F-A950-0982-7758-F96B10878082}"/>
                        </a:ext>
                      </a:extLst>
                    </p:cNvPr>
                    <p:cNvGrpSpPr>
                      <a:grpSpLocks noChangeAspect="1"/>
                    </p:cNvGrpSpPr>
                    <p:nvPr/>
                  </p:nvGrpSpPr>
                  <p:grpSpPr bwMode="auto">
                    <a:xfrm>
                      <a:off x="854" y="696"/>
                      <a:ext cx="56" cy="1429"/>
                      <a:chOff x="845" y="696"/>
                      <a:chExt cx="56" cy="1429"/>
                    </a:xfrm>
                  </p:grpSpPr>
                  <p:sp>
                    <p:nvSpPr>
                      <p:cNvPr id="57" name="AutoShape 580">
                        <a:extLst>
                          <a:ext uri="{FF2B5EF4-FFF2-40B4-BE49-F238E27FC236}">
                            <a16:creationId xmlns:a16="http://schemas.microsoft.com/office/drawing/2014/main" id="{E877BF4B-E009-DC29-AE85-349D65523B18}"/>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58" name="AutoShape 581">
                        <a:extLst>
                          <a:ext uri="{FF2B5EF4-FFF2-40B4-BE49-F238E27FC236}">
                            <a16:creationId xmlns:a16="http://schemas.microsoft.com/office/drawing/2014/main" id="{6AC74F5E-209F-8039-F321-C738DC82406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45" name="Group 582">
                      <a:extLst>
                        <a:ext uri="{FF2B5EF4-FFF2-40B4-BE49-F238E27FC236}">
                          <a16:creationId xmlns:a16="http://schemas.microsoft.com/office/drawing/2014/main" id="{B5E026D7-7E1B-DF49-E52B-B1FA5E55DBC9}"/>
                        </a:ext>
                      </a:extLst>
                    </p:cNvPr>
                    <p:cNvGrpSpPr>
                      <a:grpSpLocks noChangeAspect="1"/>
                    </p:cNvGrpSpPr>
                    <p:nvPr/>
                  </p:nvGrpSpPr>
                  <p:grpSpPr bwMode="auto">
                    <a:xfrm rot="5400000">
                      <a:off x="855" y="696"/>
                      <a:ext cx="56" cy="1429"/>
                      <a:chOff x="845" y="696"/>
                      <a:chExt cx="56" cy="1429"/>
                    </a:xfrm>
                  </p:grpSpPr>
                  <p:sp>
                    <p:nvSpPr>
                      <p:cNvPr id="47" name="AutoShape 583">
                        <a:extLst>
                          <a:ext uri="{FF2B5EF4-FFF2-40B4-BE49-F238E27FC236}">
                            <a16:creationId xmlns:a16="http://schemas.microsoft.com/office/drawing/2014/main" id="{27D1D78B-049D-B1DD-6058-F3AD9FEB830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56" name="AutoShape 584">
                        <a:extLst>
                          <a:ext uri="{FF2B5EF4-FFF2-40B4-BE49-F238E27FC236}">
                            <a16:creationId xmlns:a16="http://schemas.microsoft.com/office/drawing/2014/main" id="{C8D21785-D705-9202-ECB0-FF924F1AEB4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grpSp>
        </p:grpSp>
      </p:grpSp>
      <p:pic>
        <p:nvPicPr>
          <p:cNvPr id="70" name="Picture 69">
            <a:extLst>
              <a:ext uri="{FF2B5EF4-FFF2-40B4-BE49-F238E27FC236}">
                <a16:creationId xmlns:a16="http://schemas.microsoft.com/office/drawing/2014/main" id="{2A65B9C9-77C7-7667-6FC7-BE6A735BC0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10160935" y="4973841"/>
            <a:ext cx="2452606" cy="1609523"/>
          </a:xfrm>
          <a:prstGeom prst="rect">
            <a:avLst/>
          </a:prstGeom>
        </p:spPr>
      </p:pic>
      <p:pic>
        <p:nvPicPr>
          <p:cNvPr id="71" name="Picture 70">
            <a:extLst>
              <a:ext uri="{FF2B5EF4-FFF2-40B4-BE49-F238E27FC236}">
                <a16:creationId xmlns:a16="http://schemas.microsoft.com/office/drawing/2014/main" id="{0565EB3B-8973-2DD2-F80F-4528F071F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10783">
            <a:off x="-220488" y="4967956"/>
            <a:ext cx="3262566" cy="1657176"/>
          </a:xfrm>
          <a:prstGeom prst="rect">
            <a:avLst/>
          </a:prstGeom>
        </p:spPr>
      </p:pic>
      <p:pic>
        <p:nvPicPr>
          <p:cNvPr id="5" name="Picture 4">
            <a:extLst>
              <a:ext uri="{FF2B5EF4-FFF2-40B4-BE49-F238E27FC236}">
                <a16:creationId xmlns:a16="http://schemas.microsoft.com/office/drawing/2014/main" id="{BD739A97-5375-7FFD-0B79-2FFC6DC32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3498" y="133483"/>
            <a:ext cx="982689" cy="982689"/>
          </a:xfrm>
          <a:prstGeom prst="rect">
            <a:avLst/>
          </a:prstGeom>
        </p:spPr>
      </p:pic>
      <p:sp>
        <p:nvSpPr>
          <p:cNvPr id="82" name="Google Shape;487;p33">
            <a:extLst>
              <a:ext uri="{FF2B5EF4-FFF2-40B4-BE49-F238E27FC236}">
                <a16:creationId xmlns:a16="http://schemas.microsoft.com/office/drawing/2014/main" id="{BD0F3A52-FE2F-663B-2972-27F027FA22E0}"/>
              </a:ext>
            </a:extLst>
          </p:cNvPr>
          <p:cNvSpPr txBox="1">
            <a:spLocks/>
          </p:cNvSpPr>
          <p:nvPr/>
        </p:nvSpPr>
        <p:spPr>
          <a:xfrm>
            <a:off x="700692" y="282963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8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Bubblegum Sans"/>
              </a:rPr>
              <a:t>TẠM BIỆT</a:t>
            </a:r>
            <a:endParaRPr kumimoji="0" lang="en-US" sz="8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Bubblegum Sans"/>
            </a:endParaRPr>
          </a:p>
        </p:txBody>
      </p:sp>
    </p:spTree>
    <p:extLst>
      <p:ext uri="{BB962C8B-B14F-4D97-AF65-F5344CB8AC3E}">
        <p14:creationId xmlns:p14="http://schemas.microsoft.com/office/powerpoint/2010/main" val="3769810562"/>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35"/>
                                        </p:tgtEl>
                                      </p:cBhvr>
                                      <p:by x="400000" y="400000"/>
                                    </p:animScale>
                                  </p:childTnLst>
                                </p:cTn>
                              </p:par>
                              <p:par>
                                <p:cTn id="9" presetID="6" presetClass="emph" presetSubtype="0" autoRev="1" fill="hold" nodeType="withEffect">
                                  <p:stCondLst>
                                    <p:cond delay="0"/>
                                  </p:stCondLst>
                                  <p:childTnLst>
                                    <p:animScale>
                                      <p:cBhvr>
                                        <p:cTn id="10" dur="3000" fill="hold"/>
                                        <p:tgtEl>
                                          <p:spTgt spid="35"/>
                                        </p:tgtEl>
                                      </p:cBhvr>
                                      <p:by x="400000" y="400000"/>
                                    </p:animScale>
                                  </p:childTnLst>
                                </p:cTn>
                              </p:par>
                              <p:par>
                                <p:cTn id="11" presetID="10" presetClass="exit" presetSubtype="0" fill="hold" nodeType="withEffect">
                                  <p:stCondLst>
                                    <p:cond delay="0"/>
                                  </p:stCondLst>
                                  <p:childTnLst>
                                    <p:animEffect transition="out" filter="fade">
                                      <p:cBhvr>
                                        <p:cTn id="12" dur="4600"/>
                                        <p:tgtEl>
                                          <p:spTgt spid="35"/>
                                        </p:tgtEl>
                                      </p:cBhvr>
                                    </p:animEffect>
                                    <p:set>
                                      <p:cBhvr>
                                        <p:cTn id="13" dur="1" fill="hold">
                                          <p:stCondLst>
                                            <p:cond delay="45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5762D91-116A-44F8-AFB8-B9D10EC25F63}"/>
              </a:ext>
            </a:extLst>
          </p:cNvPr>
          <p:cNvSpPr/>
          <p:nvPr/>
        </p:nvSpPr>
        <p:spPr>
          <a:xfrm>
            <a:off x="228600" y="133350"/>
            <a:ext cx="11791950" cy="6419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ACBBADC-3058-444A-946A-7E31397C7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763" y="870418"/>
            <a:ext cx="6970000" cy="6000000"/>
          </a:xfrm>
          <a:prstGeom prst="rect">
            <a:avLst/>
          </a:prstGeom>
        </p:spPr>
      </p:pic>
      <p:pic>
        <p:nvPicPr>
          <p:cNvPr id="8" name="Picture 7">
            <a:extLst>
              <a:ext uri="{FF2B5EF4-FFF2-40B4-BE49-F238E27FC236}">
                <a16:creationId xmlns:a16="http://schemas.microsoft.com/office/drawing/2014/main" id="{2E0A7D34-F111-4D1F-BFC0-47CB9D10FC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58000"/>
            <a:ext cx="6960000" cy="6000000"/>
          </a:xfrm>
          <a:prstGeom prst="rect">
            <a:avLst/>
          </a:prstGeom>
        </p:spPr>
      </p:pic>
      <p:sp>
        <p:nvSpPr>
          <p:cNvPr id="10" name="TextBox 9">
            <a:extLst>
              <a:ext uri="{FF2B5EF4-FFF2-40B4-BE49-F238E27FC236}">
                <a16:creationId xmlns:a16="http://schemas.microsoft.com/office/drawing/2014/main" id="{38589639-5D5E-4CAD-9351-AD1C0A17F742}"/>
              </a:ext>
            </a:extLst>
          </p:cNvPr>
          <p:cNvSpPr txBox="1"/>
          <p:nvPr/>
        </p:nvSpPr>
        <p:spPr>
          <a:xfrm>
            <a:off x="1222208" y="469367"/>
            <a:ext cx="101125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0" cap="none" spc="0" normalizeH="0" baseline="0" noProof="0">
                <a:ln>
                  <a:noFill/>
                </a:ln>
                <a:solidFill>
                  <a:prstClr val="black"/>
                </a:solidFill>
                <a:effectLst/>
                <a:uLnTx/>
                <a:uFillTx/>
                <a:latin typeface="Calibri"/>
                <a:ea typeface="+mn-ea"/>
                <a:cs typeface="+mn-cs"/>
              </a:rPr>
              <a:t>	</a:t>
            </a:r>
            <a:r>
              <a:rPr kumimoji="0" lang="vi-VN" sz="3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Nói với bạn về sự thay đổi của thiên nhiên nơi em ở vào dịp Tết theo gợi ý:</a:t>
            </a:r>
            <a:endParaRPr kumimoji="0" lang="en-US" sz="3600" b="0" i="0" u="none" strike="noStrike" kern="0" cap="none" spc="0" normalizeH="0" baseline="0" noProof="0" dirty="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060CA21D-8D49-4718-BA14-8435F3581C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6964" y="1974496"/>
            <a:ext cx="9546071" cy="1060085"/>
          </a:xfrm>
          <a:prstGeom prst="rect">
            <a:avLst/>
          </a:prstGeom>
        </p:spPr>
      </p:pic>
    </p:spTree>
    <p:extLst>
      <p:ext uri="{BB962C8B-B14F-4D97-AF65-F5344CB8AC3E}">
        <p14:creationId xmlns:p14="http://schemas.microsoft.com/office/powerpoint/2010/main" val="400349282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58A47-4DC4-FBD0-A555-D96DA811E9EE}"/>
            </a:ext>
          </a:extLst>
        </p:cNvPr>
        <p:cNvGrpSpPr/>
        <p:nvPr/>
      </p:nvGrpSpPr>
      <p:grpSpPr>
        <a:xfrm>
          <a:off x="0" y="0"/>
          <a:ext cx="0" cy="0"/>
          <a:chOff x="0" y="0"/>
          <a:chExt cx="0" cy="0"/>
        </a:xfrm>
      </p:grpSpPr>
      <p:grpSp>
        <p:nvGrpSpPr>
          <p:cNvPr id="35" name="Group 550">
            <a:extLst>
              <a:ext uri="{FF2B5EF4-FFF2-40B4-BE49-F238E27FC236}">
                <a16:creationId xmlns:a16="http://schemas.microsoft.com/office/drawing/2014/main" id="{F06B7866-A838-C5CB-C4DA-D12DEA0197FC}"/>
              </a:ext>
            </a:extLst>
          </p:cNvPr>
          <p:cNvGrpSpPr>
            <a:grpSpLocks/>
          </p:cNvGrpSpPr>
          <p:nvPr/>
        </p:nvGrpSpPr>
        <p:grpSpPr bwMode="auto">
          <a:xfrm>
            <a:off x="2725898" y="234972"/>
            <a:ext cx="7143420" cy="7220900"/>
            <a:chOff x="295" y="3475"/>
            <a:chExt cx="1407" cy="1407"/>
          </a:xfrm>
        </p:grpSpPr>
        <p:sp>
          <p:nvSpPr>
            <p:cNvPr id="36" name="Oval 551">
              <a:extLst>
                <a:ext uri="{FF2B5EF4-FFF2-40B4-BE49-F238E27FC236}">
                  <a16:creationId xmlns:a16="http://schemas.microsoft.com/office/drawing/2014/main" id="{74210918-6EF0-DAF7-8589-877EEE14EBE0}"/>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charset="0"/>
                <a:ea typeface="华文彩云" pitchFamily="2" charset="-122"/>
                <a:cs typeface="+mn-cs"/>
              </a:endParaRPr>
            </a:p>
          </p:txBody>
        </p:sp>
        <p:grpSp>
          <p:nvGrpSpPr>
            <p:cNvPr id="37" name="Group 552">
              <a:extLst>
                <a:ext uri="{FF2B5EF4-FFF2-40B4-BE49-F238E27FC236}">
                  <a16:creationId xmlns:a16="http://schemas.microsoft.com/office/drawing/2014/main" id="{13AD7E2C-1547-2A4B-AD2D-7991018ED8ED}"/>
                </a:ext>
              </a:extLst>
            </p:cNvPr>
            <p:cNvGrpSpPr>
              <a:grpSpLocks/>
            </p:cNvGrpSpPr>
            <p:nvPr/>
          </p:nvGrpSpPr>
          <p:grpSpPr bwMode="auto">
            <a:xfrm>
              <a:off x="476" y="3657"/>
              <a:ext cx="1050" cy="1050"/>
              <a:chOff x="-6056" y="-2208"/>
              <a:chExt cx="2208" cy="2208"/>
            </a:xfrm>
          </p:grpSpPr>
          <p:sp>
            <p:nvSpPr>
              <p:cNvPr id="38" name="Oval 553">
                <a:extLst>
                  <a:ext uri="{FF2B5EF4-FFF2-40B4-BE49-F238E27FC236}">
                    <a16:creationId xmlns:a16="http://schemas.microsoft.com/office/drawing/2014/main" id="{E83DB829-EC68-5A89-CF64-4A8E958AB4D7}"/>
                  </a:ext>
                </a:extLst>
              </p:cNvPr>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nvGrpSpPr>
              <p:cNvPr id="39" name="Group 554">
                <a:extLst>
                  <a:ext uri="{FF2B5EF4-FFF2-40B4-BE49-F238E27FC236}">
                    <a16:creationId xmlns:a16="http://schemas.microsoft.com/office/drawing/2014/main" id="{31F0297E-00B9-BECA-4F73-EB79EA330E31}"/>
                  </a:ext>
                </a:extLst>
              </p:cNvPr>
              <p:cNvGrpSpPr>
                <a:grpSpLocks/>
              </p:cNvGrpSpPr>
              <p:nvPr/>
            </p:nvGrpSpPr>
            <p:grpSpPr bwMode="auto">
              <a:xfrm>
                <a:off x="-6056" y="-2208"/>
                <a:ext cx="2208" cy="2208"/>
                <a:chOff x="-4060" y="-879"/>
                <a:chExt cx="2208" cy="2208"/>
              </a:xfrm>
            </p:grpSpPr>
            <p:grpSp>
              <p:nvGrpSpPr>
                <p:cNvPr id="40" name="Group 555">
                  <a:extLst>
                    <a:ext uri="{FF2B5EF4-FFF2-40B4-BE49-F238E27FC236}">
                      <a16:creationId xmlns:a16="http://schemas.microsoft.com/office/drawing/2014/main" id="{15D82571-BE86-4D60-AF77-C6015620E513}"/>
                    </a:ext>
                  </a:extLst>
                </p:cNvPr>
                <p:cNvGrpSpPr>
                  <a:grpSpLocks/>
                </p:cNvGrpSpPr>
                <p:nvPr/>
              </p:nvGrpSpPr>
              <p:grpSpPr bwMode="auto">
                <a:xfrm>
                  <a:off x="-4060" y="-879"/>
                  <a:ext cx="2208" cy="2208"/>
                  <a:chOff x="-3924" y="-788"/>
                  <a:chExt cx="2208" cy="2208"/>
                </a:xfrm>
              </p:grpSpPr>
              <p:grpSp>
                <p:nvGrpSpPr>
                  <p:cNvPr id="65" name="Group 556">
                    <a:extLst>
                      <a:ext uri="{FF2B5EF4-FFF2-40B4-BE49-F238E27FC236}">
                        <a16:creationId xmlns:a16="http://schemas.microsoft.com/office/drawing/2014/main" id="{792BFCC1-06EB-BF43-439D-0CCB696FE2B9}"/>
                      </a:ext>
                    </a:extLst>
                  </p:cNvPr>
                  <p:cNvGrpSpPr>
                    <a:grpSpLocks noChangeAspect="1"/>
                  </p:cNvGrpSpPr>
                  <p:nvPr/>
                </p:nvGrpSpPr>
                <p:grpSpPr bwMode="auto">
                  <a:xfrm>
                    <a:off x="-3924" y="-788"/>
                    <a:ext cx="2208" cy="2202"/>
                    <a:chOff x="168" y="696"/>
                    <a:chExt cx="1429" cy="1429"/>
                  </a:xfrm>
                </p:grpSpPr>
                <p:grpSp>
                  <p:nvGrpSpPr>
                    <p:cNvPr id="75" name="Group 557">
                      <a:extLst>
                        <a:ext uri="{FF2B5EF4-FFF2-40B4-BE49-F238E27FC236}">
                          <a16:creationId xmlns:a16="http://schemas.microsoft.com/office/drawing/2014/main" id="{A94C81F7-1C64-530D-89F4-5AFBE17FE337}"/>
                        </a:ext>
                      </a:extLst>
                    </p:cNvPr>
                    <p:cNvGrpSpPr>
                      <a:grpSpLocks noChangeAspect="1"/>
                    </p:cNvGrpSpPr>
                    <p:nvPr/>
                  </p:nvGrpSpPr>
                  <p:grpSpPr bwMode="auto">
                    <a:xfrm>
                      <a:off x="854" y="696"/>
                      <a:ext cx="56" cy="1429"/>
                      <a:chOff x="845" y="696"/>
                      <a:chExt cx="56" cy="1429"/>
                    </a:xfrm>
                  </p:grpSpPr>
                  <p:sp>
                    <p:nvSpPr>
                      <p:cNvPr id="79" name="AutoShape 558">
                        <a:extLst>
                          <a:ext uri="{FF2B5EF4-FFF2-40B4-BE49-F238E27FC236}">
                            <a16:creationId xmlns:a16="http://schemas.microsoft.com/office/drawing/2014/main" id="{04244A26-E35C-DAFD-C1AB-AEFBA478962C}"/>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80" name="AutoShape 559">
                        <a:extLst>
                          <a:ext uri="{FF2B5EF4-FFF2-40B4-BE49-F238E27FC236}">
                            <a16:creationId xmlns:a16="http://schemas.microsoft.com/office/drawing/2014/main" id="{D077D9AB-2FBC-DE54-91F8-50B006CC4E87}"/>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76" name="Group 560">
                      <a:extLst>
                        <a:ext uri="{FF2B5EF4-FFF2-40B4-BE49-F238E27FC236}">
                          <a16:creationId xmlns:a16="http://schemas.microsoft.com/office/drawing/2014/main" id="{EC55F58E-B424-5EBF-C696-ECE18519FDDF}"/>
                        </a:ext>
                      </a:extLst>
                    </p:cNvPr>
                    <p:cNvGrpSpPr>
                      <a:grpSpLocks noChangeAspect="1"/>
                    </p:cNvGrpSpPr>
                    <p:nvPr/>
                  </p:nvGrpSpPr>
                  <p:grpSpPr bwMode="auto">
                    <a:xfrm rot="5400000">
                      <a:off x="855" y="696"/>
                      <a:ext cx="56" cy="1429"/>
                      <a:chOff x="845" y="696"/>
                      <a:chExt cx="56" cy="1429"/>
                    </a:xfrm>
                  </p:grpSpPr>
                  <p:sp>
                    <p:nvSpPr>
                      <p:cNvPr id="77" name="AutoShape 561">
                        <a:extLst>
                          <a:ext uri="{FF2B5EF4-FFF2-40B4-BE49-F238E27FC236}">
                            <a16:creationId xmlns:a16="http://schemas.microsoft.com/office/drawing/2014/main" id="{F2FC68BA-5F00-5B63-FED1-C0935440DB30}"/>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8" name="AutoShape 562">
                        <a:extLst>
                          <a:ext uri="{FF2B5EF4-FFF2-40B4-BE49-F238E27FC236}">
                            <a16:creationId xmlns:a16="http://schemas.microsoft.com/office/drawing/2014/main" id="{297EB047-20F0-93C0-668A-60FDD9273A0A}"/>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nvGrpSpPr>
                  <p:cNvPr id="66" name="Group 563">
                    <a:extLst>
                      <a:ext uri="{FF2B5EF4-FFF2-40B4-BE49-F238E27FC236}">
                        <a16:creationId xmlns:a16="http://schemas.microsoft.com/office/drawing/2014/main" id="{B0D7BDDB-B0DC-BFE0-AD73-91F795B063B5}"/>
                      </a:ext>
                    </a:extLst>
                  </p:cNvPr>
                  <p:cNvGrpSpPr>
                    <a:grpSpLocks noChangeAspect="1"/>
                  </p:cNvGrpSpPr>
                  <p:nvPr/>
                </p:nvGrpSpPr>
                <p:grpSpPr bwMode="auto">
                  <a:xfrm rot="2700000">
                    <a:off x="-3927" y="-785"/>
                    <a:ext cx="2208" cy="2202"/>
                    <a:chOff x="168" y="696"/>
                    <a:chExt cx="1429" cy="1429"/>
                  </a:xfrm>
                </p:grpSpPr>
                <p:grpSp>
                  <p:nvGrpSpPr>
                    <p:cNvPr id="67" name="Group 564">
                      <a:extLst>
                        <a:ext uri="{FF2B5EF4-FFF2-40B4-BE49-F238E27FC236}">
                          <a16:creationId xmlns:a16="http://schemas.microsoft.com/office/drawing/2014/main" id="{9290A3F7-A52F-81A8-9F75-374CCB9B30A6}"/>
                        </a:ext>
                      </a:extLst>
                    </p:cNvPr>
                    <p:cNvGrpSpPr>
                      <a:grpSpLocks noChangeAspect="1"/>
                    </p:cNvGrpSpPr>
                    <p:nvPr/>
                  </p:nvGrpSpPr>
                  <p:grpSpPr bwMode="auto">
                    <a:xfrm>
                      <a:off x="854" y="696"/>
                      <a:ext cx="56" cy="1429"/>
                      <a:chOff x="845" y="696"/>
                      <a:chExt cx="56" cy="1429"/>
                    </a:xfrm>
                  </p:grpSpPr>
                  <p:sp>
                    <p:nvSpPr>
                      <p:cNvPr id="73" name="AutoShape 565">
                        <a:extLst>
                          <a:ext uri="{FF2B5EF4-FFF2-40B4-BE49-F238E27FC236}">
                            <a16:creationId xmlns:a16="http://schemas.microsoft.com/office/drawing/2014/main" id="{9C0573F9-2255-D73A-8920-0AA34A2FC51C}"/>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4" name="AutoShape 566">
                        <a:extLst>
                          <a:ext uri="{FF2B5EF4-FFF2-40B4-BE49-F238E27FC236}">
                            <a16:creationId xmlns:a16="http://schemas.microsoft.com/office/drawing/2014/main" id="{09651387-FD0E-DABA-AE55-EEC0FF4DE7DA}"/>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68" name="Group 567">
                      <a:extLst>
                        <a:ext uri="{FF2B5EF4-FFF2-40B4-BE49-F238E27FC236}">
                          <a16:creationId xmlns:a16="http://schemas.microsoft.com/office/drawing/2014/main" id="{C171816B-9D2E-A8B8-7D95-7C9F82598E00}"/>
                        </a:ext>
                      </a:extLst>
                    </p:cNvPr>
                    <p:cNvGrpSpPr>
                      <a:grpSpLocks noChangeAspect="1"/>
                    </p:cNvGrpSpPr>
                    <p:nvPr/>
                  </p:nvGrpSpPr>
                  <p:grpSpPr bwMode="auto">
                    <a:xfrm rot="5400000">
                      <a:off x="855" y="696"/>
                      <a:ext cx="56" cy="1429"/>
                      <a:chOff x="845" y="696"/>
                      <a:chExt cx="56" cy="1429"/>
                    </a:xfrm>
                  </p:grpSpPr>
                  <p:sp>
                    <p:nvSpPr>
                      <p:cNvPr id="69" name="AutoShape 568">
                        <a:extLst>
                          <a:ext uri="{FF2B5EF4-FFF2-40B4-BE49-F238E27FC236}">
                            <a16:creationId xmlns:a16="http://schemas.microsoft.com/office/drawing/2014/main" id="{726FA27F-DD0D-4293-2710-613021356829}"/>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2" name="AutoShape 569">
                        <a:extLst>
                          <a:ext uri="{FF2B5EF4-FFF2-40B4-BE49-F238E27FC236}">
                            <a16:creationId xmlns:a16="http://schemas.microsoft.com/office/drawing/2014/main" id="{D737C754-2F0C-7E97-8C80-BD3DF8D771C0}"/>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grpSp>
              <p:nvGrpSpPr>
                <p:cNvPr id="41" name="Group 570">
                  <a:extLst>
                    <a:ext uri="{FF2B5EF4-FFF2-40B4-BE49-F238E27FC236}">
                      <a16:creationId xmlns:a16="http://schemas.microsoft.com/office/drawing/2014/main" id="{E7FF70CA-A12A-C387-5820-BA0F4A3424D2}"/>
                    </a:ext>
                  </a:extLst>
                </p:cNvPr>
                <p:cNvGrpSpPr>
                  <a:grpSpLocks/>
                </p:cNvGrpSpPr>
                <p:nvPr/>
              </p:nvGrpSpPr>
              <p:grpSpPr bwMode="auto">
                <a:xfrm rot="1320000">
                  <a:off x="-3742" y="-520"/>
                  <a:ext cx="1546" cy="1546"/>
                  <a:chOff x="-3924" y="-788"/>
                  <a:chExt cx="2208" cy="2208"/>
                </a:xfrm>
              </p:grpSpPr>
              <p:grpSp>
                <p:nvGrpSpPr>
                  <p:cNvPr id="42" name="Group 571">
                    <a:extLst>
                      <a:ext uri="{FF2B5EF4-FFF2-40B4-BE49-F238E27FC236}">
                        <a16:creationId xmlns:a16="http://schemas.microsoft.com/office/drawing/2014/main" id="{C0B078DE-F949-C4C7-A8D0-17513231A20F}"/>
                      </a:ext>
                    </a:extLst>
                  </p:cNvPr>
                  <p:cNvGrpSpPr>
                    <a:grpSpLocks noChangeAspect="1"/>
                  </p:cNvGrpSpPr>
                  <p:nvPr/>
                </p:nvGrpSpPr>
                <p:grpSpPr bwMode="auto">
                  <a:xfrm>
                    <a:off x="-3924" y="-788"/>
                    <a:ext cx="2208" cy="2202"/>
                    <a:chOff x="168" y="696"/>
                    <a:chExt cx="1429" cy="1429"/>
                  </a:xfrm>
                </p:grpSpPr>
                <p:grpSp>
                  <p:nvGrpSpPr>
                    <p:cNvPr id="59" name="Group 572">
                      <a:extLst>
                        <a:ext uri="{FF2B5EF4-FFF2-40B4-BE49-F238E27FC236}">
                          <a16:creationId xmlns:a16="http://schemas.microsoft.com/office/drawing/2014/main" id="{62F6ED52-2F41-19F6-A287-305848795E87}"/>
                        </a:ext>
                      </a:extLst>
                    </p:cNvPr>
                    <p:cNvGrpSpPr>
                      <a:grpSpLocks noChangeAspect="1"/>
                    </p:cNvGrpSpPr>
                    <p:nvPr/>
                  </p:nvGrpSpPr>
                  <p:grpSpPr bwMode="auto">
                    <a:xfrm>
                      <a:off x="854" y="696"/>
                      <a:ext cx="56" cy="1429"/>
                      <a:chOff x="845" y="696"/>
                      <a:chExt cx="56" cy="1429"/>
                    </a:xfrm>
                  </p:grpSpPr>
                  <p:sp>
                    <p:nvSpPr>
                      <p:cNvPr id="63" name="AutoShape 573">
                        <a:extLst>
                          <a:ext uri="{FF2B5EF4-FFF2-40B4-BE49-F238E27FC236}">
                            <a16:creationId xmlns:a16="http://schemas.microsoft.com/office/drawing/2014/main" id="{ED289475-D4C1-F72C-B242-06B7106590E8}"/>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64" name="AutoShape 574">
                        <a:extLst>
                          <a:ext uri="{FF2B5EF4-FFF2-40B4-BE49-F238E27FC236}">
                            <a16:creationId xmlns:a16="http://schemas.microsoft.com/office/drawing/2014/main" id="{AE4349F3-42F2-8A7E-D06C-A088D9DABE1F}"/>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60" name="Group 575">
                      <a:extLst>
                        <a:ext uri="{FF2B5EF4-FFF2-40B4-BE49-F238E27FC236}">
                          <a16:creationId xmlns:a16="http://schemas.microsoft.com/office/drawing/2014/main" id="{618D1D7A-F00A-AB31-A42A-DBEC66499B11}"/>
                        </a:ext>
                      </a:extLst>
                    </p:cNvPr>
                    <p:cNvGrpSpPr>
                      <a:grpSpLocks noChangeAspect="1"/>
                    </p:cNvGrpSpPr>
                    <p:nvPr/>
                  </p:nvGrpSpPr>
                  <p:grpSpPr bwMode="auto">
                    <a:xfrm rot="5400000">
                      <a:off x="855" y="696"/>
                      <a:ext cx="56" cy="1429"/>
                      <a:chOff x="845" y="696"/>
                      <a:chExt cx="56" cy="1429"/>
                    </a:xfrm>
                  </p:grpSpPr>
                  <p:sp>
                    <p:nvSpPr>
                      <p:cNvPr id="61" name="AutoShape 576">
                        <a:extLst>
                          <a:ext uri="{FF2B5EF4-FFF2-40B4-BE49-F238E27FC236}">
                            <a16:creationId xmlns:a16="http://schemas.microsoft.com/office/drawing/2014/main" id="{4806DC85-53A8-4567-3A60-CBC256FA368A}"/>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62" name="AutoShape 577">
                        <a:extLst>
                          <a:ext uri="{FF2B5EF4-FFF2-40B4-BE49-F238E27FC236}">
                            <a16:creationId xmlns:a16="http://schemas.microsoft.com/office/drawing/2014/main" id="{08105EBC-D3C8-ACAF-720F-FC8EAEADF05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nvGrpSpPr>
                  <p:cNvPr id="43" name="Group 578">
                    <a:extLst>
                      <a:ext uri="{FF2B5EF4-FFF2-40B4-BE49-F238E27FC236}">
                        <a16:creationId xmlns:a16="http://schemas.microsoft.com/office/drawing/2014/main" id="{BCB92148-B979-4B4F-5307-CF09DF1E230C}"/>
                      </a:ext>
                    </a:extLst>
                  </p:cNvPr>
                  <p:cNvGrpSpPr>
                    <a:grpSpLocks noChangeAspect="1"/>
                  </p:cNvGrpSpPr>
                  <p:nvPr/>
                </p:nvGrpSpPr>
                <p:grpSpPr bwMode="auto">
                  <a:xfrm rot="2700000">
                    <a:off x="-3927" y="-785"/>
                    <a:ext cx="2208" cy="2202"/>
                    <a:chOff x="168" y="696"/>
                    <a:chExt cx="1429" cy="1429"/>
                  </a:xfrm>
                </p:grpSpPr>
                <p:grpSp>
                  <p:nvGrpSpPr>
                    <p:cNvPr id="44" name="Group 579">
                      <a:extLst>
                        <a:ext uri="{FF2B5EF4-FFF2-40B4-BE49-F238E27FC236}">
                          <a16:creationId xmlns:a16="http://schemas.microsoft.com/office/drawing/2014/main" id="{C61468DA-71A2-55E4-6C74-56EA21A5A32D}"/>
                        </a:ext>
                      </a:extLst>
                    </p:cNvPr>
                    <p:cNvGrpSpPr>
                      <a:grpSpLocks noChangeAspect="1"/>
                    </p:cNvGrpSpPr>
                    <p:nvPr/>
                  </p:nvGrpSpPr>
                  <p:grpSpPr bwMode="auto">
                    <a:xfrm>
                      <a:off x="854" y="696"/>
                      <a:ext cx="56" cy="1429"/>
                      <a:chOff x="845" y="696"/>
                      <a:chExt cx="56" cy="1429"/>
                    </a:xfrm>
                  </p:grpSpPr>
                  <p:sp>
                    <p:nvSpPr>
                      <p:cNvPr id="57" name="AutoShape 580">
                        <a:extLst>
                          <a:ext uri="{FF2B5EF4-FFF2-40B4-BE49-F238E27FC236}">
                            <a16:creationId xmlns:a16="http://schemas.microsoft.com/office/drawing/2014/main" id="{78D41417-3A1E-B3FD-52DA-58CF78E910FE}"/>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58" name="AutoShape 581">
                        <a:extLst>
                          <a:ext uri="{FF2B5EF4-FFF2-40B4-BE49-F238E27FC236}">
                            <a16:creationId xmlns:a16="http://schemas.microsoft.com/office/drawing/2014/main" id="{AA2116A4-D64D-C37C-7D49-AF6FF3D50777}"/>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45" name="Group 582">
                      <a:extLst>
                        <a:ext uri="{FF2B5EF4-FFF2-40B4-BE49-F238E27FC236}">
                          <a16:creationId xmlns:a16="http://schemas.microsoft.com/office/drawing/2014/main" id="{A60D0E75-F06E-9874-2CCC-4B11B8607E2A}"/>
                        </a:ext>
                      </a:extLst>
                    </p:cNvPr>
                    <p:cNvGrpSpPr>
                      <a:grpSpLocks noChangeAspect="1"/>
                    </p:cNvGrpSpPr>
                    <p:nvPr/>
                  </p:nvGrpSpPr>
                  <p:grpSpPr bwMode="auto">
                    <a:xfrm rot="5400000">
                      <a:off x="855" y="696"/>
                      <a:ext cx="56" cy="1429"/>
                      <a:chOff x="845" y="696"/>
                      <a:chExt cx="56" cy="1429"/>
                    </a:xfrm>
                  </p:grpSpPr>
                  <p:sp>
                    <p:nvSpPr>
                      <p:cNvPr id="47" name="AutoShape 583">
                        <a:extLst>
                          <a:ext uri="{FF2B5EF4-FFF2-40B4-BE49-F238E27FC236}">
                            <a16:creationId xmlns:a16="http://schemas.microsoft.com/office/drawing/2014/main" id="{DDB2ABE4-D43C-DB2A-DB01-0865010B9980}"/>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56" name="AutoShape 584">
                        <a:extLst>
                          <a:ext uri="{FF2B5EF4-FFF2-40B4-BE49-F238E27FC236}">
                            <a16:creationId xmlns:a16="http://schemas.microsoft.com/office/drawing/2014/main" id="{B32EE693-6D2B-5561-8876-671AE7D2BC61}"/>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grpSp>
        </p:grpSp>
      </p:grpSp>
      <p:pic>
        <p:nvPicPr>
          <p:cNvPr id="70" name="Picture 69">
            <a:extLst>
              <a:ext uri="{FF2B5EF4-FFF2-40B4-BE49-F238E27FC236}">
                <a16:creationId xmlns:a16="http://schemas.microsoft.com/office/drawing/2014/main" id="{1A686598-F4CE-3F7B-5B2E-A1EF9BA622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10160935" y="4973841"/>
            <a:ext cx="2452606" cy="1609523"/>
          </a:xfrm>
          <a:prstGeom prst="rect">
            <a:avLst/>
          </a:prstGeom>
        </p:spPr>
      </p:pic>
      <p:pic>
        <p:nvPicPr>
          <p:cNvPr id="71" name="Picture 70">
            <a:extLst>
              <a:ext uri="{FF2B5EF4-FFF2-40B4-BE49-F238E27FC236}">
                <a16:creationId xmlns:a16="http://schemas.microsoft.com/office/drawing/2014/main" id="{9E508A53-68C4-9C1F-04EE-8A3EE3CC6D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10783">
            <a:off x="-220488" y="4967956"/>
            <a:ext cx="3262566" cy="1657176"/>
          </a:xfrm>
          <a:prstGeom prst="rect">
            <a:avLst/>
          </a:prstGeom>
        </p:spPr>
      </p:pic>
      <p:pic>
        <p:nvPicPr>
          <p:cNvPr id="5" name="Picture 4">
            <a:extLst>
              <a:ext uri="{FF2B5EF4-FFF2-40B4-BE49-F238E27FC236}">
                <a16:creationId xmlns:a16="http://schemas.microsoft.com/office/drawing/2014/main" id="{4A803FA2-0382-48F0-B0FC-82F15E6A6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3498" y="133483"/>
            <a:ext cx="982689" cy="982689"/>
          </a:xfrm>
          <a:prstGeom prst="rect">
            <a:avLst/>
          </a:prstGeom>
        </p:spPr>
      </p:pic>
      <p:sp>
        <p:nvSpPr>
          <p:cNvPr id="82" name="Google Shape;487;p33">
            <a:extLst>
              <a:ext uri="{FF2B5EF4-FFF2-40B4-BE49-F238E27FC236}">
                <a16:creationId xmlns:a16="http://schemas.microsoft.com/office/drawing/2014/main" id="{B1A78E29-CE47-AA20-2572-CFEB329D07A7}"/>
              </a:ext>
            </a:extLst>
          </p:cNvPr>
          <p:cNvSpPr txBox="1">
            <a:spLocks/>
          </p:cNvSpPr>
          <p:nvPr/>
        </p:nvSpPr>
        <p:spPr>
          <a:xfrm>
            <a:off x="700692" y="282963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err="1">
                <a:ln>
                  <a:noFill/>
                </a:ln>
                <a:solidFill>
                  <a:srgbClr val="7030A0"/>
                </a:solidFill>
                <a:effectLst/>
                <a:uLnTx/>
                <a:uFillTx/>
                <a:latin typeface="Coiny" panose="02000903060500060000" pitchFamily="2" charset="0"/>
                <a:sym typeface="Bubblegum Sans"/>
              </a:rPr>
              <a:t>Tiếng</a:t>
            </a:r>
            <a:r>
              <a:rPr kumimoji="0" lang="en-US" sz="4800" b="0" i="0" u="none" strike="noStrike" kern="1200" cap="none" spc="0" normalizeH="0" baseline="0" noProof="0" dirty="0">
                <a:ln>
                  <a:noFill/>
                </a:ln>
                <a:solidFill>
                  <a:srgbClr val="7030A0"/>
                </a:solidFill>
                <a:effectLst/>
                <a:uLnTx/>
                <a:uFillTx/>
                <a:latin typeface="Coiny" panose="02000903060500060000" pitchFamily="2" charset="0"/>
                <a:sym typeface="Bubblegum Sans"/>
              </a:rPr>
              <a:t> </a:t>
            </a:r>
            <a:r>
              <a:rPr kumimoji="0" lang="en-US" sz="4800" b="0" i="0" u="none" strike="noStrike" kern="1200" cap="none" spc="0" normalizeH="0" baseline="0" noProof="0" dirty="0" err="1">
                <a:ln>
                  <a:noFill/>
                </a:ln>
                <a:solidFill>
                  <a:srgbClr val="7030A0"/>
                </a:solidFill>
                <a:effectLst/>
                <a:uLnTx/>
                <a:uFillTx/>
                <a:latin typeface="Coiny" panose="02000903060500060000" pitchFamily="2" charset="0"/>
                <a:sym typeface="Bubblegum Sans"/>
              </a:rPr>
              <a:t>Việt</a:t>
            </a:r>
            <a:r>
              <a:rPr kumimoji="0" lang="en-US" sz="4800" b="0" i="0" u="none" strike="noStrike" kern="1200" cap="none" spc="0" normalizeH="0" baseline="0" noProof="0" dirty="0">
                <a:ln>
                  <a:noFill/>
                </a:ln>
                <a:solidFill>
                  <a:srgbClr val="7030A0"/>
                </a:solidFill>
                <a:effectLst/>
                <a:uLnTx/>
                <a:uFillTx/>
                <a:latin typeface="Coiny" panose="02000903060500060000" pitchFamily="2" charset="0"/>
                <a:sym typeface="Bubblegum Sans"/>
              </a:rPr>
              <a:t> </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lang="en-US" sz="4800" dirty="0" err="1">
                <a:solidFill>
                  <a:srgbClr val="FF0000"/>
                </a:solidFill>
                <a:latin typeface="Coiny" panose="02000903060500060000" pitchFamily="2" charset="0"/>
              </a:rPr>
              <a:t>Đọc</a:t>
            </a:r>
            <a:r>
              <a:rPr lang="en-US" sz="4800" dirty="0">
                <a:solidFill>
                  <a:srgbClr val="FF0000"/>
                </a:solidFill>
                <a:latin typeface="Coiny" panose="02000903060500060000" pitchFamily="2" charset="0"/>
              </a:rPr>
              <a:t>: </a:t>
            </a:r>
            <a:r>
              <a:rPr kumimoji="0" lang="en-US" sz="4800" b="0" i="0" u="none" strike="noStrike" kern="1200" cap="none" spc="0" normalizeH="0" baseline="0" noProof="0" dirty="0" err="1">
                <a:ln>
                  <a:noFill/>
                </a:ln>
                <a:solidFill>
                  <a:srgbClr val="FF0000"/>
                </a:solidFill>
                <a:effectLst/>
                <a:uLnTx/>
                <a:uFillTx/>
                <a:latin typeface="Coiny" panose="02000903060500060000" pitchFamily="2" charset="0"/>
                <a:sym typeface="Bubblegum Sans"/>
              </a:rPr>
              <a:t>Chiếc</a:t>
            </a:r>
            <a:r>
              <a:rPr kumimoji="0" lang="en-US" sz="4800" b="0" i="0" u="none" strike="noStrike" kern="1200" cap="none" spc="0" normalizeH="0" baseline="0" noProof="0" dirty="0">
                <a:ln>
                  <a:noFill/>
                </a:ln>
                <a:solidFill>
                  <a:srgbClr val="FF0000"/>
                </a:solidFill>
                <a:effectLst/>
                <a:uLnTx/>
                <a:uFillTx/>
                <a:latin typeface="Coiny" panose="02000903060500060000" pitchFamily="2" charset="0"/>
                <a:sym typeface="Bubblegum Sans"/>
              </a:rPr>
              <a:t> </a:t>
            </a:r>
            <a:r>
              <a:rPr kumimoji="0" lang="en-US" sz="4800" b="0" i="0" u="none" strike="noStrike" kern="1200" cap="none" spc="0" normalizeH="0" baseline="0" noProof="0" dirty="0" err="1">
                <a:ln>
                  <a:noFill/>
                </a:ln>
                <a:solidFill>
                  <a:srgbClr val="FF0000"/>
                </a:solidFill>
                <a:effectLst/>
                <a:uLnTx/>
                <a:uFillTx/>
                <a:latin typeface="Coiny" panose="02000903060500060000" pitchFamily="2" charset="0"/>
                <a:sym typeface="Bubblegum Sans"/>
              </a:rPr>
              <a:t>áo</a:t>
            </a:r>
            <a:r>
              <a:rPr kumimoji="0" lang="en-US" sz="4800" b="0" i="0" u="none" strike="noStrike" kern="1200" cap="none" spc="0" normalizeH="0" baseline="0" noProof="0" dirty="0">
                <a:ln>
                  <a:noFill/>
                </a:ln>
                <a:solidFill>
                  <a:srgbClr val="FF0000"/>
                </a:solidFill>
                <a:effectLst/>
                <a:uLnTx/>
                <a:uFillTx/>
                <a:latin typeface="Coiny" panose="02000903060500060000" pitchFamily="2" charset="0"/>
                <a:sym typeface="Bubblegum Sans"/>
              </a:rPr>
              <a:t> </a:t>
            </a:r>
            <a:r>
              <a:rPr kumimoji="0" lang="en-US" sz="4800" b="0" i="0" u="none" strike="noStrike" kern="1200" cap="none" spc="0" normalizeH="0" baseline="0" noProof="0" dirty="0" err="1">
                <a:ln>
                  <a:noFill/>
                </a:ln>
                <a:solidFill>
                  <a:srgbClr val="FF0000"/>
                </a:solidFill>
                <a:effectLst/>
                <a:uLnTx/>
                <a:uFillTx/>
                <a:latin typeface="Coiny" panose="02000903060500060000" pitchFamily="2" charset="0"/>
                <a:sym typeface="Bubblegum Sans"/>
              </a:rPr>
              <a:t>của</a:t>
            </a:r>
            <a:r>
              <a:rPr kumimoji="0" lang="en-US" sz="4800" b="0" i="0" u="none" strike="noStrike" kern="1200" cap="none" spc="0" normalizeH="0" baseline="0" noProof="0" dirty="0">
                <a:ln>
                  <a:noFill/>
                </a:ln>
                <a:solidFill>
                  <a:srgbClr val="FF0000"/>
                </a:solidFill>
                <a:effectLst/>
                <a:uLnTx/>
                <a:uFillTx/>
                <a:latin typeface="Coiny" panose="02000903060500060000" pitchFamily="2" charset="0"/>
                <a:sym typeface="Bubblegum Sans"/>
              </a:rPr>
              <a:t> </a:t>
            </a:r>
            <a:r>
              <a:rPr kumimoji="0" lang="en-US" sz="4800" b="0" i="0" u="none" strike="noStrike" kern="1200" cap="none" spc="0" normalizeH="0" baseline="0" noProof="0" dirty="0" err="1">
                <a:ln>
                  <a:noFill/>
                </a:ln>
                <a:solidFill>
                  <a:srgbClr val="FF0000"/>
                </a:solidFill>
                <a:effectLst/>
                <a:uLnTx/>
                <a:uFillTx/>
                <a:latin typeface="Coiny" panose="02000903060500060000" pitchFamily="2" charset="0"/>
                <a:sym typeface="Bubblegum Sans"/>
              </a:rPr>
              <a:t>hoa</a:t>
            </a:r>
            <a:r>
              <a:rPr kumimoji="0" lang="en-US" sz="4800" b="0" i="0" u="none" strike="noStrike" kern="1200" cap="none" spc="0" normalizeH="0" baseline="0" noProof="0" dirty="0">
                <a:ln>
                  <a:noFill/>
                </a:ln>
                <a:solidFill>
                  <a:srgbClr val="FF0000"/>
                </a:solidFill>
                <a:effectLst/>
                <a:uLnTx/>
                <a:uFillTx/>
                <a:latin typeface="Coiny" panose="02000903060500060000" pitchFamily="2" charset="0"/>
                <a:sym typeface="Bubblegum Sans"/>
              </a:rPr>
              <a:t> </a:t>
            </a:r>
            <a:r>
              <a:rPr kumimoji="0" lang="en-US" sz="4800" b="0" i="0" u="none" strike="noStrike" kern="1200" cap="none" spc="0" normalizeH="0" baseline="0" noProof="0" dirty="0" err="1">
                <a:ln>
                  <a:noFill/>
                </a:ln>
                <a:solidFill>
                  <a:srgbClr val="FF0000"/>
                </a:solidFill>
                <a:effectLst/>
                <a:uLnTx/>
                <a:uFillTx/>
                <a:latin typeface="Coiny" panose="02000903060500060000" pitchFamily="2" charset="0"/>
                <a:sym typeface="Bubblegum Sans"/>
              </a:rPr>
              <a:t>đào</a:t>
            </a:r>
            <a:endParaRPr kumimoji="0" lang="en-US" sz="4800" b="0" i="0" u="none" strike="noStrike" kern="1200" cap="none" spc="0" normalizeH="0" baseline="0" noProof="0" dirty="0">
              <a:ln>
                <a:noFill/>
              </a:ln>
              <a:solidFill>
                <a:srgbClr val="FF0000"/>
              </a:solidFill>
              <a:effectLst/>
              <a:uLnTx/>
              <a:uFillTx/>
              <a:latin typeface="Coiny" panose="02000903060500060000" pitchFamily="2" charset="0"/>
              <a:sym typeface="Bubblegum Sans"/>
            </a:endParaRPr>
          </a:p>
        </p:txBody>
      </p:sp>
    </p:spTree>
    <p:extLst>
      <p:ext uri="{BB962C8B-B14F-4D97-AF65-F5344CB8AC3E}">
        <p14:creationId xmlns:p14="http://schemas.microsoft.com/office/powerpoint/2010/main" val="3183413247"/>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35"/>
                                        </p:tgtEl>
                                      </p:cBhvr>
                                      <p:by x="400000" y="400000"/>
                                    </p:animScale>
                                  </p:childTnLst>
                                </p:cTn>
                              </p:par>
                              <p:par>
                                <p:cTn id="9" presetID="6" presetClass="emph" presetSubtype="0" autoRev="1" fill="hold" nodeType="withEffect">
                                  <p:stCondLst>
                                    <p:cond delay="0"/>
                                  </p:stCondLst>
                                  <p:childTnLst>
                                    <p:animScale>
                                      <p:cBhvr>
                                        <p:cTn id="10" dur="3000" fill="hold"/>
                                        <p:tgtEl>
                                          <p:spTgt spid="35"/>
                                        </p:tgtEl>
                                      </p:cBhvr>
                                      <p:by x="400000" y="400000"/>
                                    </p:animScale>
                                  </p:childTnLst>
                                </p:cTn>
                              </p:par>
                              <p:par>
                                <p:cTn id="11" presetID="10" presetClass="exit" presetSubtype="0" fill="hold" nodeType="withEffect">
                                  <p:stCondLst>
                                    <p:cond delay="0"/>
                                  </p:stCondLst>
                                  <p:childTnLst>
                                    <p:animEffect transition="out" filter="fade">
                                      <p:cBhvr>
                                        <p:cTn id="12" dur="4600"/>
                                        <p:tgtEl>
                                          <p:spTgt spid="35"/>
                                        </p:tgtEl>
                                      </p:cBhvr>
                                    </p:animEffect>
                                    <p:set>
                                      <p:cBhvr>
                                        <p:cTn id="13" dur="1" fill="hold">
                                          <p:stCondLst>
                                            <p:cond delay="45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3D07865-B3B7-4F5F-AAE8-A91F98420048}"/>
              </a:ext>
            </a:extLst>
          </p:cNvPr>
          <p:cNvSpPr/>
          <p:nvPr/>
        </p:nvSpPr>
        <p:spPr>
          <a:xfrm>
            <a:off x="0" y="0"/>
            <a:ext cx="12192000" cy="5848350"/>
          </a:xfrm>
          <a:prstGeom prst="roundRect">
            <a:avLst/>
          </a:prstGeom>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BBE817-B2D6-4F91-A334-BE3A6F937C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125" b="93375" l="10000" r="90000">
                        <a14:foregroundMark x1="41500" y1="9500" x2="46250" y2="10250"/>
                        <a14:foregroundMark x1="42250" y1="5750" x2="44000" y2="5125"/>
                        <a14:foregroundMark x1="43500" y1="47500" x2="54500" y2="51125"/>
                        <a14:foregroundMark x1="47500" y1="46625" x2="56000" y2="48625"/>
                        <a14:foregroundMark x1="42250" y1="90000" x2="52625" y2="93375"/>
                      </a14:backgroundRemoval>
                    </a14:imgEffect>
                  </a14:imgLayer>
                </a14:imgProps>
              </a:ext>
              <a:ext uri="{28A0092B-C50C-407E-A947-70E740481C1C}">
                <a14:useLocalDpi xmlns:a14="http://schemas.microsoft.com/office/drawing/2010/main" val="0"/>
              </a:ext>
            </a:extLst>
          </a:blip>
          <a:stretch>
            <a:fillRect/>
          </a:stretch>
        </p:blipFill>
        <p:spPr>
          <a:xfrm>
            <a:off x="3491438" y="886165"/>
            <a:ext cx="3714169" cy="3714169"/>
          </a:xfrm>
          <a:prstGeom prst="rect">
            <a:avLst/>
          </a:prstGeom>
        </p:spPr>
      </p:pic>
      <p:sp>
        <p:nvSpPr>
          <p:cNvPr id="6" name="Rectangle 5">
            <a:extLst>
              <a:ext uri="{FF2B5EF4-FFF2-40B4-BE49-F238E27FC236}">
                <a16:creationId xmlns:a16="http://schemas.microsoft.com/office/drawing/2014/main" id="{C279DBF2-DB21-4482-9ED6-109F57A0E0C1}"/>
              </a:ext>
            </a:extLst>
          </p:cNvPr>
          <p:cNvSpPr/>
          <p:nvPr/>
        </p:nvSpPr>
        <p:spPr>
          <a:xfrm>
            <a:off x="2501432" y="247096"/>
            <a:ext cx="7817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solidFill>
                    <a:srgbClr val="5FE0FF"/>
                  </a:solidFill>
                  <a:prstDash val="solid"/>
                </a:ln>
                <a:solidFill>
                  <a:prstClr val="black"/>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 panose="020B0604020202020204" pitchFamily="34" charset="0"/>
                <a:ea typeface="+mn-ea"/>
                <a:cs typeface="Arial" panose="020B0604020202020204" pitchFamily="34" charset="0"/>
              </a:rPr>
              <a:t>Lắng</a:t>
            </a:r>
            <a:r>
              <a:rPr kumimoji="0" lang="en-US" sz="5400" b="1" i="0" u="none" strike="noStrike" kern="1200" cap="none" spc="0" normalizeH="0" baseline="0" noProof="0" dirty="0">
                <a:ln w="6600">
                  <a:solidFill>
                    <a:srgbClr val="5FE0FF"/>
                  </a:solidFill>
                  <a:prstDash val="solid"/>
                </a:ln>
                <a:solidFill>
                  <a:prstClr val="black"/>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6600">
                  <a:solidFill>
                    <a:srgbClr val="5FE0FF"/>
                  </a:solidFill>
                  <a:prstDash val="solid"/>
                </a:ln>
                <a:solidFill>
                  <a:prstClr val="black"/>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 panose="020B0604020202020204" pitchFamily="34" charset="0"/>
                <a:ea typeface="+mn-ea"/>
                <a:cs typeface="Arial" panose="020B0604020202020204" pitchFamily="34" charset="0"/>
              </a:rPr>
              <a:t>nghe</a:t>
            </a:r>
            <a:r>
              <a:rPr kumimoji="0" lang="en-US" sz="5400" b="1" i="0" u="none" strike="noStrike" kern="1200" cap="none" spc="0" normalizeH="0" baseline="0" noProof="0" dirty="0">
                <a:ln w="6600">
                  <a:solidFill>
                    <a:srgbClr val="5FE0FF"/>
                  </a:solidFill>
                  <a:prstDash val="solid"/>
                </a:ln>
                <a:solidFill>
                  <a:prstClr val="black"/>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6600">
                  <a:solidFill>
                    <a:srgbClr val="5FE0FF"/>
                  </a:solidFill>
                  <a:prstDash val="solid"/>
                </a:ln>
                <a:solidFill>
                  <a:prstClr val="black"/>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 panose="020B0604020202020204" pitchFamily="34" charset="0"/>
                <a:ea typeface="+mn-ea"/>
                <a:cs typeface="Arial" panose="020B0604020202020204" pitchFamily="34" charset="0"/>
              </a:rPr>
              <a:t>đọc</a:t>
            </a:r>
            <a:r>
              <a:rPr kumimoji="0" lang="en-US" sz="5400" b="1" i="0" u="none" strike="noStrike" kern="1200" cap="none" spc="0" normalizeH="0" baseline="0" noProof="0" dirty="0">
                <a:ln w="6600">
                  <a:solidFill>
                    <a:srgbClr val="5FE0FF"/>
                  </a:solidFill>
                  <a:prstDash val="solid"/>
                </a:ln>
                <a:solidFill>
                  <a:prstClr val="black"/>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6600">
                  <a:solidFill>
                    <a:srgbClr val="5FE0FF"/>
                  </a:solidFill>
                  <a:prstDash val="solid"/>
                </a:ln>
                <a:solidFill>
                  <a:prstClr val="black"/>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 panose="020B0604020202020204" pitchFamily="34" charset="0"/>
                <a:ea typeface="+mn-ea"/>
                <a:cs typeface="Arial" panose="020B0604020202020204" pitchFamily="34" charset="0"/>
              </a:rPr>
              <a:t>mẫu</a:t>
            </a:r>
            <a:endParaRPr kumimoji="0" lang="en-US" sz="5400" b="1" i="0" u="none" strike="noStrike" kern="1200" cap="none" spc="0" normalizeH="0" baseline="0" noProof="0" dirty="0">
              <a:ln w="6600">
                <a:solidFill>
                  <a:srgbClr val="5FE0FF"/>
                </a:solidFill>
                <a:prstDash val="solid"/>
              </a:ln>
              <a:solidFill>
                <a:prstClr val="black"/>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 panose="020B0604020202020204" pitchFamily="34" charset="0"/>
              <a:ea typeface="+mn-ea"/>
              <a:cs typeface="Arial" panose="020B0604020202020204" pitchFamily="34" charset="0"/>
            </a:endParaRPr>
          </a:p>
        </p:txBody>
      </p:sp>
      <p:sp>
        <p:nvSpPr>
          <p:cNvPr id="7" name="TextBox 28">
            <a:extLst>
              <a:ext uri="{FF2B5EF4-FFF2-40B4-BE49-F238E27FC236}">
                <a16:creationId xmlns:a16="http://schemas.microsoft.com/office/drawing/2014/main" id="{A5C85109-5285-4F46-B039-26E3311DB263}"/>
              </a:ext>
            </a:extLst>
          </p:cNvPr>
          <p:cNvSpPr txBox="1"/>
          <p:nvPr/>
        </p:nvSpPr>
        <p:spPr>
          <a:xfrm>
            <a:off x="4044884" y="4360991"/>
            <a:ext cx="3062569" cy="2014597"/>
          </a:xfrm>
          <a:prstGeom prst="cloud">
            <a:avLst/>
          </a:prstGeom>
          <a:solidFill>
            <a:srgbClr val="5FE0FF">
              <a:lumMod val="5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latin typeface="Calibri"/>
                <a:ea typeface="inpin heiti" charset="-122"/>
                <a:cs typeface="Calibri" panose="020F0502020204030204" pitchFamily="34" charset="0"/>
              </a:rPr>
              <a:t>MẮT DÕI</a:t>
            </a:r>
            <a:endParaRPr kumimoji="0" lang="zh-CN" altLang="en-US" sz="4000" b="1" i="0" u="none" strike="noStrike" kern="0" cap="none" spc="0" normalizeH="0" baseline="0" noProof="0" dirty="0">
              <a:ln>
                <a:noFill/>
              </a:ln>
              <a:solidFill>
                <a:srgbClr val="FFFFFF"/>
              </a:solidFill>
              <a:effectLst/>
              <a:uLnTx/>
              <a:uFillTx/>
              <a:latin typeface="Calibri"/>
              <a:ea typeface="inpin heiti" charset="-122"/>
              <a:cs typeface="Calibri" panose="020F0502020204030204" pitchFamily="34" charset="0"/>
            </a:endParaRPr>
          </a:p>
        </p:txBody>
      </p:sp>
      <p:sp>
        <p:nvSpPr>
          <p:cNvPr id="8" name="TextBox 28">
            <a:extLst>
              <a:ext uri="{FF2B5EF4-FFF2-40B4-BE49-F238E27FC236}">
                <a16:creationId xmlns:a16="http://schemas.microsoft.com/office/drawing/2014/main" id="{24F8650A-3DF6-4A98-B1D4-996C483B4950}"/>
              </a:ext>
            </a:extLst>
          </p:cNvPr>
          <p:cNvSpPr txBox="1"/>
          <p:nvPr/>
        </p:nvSpPr>
        <p:spPr>
          <a:xfrm>
            <a:off x="7693126" y="181760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9" name="TextBox 28">
            <a:extLst>
              <a:ext uri="{FF2B5EF4-FFF2-40B4-BE49-F238E27FC236}">
                <a16:creationId xmlns:a16="http://schemas.microsoft.com/office/drawing/2014/main" id="{A6BF02B6-03F2-4C1C-9AA3-DD0DBC10AEF7}"/>
              </a:ext>
            </a:extLst>
          </p:cNvPr>
          <p:cNvSpPr txBox="1"/>
          <p:nvPr/>
        </p:nvSpPr>
        <p:spPr>
          <a:xfrm>
            <a:off x="1064827" y="1975881"/>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pic>
        <p:nvPicPr>
          <p:cNvPr id="10" name="Picture 4" descr="Check out Arrow icon created by 4B Icons | Graphic design posters, Mini  drawings, Desktop wallpaper art">
            <a:extLst>
              <a:ext uri="{FF2B5EF4-FFF2-40B4-BE49-F238E27FC236}">
                <a16:creationId xmlns:a16="http://schemas.microsoft.com/office/drawing/2014/main" id="{81C23B26-D2CA-46B6-9D81-D392C01E6B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4755785" y="3567396"/>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BCDDDAA1-8FDE-4954-AE46-DE38D6AA2C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6466282" y="231765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a16="http://schemas.microsoft.com/office/drawing/2014/main" id="{E8E09C22-6EBE-4972-9591-C154EF36DC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110438" y="265223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6">
            <a:extLst>
              <a:ext uri="{FF2B5EF4-FFF2-40B4-BE49-F238E27FC236}">
                <a16:creationId xmlns:a16="http://schemas.microsoft.com/office/drawing/2014/main" id="{87C57C94-0A3C-4F80-859C-175A7E1D60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8948052" y="-169733"/>
            <a:ext cx="3241356" cy="1057285"/>
          </a:xfrm>
          <a:prstGeom prst="rect">
            <a:avLst/>
          </a:prstGeom>
        </p:spPr>
      </p:pic>
    </p:spTree>
    <p:extLst>
      <p:ext uri="{BB962C8B-B14F-4D97-AF65-F5344CB8AC3E}">
        <p14:creationId xmlns:p14="http://schemas.microsoft.com/office/powerpoint/2010/main" val="18780610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750"/>
                            </p:stCondLst>
                            <p:childTnLst>
                              <p:par>
                                <p:cTn id="14" presetID="55" presetClass="entr" presetSubtype="0" fill="hold" grpId="0" nodeType="afterEffect">
                                  <p:stCondLst>
                                    <p:cond delay="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strVal val="#ppt_w*0.70"/>
                                          </p:val>
                                        </p:tav>
                                        <p:tav tm="100000">
                                          <p:val>
                                            <p:strVal val="#ppt_w"/>
                                          </p:val>
                                        </p:tav>
                                      </p:tavLst>
                                    </p:anim>
                                    <p:anim calcmode="lin" valueType="num">
                                      <p:cBhvr>
                                        <p:cTn id="17" dur="500" fill="hold"/>
                                        <p:tgtEl>
                                          <p:spTgt spid="8"/>
                                        </p:tgtEl>
                                        <p:attrNameLst>
                                          <p:attrName>ppt_h</p:attrName>
                                        </p:attrNameLst>
                                      </p:cBhvr>
                                      <p:tavLst>
                                        <p:tav tm="0">
                                          <p:val>
                                            <p:strVal val="#ppt_h"/>
                                          </p:val>
                                        </p:tav>
                                        <p:tav tm="100000">
                                          <p:val>
                                            <p:strVal val="#ppt_h"/>
                                          </p:val>
                                        </p:tav>
                                      </p:tavLst>
                                    </p:anim>
                                    <p:animEffect transition="in" filter="fade">
                                      <p:cBhvr>
                                        <p:cTn id="18" dur="500"/>
                                        <p:tgtEl>
                                          <p:spTgt spid="8"/>
                                        </p:tgtEl>
                                      </p:cBhvr>
                                    </p:animEffect>
                                  </p:childTnLst>
                                </p:cTn>
                              </p:par>
                              <p:par>
                                <p:cTn id="19" presetID="2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155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strVal val="#ppt_w*0.70"/>
                                          </p:val>
                                        </p:tav>
                                        <p:tav tm="100000">
                                          <p:val>
                                            <p:strVal val="#ppt_w"/>
                                          </p:val>
                                        </p:tav>
                                      </p:tavLst>
                                    </p:anim>
                                    <p:anim calcmode="lin" valueType="num">
                                      <p:cBhvr>
                                        <p:cTn id="26" dur="500" fill="hold"/>
                                        <p:tgtEl>
                                          <p:spTgt spid="9"/>
                                        </p:tgtEl>
                                        <p:attrNameLst>
                                          <p:attrName>ppt_h</p:attrName>
                                        </p:attrNameLst>
                                      </p:cBhvr>
                                      <p:tavLst>
                                        <p:tav tm="0">
                                          <p:val>
                                            <p:strVal val="#ppt_h"/>
                                          </p:val>
                                        </p:tav>
                                        <p:tav tm="100000">
                                          <p:val>
                                            <p:strVal val="#ppt_h"/>
                                          </p:val>
                                        </p:tav>
                                      </p:tavLst>
                                    </p:anim>
                                    <p:animEffect transition="in" filter="fade">
                                      <p:cBhvr>
                                        <p:cTn id="27" dur="500"/>
                                        <p:tgtEl>
                                          <p:spTgt spid="9"/>
                                        </p:tgtEl>
                                      </p:cBhvr>
                                    </p:animEffect>
                                  </p:childTnLst>
                                </p:cTn>
                              </p:par>
                              <p:par>
                                <p:cTn id="28" presetID="22" presetClass="entr" presetSubtype="8"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995CE-0947-81CE-AF79-421A58DFE75F}"/>
            </a:ext>
          </a:extLst>
        </p:cNvPr>
        <p:cNvGrpSpPr/>
        <p:nvPr/>
      </p:nvGrpSpPr>
      <p:grpSpPr>
        <a:xfrm>
          <a:off x="0" y="0"/>
          <a:ext cx="0" cy="0"/>
          <a:chOff x="0" y="0"/>
          <a:chExt cx="0" cy="0"/>
        </a:xfrm>
      </p:grpSpPr>
      <p:grpSp>
        <p:nvGrpSpPr>
          <p:cNvPr id="35" name="Group 550">
            <a:extLst>
              <a:ext uri="{FF2B5EF4-FFF2-40B4-BE49-F238E27FC236}">
                <a16:creationId xmlns:a16="http://schemas.microsoft.com/office/drawing/2014/main" id="{85F6AFB3-31AF-4080-0F9D-FCC160841834}"/>
              </a:ext>
            </a:extLst>
          </p:cNvPr>
          <p:cNvGrpSpPr>
            <a:grpSpLocks/>
          </p:cNvGrpSpPr>
          <p:nvPr/>
        </p:nvGrpSpPr>
        <p:grpSpPr bwMode="auto">
          <a:xfrm>
            <a:off x="2728698" y="271311"/>
            <a:ext cx="7143420" cy="7220900"/>
            <a:chOff x="295" y="3475"/>
            <a:chExt cx="1407" cy="1407"/>
          </a:xfrm>
        </p:grpSpPr>
        <p:sp>
          <p:nvSpPr>
            <p:cNvPr id="36" name="Oval 551">
              <a:extLst>
                <a:ext uri="{FF2B5EF4-FFF2-40B4-BE49-F238E27FC236}">
                  <a16:creationId xmlns:a16="http://schemas.microsoft.com/office/drawing/2014/main" id="{344D5CA2-2D50-23DE-A350-A84A4B6A8FAB}"/>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charset="0"/>
                <a:ea typeface="华文彩云" pitchFamily="2" charset="-122"/>
                <a:cs typeface="+mn-cs"/>
              </a:endParaRPr>
            </a:p>
          </p:txBody>
        </p:sp>
        <p:grpSp>
          <p:nvGrpSpPr>
            <p:cNvPr id="37" name="Group 552">
              <a:extLst>
                <a:ext uri="{FF2B5EF4-FFF2-40B4-BE49-F238E27FC236}">
                  <a16:creationId xmlns:a16="http://schemas.microsoft.com/office/drawing/2014/main" id="{C96085DA-35BE-C6CB-D808-59ADE8F029F0}"/>
                </a:ext>
              </a:extLst>
            </p:cNvPr>
            <p:cNvGrpSpPr>
              <a:grpSpLocks/>
            </p:cNvGrpSpPr>
            <p:nvPr/>
          </p:nvGrpSpPr>
          <p:grpSpPr bwMode="auto">
            <a:xfrm>
              <a:off x="476" y="3657"/>
              <a:ext cx="1050" cy="1050"/>
              <a:chOff x="-6056" y="-2208"/>
              <a:chExt cx="2208" cy="2208"/>
            </a:xfrm>
          </p:grpSpPr>
          <p:sp>
            <p:nvSpPr>
              <p:cNvPr id="38" name="Oval 553">
                <a:extLst>
                  <a:ext uri="{FF2B5EF4-FFF2-40B4-BE49-F238E27FC236}">
                    <a16:creationId xmlns:a16="http://schemas.microsoft.com/office/drawing/2014/main" id="{0C90D6FC-6CF4-5D8B-8A49-0D58043578D8}"/>
                  </a:ext>
                </a:extLst>
              </p:cNvPr>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nvGrpSpPr>
              <p:cNvPr id="39" name="Group 554">
                <a:extLst>
                  <a:ext uri="{FF2B5EF4-FFF2-40B4-BE49-F238E27FC236}">
                    <a16:creationId xmlns:a16="http://schemas.microsoft.com/office/drawing/2014/main" id="{41207EDE-641C-CA04-0B76-21217207C09F}"/>
                  </a:ext>
                </a:extLst>
              </p:cNvPr>
              <p:cNvGrpSpPr>
                <a:grpSpLocks/>
              </p:cNvGrpSpPr>
              <p:nvPr/>
            </p:nvGrpSpPr>
            <p:grpSpPr bwMode="auto">
              <a:xfrm>
                <a:off x="-6056" y="-2208"/>
                <a:ext cx="2208" cy="2208"/>
                <a:chOff x="-4060" y="-879"/>
                <a:chExt cx="2208" cy="2208"/>
              </a:xfrm>
            </p:grpSpPr>
            <p:grpSp>
              <p:nvGrpSpPr>
                <p:cNvPr id="40" name="Group 555">
                  <a:extLst>
                    <a:ext uri="{FF2B5EF4-FFF2-40B4-BE49-F238E27FC236}">
                      <a16:creationId xmlns:a16="http://schemas.microsoft.com/office/drawing/2014/main" id="{F771A082-E1CF-FAD6-2617-B5E8DFD583F9}"/>
                    </a:ext>
                  </a:extLst>
                </p:cNvPr>
                <p:cNvGrpSpPr>
                  <a:grpSpLocks/>
                </p:cNvGrpSpPr>
                <p:nvPr/>
              </p:nvGrpSpPr>
              <p:grpSpPr bwMode="auto">
                <a:xfrm>
                  <a:off x="-4060" y="-879"/>
                  <a:ext cx="2208" cy="2208"/>
                  <a:chOff x="-3924" y="-788"/>
                  <a:chExt cx="2208" cy="2208"/>
                </a:xfrm>
              </p:grpSpPr>
              <p:grpSp>
                <p:nvGrpSpPr>
                  <p:cNvPr id="65" name="Group 556">
                    <a:extLst>
                      <a:ext uri="{FF2B5EF4-FFF2-40B4-BE49-F238E27FC236}">
                        <a16:creationId xmlns:a16="http://schemas.microsoft.com/office/drawing/2014/main" id="{6D1505F4-7A1E-B2EA-213D-90CFDA4EC38E}"/>
                      </a:ext>
                    </a:extLst>
                  </p:cNvPr>
                  <p:cNvGrpSpPr>
                    <a:grpSpLocks noChangeAspect="1"/>
                  </p:cNvGrpSpPr>
                  <p:nvPr/>
                </p:nvGrpSpPr>
                <p:grpSpPr bwMode="auto">
                  <a:xfrm>
                    <a:off x="-3924" y="-788"/>
                    <a:ext cx="2208" cy="2202"/>
                    <a:chOff x="168" y="696"/>
                    <a:chExt cx="1429" cy="1429"/>
                  </a:xfrm>
                </p:grpSpPr>
                <p:grpSp>
                  <p:nvGrpSpPr>
                    <p:cNvPr id="75" name="Group 557">
                      <a:extLst>
                        <a:ext uri="{FF2B5EF4-FFF2-40B4-BE49-F238E27FC236}">
                          <a16:creationId xmlns:a16="http://schemas.microsoft.com/office/drawing/2014/main" id="{11A1C2DE-25ED-B4FA-2DEF-EA5F04D2A201}"/>
                        </a:ext>
                      </a:extLst>
                    </p:cNvPr>
                    <p:cNvGrpSpPr>
                      <a:grpSpLocks noChangeAspect="1"/>
                    </p:cNvGrpSpPr>
                    <p:nvPr/>
                  </p:nvGrpSpPr>
                  <p:grpSpPr bwMode="auto">
                    <a:xfrm>
                      <a:off x="854" y="696"/>
                      <a:ext cx="56" cy="1429"/>
                      <a:chOff x="845" y="696"/>
                      <a:chExt cx="56" cy="1429"/>
                    </a:xfrm>
                  </p:grpSpPr>
                  <p:sp>
                    <p:nvSpPr>
                      <p:cNvPr id="79" name="AutoShape 558">
                        <a:extLst>
                          <a:ext uri="{FF2B5EF4-FFF2-40B4-BE49-F238E27FC236}">
                            <a16:creationId xmlns:a16="http://schemas.microsoft.com/office/drawing/2014/main" id="{D1BE8D0E-5F77-1F4F-EC74-8B5F28D8905A}"/>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80" name="AutoShape 559">
                        <a:extLst>
                          <a:ext uri="{FF2B5EF4-FFF2-40B4-BE49-F238E27FC236}">
                            <a16:creationId xmlns:a16="http://schemas.microsoft.com/office/drawing/2014/main" id="{A8F7F6ED-47C8-B0F8-4380-87703418C62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76" name="Group 560">
                      <a:extLst>
                        <a:ext uri="{FF2B5EF4-FFF2-40B4-BE49-F238E27FC236}">
                          <a16:creationId xmlns:a16="http://schemas.microsoft.com/office/drawing/2014/main" id="{41CF1F78-9EF6-4350-FDE0-248113A6AED5}"/>
                        </a:ext>
                      </a:extLst>
                    </p:cNvPr>
                    <p:cNvGrpSpPr>
                      <a:grpSpLocks noChangeAspect="1"/>
                    </p:cNvGrpSpPr>
                    <p:nvPr/>
                  </p:nvGrpSpPr>
                  <p:grpSpPr bwMode="auto">
                    <a:xfrm rot="5400000">
                      <a:off x="855" y="696"/>
                      <a:ext cx="56" cy="1429"/>
                      <a:chOff x="845" y="696"/>
                      <a:chExt cx="56" cy="1429"/>
                    </a:xfrm>
                  </p:grpSpPr>
                  <p:sp>
                    <p:nvSpPr>
                      <p:cNvPr id="77" name="AutoShape 561">
                        <a:extLst>
                          <a:ext uri="{FF2B5EF4-FFF2-40B4-BE49-F238E27FC236}">
                            <a16:creationId xmlns:a16="http://schemas.microsoft.com/office/drawing/2014/main" id="{56F321E0-1356-00CC-8008-DC20240CA289}"/>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8" name="AutoShape 562">
                        <a:extLst>
                          <a:ext uri="{FF2B5EF4-FFF2-40B4-BE49-F238E27FC236}">
                            <a16:creationId xmlns:a16="http://schemas.microsoft.com/office/drawing/2014/main" id="{CBFA1CC3-ED80-FA91-3ED3-63252AF37ADF}"/>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nvGrpSpPr>
                  <p:cNvPr id="66" name="Group 563">
                    <a:extLst>
                      <a:ext uri="{FF2B5EF4-FFF2-40B4-BE49-F238E27FC236}">
                        <a16:creationId xmlns:a16="http://schemas.microsoft.com/office/drawing/2014/main" id="{DDEB2CE1-D541-88B2-04CD-EBC9747A88EB}"/>
                      </a:ext>
                    </a:extLst>
                  </p:cNvPr>
                  <p:cNvGrpSpPr>
                    <a:grpSpLocks noChangeAspect="1"/>
                  </p:cNvGrpSpPr>
                  <p:nvPr/>
                </p:nvGrpSpPr>
                <p:grpSpPr bwMode="auto">
                  <a:xfrm rot="2700000">
                    <a:off x="-3927" y="-785"/>
                    <a:ext cx="2208" cy="2202"/>
                    <a:chOff x="168" y="696"/>
                    <a:chExt cx="1429" cy="1429"/>
                  </a:xfrm>
                </p:grpSpPr>
                <p:grpSp>
                  <p:nvGrpSpPr>
                    <p:cNvPr id="67" name="Group 564">
                      <a:extLst>
                        <a:ext uri="{FF2B5EF4-FFF2-40B4-BE49-F238E27FC236}">
                          <a16:creationId xmlns:a16="http://schemas.microsoft.com/office/drawing/2014/main" id="{BB316B0A-AF53-A6F1-5FF5-4E2D95583F16}"/>
                        </a:ext>
                      </a:extLst>
                    </p:cNvPr>
                    <p:cNvGrpSpPr>
                      <a:grpSpLocks noChangeAspect="1"/>
                    </p:cNvGrpSpPr>
                    <p:nvPr/>
                  </p:nvGrpSpPr>
                  <p:grpSpPr bwMode="auto">
                    <a:xfrm>
                      <a:off x="854" y="696"/>
                      <a:ext cx="56" cy="1429"/>
                      <a:chOff x="845" y="696"/>
                      <a:chExt cx="56" cy="1429"/>
                    </a:xfrm>
                  </p:grpSpPr>
                  <p:sp>
                    <p:nvSpPr>
                      <p:cNvPr id="73" name="AutoShape 565">
                        <a:extLst>
                          <a:ext uri="{FF2B5EF4-FFF2-40B4-BE49-F238E27FC236}">
                            <a16:creationId xmlns:a16="http://schemas.microsoft.com/office/drawing/2014/main" id="{76EDCD82-A402-7B85-772C-17D3769E33DE}"/>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4" name="AutoShape 566">
                        <a:extLst>
                          <a:ext uri="{FF2B5EF4-FFF2-40B4-BE49-F238E27FC236}">
                            <a16:creationId xmlns:a16="http://schemas.microsoft.com/office/drawing/2014/main" id="{15F1156F-A9DC-5E35-88EA-44754E573217}"/>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68" name="Group 567">
                      <a:extLst>
                        <a:ext uri="{FF2B5EF4-FFF2-40B4-BE49-F238E27FC236}">
                          <a16:creationId xmlns:a16="http://schemas.microsoft.com/office/drawing/2014/main" id="{BDADE7D0-677D-C453-8168-071EAC471A4D}"/>
                        </a:ext>
                      </a:extLst>
                    </p:cNvPr>
                    <p:cNvGrpSpPr>
                      <a:grpSpLocks noChangeAspect="1"/>
                    </p:cNvGrpSpPr>
                    <p:nvPr/>
                  </p:nvGrpSpPr>
                  <p:grpSpPr bwMode="auto">
                    <a:xfrm rot="5400000">
                      <a:off x="855" y="696"/>
                      <a:ext cx="56" cy="1429"/>
                      <a:chOff x="845" y="696"/>
                      <a:chExt cx="56" cy="1429"/>
                    </a:xfrm>
                  </p:grpSpPr>
                  <p:sp>
                    <p:nvSpPr>
                      <p:cNvPr id="69" name="AutoShape 568">
                        <a:extLst>
                          <a:ext uri="{FF2B5EF4-FFF2-40B4-BE49-F238E27FC236}">
                            <a16:creationId xmlns:a16="http://schemas.microsoft.com/office/drawing/2014/main" id="{C8DB46D1-026E-7A72-8437-5FE45077F842}"/>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72" name="AutoShape 569">
                        <a:extLst>
                          <a:ext uri="{FF2B5EF4-FFF2-40B4-BE49-F238E27FC236}">
                            <a16:creationId xmlns:a16="http://schemas.microsoft.com/office/drawing/2014/main" id="{016E4329-D94D-DDBC-4A86-DDD275A9FF1C}"/>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grpSp>
              <p:nvGrpSpPr>
                <p:cNvPr id="41" name="Group 570">
                  <a:extLst>
                    <a:ext uri="{FF2B5EF4-FFF2-40B4-BE49-F238E27FC236}">
                      <a16:creationId xmlns:a16="http://schemas.microsoft.com/office/drawing/2014/main" id="{60DF9B54-CD7D-88BB-ED7F-887397D0D938}"/>
                    </a:ext>
                  </a:extLst>
                </p:cNvPr>
                <p:cNvGrpSpPr>
                  <a:grpSpLocks/>
                </p:cNvGrpSpPr>
                <p:nvPr/>
              </p:nvGrpSpPr>
              <p:grpSpPr bwMode="auto">
                <a:xfrm rot="1320000">
                  <a:off x="-3742" y="-520"/>
                  <a:ext cx="1546" cy="1546"/>
                  <a:chOff x="-3924" y="-788"/>
                  <a:chExt cx="2208" cy="2208"/>
                </a:xfrm>
              </p:grpSpPr>
              <p:grpSp>
                <p:nvGrpSpPr>
                  <p:cNvPr id="42" name="Group 571">
                    <a:extLst>
                      <a:ext uri="{FF2B5EF4-FFF2-40B4-BE49-F238E27FC236}">
                        <a16:creationId xmlns:a16="http://schemas.microsoft.com/office/drawing/2014/main" id="{05FDDF82-5685-4168-428A-884C01EF9A8E}"/>
                      </a:ext>
                    </a:extLst>
                  </p:cNvPr>
                  <p:cNvGrpSpPr>
                    <a:grpSpLocks noChangeAspect="1"/>
                  </p:cNvGrpSpPr>
                  <p:nvPr/>
                </p:nvGrpSpPr>
                <p:grpSpPr bwMode="auto">
                  <a:xfrm>
                    <a:off x="-3924" y="-788"/>
                    <a:ext cx="2208" cy="2202"/>
                    <a:chOff x="168" y="696"/>
                    <a:chExt cx="1429" cy="1429"/>
                  </a:xfrm>
                </p:grpSpPr>
                <p:grpSp>
                  <p:nvGrpSpPr>
                    <p:cNvPr id="59" name="Group 572">
                      <a:extLst>
                        <a:ext uri="{FF2B5EF4-FFF2-40B4-BE49-F238E27FC236}">
                          <a16:creationId xmlns:a16="http://schemas.microsoft.com/office/drawing/2014/main" id="{BD678E47-35F3-9289-F8E0-EAF2340A5D2D}"/>
                        </a:ext>
                      </a:extLst>
                    </p:cNvPr>
                    <p:cNvGrpSpPr>
                      <a:grpSpLocks noChangeAspect="1"/>
                    </p:cNvGrpSpPr>
                    <p:nvPr/>
                  </p:nvGrpSpPr>
                  <p:grpSpPr bwMode="auto">
                    <a:xfrm>
                      <a:off x="854" y="696"/>
                      <a:ext cx="56" cy="1429"/>
                      <a:chOff x="845" y="696"/>
                      <a:chExt cx="56" cy="1429"/>
                    </a:xfrm>
                  </p:grpSpPr>
                  <p:sp>
                    <p:nvSpPr>
                      <p:cNvPr id="63" name="AutoShape 573">
                        <a:extLst>
                          <a:ext uri="{FF2B5EF4-FFF2-40B4-BE49-F238E27FC236}">
                            <a16:creationId xmlns:a16="http://schemas.microsoft.com/office/drawing/2014/main" id="{9C92579F-D1F5-2DE6-1B77-276CDC56B392}"/>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64" name="AutoShape 574">
                        <a:extLst>
                          <a:ext uri="{FF2B5EF4-FFF2-40B4-BE49-F238E27FC236}">
                            <a16:creationId xmlns:a16="http://schemas.microsoft.com/office/drawing/2014/main" id="{3A118151-D087-B2A9-9E42-EF3EF73B384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60" name="Group 575">
                      <a:extLst>
                        <a:ext uri="{FF2B5EF4-FFF2-40B4-BE49-F238E27FC236}">
                          <a16:creationId xmlns:a16="http://schemas.microsoft.com/office/drawing/2014/main" id="{11961925-A82F-BBA5-CF77-B1775958AD1B}"/>
                        </a:ext>
                      </a:extLst>
                    </p:cNvPr>
                    <p:cNvGrpSpPr>
                      <a:grpSpLocks noChangeAspect="1"/>
                    </p:cNvGrpSpPr>
                    <p:nvPr/>
                  </p:nvGrpSpPr>
                  <p:grpSpPr bwMode="auto">
                    <a:xfrm rot="5400000">
                      <a:off x="855" y="696"/>
                      <a:ext cx="56" cy="1429"/>
                      <a:chOff x="845" y="696"/>
                      <a:chExt cx="56" cy="1429"/>
                    </a:xfrm>
                  </p:grpSpPr>
                  <p:sp>
                    <p:nvSpPr>
                      <p:cNvPr id="61" name="AutoShape 576">
                        <a:extLst>
                          <a:ext uri="{FF2B5EF4-FFF2-40B4-BE49-F238E27FC236}">
                            <a16:creationId xmlns:a16="http://schemas.microsoft.com/office/drawing/2014/main" id="{A46AD5A9-BB46-7206-8D67-5B7AC73D9492}"/>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62" name="AutoShape 577">
                        <a:extLst>
                          <a:ext uri="{FF2B5EF4-FFF2-40B4-BE49-F238E27FC236}">
                            <a16:creationId xmlns:a16="http://schemas.microsoft.com/office/drawing/2014/main" id="{F21237C3-4F60-F4DD-02BE-BFE636F859A4}"/>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nvGrpSpPr>
                  <p:cNvPr id="43" name="Group 578">
                    <a:extLst>
                      <a:ext uri="{FF2B5EF4-FFF2-40B4-BE49-F238E27FC236}">
                        <a16:creationId xmlns:a16="http://schemas.microsoft.com/office/drawing/2014/main" id="{D74CF082-A389-39EE-2197-D517DAF40175}"/>
                      </a:ext>
                    </a:extLst>
                  </p:cNvPr>
                  <p:cNvGrpSpPr>
                    <a:grpSpLocks noChangeAspect="1"/>
                  </p:cNvGrpSpPr>
                  <p:nvPr/>
                </p:nvGrpSpPr>
                <p:grpSpPr bwMode="auto">
                  <a:xfrm rot="2700000">
                    <a:off x="-3927" y="-785"/>
                    <a:ext cx="2208" cy="2202"/>
                    <a:chOff x="168" y="696"/>
                    <a:chExt cx="1429" cy="1429"/>
                  </a:xfrm>
                </p:grpSpPr>
                <p:grpSp>
                  <p:nvGrpSpPr>
                    <p:cNvPr id="44" name="Group 579">
                      <a:extLst>
                        <a:ext uri="{FF2B5EF4-FFF2-40B4-BE49-F238E27FC236}">
                          <a16:creationId xmlns:a16="http://schemas.microsoft.com/office/drawing/2014/main" id="{5583EFA0-ABDB-161A-739C-5E5E6953309D}"/>
                        </a:ext>
                      </a:extLst>
                    </p:cNvPr>
                    <p:cNvGrpSpPr>
                      <a:grpSpLocks noChangeAspect="1"/>
                    </p:cNvGrpSpPr>
                    <p:nvPr/>
                  </p:nvGrpSpPr>
                  <p:grpSpPr bwMode="auto">
                    <a:xfrm>
                      <a:off x="854" y="696"/>
                      <a:ext cx="56" cy="1429"/>
                      <a:chOff x="845" y="696"/>
                      <a:chExt cx="56" cy="1429"/>
                    </a:xfrm>
                  </p:grpSpPr>
                  <p:sp>
                    <p:nvSpPr>
                      <p:cNvPr id="57" name="AutoShape 580">
                        <a:extLst>
                          <a:ext uri="{FF2B5EF4-FFF2-40B4-BE49-F238E27FC236}">
                            <a16:creationId xmlns:a16="http://schemas.microsoft.com/office/drawing/2014/main" id="{435C2A01-A12C-9B51-0691-256C744A7FE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58" name="AutoShape 581">
                        <a:extLst>
                          <a:ext uri="{FF2B5EF4-FFF2-40B4-BE49-F238E27FC236}">
                            <a16:creationId xmlns:a16="http://schemas.microsoft.com/office/drawing/2014/main" id="{1B785BEF-A312-658D-740C-8044DFC5AEA1}"/>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nvGrpSpPr>
                    <p:cNvPr id="45" name="Group 582">
                      <a:extLst>
                        <a:ext uri="{FF2B5EF4-FFF2-40B4-BE49-F238E27FC236}">
                          <a16:creationId xmlns:a16="http://schemas.microsoft.com/office/drawing/2014/main" id="{CA6BEE91-5FFC-E551-90BF-7FBB6AC74400}"/>
                        </a:ext>
                      </a:extLst>
                    </p:cNvPr>
                    <p:cNvGrpSpPr>
                      <a:grpSpLocks noChangeAspect="1"/>
                    </p:cNvGrpSpPr>
                    <p:nvPr/>
                  </p:nvGrpSpPr>
                  <p:grpSpPr bwMode="auto">
                    <a:xfrm rot="5400000">
                      <a:off x="855" y="696"/>
                      <a:ext cx="56" cy="1429"/>
                      <a:chOff x="845" y="696"/>
                      <a:chExt cx="56" cy="1429"/>
                    </a:xfrm>
                  </p:grpSpPr>
                  <p:sp>
                    <p:nvSpPr>
                      <p:cNvPr id="47" name="AutoShape 583">
                        <a:extLst>
                          <a:ext uri="{FF2B5EF4-FFF2-40B4-BE49-F238E27FC236}">
                            <a16:creationId xmlns:a16="http://schemas.microsoft.com/office/drawing/2014/main" id="{E70859D2-6AC0-35EB-877A-ADFCCC082599}"/>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sp>
                    <p:nvSpPr>
                      <p:cNvPr id="56" name="AutoShape 584">
                        <a:extLst>
                          <a:ext uri="{FF2B5EF4-FFF2-40B4-BE49-F238E27FC236}">
                            <a16:creationId xmlns:a16="http://schemas.microsoft.com/office/drawing/2014/main" id="{ECA5AD8B-CC79-BFCE-B0C7-26BED007D796}"/>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8804" rtl="0" eaLnBrk="1" fontAlgn="base" latinLnBrk="0" hangingPunct="1">
                          <a:lnSpc>
                            <a:spcPct val="100000"/>
                          </a:lnSpc>
                          <a:spcBef>
                            <a:spcPct val="0"/>
                          </a:spcBef>
                          <a:spcAft>
                            <a:spcPct val="0"/>
                          </a:spcAft>
                          <a:buClrTx/>
                          <a:buSzTx/>
                          <a:buFontTx/>
                          <a:buNone/>
                          <a:tabLst/>
                          <a:defRPr/>
                        </a:pPr>
                        <a:endParaRPr kumimoji="0" lang="zh-CN" altLang="en-US" sz="7997" b="1" i="0" u="none" strike="noStrike" kern="1200" cap="none" spc="0" normalizeH="0" baseline="0" noProof="0">
                          <a:ln>
                            <a:noFill/>
                          </a:ln>
                          <a:solidFill>
                            <a:srgbClr val="335338"/>
                          </a:solidFill>
                          <a:effectLst/>
                          <a:uLnTx/>
                          <a:uFillTx/>
                          <a:latin typeface="Arial" pitchFamily="34" charset="0"/>
                          <a:ea typeface="华文彩云" pitchFamily="2" charset="-122"/>
                          <a:cs typeface="+mn-cs"/>
                        </a:endParaRPr>
                      </a:p>
                    </p:txBody>
                  </p:sp>
                </p:grpSp>
              </p:grpSp>
            </p:grpSp>
          </p:grpSp>
        </p:grpSp>
      </p:grpSp>
      <p:pic>
        <p:nvPicPr>
          <p:cNvPr id="70" name="Picture 69">
            <a:extLst>
              <a:ext uri="{FF2B5EF4-FFF2-40B4-BE49-F238E27FC236}">
                <a16:creationId xmlns:a16="http://schemas.microsoft.com/office/drawing/2014/main" id="{966BC646-A231-B19C-72B0-3DF461C475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10160935" y="4973841"/>
            <a:ext cx="2452606" cy="1609523"/>
          </a:xfrm>
          <a:prstGeom prst="rect">
            <a:avLst/>
          </a:prstGeom>
        </p:spPr>
      </p:pic>
      <p:pic>
        <p:nvPicPr>
          <p:cNvPr id="71" name="Picture 70">
            <a:extLst>
              <a:ext uri="{FF2B5EF4-FFF2-40B4-BE49-F238E27FC236}">
                <a16:creationId xmlns:a16="http://schemas.microsoft.com/office/drawing/2014/main" id="{3B6F028C-A4C8-6BA8-9975-E3A5CC8587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10783">
            <a:off x="-220488" y="4967956"/>
            <a:ext cx="3262566" cy="1657176"/>
          </a:xfrm>
          <a:prstGeom prst="rect">
            <a:avLst/>
          </a:prstGeom>
        </p:spPr>
      </p:pic>
      <p:pic>
        <p:nvPicPr>
          <p:cNvPr id="5" name="Picture 4">
            <a:extLst>
              <a:ext uri="{FF2B5EF4-FFF2-40B4-BE49-F238E27FC236}">
                <a16:creationId xmlns:a16="http://schemas.microsoft.com/office/drawing/2014/main" id="{50882918-38C6-F082-0631-DADD5CDCED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3498" y="133483"/>
            <a:ext cx="982689" cy="982689"/>
          </a:xfrm>
          <a:prstGeom prst="rect">
            <a:avLst/>
          </a:prstGeom>
        </p:spPr>
      </p:pic>
      <p:sp>
        <p:nvSpPr>
          <p:cNvPr id="82" name="Google Shape;487;p33">
            <a:extLst>
              <a:ext uri="{FF2B5EF4-FFF2-40B4-BE49-F238E27FC236}">
                <a16:creationId xmlns:a16="http://schemas.microsoft.com/office/drawing/2014/main" id="{05DD190B-1C2B-86D3-8BB9-000471FFA2A2}"/>
              </a:ext>
            </a:extLst>
          </p:cNvPr>
          <p:cNvSpPr txBox="1">
            <a:spLocks/>
          </p:cNvSpPr>
          <p:nvPr/>
        </p:nvSpPr>
        <p:spPr>
          <a:xfrm>
            <a:off x="700692" y="282963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8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Bubblegum Sans"/>
              </a:rPr>
              <a:t>LUYỆN ĐỌC </a:t>
            </a:r>
            <a:r>
              <a:rPr lang="en-US" sz="8000" dirty="0">
                <a:solidFill>
                  <a:srgbClr val="7030A0"/>
                </a:solidFill>
                <a:latin typeface="Times New Roman" panose="02020603050405020304" pitchFamily="18" charset="0"/>
                <a:cs typeface="Times New Roman" panose="02020603050405020304" pitchFamily="18" charset="0"/>
              </a:rPr>
              <a:t>CÂU NHÓM ĐÔI</a:t>
            </a:r>
            <a:endParaRPr kumimoji="0" lang="en-US" sz="8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Bubblegum Sans"/>
            </a:endParaRPr>
          </a:p>
        </p:txBody>
      </p:sp>
    </p:spTree>
    <p:extLst>
      <p:ext uri="{BB962C8B-B14F-4D97-AF65-F5344CB8AC3E}">
        <p14:creationId xmlns:p14="http://schemas.microsoft.com/office/powerpoint/2010/main" val="2693576867"/>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35"/>
                                        </p:tgtEl>
                                      </p:cBhvr>
                                      <p:by x="400000" y="400000"/>
                                    </p:animScale>
                                  </p:childTnLst>
                                </p:cTn>
                              </p:par>
                              <p:par>
                                <p:cTn id="9" presetID="6" presetClass="emph" presetSubtype="0" autoRev="1" fill="hold" nodeType="withEffect">
                                  <p:stCondLst>
                                    <p:cond delay="0"/>
                                  </p:stCondLst>
                                  <p:childTnLst>
                                    <p:animScale>
                                      <p:cBhvr>
                                        <p:cTn id="10" dur="3000" fill="hold"/>
                                        <p:tgtEl>
                                          <p:spTgt spid="35"/>
                                        </p:tgtEl>
                                      </p:cBhvr>
                                      <p:by x="400000" y="400000"/>
                                    </p:animScale>
                                  </p:childTnLst>
                                </p:cTn>
                              </p:par>
                              <p:par>
                                <p:cTn id="11" presetID="10" presetClass="exit" presetSubtype="0" fill="hold" nodeType="withEffect">
                                  <p:stCondLst>
                                    <p:cond delay="0"/>
                                  </p:stCondLst>
                                  <p:childTnLst>
                                    <p:animEffect transition="out" filter="fade">
                                      <p:cBhvr>
                                        <p:cTn id="12" dur="4600"/>
                                        <p:tgtEl>
                                          <p:spTgt spid="35"/>
                                        </p:tgtEl>
                                      </p:cBhvr>
                                    </p:animEffect>
                                    <p:set>
                                      <p:cBhvr>
                                        <p:cTn id="13" dur="1" fill="hold">
                                          <p:stCondLst>
                                            <p:cond delay="45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F85FDEC4-E80B-4B34-91DF-FF9264820AAE}"/>
              </a:ext>
            </a:extLst>
          </p:cNvPr>
          <p:cNvGrpSpPr/>
          <p:nvPr/>
        </p:nvGrpSpPr>
        <p:grpSpPr>
          <a:xfrm>
            <a:off x="310011" y="4515639"/>
            <a:ext cx="11083840" cy="2674626"/>
            <a:chOff x="-67360" y="4525191"/>
            <a:chExt cx="11083840" cy="2674626"/>
          </a:xfrm>
        </p:grpSpPr>
        <p:pic>
          <p:nvPicPr>
            <p:cNvPr id="22" name="图片 21">
              <a:extLst>
                <a:ext uri="{FF2B5EF4-FFF2-40B4-BE49-F238E27FC236}">
                  <a16:creationId xmlns:a16="http://schemas.microsoft.com/office/drawing/2014/main" id="{E82CFDFE-FAB6-4D50-8C72-A7B150AF32D1}"/>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7360" y="4544295"/>
              <a:ext cx="5015986" cy="2655522"/>
            </a:xfrm>
            <a:prstGeom prst="rect">
              <a:avLst/>
            </a:prstGeom>
          </p:spPr>
        </p:pic>
        <p:pic>
          <p:nvPicPr>
            <p:cNvPr id="23" name="图片 22">
              <a:extLst>
                <a:ext uri="{FF2B5EF4-FFF2-40B4-BE49-F238E27FC236}">
                  <a16:creationId xmlns:a16="http://schemas.microsoft.com/office/drawing/2014/main" id="{B6DF2E07-A36D-4ED8-A052-394182B34D1B}"/>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918153" y="4544295"/>
              <a:ext cx="5015986" cy="2655522"/>
            </a:xfrm>
            <a:prstGeom prst="rect">
              <a:avLst/>
            </a:prstGeom>
          </p:spPr>
        </p:pic>
        <p:pic>
          <p:nvPicPr>
            <p:cNvPr id="24" name="图片 23">
              <a:extLst>
                <a:ext uri="{FF2B5EF4-FFF2-40B4-BE49-F238E27FC236}">
                  <a16:creationId xmlns:a16="http://schemas.microsoft.com/office/drawing/2014/main" id="{8825C083-314C-4819-AEEA-092C3AC4C574}"/>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000494" y="4525191"/>
              <a:ext cx="5015986" cy="2655522"/>
            </a:xfrm>
            <a:prstGeom prst="rect">
              <a:avLst/>
            </a:prstGeom>
          </p:spPr>
        </p:pic>
      </p:grpSp>
      <p:pic>
        <p:nvPicPr>
          <p:cNvPr id="10" name="Picture 9">
            <a:extLst>
              <a:ext uri="{FF2B5EF4-FFF2-40B4-BE49-F238E27FC236}">
                <a16:creationId xmlns:a16="http://schemas.microsoft.com/office/drawing/2014/main" id="{50BF4798-C596-4743-ABD2-E003179D219B}"/>
              </a:ext>
            </a:extLst>
          </p:cNvPr>
          <p:cNvPicPr>
            <a:picLocks noChangeAspect="1"/>
          </p:cNvPicPr>
          <p:nvPr/>
        </p:nvPicPr>
        <p:blipFill>
          <a:blip r:embed="rId4"/>
          <a:stretch>
            <a:fillRect/>
          </a:stretch>
        </p:blipFill>
        <p:spPr>
          <a:xfrm>
            <a:off x="3973919" y="352548"/>
            <a:ext cx="4141944" cy="1414679"/>
          </a:xfrm>
          <a:prstGeom prst="rect">
            <a:avLst/>
          </a:prstGeom>
        </p:spPr>
      </p:pic>
      <p:grpSp>
        <p:nvGrpSpPr>
          <p:cNvPr id="15" name="Group 14">
            <a:extLst>
              <a:ext uri="{FF2B5EF4-FFF2-40B4-BE49-F238E27FC236}">
                <a16:creationId xmlns:a16="http://schemas.microsoft.com/office/drawing/2014/main" id="{DBFAAC12-5784-4CAC-BE18-801684367A7A}"/>
              </a:ext>
            </a:extLst>
          </p:cNvPr>
          <p:cNvGrpSpPr/>
          <p:nvPr/>
        </p:nvGrpSpPr>
        <p:grpSpPr>
          <a:xfrm>
            <a:off x="618636" y="635586"/>
            <a:ext cx="3778010" cy="1812194"/>
            <a:chOff x="-1971768" y="3680456"/>
            <a:chExt cx="3778010" cy="1812194"/>
          </a:xfrm>
        </p:grpSpPr>
        <p:grpSp>
          <p:nvGrpSpPr>
            <p:cNvPr id="16" name="Group 15">
              <a:extLst>
                <a:ext uri="{FF2B5EF4-FFF2-40B4-BE49-F238E27FC236}">
                  <a16:creationId xmlns:a16="http://schemas.microsoft.com/office/drawing/2014/main" id="{B7240732-95A7-4F4F-B602-569C7FCBF3FF}"/>
                </a:ext>
              </a:extLst>
            </p:cNvPr>
            <p:cNvGrpSpPr/>
            <p:nvPr/>
          </p:nvGrpSpPr>
          <p:grpSpPr>
            <a:xfrm>
              <a:off x="-1358164" y="4457000"/>
              <a:ext cx="3164406" cy="1035650"/>
              <a:chOff x="2873171" y="343910"/>
              <a:chExt cx="2636925" cy="918817"/>
            </a:xfrm>
          </p:grpSpPr>
          <p:sp>
            <p:nvSpPr>
              <p:cNvPr id="18" name="îṥḷíďê">
                <a:extLst>
                  <a:ext uri="{FF2B5EF4-FFF2-40B4-BE49-F238E27FC236}">
                    <a16:creationId xmlns:a16="http://schemas.microsoft.com/office/drawing/2014/main" id="{CE049FA6-9518-449F-A1BC-0799438CE7A8}"/>
                  </a:ext>
                </a:extLst>
              </p:cNvPr>
              <p:cNvSpPr/>
              <p:nvPr/>
            </p:nvSpPr>
            <p:spPr bwMode="auto">
              <a:xfrm>
                <a:off x="2873171" y="343910"/>
                <a:ext cx="2636925" cy="918817"/>
              </a:xfrm>
              <a:prstGeom prst="roundRect">
                <a:avLst>
                  <a:gd name="adj" fmla="val 500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19" name="Google Shape;5317;p41">
                <a:extLst>
                  <a:ext uri="{FF2B5EF4-FFF2-40B4-BE49-F238E27FC236}">
                    <a16:creationId xmlns:a16="http://schemas.microsoft.com/office/drawing/2014/main" id="{1F5DACFA-F2A5-41EC-AF97-BEF9D864C9AD}"/>
                  </a:ext>
                </a:extLst>
              </p:cNvPr>
              <p:cNvSpPr txBox="1">
                <a:spLocks/>
              </p:cNvSpPr>
              <p:nvPr/>
            </p:nvSpPr>
            <p:spPr>
              <a:xfrm>
                <a:off x="3368792" y="490595"/>
                <a:ext cx="1898887"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kumimoji="0" lang="en-US" sz="3600" b="0" i="0" u="none" strike="noStrike" kern="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thưa thớt</a:t>
                </a:r>
                <a:endPar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grpSp>
        <p:pic>
          <p:nvPicPr>
            <p:cNvPr id="17" name="图片 12">
              <a:extLst>
                <a:ext uri="{FF2B5EF4-FFF2-40B4-BE49-F238E27FC236}">
                  <a16:creationId xmlns:a16="http://schemas.microsoft.com/office/drawing/2014/main" id="{E736542A-38E9-4886-8269-11743489B15A}"/>
                </a:ext>
              </a:extLst>
            </p:cNvPr>
            <p:cNvPicPr>
              <a:picLocks noChangeAspect="1"/>
            </p:cNvPicPr>
            <p:nvPr/>
          </p:nvPicPr>
          <p:blipFill rotWithShape="1">
            <a:blip r:embed="rId5"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grpSp>
        <p:nvGrpSpPr>
          <p:cNvPr id="31" name="Group 30">
            <a:extLst>
              <a:ext uri="{FF2B5EF4-FFF2-40B4-BE49-F238E27FC236}">
                <a16:creationId xmlns:a16="http://schemas.microsoft.com/office/drawing/2014/main" id="{532B1ABF-E84B-4DC0-AEF2-0F0FCB5DEBD8}"/>
              </a:ext>
            </a:extLst>
          </p:cNvPr>
          <p:cNvGrpSpPr/>
          <p:nvPr/>
        </p:nvGrpSpPr>
        <p:grpSpPr>
          <a:xfrm>
            <a:off x="7423958" y="614454"/>
            <a:ext cx="3778010" cy="1812194"/>
            <a:chOff x="-1971768" y="3680456"/>
            <a:chExt cx="3778010" cy="1812194"/>
          </a:xfrm>
        </p:grpSpPr>
        <p:grpSp>
          <p:nvGrpSpPr>
            <p:cNvPr id="32" name="Group 31">
              <a:extLst>
                <a:ext uri="{FF2B5EF4-FFF2-40B4-BE49-F238E27FC236}">
                  <a16:creationId xmlns:a16="http://schemas.microsoft.com/office/drawing/2014/main" id="{EB90F707-6E63-4DB4-A86B-C97D76C5BF49}"/>
                </a:ext>
              </a:extLst>
            </p:cNvPr>
            <p:cNvGrpSpPr/>
            <p:nvPr/>
          </p:nvGrpSpPr>
          <p:grpSpPr>
            <a:xfrm>
              <a:off x="-1358164" y="4457000"/>
              <a:ext cx="3164406" cy="1035650"/>
              <a:chOff x="2873171" y="343910"/>
              <a:chExt cx="2636925" cy="918817"/>
            </a:xfrm>
          </p:grpSpPr>
          <p:sp>
            <p:nvSpPr>
              <p:cNvPr id="34" name="îṥḷíďê">
                <a:extLst>
                  <a:ext uri="{FF2B5EF4-FFF2-40B4-BE49-F238E27FC236}">
                    <a16:creationId xmlns:a16="http://schemas.microsoft.com/office/drawing/2014/main" id="{270456A3-22DB-4359-A5D2-8B09B924A703}"/>
                  </a:ext>
                </a:extLst>
              </p:cNvPr>
              <p:cNvSpPr/>
              <p:nvPr/>
            </p:nvSpPr>
            <p:spPr bwMode="auto">
              <a:xfrm>
                <a:off x="2873171" y="343910"/>
                <a:ext cx="2636925" cy="918817"/>
              </a:xfrm>
              <a:prstGeom prst="roundRect">
                <a:avLst>
                  <a:gd name="adj" fmla="val 500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35" name="Google Shape;5317;p41">
                <a:extLst>
                  <a:ext uri="{FF2B5EF4-FFF2-40B4-BE49-F238E27FC236}">
                    <a16:creationId xmlns:a16="http://schemas.microsoft.com/office/drawing/2014/main" id="{03668301-12D7-4052-827D-48090272FE71}"/>
                  </a:ext>
                </a:extLst>
              </p:cNvPr>
              <p:cNvSpPr txBox="1">
                <a:spLocks/>
              </p:cNvSpPr>
              <p:nvPr/>
            </p:nvSpPr>
            <p:spPr>
              <a:xfrm>
                <a:off x="3368792" y="490595"/>
                <a:ext cx="1898887"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kumimoji="0" lang="en-US" sz="3600" b="0" i="0" u="none" strike="noStrike" kern="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tuyệt vời</a:t>
                </a:r>
                <a:endPar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grpSp>
        <p:pic>
          <p:nvPicPr>
            <p:cNvPr id="33" name="图片 12">
              <a:extLst>
                <a:ext uri="{FF2B5EF4-FFF2-40B4-BE49-F238E27FC236}">
                  <a16:creationId xmlns:a16="http://schemas.microsoft.com/office/drawing/2014/main" id="{A0745C7F-116C-4B5A-AE96-C480B1271352}"/>
                </a:ext>
              </a:extLst>
            </p:cNvPr>
            <p:cNvPicPr>
              <a:picLocks noChangeAspect="1"/>
            </p:cNvPicPr>
            <p:nvPr/>
          </p:nvPicPr>
          <p:blipFill rotWithShape="1">
            <a:blip r:embed="rId5"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grpSp>
        <p:nvGrpSpPr>
          <p:cNvPr id="36" name="Group 35">
            <a:extLst>
              <a:ext uri="{FF2B5EF4-FFF2-40B4-BE49-F238E27FC236}">
                <a16:creationId xmlns:a16="http://schemas.microsoft.com/office/drawing/2014/main" id="{FD22572A-0522-4723-875A-C970A791A8E3}"/>
              </a:ext>
            </a:extLst>
          </p:cNvPr>
          <p:cNvGrpSpPr/>
          <p:nvPr/>
        </p:nvGrpSpPr>
        <p:grpSpPr>
          <a:xfrm>
            <a:off x="734485" y="3353877"/>
            <a:ext cx="4253150" cy="1812194"/>
            <a:chOff x="-1971768" y="3680456"/>
            <a:chExt cx="4253150" cy="1812194"/>
          </a:xfrm>
        </p:grpSpPr>
        <p:grpSp>
          <p:nvGrpSpPr>
            <p:cNvPr id="37" name="Group 36">
              <a:extLst>
                <a:ext uri="{FF2B5EF4-FFF2-40B4-BE49-F238E27FC236}">
                  <a16:creationId xmlns:a16="http://schemas.microsoft.com/office/drawing/2014/main" id="{FAF5373F-690A-43FB-AC77-CF860E50182A}"/>
                </a:ext>
              </a:extLst>
            </p:cNvPr>
            <p:cNvGrpSpPr/>
            <p:nvPr/>
          </p:nvGrpSpPr>
          <p:grpSpPr>
            <a:xfrm>
              <a:off x="-1358165" y="4457000"/>
              <a:ext cx="3639547" cy="1035650"/>
              <a:chOff x="2873170" y="343910"/>
              <a:chExt cx="3032864" cy="918817"/>
            </a:xfrm>
          </p:grpSpPr>
          <p:sp>
            <p:nvSpPr>
              <p:cNvPr id="39" name="îṥḷíďê">
                <a:extLst>
                  <a:ext uri="{FF2B5EF4-FFF2-40B4-BE49-F238E27FC236}">
                    <a16:creationId xmlns:a16="http://schemas.microsoft.com/office/drawing/2014/main" id="{AB052825-EC5A-429C-80A6-90626F07A94E}"/>
                  </a:ext>
                </a:extLst>
              </p:cNvPr>
              <p:cNvSpPr/>
              <p:nvPr/>
            </p:nvSpPr>
            <p:spPr bwMode="auto">
              <a:xfrm>
                <a:off x="2873170" y="343910"/>
                <a:ext cx="3032864" cy="918817"/>
              </a:xfrm>
              <a:prstGeom prst="roundRect">
                <a:avLst>
                  <a:gd name="adj" fmla="val 500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40" name="Google Shape;5317;p41">
                <a:extLst>
                  <a:ext uri="{FF2B5EF4-FFF2-40B4-BE49-F238E27FC236}">
                    <a16:creationId xmlns:a16="http://schemas.microsoft.com/office/drawing/2014/main" id="{2654A747-7081-4FFA-9215-881A6352AD47}"/>
                  </a:ext>
                </a:extLst>
              </p:cNvPr>
              <p:cNvSpPr txBox="1">
                <a:spLocks/>
              </p:cNvSpPr>
              <p:nvPr/>
            </p:nvSpPr>
            <p:spPr>
              <a:xfrm>
                <a:off x="3368792" y="490595"/>
                <a:ext cx="2313671"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kumimoji="0" lang="en-US" sz="36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khẳng</a:t>
                </a:r>
                <a:r>
                  <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sz="36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khiu</a:t>
                </a:r>
                <a:endPar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grpSp>
        <p:pic>
          <p:nvPicPr>
            <p:cNvPr id="38" name="图片 12">
              <a:extLst>
                <a:ext uri="{FF2B5EF4-FFF2-40B4-BE49-F238E27FC236}">
                  <a16:creationId xmlns:a16="http://schemas.microsoft.com/office/drawing/2014/main" id="{EE107BF2-DC5F-4644-BC39-87BB94466373}"/>
                </a:ext>
              </a:extLst>
            </p:cNvPr>
            <p:cNvPicPr>
              <a:picLocks noChangeAspect="1"/>
            </p:cNvPicPr>
            <p:nvPr/>
          </p:nvPicPr>
          <p:blipFill rotWithShape="1">
            <a:blip r:embed="rId5"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grpSp>
        <p:nvGrpSpPr>
          <p:cNvPr id="51" name="Group 50">
            <a:extLst>
              <a:ext uri="{FF2B5EF4-FFF2-40B4-BE49-F238E27FC236}">
                <a16:creationId xmlns:a16="http://schemas.microsoft.com/office/drawing/2014/main" id="{A35410EE-C234-4252-80D9-6E60CF4F3976}"/>
              </a:ext>
            </a:extLst>
          </p:cNvPr>
          <p:cNvGrpSpPr/>
          <p:nvPr/>
        </p:nvGrpSpPr>
        <p:grpSpPr>
          <a:xfrm>
            <a:off x="7275589" y="2950121"/>
            <a:ext cx="3778010" cy="1812194"/>
            <a:chOff x="-1971768" y="3680456"/>
            <a:chExt cx="3778010" cy="1812194"/>
          </a:xfrm>
        </p:grpSpPr>
        <p:grpSp>
          <p:nvGrpSpPr>
            <p:cNvPr id="52" name="Group 51">
              <a:extLst>
                <a:ext uri="{FF2B5EF4-FFF2-40B4-BE49-F238E27FC236}">
                  <a16:creationId xmlns:a16="http://schemas.microsoft.com/office/drawing/2014/main" id="{F243F90B-2252-47D4-B1F8-AFC67BCBE3C9}"/>
                </a:ext>
              </a:extLst>
            </p:cNvPr>
            <p:cNvGrpSpPr/>
            <p:nvPr/>
          </p:nvGrpSpPr>
          <p:grpSpPr>
            <a:xfrm>
              <a:off x="-1358164" y="4457000"/>
              <a:ext cx="3164406" cy="1035650"/>
              <a:chOff x="2873171" y="343910"/>
              <a:chExt cx="2636925" cy="918817"/>
            </a:xfrm>
          </p:grpSpPr>
          <p:sp>
            <p:nvSpPr>
              <p:cNvPr id="54" name="îṥḷíďê">
                <a:extLst>
                  <a:ext uri="{FF2B5EF4-FFF2-40B4-BE49-F238E27FC236}">
                    <a16:creationId xmlns:a16="http://schemas.microsoft.com/office/drawing/2014/main" id="{AC754778-690B-425F-BAA9-624B46F711B2}"/>
                  </a:ext>
                </a:extLst>
              </p:cNvPr>
              <p:cNvSpPr/>
              <p:nvPr/>
            </p:nvSpPr>
            <p:spPr bwMode="auto">
              <a:xfrm>
                <a:off x="2873171" y="343910"/>
                <a:ext cx="2636925" cy="918817"/>
              </a:xfrm>
              <a:prstGeom prst="roundRect">
                <a:avLst>
                  <a:gd name="adj" fmla="val 500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55" name="Google Shape;5317;p41">
                <a:extLst>
                  <a:ext uri="{FF2B5EF4-FFF2-40B4-BE49-F238E27FC236}">
                    <a16:creationId xmlns:a16="http://schemas.microsoft.com/office/drawing/2014/main" id="{F7712EDF-1171-4BDE-B218-6563000616D2}"/>
                  </a:ext>
                </a:extLst>
              </p:cNvPr>
              <p:cNvSpPr txBox="1">
                <a:spLocks/>
              </p:cNvSpPr>
              <p:nvPr/>
            </p:nvSpPr>
            <p:spPr>
              <a:xfrm>
                <a:off x="3368792" y="490595"/>
                <a:ext cx="1898887"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kumimoji="0" lang="en-US" sz="36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rực</a:t>
                </a:r>
                <a:r>
                  <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US" sz="36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rỡ</a:t>
                </a:r>
                <a:endPar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grpSp>
        <p:pic>
          <p:nvPicPr>
            <p:cNvPr id="53" name="图片 12">
              <a:extLst>
                <a:ext uri="{FF2B5EF4-FFF2-40B4-BE49-F238E27FC236}">
                  <a16:creationId xmlns:a16="http://schemas.microsoft.com/office/drawing/2014/main" id="{F68A2426-EC2D-4DAC-9534-EBC4B8D7513B}"/>
                </a:ext>
              </a:extLst>
            </p:cNvPr>
            <p:cNvPicPr>
              <a:picLocks noChangeAspect="1"/>
            </p:cNvPicPr>
            <p:nvPr/>
          </p:nvPicPr>
          <p:blipFill rotWithShape="1">
            <a:blip r:embed="rId5"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spTree>
    <p:extLst>
      <p:ext uri="{BB962C8B-B14F-4D97-AF65-F5344CB8AC3E}">
        <p14:creationId xmlns:p14="http://schemas.microsoft.com/office/powerpoint/2010/main" val="86537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0-#ppt_w/2"/>
                                          </p:val>
                                        </p:tav>
                                        <p:tav tm="100000">
                                          <p:val>
                                            <p:strVal val="#ppt_x"/>
                                          </p:val>
                                        </p:tav>
                                      </p:tavLst>
                                    </p:anim>
                                    <p:anim calcmode="lin" valueType="num">
                                      <p:cBhvr additive="base">
                                        <p:cTn id="13" dur="500" fill="hold"/>
                                        <p:tgtEl>
                                          <p:spTgt spid="3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0-#ppt_w/2"/>
                                          </p:val>
                                        </p:tav>
                                        <p:tav tm="100000">
                                          <p:val>
                                            <p:strVal val="#ppt_x"/>
                                          </p:val>
                                        </p:tav>
                                      </p:tavLst>
                                    </p:anim>
                                    <p:anim calcmode="lin" valueType="num">
                                      <p:cBhvr additive="base">
                                        <p:cTn id="18" dur="500" fill="hold"/>
                                        <p:tgtEl>
                                          <p:spTgt spid="3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additive="base">
                                        <p:cTn id="22" dur="500" fill="hold"/>
                                        <p:tgtEl>
                                          <p:spTgt spid="51"/>
                                        </p:tgtEl>
                                        <p:attrNameLst>
                                          <p:attrName>ppt_x</p:attrName>
                                        </p:attrNameLst>
                                      </p:cBhvr>
                                      <p:tavLst>
                                        <p:tav tm="0">
                                          <p:val>
                                            <p:strVal val="0-#ppt_w/2"/>
                                          </p:val>
                                        </p:tav>
                                        <p:tav tm="100000">
                                          <p:val>
                                            <p:strVal val="#ppt_x"/>
                                          </p:val>
                                        </p:tav>
                                      </p:tavLst>
                                    </p:anim>
                                    <p:anim calcmode="lin" valueType="num">
                                      <p:cBhvr additive="base">
                                        <p:cTn id="23"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E000719-6D26-4E52-BD3F-2EDB1B899E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6794" y="5237721"/>
            <a:ext cx="1652015" cy="1828800"/>
          </a:xfrm>
          <a:prstGeom prst="rect">
            <a:avLst/>
          </a:prstGeom>
        </p:spPr>
      </p:pic>
      <p:sp>
        <p:nvSpPr>
          <p:cNvPr id="17" name="Rectangle 16">
            <a:extLst>
              <a:ext uri="{FF2B5EF4-FFF2-40B4-BE49-F238E27FC236}">
                <a16:creationId xmlns:a16="http://schemas.microsoft.com/office/drawing/2014/main" id="{8CFDA4A4-72B4-4886-B868-A50B86BB8957}"/>
              </a:ext>
            </a:extLst>
          </p:cNvPr>
          <p:cNvSpPr/>
          <p:nvPr/>
        </p:nvSpPr>
        <p:spPr>
          <a:xfrm>
            <a:off x="0" y="-16829"/>
            <a:ext cx="12168809" cy="68580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279D66DE-41CB-47BC-BB90-7E70D4C3DB2F}"/>
              </a:ext>
            </a:extLst>
          </p:cNvPr>
          <p:cNvSpPr txBox="1"/>
          <p:nvPr/>
        </p:nvSpPr>
        <p:spPr>
          <a:xfrm>
            <a:off x="710936" y="705177"/>
            <a:ext cx="10770127" cy="544764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120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Trong vườn hoa, loài hoa nào cũng cho là mình đẹp nhất. Chỉ riêng một cái cây đứng ở trong góc vườn là im lặng. Cái cây có nhiều cành nhỏ màu nâu và thưa thớt lá xanh. Những bông hoa nhìn nó và nói:</a:t>
            </a:r>
          </a:p>
          <a:p>
            <a:pPr marL="0" marR="0" lvl="0" indent="0" algn="just" defTabSz="914400" eaLnBrk="1" fontAlgn="auto" latinLnBrk="0" hangingPunct="1">
              <a:lnSpc>
                <a:spcPct val="100000"/>
              </a:lnSpc>
              <a:spcBef>
                <a:spcPts val="0"/>
              </a:spcBef>
              <a:spcAft>
                <a:spcPts val="120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Cây gì mà thân cành khẳng khiu thế kia, chẳng có hoa gì cả!</a:t>
            </a:r>
          </a:p>
          <a:p>
            <a:pPr marL="0" marR="0" lvl="0" indent="0" algn="just" defTabSz="914400" eaLnBrk="1" fontAlgn="auto" latinLnBrk="0" hangingPunct="1">
              <a:lnSpc>
                <a:spcPct val="100000"/>
              </a:lnSpc>
              <a:spcBef>
                <a:spcPts val="0"/>
              </a:spcBef>
              <a:spcAft>
                <a:spcPts val="120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Từ đó, không ai nhắc đến cái cây trong góc vườn nữa.</a:t>
            </a:r>
          </a:p>
          <a:p>
            <a:pPr marL="0" marR="0" lvl="0" indent="0" algn="just" defTabSz="914400" eaLnBrk="1" fontAlgn="auto" latinLnBrk="0" hangingPunct="1">
              <a:lnSpc>
                <a:spcPct val="100000"/>
              </a:lnSpc>
              <a:spcBef>
                <a:spcPts val="0"/>
              </a:spcBef>
              <a:spcAft>
                <a:spcPts val="120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Sáng ba mươi Tết, cô chủ chạy lại phía góc vườn và reo lên:</a:t>
            </a:r>
            <a:endPar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eaLnBrk="1" fontAlgn="auto" latinLnBrk="0" hangingPunct="1">
              <a:lnSpc>
                <a:spcPct val="100000"/>
              </a:lnSpc>
              <a:spcBef>
                <a:spcPts val="0"/>
              </a:spcBef>
              <a:spcAft>
                <a:spcPts val="120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Ôi</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cây</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đào</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đẹp</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quá!Các</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loài</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hoa</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bất</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chợt</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nhận</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ra</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cái</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cây</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khẳng</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khiu</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mọi</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khi</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giờ</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đã</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khoác</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một</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chiếc</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áo</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đẹp</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tuyệt</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vời</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Hàng</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nghìn</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bông</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hoa</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thắm</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hồng</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xinh</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xinh</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đang</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ùa</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nắng</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xuân</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ấm</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áp</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19" name="Rectangle 18">
            <a:extLst>
              <a:ext uri="{FF2B5EF4-FFF2-40B4-BE49-F238E27FC236}">
                <a16:creationId xmlns:a16="http://schemas.microsoft.com/office/drawing/2014/main" id="{47ABD07B-EB01-4A96-97AB-581285EBCE2C}"/>
              </a:ext>
            </a:extLst>
          </p:cNvPr>
          <p:cNvSpPr/>
          <p:nvPr/>
        </p:nvSpPr>
        <p:spPr>
          <a:xfrm>
            <a:off x="1758441" y="14097"/>
            <a:ext cx="8443415" cy="584775"/>
          </a:xfrm>
          <a:prstGeom prst="rect">
            <a:avLst/>
          </a:prstGeom>
        </p:spPr>
        <p:txBody>
          <a:bodyPr wrap="square">
            <a:spAutoFit/>
          </a:bodyPr>
          <a:lstStyle/>
          <a:p>
            <a:pPr algn="ctr">
              <a:buClr>
                <a:srgbClr val="0C1D3F"/>
              </a:buClr>
              <a:buSzPts val="3200"/>
              <a:defRPr/>
            </a:pPr>
            <a:r>
              <a:rPr lang="en-US" sz="3200">
                <a:solidFill>
                  <a:srgbClr val="00B0F0"/>
                </a:solidFill>
                <a:latin typeface="Coiny" panose="02000903060500060000" pitchFamily="2" charset="0"/>
              </a:rPr>
              <a:t>Chiếc áo của hoa đào</a:t>
            </a:r>
            <a:endParaRPr lang="en-US" sz="3200" dirty="0">
              <a:solidFill>
                <a:srgbClr val="00B0F0"/>
              </a:solidFill>
              <a:latin typeface="Coiny" panose="02000903060500060000" pitchFamily="2" charset="0"/>
              <a:sym typeface="Bubblegum Sans"/>
            </a:endParaRPr>
          </a:p>
        </p:txBody>
      </p:sp>
      <p:sp>
        <p:nvSpPr>
          <p:cNvPr id="20" name="Oval 19">
            <a:extLst>
              <a:ext uri="{FF2B5EF4-FFF2-40B4-BE49-F238E27FC236}">
                <a16:creationId xmlns:a16="http://schemas.microsoft.com/office/drawing/2014/main" id="{13BC78E4-6245-4178-922F-4CE666073927}"/>
              </a:ext>
            </a:extLst>
          </p:cNvPr>
          <p:cNvSpPr/>
          <p:nvPr/>
        </p:nvSpPr>
        <p:spPr>
          <a:xfrm>
            <a:off x="1050925" y="643099"/>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4276"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Arial Rounded MT Bold" pitchFamily="34" charset="0"/>
                <a:ea typeface="+mn-ea"/>
                <a:cs typeface="+mn-cs"/>
              </a:rPr>
              <a:t>1</a:t>
            </a:r>
          </a:p>
        </p:txBody>
      </p:sp>
      <p:cxnSp>
        <p:nvCxnSpPr>
          <p:cNvPr id="21" name="Straight Connector 20">
            <a:extLst>
              <a:ext uri="{FF2B5EF4-FFF2-40B4-BE49-F238E27FC236}">
                <a16:creationId xmlns:a16="http://schemas.microsoft.com/office/drawing/2014/main" id="{F855E14D-CF78-46DE-96C3-2A328A45FFCB}"/>
              </a:ext>
            </a:extLst>
          </p:cNvPr>
          <p:cNvCxnSpPr/>
          <p:nvPr/>
        </p:nvCxnSpPr>
        <p:spPr>
          <a:xfrm flipH="1">
            <a:off x="9491663" y="3068390"/>
            <a:ext cx="271463" cy="5572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5DDFE012-0E3C-400E-9F2B-F90CF619A810}"/>
              </a:ext>
            </a:extLst>
          </p:cNvPr>
          <p:cNvSpPr/>
          <p:nvPr/>
        </p:nvSpPr>
        <p:spPr>
          <a:xfrm>
            <a:off x="1050925" y="3778002"/>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4276"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black"/>
                </a:solidFill>
                <a:effectLst/>
                <a:uLnTx/>
                <a:uFillTx/>
                <a:latin typeface="Arial Rounded MT Bold" pitchFamily="34" charset="0"/>
                <a:ea typeface="+mn-ea"/>
                <a:cs typeface="+mn-cs"/>
              </a:rPr>
              <a:t>2</a:t>
            </a:r>
            <a:endParaRPr kumimoji="0" lang="en-US" sz="3200" b="0" i="0" u="none" strike="noStrike" kern="0" cap="none" spc="0" normalizeH="0" baseline="0" noProof="0" dirty="0">
              <a:ln>
                <a:noFill/>
              </a:ln>
              <a:solidFill>
                <a:prstClr val="black"/>
              </a:solidFill>
              <a:effectLst/>
              <a:uLnTx/>
              <a:uFillTx/>
              <a:latin typeface="Arial Rounded MT Bold" pitchFamily="34" charset="0"/>
              <a:ea typeface="+mn-ea"/>
              <a:cs typeface="+mn-cs"/>
            </a:endParaRPr>
          </a:p>
        </p:txBody>
      </p:sp>
      <p:cxnSp>
        <p:nvCxnSpPr>
          <p:cNvPr id="23" name="Straight Connector 22">
            <a:extLst>
              <a:ext uri="{FF2B5EF4-FFF2-40B4-BE49-F238E27FC236}">
                <a16:creationId xmlns:a16="http://schemas.microsoft.com/office/drawing/2014/main" id="{625A69A6-A756-4BAC-8FE2-AD7613267CCD}"/>
              </a:ext>
            </a:extLst>
          </p:cNvPr>
          <p:cNvCxnSpPr/>
          <p:nvPr/>
        </p:nvCxnSpPr>
        <p:spPr>
          <a:xfrm flipH="1">
            <a:off x="10865150" y="5594909"/>
            <a:ext cx="271463" cy="5572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149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ea typeface="黑体"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ea typeface="黑体"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主题​​">
  <a:themeElements>
    <a:clrScheme name="22222">
      <a:dk1>
        <a:sysClr val="windowText" lastClr="000000"/>
      </a:dk1>
      <a:lt1>
        <a:sysClr val="window" lastClr="FFFFFF"/>
      </a:lt1>
      <a:dk2>
        <a:srgbClr val="17406D"/>
      </a:dk2>
      <a:lt2>
        <a:srgbClr val="DBEFF9"/>
      </a:lt2>
      <a:accent1>
        <a:srgbClr val="C20B07"/>
      </a:accent1>
      <a:accent2>
        <a:srgbClr val="C20B07"/>
      </a:accent2>
      <a:accent3>
        <a:srgbClr val="C20B07"/>
      </a:accent3>
      <a:accent4>
        <a:srgbClr val="C20B07"/>
      </a:accent4>
      <a:accent5>
        <a:srgbClr val="C20B07"/>
      </a:accent5>
      <a:accent6>
        <a:srgbClr val="C20B07"/>
      </a:accent6>
      <a:hlink>
        <a:srgbClr val="ECD263"/>
      </a:hlink>
      <a:folHlink>
        <a:srgbClr val="85DFD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ea typeface="黑体"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ea typeface="黑体"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9Slide.vn</Template>
  <TotalTime>1683</TotalTime>
  <Words>1282</Words>
  <Application>Microsoft Office PowerPoint</Application>
  <PresentationFormat>Widescreen</PresentationFormat>
  <Paragraphs>122</Paragraphs>
  <Slides>31</Slides>
  <Notes>22</Notes>
  <HiddenSlides>0</HiddenSlides>
  <MMClips>1</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31</vt:i4>
      </vt:variant>
    </vt:vector>
  </HeadingPairs>
  <TitlesOfParts>
    <vt:vector size="58" baseType="lpstr">
      <vt:lpstr>等线</vt:lpstr>
      <vt:lpstr>等线 Light</vt:lpstr>
      <vt:lpstr>Arial</vt:lpstr>
      <vt:lpstr>Arial Rounded MT Bold</vt:lpstr>
      <vt:lpstr>Arial-Rounded</vt:lpstr>
      <vt:lpstr>Bubblegum Sans</vt:lpstr>
      <vt:lpstr>Calibri</vt:lpstr>
      <vt:lpstr>Calibri Light</vt:lpstr>
      <vt:lpstr>Coiny</vt:lpstr>
      <vt:lpstr>Gloria Hallelujah</vt:lpstr>
      <vt:lpstr>inpin heiti</vt:lpstr>
      <vt:lpstr>SVN-Cookies</vt:lpstr>
      <vt:lpstr>Times New Roman</vt:lpstr>
      <vt:lpstr>Verdana</vt:lpstr>
      <vt:lpstr>Wingdings</vt:lpstr>
      <vt:lpstr>印品黑体</vt:lpstr>
      <vt:lpstr>字魂107号-萌趣欢乐体</vt:lpstr>
      <vt:lpstr>Office 主题</vt:lpstr>
      <vt:lpstr>Office 主题​​</vt:lpstr>
      <vt:lpstr>1_Office 主题​​</vt:lpstr>
      <vt:lpstr>4_Office Theme</vt:lpstr>
      <vt:lpstr>2_sample</vt:lpstr>
      <vt:lpstr>2_Office 主题​​</vt:lpstr>
      <vt:lpstr>Office Theme</vt:lpstr>
      <vt:lpstr>2_Office 主题</vt:lpstr>
      <vt:lpstr>4_sample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cp:lastModifiedBy>GIANG</cp:lastModifiedBy>
  <cp:revision>9</cp:revision>
  <dcterms:created xsi:type="dcterms:W3CDTF">2017-08-18T03:02:00Z</dcterms:created>
  <dcterms:modified xsi:type="dcterms:W3CDTF">2025-01-12T22:08:29Z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