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0" r:id="rId1"/>
  </p:sldMasterIdLst>
  <p:notesMasterIdLst>
    <p:notesMasterId r:id="rId23"/>
  </p:notesMasterIdLst>
  <p:sldIdLst>
    <p:sldId id="256" r:id="rId2"/>
    <p:sldId id="290" r:id="rId3"/>
    <p:sldId id="3773" r:id="rId4"/>
    <p:sldId id="3774" r:id="rId5"/>
    <p:sldId id="3775" r:id="rId6"/>
    <p:sldId id="3752" r:id="rId7"/>
    <p:sldId id="3760" r:id="rId8"/>
    <p:sldId id="3776" r:id="rId9"/>
    <p:sldId id="3777" r:id="rId10"/>
    <p:sldId id="3778" r:id="rId11"/>
    <p:sldId id="3779" r:id="rId12"/>
    <p:sldId id="3780" r:id="rId13"/>
    <p:sldId id="3781" r:id="rId14"/>
    <p:sldId id="3782" r:id="rId15"/>
    <p:sldId id="3783" r:id="rId16"/>
    <p:sldId id="3767" r:id="rId17"/>
    <p:sldId id="3768" r:id="rId18"/>
    <p:sldId id="3769" r:id="rId19"/>
    <p:sldId id="3784" r:id="rId20"/>
    <p:sldId id="3785" r:id="rId21"/>
    <p:sldId id="3757" r:id="rId22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DDECD"/>
    <a:srgbClr val="E6E6E6"/>
    <a:srgbClr val="79D24E"/>
    <a:srgbClr val="2A8A28"/>
    <a:srgbClr val="13A024"/>
    <a:srgbClr val="139D26"/>
    <a:srgbClr val="DCCFB2"/>
    <a:srgbClr val="DAA3EB"/>
    <a:srgbClr val="EB93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-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EEEE8-0692-47C7-8321-FD1F46A60527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7C882-550C-4F2A-AE1B-1A10FEAB0E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DE3404-3BDB-499C-A7C2-2C682285ED0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91888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DE3404-3BDB-499C-A7C2-2C682285ED0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33153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DE3404-3BDB-499C-A7C2-2C682285ED0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1695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DE3404-3BDB-499C-A7C2-2C682285ED0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0757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DE3404-3BDB-499C-A7C2-2C682285ED0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47059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DE3404-3BDB-499C-A7C2-2C682285ED0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70455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DE3404-3BDB-499C-A7C2-2C682285ED0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25219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DE3404-3BDB-499C-A7C2-2C682285ED0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62781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DE3404-3BDB-499C-A7C2-2C682285ED0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42239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DE3404-3BDB-499C-A7C2-2C682285ED0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62356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DE3404-3BDB-499C-A7C2-2C682285ED0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9017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DE3404-3BDB-499C-A7C2-2C682285ED0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96062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DE3404-3BDB-499C-A7C2-2C682285ED0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04465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DE3404-3BDB-499C-A7C2-2C682285ED0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787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DE3404-3BDB-499C-A7C2-2C682285ED0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3973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DE3404-3BDB-499C-A7C2-2C682285ED0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948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DE3404-3BDB-499C-A7C2-2C682285ED0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3317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DE3404-3BDB-499C-A7C2-2C682285ED0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0922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DE3404-3BDB-499C-A7C2-2C682285ED0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3806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DE3404-3BDB-499C-A7C2-2C682285ED0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83952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DE3404-3BDB-499C-A7C2-2C682285ED0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3839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4E226E-2DF7-4814-9942-29E9C1C230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56F09DB-35EA-4382-B27C-F773D5B0A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72B31A0-92EF-49F4-BEDB-66CDFD81A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CB327-CB55-41DD-B402-E4E5B4189CE5}" type="datetimeFigureOut">
              <a:rPr lang="zh-CN" altLang="en-US" smtClean="0"/>
              <a:t>2025/1/16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EE58F2E-3605-4EC8-A0CA-F4F13960B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00517F9-59DC-4325-B982-94D228563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E3260-F1BA-4AFC-88B5-B166127685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975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F9A7D7-274F-42B3-93DB-BF38811A5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353A6F8-F6F1-4D6C-AE74-2EF146A0F9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0A8DE9C-71E0-4049-81ED-E27C000C4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CB327-CB55-41DD-B402-E4E5B4189CE5}" type="datetimeFigureOut">
              <a:rPr lang="zh-CN" altLang="en-US" smtClean="0"/>
              <a:t>2025/1/16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9342A1F-6A82-4341-89DB-55849734B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4D3B0BE-A9B8-43E5-98F7-042468925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E3260-F1BA-4AFC-88B5-B166127685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782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146303F-CAB0-4E92-9935-48879DB482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05AECDC-49B7-479D-88DD-862A33B28B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8348D3D-0E0B-471B-824E-3EC6E1953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CB327-CB55-41DD-B402-E4E5B4189CE5}" type="datetimeFigureOut">
              <a:rPr lang="zh-CN" altLang="en-US" smtClean="0"/>
              <a:t>2025/1/16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211ED61-0BE4-4720-B923-930145BE0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8F67B84-CD7A-42E5-A3A3-F0C1A6C08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E3260-F1BA-4AFC-88B5-B166127685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621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9182C9-504F-479B-B20F-7D52BC0F2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B05CAD6-AAB2-46B0-8C7A-9C351ED9E3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64EDBE0-3B3D-4ECA-900E-2106CF902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CB327-CB55-41DD-B402-E4E5B4189CE5}" type="datetimeFigureOut">
              <a:rPr lang="zh-CN" altLang="en-US" smtClean="0"/>
              <a:t>2025/1/16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DA8F693-D4E8-4780-B85D-A25F72DC4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0CAFB95-BDB2-4F17-9E3A-CD3EFADEB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E3260-F1BA-4AFC-88B5-B166127685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162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458360-90B0-4471-828B-B988CB5A3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72B8666-5D99-4D3D-8788-A2D107678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171A0D-4447-43D9-B295-306EB8037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CB327-CB55-41DD-B402-E4E5B4189CE5}" type="datetimeFigureOut">
              <a:rPr lang="zh-CN" altLang="en-US" smtClean="0"/>
              <a:t>2025/1/16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8600CEF-9711-42E6-AFE8-D6D0B22B2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DD8C3A0-F6E0-4C9E-9A5A-629B69A7D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E3260-F1BA-4AFC-88B5-B166127685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775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6B1010-76E7-4A69-8BCB-086B49BC0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D948366-B3CE-4311-B0C1-CCF18188F2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950628E-C922-48DA-A5F4-15080EDADD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7FF2B3C-9EDB-4019-9355-039F46665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CB327-CB55-41DD-B402-E4E5B4189CE5}" type="datetimeFigureOut">
              <a:rPr lang="zh-CN" altLang="en-US" smtClean="0"/>
              <a:t>2025/1/16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7A9816B-0ED3-46FE-96B2-F2A543220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2640DBF-58D9-45C6-BF17-51CA0B967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E3260-F1BA-4AFC-88B5-B166127685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678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3777DA-F195-41EA-90F0-0F49B555D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19BCA18-F43D-4B8F-A7D1-EE4F252DD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689DA3D-C344-4291-8D9E-D3AC6C4B4D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B632B9B-2372-4C4B-9840-F88A5C6BE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FE9537A-1B4A-4316-A8DD-9F4CA00B70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55A12F2-88E6-4C22-BC1E-984258E3A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CB327-CB55-41DD-B402-E4E5B4189CE5}" type="datetimeFigureOut">
              <a:rPr lang="zh-CN" altLang="en-US" smtClean="0"/>
              <a:t>2025/1/16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A37F862-2DD4-4DC9-8F90-58F49C1AF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FA3AAF8-286A-48AE-9C0C-469897CB9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E3260-F1BA-4AFC-88B5-B166127685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785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099228-4C1A-4C1B-A3B3-2CA507F59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37CE94C-9837-4755-B5CC-F68161E39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CB327-CB55-41DD-B402-E4E5B4189CE5}" type="datetimeFigureOut">
              <a:rPr lang="zh-CN" altLang="en-US" smtClean="0"/>
              <a:t>2025/1/16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5018245-A419-4385-88FC-8E1A0D32E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22F3DBE-4C7B-40CC-9A1D-296089130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E3260-F1BA-4AFC-88B5-B166127685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363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812ACE4-F6DF-49AB-AA25-8D551B081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CB327-CB55-41DD-B402-E4E5B4189CE5}" type="datetimeFigureOut">
              <a:rPr lang="zh-CN" altLang="en-US" smtClean="0"/>
              <a:t>2025/1/16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5F0E454-4D17-4D53-8C54-C545C1028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EF99711-F1B1-4F2B-AE3C-B22512145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E3260-F1BA-4AFC-88B5-B166127685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087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01F389-974B-4E0E-A8E9-29C4E3555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322AC0E-CC28-4613-9596-CB6792D05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7E6C164-9EF4-46EB-8F56-3E0A447CB7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F1D023-21B8-44EF-BD07-05B1C3B82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CB327-CB55-41DD-B402-E4E5B4189CE5}" type="datetimeFigureOut">
              <a:rPr lang="zh-CN" altLang="en-US" smtClean="0"/>
              <a:t>2025/1/16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EA2C0B7-02C1-4A7E-9903-3C2CF686D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3BD3268-DFC1-4963-A919-15B003EF9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E3260-F1BA-4AFC-88B5-B166127685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038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BAF88B-061C-46F8-BF67-26E5DA6D7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4B099EA-0081-41F5-86A0-AAE822128E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3F18E96-A05E-4846-8512-A448516671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66CF727-104C-4753-A5BF-A5B2B17ED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CB327-CB55-41DD-B402-E4E5B4189CE5}" type="datetimeFigureOut">
              <a:rPr lang="zh-CN" altLang="en-US" smtClean="0"/>
              <a:t>2025/1/16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AA3EB0C-8339-4EDD-9BDE-D0FFECADA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697DA67-959F-4D5C-87DA-1F99DD0CB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E3260-F1BA-4AFC-88B5-B166127685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86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9Slide.vn - 2019">
            <a:extLst>
              <a:ext uri="{FF2B5EF4-FFF2-40B4-BE49-F238E27FC236}">
                <a16:creationId xmlns:a16="http://schemas.microsoft.com/office/drawing/2014/main" id="{437117D3-2CF4-4C03-9EE7-04680C0F8D33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0EC5A0C-9ACB-4F32-A6F3-2A287A858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4ADB6F4-5451-407A-BD58-01BA496EA8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37C09E-B5CF-47DD-928C-681B273A16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CB327-CB55-41DD-B402-E4E5B4189CE5}" type="datetimeFigureOut">
              <a:rPr lang="zh-CN" altLang="en-US" smtClean="0"/>
              <a:t>2025/1/16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72498F8-60F4-4835-9789-E89432E048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62E0B0A-2E04-4148-BE30-E8930475B0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E3260-F1BA-4AFC-88B5-B166127685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063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F0000"/>
            </a:gs>
            <a:gs pos="5000">
              <a:srgbClr val="FB781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B18A4FD0-8BC0-40E6-8B27-47E8A6E131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3" name="组合 32">
            <a:extLst>
              <a:ext uri="{FF2B5EF4-FFF2-40B4-BE49-F238E27FC236}">
                <a16:creationId xmlns:a16="http://schemas.microsoft.com/office/drawing/2014/main" id="{E7E740FF-8FEF-4A4F-9AC3-535168C4EE62}"/>
              </a:ext>
            </a:extLst>
          </p:cNvPr>
          <p:cNvGrpSpPr/>
          <p:nvPr/>
        </p:nvGrpSpPr>
        <p:grpSpPr>
          <a:xfrm>
            <a:off x="0" y="4131674"/>
            <a:ext cx="12191999" cy="3225796"/>
            <a:chOff x="0" y="4119048"/>
            <a:chExt cx="10174922" cy="3716848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C3503717-EF73-4D20-9582-CF6D686846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119048"/>
              <a:ext cx="5562600" cy="3236478"/>
            </a:xfrm>
            <a:prstGeom prst="rect">
              <a:avLst/>
            </a:prstGeom>
          </p:spPr>
        </p:pic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D5646330-F132-41A2-B26C-2FA0804A95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600" y="5152316"/>
              <a:ext cx="4612322" cy="2683580"/>
            </a:xfrm>
            <a:prstGeom prst="rect">
              <a:avLst/>
            </a:prstGeom>
          </p:spPr>
        </p:pic>
      </p:grpSp>
      <p:pic>
        <p:nvPicPr>
          <p:cNvPr id="34" name="图片 33">
            <a:extLst>
              <a:ext uri="{FF2B5EF4-FFF2-40B4-BE49-F238E27FC236}">
                <a16:creationId xmlns:a16="http://schemas.microsoft.com/office/drawing/2014/main" id="{A3C9C915-8785-45EC-AB17-DA6383F172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5284"/>
            <a:ext cx="2277384" cy="2227943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297D4E88-3958-4A9C-9959-963A323F9E0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386" y="4953001"/>
            <a:ext cx="1427614" cy="2227943"/>
          </a:xfrm>
          <a:prstGeom prst="rect">
            <a:avLst/>
          </a:prstGeom>
        </p:spPr>
      </p:pic>
      <p:sp>
        <p:nvSpPr>
          <p:cNvPr id="36" name="标题 1">
            <a:extLst>
              <a:ext uri="{FF2B5EF4-FFF2-40B4-BE49-F238E27FC236}">
                <a16:creationId xmlns:a16="http://schemas.microsoft.com/office/drawing/2014/main" id="{C2420CB9-2BC1-4D8E-A30C-58586C6AB160}"/>
              </a:ext>
            </a:extLst>
          </p:cNvPr>
          <p:cNvSpPr txBox="1">
            <a:spLocks/>
          </p:cNvSpPr>
          <p:nvPr/>
        </p:nvSpPr>
        <p:spPr>
          <a:xfrm>
            <a:off x="1880138" y="1863687"/>
            <a:ext cx="843057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7500" b="0" i="0" u="none" strike="noStrike" kern="1200" cap="none" spc="0" normalizeH="0" baseline="0" noProof="0" dirty="0">
              <a:ln>
                <a:noFill/>
              </a:ln>
              <a:solidFill>
                <a:srgbClr val="1B6A22"/>
              </a:solidFill>
              <a:effectLst/>
              <a:uLnTx/>
              <a:uFillTx/>
              <a:latin typeface="字魂27号-布丁体" panose="00000500000000000000" pitchFamily="2" charset="-122"/>
              <a:ea typeface="字魂27号-布丁体" panose="00000500000000000000" pitchFamily="2" charset="-122"/>
              <a:cs typeface="+mj-cs"/>
            </a:endParaRPr>
          </a:p>
        </p:txBody>
      </p:sp>
      <p:sp>
        <p:nvSpPr>
          <p:cNvPr id="22" name="矩形 3">
            <a:extLst>
              <a:ext uri="{FF2B5EF4-FFF2-40B4-BE49-F238E27FC236}">
                <a16:creationId xmlns:a16="http://schemas.microsoft.com/office/drawing/2014/main" id="{46AB492E-5FBD-41AE-A976-983880C3AC90}"/>
              </a:ext>
            </a:extLst>
          </p:cNvPr>
          <p:cNvSpPr/>
          <p:nvPr/>
        </p:nvSpPr>
        <p:spPr>
          <a:xfrm>
            <a:off x="4435172" y="2301844"/>
            <a:ext cx="3320502" cy="534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B7813"/>
                </a:solidFill>
                <a:effectLst/>
                <a:uLnTx/>
                <a:uFillTx/>
                <a:latin typeface="#9Slide07 Hillda" pitchFamily="2" charset="-93"/>
                <a:ea typeface="印品雅圆体" panose="02010601030101010101" pitchFamily="2" charset="-122"/>
                <a:cs typeface="+mn-cs"/>
              </a:rPr>
              <a:t>Tiếng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B7813"/>
                </a:solidFill>
                <a:effectLst/>
                <a:uLnTx/>
                <a:uFillTx/>
                <a:latin typeface="#9Slide07 Hillda" pitchFamily="2" charset="-93"/>
                <a:ea typeface="印品雅圆体" panose="02010601030101010101" pitchFamily="2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B7813"/>
                </a:solidFill>
                <a:effectLst/>
                <a:uLnTx/>
                <a:uFillTx/>
                <a:latin typeface="#9Slide07 Hillda" pitchFamily="2" charset="-93"/>
                <a:ea typeface="印品雅圆体" panose="02010601030101010101" pitchFamily="2" charset="-122"/>
                <a:cs typeface="+mn-cs"/>
              </a:rPr>
              <a:t>Việt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B7813"/>
              </a:solidFill>
              <a:effectLst/>
              <a:uLnTx/>
              <a:uFillTx/>
              <a:latin typeface="#9Slide07 Hillda" pitchFamily="2" charset="-93"/>
              <a:ea typeface="印品雅圆体" panose="02010601030101010101" pitchFamily="2" charset="-122"/>
              <a:cs typeface="+mn-cs"/>
            </a:endParaRPr>
          </a:p>
        </p:txBody>
      </p:sp>
      <p:sp>
        <p:nvSpPr>
          <p:cNvPr id="24" name="矩形 3">
            <a:extLst>
              <a:ext uri="{FF2B5EF4-FFF2-40B4-BE49-F238E27FC236}">
                <a16:creationId xmlns:a16="http://schemas.microsoft.com/office/drawing/2014/main" id="{255B41EC-7E2C-4613-B314-A3C16E1B4E2A}"/>
              </a:ext>
            </a:extLst>
          </p:cNvPr>
          <p:cNvSpPr/>
          <p:nvPr/>
        </p:nvSpPr>
        <p:spPr>
          <a:xfrm>
            <a:off x="2410806" y="2680792"/>
            <a:ext cx="7072516" cy="2449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Caprica Script" pitchFamily="2" charset="-93"/>
                <a:ea typeface="印品雅圆体" panose="02010601030101010101" pitchFamily="2" charset="-122"/>
                <a:cs typeface="+mn-cs"/>
              </a:rPr>
              <a:t>Ôn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Caprica Script" pitchFamily="2" charset="-93"/>
                <a:ea typeface="印品雅圆体" panose="02010601030101010101" pitchFamily="2" charset="-122"/>
                <a:cs typeface="+mn-cs"/>
              </a:rPr>
              <a:t> </a:t>
            </a:r>
            <a:r>
              <a:rPr kumimoji="0" lang="en-US" altLang="zh-CN" sz="5400" b="0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Caprica Script" pitchFamily="2" charset="-93"/>
                <a:ea typeface="印品雅圆体" panose="02010601030101010101" pitchFamily="2" charset="-122"/>
                <a:cs typeface="+mn-cs"/>
              </a:rPr>
              <a:t>tập</a:t>
            </a:r>
            <a:r>
              <a:rPr kumimoji="0" lang="en-US" altLang="zh-CN" sz="5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Caprica Script" pitchFamily="2" charset="-93"/>
                <a:ea typeface="印品雅圆体" panose="02010601030101010101" pitchFamily="2" charset="-122"/>
                <a:cs typeface="+mn-cs"/>
              </a:rPr>
              <a:t> cuối</a:t>
            </a:r>
            <a:r>
              <a:rPr kumimoji="0" lang="en-US" altLang="zh-CN" sz="54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Caprica Script" pitchFamily="2" charset="-93"/>
                <a:ea typeface="印品雅圆体" panose="02010601030101010101" pitchFamily="2" charset="-122"/>
                <a:cs typeface="+mn-cs"/>
              </a:rPr>
              <a:t> học kỳ I</a:t>
            </a:r>
            <a:r>
              <a:rPr kumimoji="0" lang="en-US" altLang="zh-CN" sz="5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Caprica Script" pitchFamily="2" charset="-93"/>
                <a:ea typeface="印品雅圆体" panose="02010601030101010101" pitchFamily="2" charset="-122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Caprica Script" pitchFamily="2" charset="-93"/>
                <a:ea typeface="印品雅圆体" panose="02010601030101010101" pitchFamily="2" charset="-122"/>
                <a:cs typeface="+mn-cs"/>
              </a:rPr>
              <a:t>Tiết 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Caprica Script" pitchFamily="2" charset="-93"/>
                <a:ea typeface="印品雅圆体" panose="02010601030101010101" pitchFamily="2" charset="-122"/>
                <a:cs typeface="+mn-cs"/>
              </a:rPr>
              <a:t>3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VN-Caprica Script" pitchFamily="2" charset="-93"/>
              <a:ea typeface="印品雅圆体" panose="02010601030101010101" pitchFamily="2" charset="-122"/>
              <a:cs typeface="+mn-cs"/>
            </a:endParaRPr>
          </a:p>
        </p:txBody>
      </p:sp>
      <p:sp>
        <p:nvSpPr>
          <p:cNvPr id="25" name="矩形 3">
            <a:extLst>
              <a:ext uri="{FF2B5EF4-FFF2-40B4-BE49-F238E27FC236}">
                <a16:creationId xmlns:a16="http://schemas.microsoft.com/office/drawing/2014/main" id="{C8A66515-45B0-4F8D-B291-AA0CDA5981CD}"/>
              </a:ext>
            </a:extLst>
          </p:cNvPr>
          <p:cNvSpPr/>
          <p:nvPr/>
        </p:nvSpPr>
        <p:spPr>
          <a:xfrm>
            <a:off x="2708678" y="4131765"/>
            <a:ext cx="7115503" cy="528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1B6A22"/>
              </a:solidFill>
              <a:effectLst/>
              <a:uLnTx/>
              <a:uFillTx/>
              <a:latin typeface="SVN-Gumley" panose="00000500000000000000" pitchFamily="50" charset="0"/>
              <a:ea typeface="印品雅圆体" panose="02010601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958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5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00"/>
                            </p:stCondLst>
                            <p:childTnLst>
                              <p:par>
                                <p:cTn id="16" presetID="14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950"/>
                            </p:stCondLst>
                            <p:childTnLst>
                              <p:par>
                                <p:cTn id="2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700"/>
                            </p:stCondLst>
                            <p:childTnLst>
                              <p:par>
                                <p:cTn id="2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450"/>
                            </p:stCondLst>
                            <p:childTnLst>
                              <p:par>
                                <p:cTn id="28" presetID="16" presetClass="entr" presetSubtype="37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22" grpId="0"/>
      <p:bldP spid="24" grpId="0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B4B36BE-BBAE-4234-B355-84B837D1D4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276EB777-3152-48A2-87FF-A4DD64D1E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00" y="2385500"/>
            <a:ext cx="4581525" cy="494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3E998007-A958-4DEF-A10F-7E47AD861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086" y="2595050"/>
            <a:ext cx="4581525" cy="494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5B8F41E1-19E9-4EBB-86B1-E12AE21AE7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75982"/>
          <a:stretch/>
        </p:blipFill>
        <p:spPr bwMode="auto">
          <a:xfrm>
            <a:off x="57099" y="290444"/>
            <a:ext cx="1724445" cy="5125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>
            <a:extLst>
              <a:ext uri="{FF2B5EF4-FFF2-40B4-BE49-F238E27FC236}">
                <a16:creationId xmlns:a16="http://schemas.microsoft.com/office/drawing/2014/main" id="{2E0C4891-B19D-4017-A81E-7BD3E99F11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75982"/>
          <a:stretch/>
        </p:blipFill>
        <p:spPr bwMode="auto">
          <a:xfrm flipH="1">
            <a:off x="10466402" y="1018578"/>
            <a:ext cx="1724445" cy="5125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8C8F675-A29F-4099-8DE1-1A94ED81A663}"/>
              </a:ext>
            </a:extLst>
          </p:cNvPr>
          <p:cNvGrpSpPr/>
          <p:nvPr/>
        </p:nvGrpSpPr>
        <p:grpSpPr>
          <a:xfrm>
            <a:off x="3013468" y="707170"/>
            <a:ext cx="6508125" cy="3046988"/>
            <a:chOff x="5419267" y="724510"/>
            <a:chExt cx="6508125" cy="304698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ABB0545-6D7B-4D60-A6B8-1D881717F54F}"/>
                </a:ext>
              </a:extLst>
            </p:cNvPr>
            <p:cNvSpPr txBox="1"/>
            <p:nvPr/>
          </p:nvSpPr>
          <p:spPr>
            <a:xfrm>
              <a:off x="5489269" y="724510"/>
              <a:ext cx="6438123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0" i="0" u="none" strike="noStrike" kern="1200" cap="none" spc="0" normalizeH="0" baseline="0" noProof="0">
                  <a:ln w="250825">
                    <a:solidFill>
                      <a:srgbClr val="00B050"/>
                    </a:solidFill>
                  </a:ln>
                  <a:solidFill>
                    <a:srgbClr val="00B050"/>
                  </a:solidFill>
                  <a:effectLst/>
                  <a:uLnTx/>
                  <a:uFillTx/>
                  <a:latin typeface="Coiny" panose="02000903060500060000" pitchFamily="2" charset="0"/>
                  <a:ea typeface="+mn-ea"/>
                  <a:cs typeface="+mn-cs"/>
                </a:rPr>
                <a:t>Ôn luyện từ ngữ có nghĩa giống nhau, từ ngữ có nghĩa trái ngược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4A1126C-9513-4F4D-B311-209414E1D8D0}"/>
                </a:ext>
              </a:extLst>
            </p:cNvPr>
            <p:cNvSpPr txBox="1"/>
            <p:nvPr/>
          </p:nvSpPr>
          <p:spPr>
            <a:xfrm>
              <a:off x="5419267" y="724510"/>
              <a:ext cx="6438123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>
                  <a:ln>
                    <a:solidFill>
                      <a:srgbClr val="99FF33"/>
                    </a:solidFill>
                  </a:ln>
                  <a:solidFill>
                    <a:srgbClr val="FFFF00"/>
                  </a:solidFill>
                  <a:effectLst/>
                  <a:uLnTx/>
                  <a:uFillTx/>
                  <a:latin typeface="Coiny" panose="02000903060500060000" pitchFamily="2" charset="0"/>
                  <a:ea typeface="+mn-ea"/>
                  <a:cs typeface="+mn-cs"/>
                </a:rPr>
                <a:t>Ôn luyện từ ngữ có nghĩa giống nhau, từ ngữ có nghĩa trái ngược</a:t>
              </a:r>
              <a:endParaRPr kumimoji="0" lang="vi-VN" sz="4800" b="0" i="0" u="none" strike="noStrike" kern="1200" cap="none" spc="0" normalizeH="0" baseline="0" noProof="0" dirty="0">
                <a:ln>
                  <a:solidFill>
                    <a:srgbClr val="99FF33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#9Slide07 ChubbyTitle" pitchFamily="2" charset="-93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259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B4B36BE-BBAE-4234-B355-84B837D1D4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352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7CA9D4D-2A62-4BEA-AF27-19647DAF5575}"/>
              </a:ext>
            </a:extLst>
          </p:cNvPr>
          <p:cNvSpPr/>
          <p:nvPr/>
        </p:nvSpPr>
        <p:spPr>
          <a:xfrm>
            <a:off x="447190" y="119568"/>
            <a:ext cx="11306660" cy="599548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2E5AF2A-F91C-4DAC-BF9A-ED5F46519101}"/>
              </a:ext>
            </a:extLst>
          </p:cNvPr>
          <p:cNvSpPr txBox="1"/>
          <p:nvPr/>
        </p:nvSpPr>
        <p:spPr>
          <a:xfrm>
            <a:off x="1432193" y="332562"/>
            <a:ext cx="979944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Tìm từ ngữ phù hợp với mỗi hoa :</a:t>
            </a:r>
            <a:endParaRPr kumimoji="0" lang="vi-VN" sz="3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23EBE1-5B99-4780-87FD-C3E70A9D39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18" y="1477062"/>
            <a:ext cx="10692212" cy="316649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B26702E-2942-4FD0-9DDA-5C383EED0C95}"/>
              </a:ext>
            </a:extLst>
          </p:cNvPr>
          <p:cNvSpPr/>
          <p:nvPr/>
        </p:nvSpPr>
        <p:spPr>
          <a:xfrm>
            <a:off x="4019550" y="2227126"/>
            <a:ext cx="2343150" cy="533400"/>
          </a:xfrm>
          <a:prstGeom prst="rect">
            <a:avLst/>
          </a:prstGeom>
          <a:solidFill>
            <a:srgbClr val="FDDECD"/>
          </a:solidFill>
          <a:ln>
            <a:solidFill>
              <a:srgbClr val="FDDE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lành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CCAEADE-7163-435F-BC04-0FEC0717D8F5}"/>
              </a:ext>
            </a:extLst>
          </p:cNvPr>
          <p:cNvSpPr/>
          <p:nvPr/>
        </p:nvSpPr>
        <p:spPr>
          <a:xfrm>
            <a:off x="7730540" y="2225497"/>
            <a:ext cx="2343150" cy="533400"/>
          </a:xfrm>
          <a:prstGeom prst="rect">
            <a:avLst/>
          </a:prstGeom>
          <a:solidFill>
            <a:srgbClr val="FDDECD"/>
          </a:solidFill>
          <a:ln>
            <a:solidFill>
              <a:srgbClr val="FDDE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3236757-59AA-42F7-AA80-9AD678A8AC88}"/>
              </a:ext>
            </a:extLst>
          </p:cNvPr>
          <p:cNvSpPr/>
          <p:nvPr/>
        </p:nvSpPr>
        <p:spPr>
          <a:xfrm>
            <a:off x="3988767" y="2836914"/>
            <a:ext cx="2343150" cy="533400"/>
          </a:xfrm>
          <a:prstGeom prst="rect">
            <a:avLst/>
          </a:prstGeom>
          <a:solidFill>
            <a:srgbClr val="FDDECD"/>
          </a:solidFill>
          <a:ln>
            <a:solidFill>
              <a:srgbClr val="FDDE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F29C6E8-D6AF-4840-9649-C4F1496017A8}"/>
              </a:ext>
            </a:extLst>
          </p:cNvPr>
          <p:cNvSpPr/>
          <p:nvPr/>
        </p:nvSpPr>
        <p:spPr>
          <a:xfrm>
            <a:off x="7639236" y="3399357"/>
            <a:ext cx="2343150" cy="533400"/>
          </a:xfrm>
          <a:prstGeom prst="rect">
            <a:avLst/>
          </a:prstGeom>
          <a:solidFill>
            <a:srgbClr val="FDDECD"/>
          </a:solidFill>
          <a:ln>
            <a:solidFill>
              <a:srgbClr val="FDDE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6730BEF-775D-4C85-B0E4-7358D79A7A2A}"/>
              </a:ext>
            </a:extLst>
          </p:cNvPr>
          <p:cNvSpPr/>
          <p:nvPr/>
        </p:nvSpPr>
        <p:spPr>
          <a:xfrm>
            <a:off x="3988767" y="4004414"/>
            <a:ext cx="2343150" cy="533400"/>
          </a:xfrm>
          <a:prstGeom prst="rect">
            <a:avLst/>
          </a:prstGeom>
          <a:solidFill>
            <a:srgbClr val="FDDECD"/>
          </a:solidFill>
          <a:ln>
            <a:solidFill>
              <a:srgbClr val="FDDE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 hát</a:t>
            </a:r>
          </a:p>
        </p:txBody>
      </p:sp>
    </p:spTree>
    <p:extLst>
      <p:ext uri="{BB962C8B-B14F-4D97-AF65-F5344CB8AC3E}">
        <p14:creationId xmlns:p14="http://schemas.microsoft.com/office/powerpoint/2010/main" val="45747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B4B36BE-BBAE-4234-B355-84B837D1D4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id="{1F50B0DA-AE20-4C36-AC83-E14D9DB12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739" y="3383435"/>
            <a:ext cx="4861250" cy="345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6445BBB-1F58-4172-B44F-22A52891902B}"/>
              </a:ext>
            </a:extLst>
          </p:cNvPr>
          <p:cNvGrpSpPr/>
          <p:nvPr/>
        </p:nvGrpSpPr>
        <p:grpSpPr>
          <a:xfrm>
            <a:off x="2815283" y="641662"/>
            <a:ext cx="5280789" cy="3173534"/>
            <a:chOff x="815211" y="92181"/>
            <a:chExt cx="5280789" cy="3173534"/>
          </a:xfrm>
        </p:grpSpPr>
        <p:grpSp>
          <p:nvGrpSpPr>
            <p:cNvPr id="12" name="组合 23">
              <a:extLst>
                <a:ext uri="{FF2B5EF4-FFF2-40B4-BE49-F238E27FC236}">
                  <a16:creationId xmlns:a16="http://schemas.microsoft.com/office/drawing/2014/main" id="{387D233C-EFBC-4347-AB44-AA74EB0A9133}"/>
                </a:ext>
              </a:extLst>
            </p:cNvPr>
            <p:cNvGrpSpPr/>
            <p:nvPr/>
          </p:nvGrpSpPr>
          <p:grpSpPr>
            <a:xfrm>
              <a:off x="815211" y="92181"/>
              <a:ext cx="5280789" cy="3173534"/>
              <a:chOff x="564316" y="378816"/>
              <a:chExt cx="5393413" cy="3914606"/>
            </a:xfrm>
          </p:grpSpPr>
          <p:grpSp>
            <p:nvGrpSpPr>
              <p:cNvPr id="17" name="组合 21">
                <a:extLst>
                  <a:ext uri="{FF2B5EF4-FFF2-40B4-BE49-F238E27FC236}">
                    <a16:creationId xmlns:a16="http://schemas.microsoft.com/office/drawing/2014/main" id="{B53F255E-7229-4B85-9B84-8A8E56E26390}"/>
                  </a:ext>
                </a:extLst>
              </p:cNvPr>
              <p:cNvGrpSpPr/>
              <p:nvPr/>
            </p:nvGrpSpPr>
            <p:grpSpPr>
              <a:xfrm>
                <a:off x="732457" y="559663"/>
                <a:ext cx="5046217" cy="3694839"/>
                <a:chOff x="3057189" y="3555370"/>
                <a:chExt cx="5046217" cy="3694839"/>
              </a:xfrm>
            </p:grpSpPr>
            <p:sp>
              <p:nvSpPr>
                <p:cNvPr id="28" name="任意多边形: 形状 9">
                  <a:extLst>
                    <a:ext uri="{FF2B5EF4-FFF2-40B4-BE49-F238E27FC236}">
                      <a16:creationId xmlns:a16="http://schemas.microsoft.com/office/drawing/2014/main" id="{AADAD58B-0A40-4ABF-AE51-1DF99BD02B1F}"/>
                    </a:ext>
                  </a:extLst>
                </p:cNvPr>
                <p:cNvSpPr/>
                <p:nvPr/>
              </p:nvSpPr>
              <p:spPr>
                <a:xfrm>
                  <a:off x="3057189" y="3555370"/>
                  <a:ext cx="5046217" cy="3694839"/>
                </a:xfrm>
                <a:custGeom>
                  <a:avLst/>
                  <a:gdLst>
                    <a:gd name="connsiteX0" fmla="*/ 0 w 4203700"/>
                    <a:gd name="connsiteY0" fmla="*/ 2006600 h 3073400"/>
                    <a:gd name="connsiteX1" fmla="*/ 101600 w 4203700"/>
                    <a:gd name="connsiteY1" fmla="*/ 635000 h 3073400"/>
                    <a:gd name="connsiteX2" fmla="*/ 1054100 w 4203700"/>
                    <a:gd name="connsiteY2" fmla="*/ 215900 h 3073400"/>
                    <a:gd name="connsiteX3" fmla="*/ 2044700 w 4203700"/>
                    <a:gd name="connsiteY3" fmla="*/ 0 h 3073400"/>
                    <a:gd name="connsiteX4" fmla="*/ 2959100 w 4203700"/>
                    <a:gd name="connsiteY4" fmla="*/ 190500 h 3073400"/>
                    <a:gd name="connsiteX5" fmla="*/ 3695700 w 4203700"/>
                    <a:gd name="connsiteY5" fmla="*/ 647700 h 3073400"/>
                    <a:gd name="connsiteX6" fmla="*/ 4203700 w 4203700"/>
                    <a:gd name="connsiteY6" fmla="*/ 1981200 h 3073400"/>
                    <a:gd name="connsiteX7" fmla="*/ 3098800 w 4203700"/>
                    <a:gd name="connsiteY7" fmla="*/ 2857500 h 3073400"/>
                    <a:gd name="connsiteX8" fmla="*/ 1892300 w 4203700"/>
                    <a:gd name="connsiteY8" fmla="*/ 3073400 h 3073400"/>
                    <a:gd name="connsiteX9" fmla="*/ 584200 w 4203700"/>
                    <a:gd name="connsiteY9" fmla="*/ 2946400 h 3073400"/>
                    <a:gd name="connsiteX10" fmla="*/ 0 w 4203700"/>
                    <a:gd name="connsiteY10" fmla="*/ 2006600 h 3073400"/>
                    <a:gd name="connsiteX0" fmla="*/ 0 w 4203700"/>
                    <a:gd name="connsiteY0" fmla="*/ 2097388 h 3164188"/>
                    <a:gd name="connsiteX1" fmla="*/ 101600 w 4203700"/>
                    <a:gd name="connsiteY1" fmla="*/ 725788 h 3164188"/>
                    <a:gd name="connsiteX2" fmla="*/ 1054100 w 4203700"/>
                    <a:gd name="connsiteY2" fmla="*/ 306688 h 3164188"/>
                    <a:gd name="connsiteX3" fmla="*/ 2044700 w 4203700"/>
                    <a:gd name="connsiteY3" fmla="*/ 90788 h 3164188"/>
                    <a:gd name="connsiteX4" fmla="*/ 2959100 w 4203700"/>
                    <a:gd name="connsiteY4" fmla="*/ 281288 h 3164188"/>
                    <a:gd name="connsiteX5" fmla="*/ 3695700 w 4203700"/>
                    <a:gd name="connsiteY5" fmla="*/ 738488 h 3164188"/>
                    <a:gd name="connsiteX6" fmla="*/ 4203700 w 4203700"/>
                    <a:gd name="connsiteY6" fmla="*/ 2071988 h 3164188"/>
                    <a:gd name="connsiteX7" fmla="*/ 3098800 w 4203700"/>
                    <a:gd name="connsiteY7" fmla="*/ 2948288 h 3164188"/>
                    <a:gd name="connsiteX8" fmla="*/ 1892300 w 4203700"/>
                    <a:gd name="connsiteY8" fmla="*/ 3164188 h 3164188"/>
                    <a:gd name="connsiteX9" fmla="*/ 584200 w 4203700"/>
                    <a:gd name="connsiteY9" fmla="*/ 3037188 h 3164188"/>
                    <a:gd name="connsiteX10" fmla="*/ 0 w 4203700"/>
                    <a:gd name="connsiteY10" fmla="*/ 2097388 h 3164188"/>
                    <a:gd name="connsiteX0" fmla="*/ 0 w 4203700"/>
                    <a:gd name="connsiteY0" fmla="*/ 2146930 h 3213730"/>
                    <a:gd name="connsiteX1" fmla="*/ 101600 w 4203700"/>
                    <a:gd name="connsiteY1" fmla="*/ 775330 h 3213730"/>
                    <a:gd name="connsiteX2" fmla="*/ 1054100 w 4203700"/>
                    <a:gd name="connsiteY2" fmla="*/ 356230 h 3213730"/>
                    <a:gd name="connsiteX3" fmla="*/ 2044700 w 4203700"/>
                    <a:gd name="connsiteY3" fmla="*/ 140330 h 3213730"/>
                    <a:gd name="connsiteX4" fmla="*/ 2959100 w 4203700"/>
                    <a:gd name="connsiteY4" fmla="*/ 330830 h 3213730"/>
                    <a:gd name="connsiteX5" fmla="*/ 3695700 w 4203700"/>
                    <a:gd name="connsiteY5" fmla="*/ 788030 h 3213730"/>
                    <a:gd name="connsiteX6" fmla="*/ 4203700 w 4203700"/>
                    <a:gd name="connsiteY6" fmla="*/ 2121530 h 3213730"/>
                    <a:gd name="connsiteX7" fmla="*/ 3098800 w 4203700"/>
                    <a:gd name="connsiteY7" fmla="*/ 2997830 h 3213730"/>
                    <a:gd name="connsiteX8" fmla="*/ 1892300 w 4203700"/>
                    <a:gd name="connsiteY8" fmla="*/ 3213730 h 3213730"/>
                    <a:gd name="connsiteX9" fmla="*/ 584200 w 4203700"/>
                    <a:gd name="connsiteY9" fmla="*/ 3086730 h 3213730"/>
                    <a:gd name="connsiteX10" fmla="*/ 0 w 4203700"/>
                    <a:gd name="connsiteY10" fmla="*/ 2146930 h 3213730"/>
                    <a:gd name="connsiteX0" fmla="*/ 0 w 4203700"/>
                    <a:gd name="connsiteY0" fmla="*/ 2146930 h 3213730"/>
                    <a:gd name="connsiteX1" fmla="*/ 101600 w 4203700"/>
                    <a:gd name="connsiteY1" fmla="*/ 775330 h 3213730"/>
                    <a:gd name="connsiteX2" fmla="*/ 1054100 w 4203700"/>
                    <a:gd name="connsiteY2" fmla="*/ 356230 h 3213730"/>
                    <a:gd name="connsiteX3" fmla="*/ 2044700 w 4203700"/>
                    <a:gd name="connsiteY3" fmla="*/ 140330 h 3213730"/>
                    <a:gd name="connsiteX4" fmla="*/ 2959100 w 4203700"/>
                    <a:gd name="connsiteY4" fmla="*/ 330830 h 3213730"/>
                    <a:gd name="connsiteX5" fmla="*/ 3695700 w 4203700"/>
                    <a:gd name="connsiteY5" fmla="*/ 788030 h 3213730"/>
                    <a:gd name="connsiteX6" fmla="*/ 4203700 w 4203700"/>
                    <a:gd name="connsiteY6" fmla="*/ 2121530 h 3213730"/>
                    <a:gd name="connsiteX7" fmla="*/ 3098800 w 4203700"/>
                    <a:gd name="connsiteY7" fmla="*/ 2997830 h 3213730"/>
                    <a:gd name="connsiteX8" fmla="*/ 1892300 w 4203700"/>
                    <a:gd name="connsiteY8" fmla="*/ 3213730 h 3213730"/>
                    <a:gd name="connsiteX9" fmla="*/ 584200 w 4203700"/>
                    <a:gd name="connsiteY9" fmla="*/ 3086730 h 3213730"/>
                    <a:gd name="connsiteX10" fmla="*/ 0 w 4203700"/>
                    <a:gd name="connsiteY10" fmla="*/ 2146930 h 3213730"/>
                    <a:gd name="connsiteX0" fmla="*/ 0 w 4203700"/>
                    <a:gd name="connsiteY0" fmla="*/ 2146930 h 3213730"/>
                    <a:gd name="connsiteX1" fmla="*/ 101600 w 4203700"/>
                    <a:gd name="connsiteY1" fmla="*/ 775330 h 3213730"/>
                    <a:gd name="connsiteX2" fmla="*/ 1054100 w 4203700"/>
                    <a:gd name="connsiteY2" fmla="*/ 356230 h 3213730"/>
                    <a:gd name="connsiteX3" fmla="*/ 2044700 w 4203700"/>
                    <a:gd name="connsiteY3" fmla="*/ 140330 h 3213730"/>
                    <a:gd name="connsiteX4" fmla="*/ 2959100 w 4203700"/>
                    <a:gd name="connsiteY4" fmla="*/ 330830 h 3213730"/>
                    <a:gd name="connsiteX5" fmla="*/ 3695700 w 4203700"/>
                    <a:gd name="connsiteY5" fmla="*/ 788030 h 3213730"/>
                    <a:gd name="connsiteX6" fmla="*/ 4203700 w 4203700"/>
                    <a:gd name="connsiteY6" fmla="*/ 2121530 h 3213730"/>
                    <a:gd name="connsiteX7" fmla="*/ 3098800 w 4203700"/>
                    <a:gd name="connsiteY7" fmla="*/ 2997830 h 3213730"/>
                    <a:gd name="connsiteX8" fmla="*/ 1892300 w 4203700"/>
                    <a:gd name="connsiteY8" fmla="*/ 3213730 h 3213730"/>
                    <a:gd name="connsiteX9" fmla="*/ 584200 w 4203700"/>
                    <a:gd name="connsiteY9" fmla="*/ 3086730 h 3213730"/>
                    <a:gd name="connsiteX10" fmla="*/ 0 w 4203700"/>
                    <a:gd name="connsiteY10" fmla="*/ 2146930 h 3213730"/>
                    <a:gd name="connsiteX0" fmla="*/ 0 w 4203700"/>
                    <a:gd name="connsiteY0" fmla="*/ 2146930 h 3213730"/>
                    <a:gd name="connsiteX1" fmla="*/ 101600 w 4203700"/>
                    <a:gd name="connsiteY1" fmla="*/ 775330 h 3213730"/>
                    <a:gd name="connsiteX2" fmla="*/ 1054100 w 4203700"/>
                    <a:gd name="connsiteY2" fmla="*/ 356230 h 3213730"/>
                    <a:gd name="connsiteX3" fmla="*/ 2044700 w 4203700"/>
                    <a:gd name="connsiteY3" fmla="*/ 140330 h 3213730"/>
                    <a:gd name="connsiteX4" fmla="*/ 2959100 w 4203700"/>
                    <a:gd name="connsiteY4" fmla="*/ 330830 h 3213730"/>
                    <a:gd name="connsiteX5" fmla="*/ 3695700 w 4203700"/>
                    <a:gd name="connsiteY5" fmla="*/ 788030 h 3213730"/>
                    <a:gd name="connsiteX6" fmla="*/ 4203700 w 4203700"/>
                    <a:gd name="connsiteY6" fmla="*/ 2121530 h 3213730"/>
                    <a:gd name="connsiteX7" fmla="*/ 3098800 w 4203700"/>
                    <a:gd name="connsiteY7" fmla="*/ 2997830 h 3213730"/>
                    <a:gd name="connsiteX8" fmla="*/ 1892300 w 4203700"/>
                    <a:gd name="connsiteY8" fmla="*/ 3213730 h 3213730"/>
                    <a:gd name="connsiteX9" fmla="*/ 584200 w 4203700"/>
                    <a:gd name="connsiteY9" fmla="*/ 3086730 h 3213730"/>
                    <a:gd name="connsiteX10" fmla="*/ 0 w 4203700"/>
                    <a:gd name="connsiteY10" fmla="*/ 2146930 h 3213730"/>
                    <a:gd name="connsiteX0" fmla="*/ 0 w 4203700"/>
                    <a:gd name="connsiteY0" fmla="*/ 2146930 h 3213730"/>
                    <a:gd name="connsiteX1" fmla="*/ 101600 w 4203700"/>
                    <a:gd name="connsiteY1" fmla="*/ 775330 h 3213730"/>
                    <a:gd name="connsiteX2" fmla="*/ 1054100 w 4203700"/>
                    <a:gd name="connsiteY2" fmla="*/ 356230 h 3213730"/>
                    <a:gd name="connsiteX3" fmla="*/ 2044700 w 4203700"/>
                    <a:gd name="connsiteY3" fmla="*/ 140330 h 3213730"/>
                    <a:gd name="connsiteX4" fmla="*/ 2959100 w 4203700"/>
                    <a:gd name="connsiteY4" fmla="*/ 330830 h 3213730"/>
                    <a:gd name="connsiteX5" fmla="*/ 3695700 w 4203700"/>
                    <a:gd name="connsiteY5" fmla="*/ 788030 h 3213730"/>
                    <a:gd name="connsiteX6" fmla="*/ 4203700 w 4203700"/>
                    <a:gd name="connsiteY6" fmla="*/ 2121530 h 3213730"/>
                    <a:gd name="connsiteX7" fmla="*/ 3098800 w 4203700"/>
                    <a:gd name="connsiteY7" fmla="*/ 2997830 h 3213730"/>
                    <a:gd name="connsiteX8" fmla="*/ 1892300 w 4203700"/>
                    <a:gd name="connsiteY8" fmla="*/ 3213730 h 3213730"/>
                    <a:gd name="connsiteX9" fmla="*/ 584200 w 4203700"/>
                    <a:gd name="connsiteY9" fmla="*/ 3086730 h 3213730"/>
                    <a:gd name="connsiteX10" fmla="*/ 0 w 4203700"/>
                    <a:gd name="connsiteY10" fmla="*/ 2146930 h 3213730"/>
                    <a:gd name="connsiteX0" fmla="*/ 0 w 4203700"/>
                    <a:gd name="connsiteY0" fmla="*/ 2146930 h 3213730"/>
                    <a:gd name="connsiteX1" fmla="*/ 101600 w 4203700"/>
                    <a:gd name="connsiteY1" fmla="*/ 775330 h 3213730"/>
                    <a:gd name="connsiteX2" fmla="*/ 1054100 w 4203700"/>
                    <a:gd name="connsiteY2" fmla="*/ 356230 h 3213730"/>
                    <a:gd name="connsiteX3" fmla="*/ 2044700 w 4203700"/>
                    <a:gd name="connsiteY3" fmla="*/ 140330 h 3213730"/>
                    <a:gd name="connsiteX4" fmla="*/ 2959100 w 4203700"/>
                    <a:gd name="connsiteY4" fmla="*/ 330830 h 3213730"/>
                    <a:gd name="connsiteX5" fmla="*/ 3695700 w 4203700"/>
                    <a:gd name="connsiteY5" fmla="*/ 788030 h 3213730"/>
                    <a:gd name="connsiteX6" fmla="*/ 4203700 w 4203700"/>
                    <a:gd name="connsiteY6" fmla="*/ 2121530 h 3213730"/>
                    <a:gd name="connsiteX7" fmla="*/ 3098800 w 4203700"/>
                    <a:gd name="connsiteY7" fmla="*/ 2997830 h 3213730"/>
                    <a:gd name="connsiteX8" fmla="*/ 1892300 w 4203700"/>
                    <a:gd name="connsiteY8" fmla="*/ 3213730 h 3213730"/>
                    <a:gd name="connsiteX9" fmla="*/ 584200 w 4203700"/>
                    <a:gd name="connsiteY9" fmla="*/ 3086730 h 3213730"/>
                    <a:gd name="connsiteX10" fmla="*/ 0 w 4203700"/>
                    <a:gd name="connsiteY10" fmla="*/ 2146930 h 3213730"/>
                    <a:gd name="connsiteX0" fmla="*/ 0 w 4203700"/>
                    <a:gd name="connsiteY0" fmla="*/ 2146930 h 3213730"/>
                    <a:gd name="connsiteX1" fmla="*/ 101600 w 4203700"/>
                    <a:gd name="connsiteY1" fmla="*/ 775330 h 3213730"/>
                    <a:gd name="connsiteX2" fmla="*/ 1054100 w 4203700"/>
                    <a:gd name="connsiteY2" fmla="*/ 356230 h 3213730"/>
                    <a:gd name="connsiteX3" fmla="*/ 2044700 w 4203700"/>
                    <a:gd name="connsiteY3" fmla="*/ 140330 h 3213730"/>
                    <a:gd name="connsiteX4" fmla="*/ 2959100 w 4203700"/>
                    <a:gd name="connsiteY4" fmla="*/ 330830 h 3213730"/>
                    <a:gd name="connsiteX5" fmla="*/ 3695700 w 4203700"/>
                    <a:gd name="connsiteY5" fmla="*/ 788030 h 3213730"/>
                    <a:gd name="connsiteX6" fmla="*/ 4203700 w 4203700"/>
                    <a:gd name="connsiteY6" fmla="*/ 2121530 h 3213730"/>
                    <a:gd name="connsiteX7" fmla="*/ 3098800 w 4203700"/>
                    <a:gd name="connsiteY7" fmla="*/ 2997830 h 3213730"/>
                    <a:gd name="connsiteX8" fmla="*/ 1892300 w 4203700"/>
                    <a:gd name="connsiteY8" fmla="*/ 3213730 h 3213730"/>
                    <a:gd name="connsiteX9" fmla="*/ 584200 w 4203700"/>
                    <a:gd name="connsiteY9" fmla="*/ 3086730 h 3213730"/>
                    <a:gd name="connsiteX10" fmla="*/ 0 w 4203700"/>
                    <a:gd name="connsiteY10" fmla="*/ 2146930 h 3213730"/>
                    <a:gd name="connsiteX0" fmla="*/ 0 w 4585882"/>
                    <a:gd name="connsiteY0" fmla="*/ 2146930 h 3213730"/>
                    <a:gd name="connsiteX1" fmla="*/ 101600 w 4585882"/>
                    <a:gd name="connsiteY1" fmla="*/ 775330 h 3213730"/>
                    <a:gd name="connsiteX2" fmla="*/ 1054100 w 4585882"/>
                    <a:gd name="connsiteY2" fmla="*/ 356230 h 3213730"/>
                    <a:gd name="connsiteX3" fmla="*/ 2044700 w 4585882"/>
                    <a:gd name="connsiteY3" fmla="*/ 140330 h 3213730"/>
                    <a:gd name="connsiteX4" fmla="*/ 2959100 w 4585882"/>
                    <a:gd name="connsiteY4" fmla="*/ 330830 h 3213730"/>
                    <a:gd name="connsiteX5" fmla="*/ 3695700 w 4585882"/>
                    <a:gd name="connsiteY5" fmla="*/ 788030 h 3213730"/>
                    <a:gd name="connsiteX6" fmla="*/ 4203700 w 4585882"/>
                    <a:gd name="connsiteY6" fmla="*/ 2121530 h 3213730"/>
                    <a:gd name="connsiteX7" fmla="*/ 3098800 w 4585882"/>
                    <a:gd name="connsiteY7" fmla="*/ 2997830 h 3213730"/>
                    <a:gd name="connsiteX8" fmla="*/ 1892300 w 4585882"/>
                    <a:gd name="connsiteY8" fmla="*/ 3213730 h 3213730"/>
                    <a:gd name="connsiteX9" fmla="*/ 584200 w 4585882"/>
                    <a:gd name="connsiteY9" fmla="*/ 3086730 h 3213730"/>
                    <a:gd name="connsiteX10" fmla="*/ 0 w 4585882"/>
                    <a:gd name="connsiteY10" fmla="*/ 2146930 h 3213730"/>
                    <a:gd name="connsiteX0" fmla="*/ 0 w 4570821"/>
                    <a:gd name="connsiteY0" fmla="*/ 2146930 h 3213730"/>
                    <a:gd name="connsiteX1" fmla="*/ 101600 w 4570821"/>
                    <a:gd name="connsiteY1" fmla="*/ 775330 h 3213730"/>
                    <a:gd name="connsiteX2" fmla="*/ 1054100 w 4570821"/>
                    <a:gd name="connsiteY2" fmla="*/ 356230 h 3213730"/>
                    <a:gd name="connsiteX3" fmla="*/ 2044700 w 4570821"/>
                    <a:gd name="connsiteY3" fmla="*/ 140330 h 3213730"/>
                    <a:gd name="connsiteX4" fmla="*/ 2959100 w 4570821"/>
                    <a:gd name="connsiteY4" fmla="*/ 330830 h 3213730"/>
                    <a:gd name="connsiteX5" fmla="*/ 3695700 w 4570821"/>
                    <a:gd name="connsiteY5" fmla="*/ 788030 h 3213730"/>
                    <a:gd name="connsiteX6" fmla="*/ 4203700 w 4570821"/>
                    <a:gd name="connsiteY6" fmla="*/ 2121530 h 3213730"/>
                    <a:gd name="connsiteX7" fmla="*/ 3098800 w 4570821"/>
                    <a:gd name="connsiteY7" fmla="*/ 2997830 h 3213730"/>
                    <a:gd name="connsiteX8" fmla="*/ 1892300 w 4570821"/>
                    <a:gd name="connsiteY8" fmla="*/ 3213730 h 3213730"/>
                    <a:gd name="connsiteX9" fmla="*/ 584200 w 4570821"/>
                    <a:gd name="connsiteY9" fmla="*/ 3086730 h 3213730"/>
                    <a:gd name="connsiteX10" fmla="*/ 0 w 4570821"/>
                    <a:gd name="connsiteY10" fmla="*/ 2146930 h 3213730"/>
                    <a:gd name="connsiteX0" fmla="*/ 0 w 4570821"/>
                    <a:gd name="connsiteY0" fmla="*/ 2146930 h 3213730"/>
                    <a:gd name="connsiteX1" fmla="*/ 101600 w 4570821"/>
                    <a:gd name="connsiteY1" fmla="*/ 775330 h 3213730"/>
                    <a:gd name="connsiteX2" fmla="*/ 1054100 w 4570821"/>
                    <a:gd name="connsiteY2" fmla="*/ 356230 h 3213730"/>
                    <a:gd name="connsiteX3" fmla="*/ 2044700 w 4570821"/>
                    <a:gd name="connsiteY3" fmla="*/ 140330 h 3213730"/>
                    <a:gd name="connsiteX4" fmla="*/ 2959100 w 4570821"/>
                    <a:gd name="connsiteY4" fmla="*/ 330830 h 3213730"/>
                    <a:gd name="connsiteX5" fmla="*/ 3695700 w 4570821"/>
                    <a:gd name="connsiteY5" fmla="*/ 788030 h 3213730"/>
                    <a:gd name="connsiteX6" fmla="*/ 4203700 w 4570821"/>
                    <a:gd name="connsiteY6" fmla="*/ 2121530 h 3213730"/>
                    <a:gd name="connsiteX7" fmla="*/ 3098800 w 4570821"/>
                    <a:gd name="connsiteY7" fmla="*/ 2997830 h 3213730"/>
                    <a:gd name="connsiteX8" fmla="*/ 1892300 w 4570821"/>
                    <a:gd name="connsiteY8" fmla="*/ 3213730 h 3213730"/>
                    <a:gd name="connsiteX9" fmla="*/ 584200 w 4570821"/>
                    <a:gd name="connsiteY9" fmla="*/ 3086730 h 3213730"/>
                    <a:gd name="connsiteX10" fmla="*/ 0 w 4570821"/>
                    <a:gd name="connsiteY10" fmla="*/ 2146930 h 3213730"/>
                    <a:gd name="connsiteX0" fmla="*/ 0 w 4570821"/>
                    <a:gd name="connsiteY0" fmla="*/ 2146930 h 3213730"/>
                    <a:gd name="connsiteX1" fmla="*/ 101600 w 4570821"/>
                    <a:gd name="connsiteY1" fmla="*/ 775330 h 3213730"/>
                    <a:gd name="connsiteX2" fmla="*/ 1054100 w 4570821"/>
                    <a:gd name="connsiteY2" fmla="*/ 356230 h 3213730"/>
                    <a:gd name="connsiteX3" fmla="*/ 2044700 w 4570821"/>
                    <a:gd name="connsiteY3" fmla="*/ 140330 h 3213730"/>
                    <a:gd name="connsiteX4" fmla="*/ 2959100 w 4570821"/>
                    <a:gd name="connsiteY4" fmla="*/ 330830 h 3213730"/>
                    <a:gd name="connsiteX5" fmla="*/ 3695700 w 4570821"/>
                    <a:gd name="connsiteY5" fmla="*/ 788030 h 3213730"/>
                    <a:gd name="connsiteX6" fmla="*/ 4203700 w 4570821"/>
                    <a:gd name="connsiteY6" fmla="*/ 2121530 h 3213730"/>
                    <a:gd name="connsiteX7" fmla="*/ 3098800 w 4570821"/>
                    <a:gd name="connsiteY7" fmla="*/ 2997830 h 3213730"/>
                    <a:gd name="connsiteX8" fmla="*/ 1892300 w 4570821"/>
                    <a:gd name="connsiteY8" fmla="*/ 3213730 h 3213730"/>
                    <a:gd name="connsiteX9" fmla="*/ 584200 w 4570821"/>
                    <a:gd name="connsiteY9" fmla="*/ 3086730 h 3213730"/>
                    <a:gd name="connsiteX10" fmla="*/ 0 w 4570821"/>
                    <a:gd name="connsiteY10" fmla="*/ 2146930 h 3213730"/>
                    <a:gd name="connsiteX0" fmla="*/ 0 w 4570821"/>
                    <a:gd name="connsiteY0" fmla="*/ 2146930 h 3213730"/>
                    <a:gd name="connsiteX1" fmla="*/ 101600 w 4570821"/>
                    <a:gd name="connsiteY1" fmla="*/ 775330 h 3213730"/>
                    <a:gd name="connsiteX2" fmla="*/ 1054100 w 4570821"/>
                    <a:gd name="connsiteY2" fmla="*/ 356230 h 3213730"/>
                    <a:gd name="connsiteX3" fmla="*/ 2044700 w 4570821"/>
                    <a:gd name="connsiteY3" fmla="*/ 140330 h 3213730"/>
                    <a:gd name="connsiteX4" fmla="*/ 2959100 w 4570821"/>
                    <a:gd name="connsiteY4" fmla="*/ 330830 h 3213730"/>
                    <a:gd name="connsiteX5" fmla="*/ 3695700 w 4570821"/>
                    <a:gd name="connsiteY5" fmla="*/ 788030 h 3213730"/>
                    <a:gd name="connsiteX6" fmla="*/ 4203700 w 4570821"/>
                    <a:gd name="connsiteY6" fmla="*/ 2121530 h 3213730"/>
                    <a:gd name="connsiteX7" fmla="*/ 3098800 w 4570821"/>
                    <a:gd name="connsiteY7" fmla="*/ 2997830 h 3213730"/>
                    <a:gd name="connsiteX8" fmla="*/ 1892300 w 4570821"/>
                    <a:gd name="connsiteY8" fmla="*/ 3213730 h 3213730"/>
                    <a:gd name="connsiteX9" fmla="*/ 584200 w 4570821"/>
                    <a:gd name="connsiteY9" fmla="*/ 3086730 h 3213730"/>
                    <a:gd name="connsiteX10" fmla="*/ 0 w 4570821"/>
                    <a:gd name="connsiteY10" fmla="*/ 2146930 h 3213730"/>
                    <a:gd name="connsiteX0" fmla="*/ 0 w 4570821"/>
                    <a:gd name="connsiteY0" fmla="*/ 2146930 h 3213730"/>
                    <a:gd name="connsiteX1" fmla="*/ 101600 w 4570821"/>
                    <a:gd name="connsiteY1" fmla="*/ 775330 h 3213730"/>
                    <a:gd name="connsiteX2" fmla="*/ 1054100 w 4570821"/>
                    <a:gd name="connsiteY2" fmla="*/ 356230 h 3213730"/>
                    <a:gd name="connsiteX3" fmla="*/ 2044700 w 4570821"/>
                    <a:gd name="connsiteY3" fmla="*/ 140330 h 3213730"/>
                    <a:gd name="connsiteX4" fmla="*/ 2959100 w 4570821"/>
                    <a:gd name="connsiteY4" fmla="*/ 330830 h 3213730"/>
                    <a:gd name="connsiteX5" fmla="*/ 3695700 w 4570821"/>
                    <a:gd name="connsiteY5" fmla="*/ 788030 h 3213730"/>
                    <a:gd name="connsiteX6" fmla="*/ 4203700 w 4570821"/>
                    <a:gd name="connsiteY6" fmla="*/ 2121530 h 3213730"/>
                    <a:gd name="connsiteX7" fmla="*/ 3098800 w 4570821"/>
                    <a:gd name="connsiteY7" fmla="*/ 2997830 h 3213730"/>
                    <a:gd name="connsiteX8" fmla="*/ 1892300 w 4570821"/>
                    <a:gd name="connsiteY8" fmla="*/ 3213730 h 3213730"/>
                    <a:gd name="connsiteX9" fmla="*/ 584200 w 4570821"/>
                    <a:gd name="connsiteY9" fmla="*/ 3086730 h 3213730"/>
                    <a:gd name="connsiteX10" fmla="*/ 0 w 4570821"/>
                    <a:gd name="connsiteY10" fmla="*/ 2146930 h 3213730"/>
                    <a:gd name="connsiteX0" fmla="*/ 0 w 4570821"/>
                    <a:gd name="connsiteY0" fmla="*/ 2146930 h 3391660"/>
                    <a:gd name="connsiteX1" fmla="*/ 101600 w 4570821"/>
                    <a:gd name="connsiteY1" fmla="*/ 775330 h 3391660"/>
                    <a:gd name="connsiteX2" fmla="*/ 1054100 w 4570821"/>
                    <a:gd name="connsiteY2" fmla="*/ 356230 h 3391660"/>
                    <a:gd name="connsiteX3" fmla="*/ 2044700 w 4570821"/>
                    <a:gd name="connsiteY3" fmla="*/ 140330 h 3391660"/>
                    <a:gd name="connsiteX4" fmla="*/ 2959100 w 4570821"/>
                    <a:gd name="connsiteY4" fmla="*/ 330830 h 3391660"/>
                    <a:gd name="connsiteX5" fmla="*/ 3695700 w 4570821"/>
                    <a:gd name="connsiteY5" fmla="*/ 788030 h 3391660"/>
                    <a:gd name="connsiteX6" fmla="*/ 4203700 w 4570821"/>
                    <a:gd name="connsiteY6" fmla="*/ 2121530 h 3391660"/>
                    <a:gd name="connsiteX7" fmla="*/ 3098800 w 4570821"/>
                    <a:gd name="connsiteY7" fmla="*/ 2997830 h 3391660"/>
                    <a:gd name="connsiteX8" fmla="*/ 1892300 w 4570821"/>
                    <a:gd name="connsiteY8" fmla="*/ 3213730 h 3391660"/>
                    <a:gd name="connsiteX9" fmla="*/ 584200 w 4570821"/>
                    <a:gd name="connsiteY9" fmla="*/ 3086730 h 3391660"/>
                    <a:gd name="connsiteX10" fmla="*/ 0 w 4570821"/>
                    <a:gd name="connsiteY10" fmla="*/ 2146930 h 3391660"/>
                    <a:gd name="connsiteX0" fmla="*/ 0 w 4570821"/>
                    <a:gd name="connsiteY0" fmla="*/ 2146930 h 3691815"/>
                    <a:gd name="connsiteX1" fmla="*/ 101600 w 4570821"/>
                    <a:gd name="connsiteY1" fmla="*/ 775330 h 3691815"/>
                    <a:gd name="connsiteX2" fmla="*/ 1054100 w 4570821"/>
                    <a:gd name="connsiteY2" fmla="*/ 356230 h 3691815"/>
                    <a:gd name="connsiteX3" fmla="*/ 2044700 w 4570821"/>
                    <a:gd name="connsiteY3" fmla="*/ 140330 h 3691815"/>
                    <a:gd name="connsiteX4" fmla="*/ 2959100 w 4570821"/>
                    <a:gd name="connsiteY4" fmla="*/ 330830 h 3691815"/>
                    <a:gd name="connsiteX5" fmla="*/ 3695700 w 4570821"/>
                    <a:gd name="connsiteY5" fmla="*/ 788030 h 3691815"/>
                    <a:gd name="connsiteX6" fmla="*/ 4203700 w 4570821"/>
                    <a:gd name="connsiteY6" fmla="*/ 2121530 h 3691815"/>
                    <a:gd name="connsiteX7" fmla="*/ 3098800 w 4570821"/>
                    <a:gd name="connsiteY7" fmla="*/ 2997830 h 3691815"/>
                    <a:gd name="connsiteX8" fmla="*/ 1892300 w 4570821"/>
                    <a:gd name="connsiteY8" fmla="*/ 3213730 h 3691815"/>
                    <a:gd name="connsiteX9" fmla="*/ 584200 w 4570821"/>
                    <a:gd name="connsiteY9" fmla="*/ 3086730 h 3691815"/>
                    <a:gd name="connsiteX10" fmla="*/ 0 w 4570821"/>
                    <a:gd name="connsiteY10" fmla="*/ 2146930 h 3691815"/>
                    <a:gd name="connsiteX0" fmla="*/ 0 w 4570821"/>
                    <a:gd name="connsiteY0" fmla="*/ 2146930 h 3667856"/>
                    <a:gd name="connsiteX1" fmla="*/ 101600 w 4570821"/>
                    <a:gd name="connsiteY1" fmla="*/ 775330 h 3667856"/>
                    <a:gd name="connsiteX2" fmla="*/ 1054100 w 4570821"/>
                    <a:gd name="connsiteY2" fmla="*/ 356230 h 3667856"/>
                    <a:gd name="connsiteX3" fmla="*/ 2044700 w 4570821"/>
                    <a:gd name="connsiteY3" fmla="*/ 140330 h 3667856"/>
                    <a:gd name="connsiteX4" fmla="*/ 2959100 w 4570821"/>
                    <a:gd name="connsiteY4" fmla="*/ 330830 h 3667856"/>
                    <a:gd name="connsiteX5" fmla="*/ 3695700 w 4570821"/>
                    <a:gd name="connsiteY5" fmla="*/ 788030 h 3667856"/>
                    <a:gd name="connsiteX6" fmla="*/ 4203700 w 4570821"/>
                    <a:gd name="connsiteY6" fmla="*/ 2121530 h 3667856"/>
                    <a:gd name="connsiteX7" fmla="*/ 3098800 w 4570821"/>
                    <a:gd name="connsiteY7" fmla="*/ 2997830 h 3667856"/>
                    <a:gd name="connsiteX8" fmla="*/ 1892300 w 4570821"/>
                    <a:gd name="connsiteY8" fmla="*/ 3213730 h 3667856"/>
                    <a:gd name="connsiteX9" fmla="*/ 584200 w 4570821"/>
                    <a:gd name="connsiteY9" fmla="*/ 3086730 h 3667856"/>
                    <a:gd name="connsiteX10" fmla="*/ 0 w 4570821"/>
                    <a:gd name="connsiteY10" fmla="*/ 2146930 h 3667856"/>
                    <a:gd name="connsiteX0" fmla="*/ 0 w 4570821"/>
                    <a:gd name="connsiteY0" fmla="*/ 2146930 h 3694839"/>
                    <a:gd name="connsiteX1" fmla="*/ 101600 w 4570821"/>
                    <a:gd name="connsiteY1" fmla="*/ 775330 h 3694839"/>
                    <a:gd name="connsiteX2" fmla="*/ 1054100 w 4570821"/>
                    <a:gd name="connsiteY2" fmla="*/ 356230 h 3694839"/>
                    <a:gd name="connsiteX3" fmla="*/ 2044700 w 4570821"/>
                    <a:gd name="connsiteY3" fmla="*/ 140330 h 3694839"/>
                    <a:gd name="connsiteX4" fmla="*/ 2959100 w 4570821"/>
                    <a:gd name="connsiteY4" fmla="*/ 330830 h 3694839"/>
                    <a:gd name="connsiteX5" fmla="*/ 3695700 w 4570821"/>
                    <a:gd name="connsiteY5" fmla="*/ 788030 h 3694839"/>
                    <a:gd name="connsiteX6" fmla="*/ 4203700 w 4570821"/>
                    <a:gd name="connsiteY6" fmla="*/ 2121530 h 3694839"/>
                    <a:gd name="connsiteX7" fmla="*/ 3098800 w 4570821"/>
                    <a:gd name="connsiteY7" fmla="*/ 2997830 h 3694839"/>
                    <a:gd name="connsiteX8" fmla="*/ 1892300 w 4570821"/>
                    <a:gd name="connsiteY8" fmla="*/ 3213730 h 3694839"/>
                    <a:gd name="connsiteX9" fmla="*/ 584200 w 4570821"/>
                    <a:gd name="connsiteY9" fmla="*/ 3086730 h 3694839"/>
                    <a:gd name="connsiteX10" fmla="*/ 0 w 4570821"/>
                    <a:gd name="connsiteY10" fmla="*/ 2146930 h 3694839"/>
                    <a:gd name="connsiteX0" fmla="*/ 0 w 4570821"/>
                    <a:gd name="connsiteY0" fmla="*/ 2146930 h 3694839"/>
                    <a:gd name="connsiteX1" fmla="*/ 101600 w 4570821"/>
                    <a:gd name="connsiteY1" fmla="*/ 775330 h 3694839"/>
                    <a:gd name="connsiteX2" fmla="*/ 1054100 w 4570821"/>
                    <a:gd name="connsiteY2" fmla="*/ 356230 h 3694839"/>
                    <a:gd name="connsiteX3" fmla="*/ 2044700 w 4570821"/>
                    <a:gd name="connsiteY3" fmla="*/ 140330 h 3694839"/>
                    <a:gd name="connsiteX4" fmla="*/ 2959100 w 4570821"/>
                    <a:gd name="connsiteY4" fmla="*/ 330830 h 3694839"/>
                    <a:gd name="connsiteX5" fmla="*/ 3695700 w 4570821"/>
                    <a:gd name="connsiteY5" fmla="*/ 788030 h 3694839"/>
                    <a:gd name="connsiteX6" fmla="*/ 4203700 w 4570821"/>
                    <a:gd name="connsiteY6" fmla="*/ 2121530 h 3694839"/>
                    <a:gd name="connsiteX7" fmla="*/ 3098800 w 4570821"/>
                    <a:gd name="connsiteY7" fmla="*/ 2997830 h 3694839"/>
                    <a:gd name="connsiteX8" fmla="*/ 1892300 w 4570821"/>
                    <a:gd name="connsiteY8" fmla="*/ 3213730 h 3694839"/>
                    <a:gd name="connsiteX9" fmla="*/ 584200 w 4570821"/>
                    <a:gd name="connsiteY9" fmla="*/ 3086730 h 3694839"/>
                    <a:gd name="connsiteX10" fmla="*/ 0 w 4570821"/>
                    <a:gd name="connsiteY10" fmla="*/ 2146930 h 3694839"/>
                    <a:gd name="connsiteX0" fmla="*/ 0 w 4570821"/>
                    <a:gd name="connsiteY0" fmla="*/ 2146930 h 3694839"/>
                    <a:gd name="connsiteX1" fmla="*/ 101600 w 4570821"/>
                    <a:gd name="connsiteY1" fmla="*/ 775330 h 3694839"/>
                    <a:gd name="connsiteX2" fmla="*/ 1054100 w 4570821"/>
                    <a:gd name="connsiteY2" fmla="*/ 356230 h 3694839"/>
                    <a:gd name="connsiteX3" fmla="*/ 2044700 w 4570821"/>
                    <a:gd name="connsiteY3" fmla="*/ 140330 h 3694839"/>
                    <a:gd name="connsiteX4" fmla="*/ 2959100 w 4570821"/>
                    <a:gd name="connsiteY4" fmla="*/ 330830 h 3694839"/>
                    <a:gd name="connsiteX5" fmla="*/ 3695700 w 4570821"/>
                    <a:gd name="connsiteY5" fmla="*/ 788030 h 3694839"/>
                    <a:gd name="connsiteX6" fmla="*/ 4203700 w 4570821"/>
                    <a:gd name="connsiteY6" fmla="*/ 2121530 h 3694839"/>
                    <a:gd name="connsiteX7" fmla="*/ 3098800 w 4570821"/>
                    <a:gd name="connsiteY7" fmla="*/ 2997830 h 3694839"/>
                    <a:gd name="connsiteX8" fmla="*/ 1892300 w 4570821"/>
                    <a:gd name="connsiteY8" fmla="*/ 3213730 h 3694839"/>
                    <a:gd name="connsiteX9" fmla="*/ 584200 w 4570821"/>
                    <a:gd name="connsiteY9" fmla="*/ 3086730 h 3694839"/>
                    <a:gd name="connsiteX10" fmla="*/ 0 w 4570821"/>
                    <a:gd name="connsiteY10" fmla="*/ 2146930 h 3694839"/>
                    <a:gd name="connsiteX0" fmla="*/ 0 w 4570821"/>
                    <a:gd name="connsiteY0" fmla="*/ 2146930 h 3694839"/>
                    <a:gd name="connsiteX1" fmla="*/ 101600 w 4570821"/>
                    <a:gd name="connsiteY1" fmla="*/ 775330 h 3694839"/>
                    <a:gd name="connsiteX2" fmla="*/ 1054100 w 4570821"/>
                    <a:gd name="connsiteY2" fmla="*/ 356230 h 3694839"/>
                    <a:gd name="connsiteX3" fmla="*/ 2044700 w 4570821"/>
                    <a:gd name="connsiteY3" fmla="*/ 140330 h 3694839"/>
                    <a:gd name="connsiteX4" fmla="*/ 2959100 w 4570821"/>
                    <a:gd name="connsiteY4" fmla="*/ 330830 h 3694839"/>
                    <a:gd name="connsiteX5" fmla="*/ 3695700 w 4570821"/>
                    <a:gd name="connsiteY5" fmla="*/ 788030 h 3694839"/>
                    <a:gd name="connsiteX6" fmla="*/ 4203700 w 4570821"/>
                    <a:gd name="connsiteY6" fmla="*/ 2121530 h 3694839"/>
                    <a:gd name="connsiteX7" fmla="*/ 3098800 w 4570821"/>
                    <a:gd name="connsiteY7" fmla="*/ 2997830 h 3694839"/>
                    <a:gd name="connsiteX8" fmla="*/ 1892300 w 4570821"/>
                    <a:gd name="connsiteY8" fmla="*/ 3213730 h 3694839"/>
                    <a:gd name="connsiteX9" fmla="*/ 584200 w 4570821"/>
                    <a:gd name="connsiteY9" fmla="*/ 3086730 h 3694839"/>
                    <a:gd name="connsiteX10" fmla="*/ 0 w 4570821"/>
                    <a:gd name="connsiteY10" fmla="*/ 2146930 h 3694839"/>
                    <a:gd name="connsiteX0" fmla="*/ 98681 w 4669502"/>
                    <a:gd name="connsiteY0" fmla="*/ 2146930 h 3694839"/>
                    <a:gd name="connsiteX1" fmla="*/ 200281 w 4669502"/>
                    <a:gd name="connsiteY1" fmla="*/ 775330 h 3694839"/>
                    <a:gd name="connsiteX2" fmla="*/ 1152781 w 4669502"/>
                    <a:gd name="connsiteY2" fmla="*/ 356230 h 3694839"/>
                    <a:gd name="connsiteX3" fmla="*/ 2143381 w 4669502"/>
                    <a:gd name="connsiteY3" fmla="*/ 140330 h 3694839"/>
                    <a:gd name="connsiteX4" fmla="*/ 3057781 w 4669502"/>
                    <a:gd name="connsiteY4" fmla="*/ 330830 h 3694839"/>
                    <a:gd name="connsiteX5" fmla="*/ 3794381 w 4669502"/>
                    <a:gd name="connsiteY5" fmla="*/ 788030 h 3694839"/>
                    <a:gd name="connsiteX6" fmla="*/ 4302381 w 4669502"/>
                    <a:gd name="connsiteY6" fmla="*/ 2121530 h 3694839"/>
                    <a:gd name="connsiteX7" fmla="*/ 3197481 w 4669502"/>
                    <a:gd name="connsiteY7" fmla="*/ 2997830 h 3694839"/>
                    <a:gd name="connsiteX8" fmla="*/ 1990981 w 4669502"/>
                    <a:gd name="connsiteY8" fmla="*/ 3213730 h 3694839"/>
                    <a:gd name="connsiteX9" fmla="*/ 682881 w 4669502"/>
                    <a:gd name="connsiteY9" fmla="*/ 3086730 h 3694839"/>
                    <a:gd name="connsiteX10" fmla="*/ 98681 w 4669502"/>
                    <a:gd name="connsiteY10" fmla="*/ 2146930 h 3694839"/>
                    <a:gd name="connsiteX0" fmla="*/ 244057 w 4814878"/>
                    <a:gd name="connsiteY0" fmla="*/ 2146930 h 3694839"/>
                    <a:gd name="connsiteX1" fmla="*/ 345657 w 4814878"/>
                    <a:gd name="connsiteY1" fmla="*/ 775330 h 3694839"/>
                    <a:gd name="connsiteX2" fmla="*/ 1298157 w 4814878"/>
                    <a:gd name="connsiteY2" fmla="*/ 356230 h 3694839"/>
                    <a:gd name="connsiteX3" fmla="*/ 2288757 w 4814878"/>
                    <a:gd name="connsiteY3" fmla="*/ 140330 h 3694839"/>
                    <a:gd name="connsiteX4" fmla="*/ 3203157 w 4814878"/>
                    <a:gd name="connsiteY4" fmla="*/ 330830 h 3694839"/>
                    <a:gd name="connsiteX5" fmla="*/ 3939757 w 4814878"/>
                    <a:gd name="connsiteY5" fmla="*/ 788030 h 3694839"/>
                    <a:gd name="connsiteX6" fmla="*/ 4447757 w 4814878"/>
                    <a:gd name="connsiteY6" fmla="*/ 2121530 h 3694839"/>
                    <a:gd name="connsiteX7" fmla="*/ 3342857 w 4814878"/>
                    <a:gd name="connsiteY7" fmla="*/ 2997830 h 3694839"/>
                    <a:gd name="connsiteX8" fmla="*/ 2136357 w 4814878"/>
                    <a:gd name="connsiteY8" fmla="*/ 3213730 h 3694839"/>
                    <a:gd name="connsiteX9" fmla="*/ 828257 w 4814878"/>
                    <a:gd name="connsiteY9" fmla="*/ 3086730 h 3694839"/>
                    <a:gd name="connsiteX10" fmla="*/ 244057 w 4814878"/>
                    <a:gd name="connsiteY10" fmla="*/ 2146930 h 3694839"/>
                    <a:gd name="connsiteX0" fmla="*/ 454104 w 5024925"/>
                    <a:gd name="connsiteY0" fmla="*/ 2146930 h 3694839"/>
                    <a:gd name="connsiteX1" fmla="*/ 555704 w 5024925"/>
                    <a:gd name="connsiteY1" fmla="*/ 775330 h 3694839"/>
                    <a:gd name="connsiteX2" fmla="*/ 1508204 w 5024925"/>
                    <a:gd name="connsiteY2" fmla="*/ 356230 h 3694839"/>
                    <a:gd name="connsiteX3" fmla="*/ 2498804 w 5024925"/>
                    <a:gd name="connsiteY3" fmla="*/ 140330 h 3694839"/>
                    <a:gd name="connsiteX4" fmla="*/ 3413204 w 5024925"/>
                    <a:gd name="connsiteY4" fmla="*/ 330830 h 3694839"/>
                    <a:gd name="connsiteX5" fmla="*/ 4149804 w 5024925"/>
                    <a:gd name="connsiteY5" fmla="*/ 788030 h 3694839"/>
                    <a:gd name="connsiteX6" fmla="*/ 4657804 w 5024925"/>
                    <a:gd name="connsiteY6" fmla="*/ 2121530 h 3694839"/>
                    <a:gd name="connsiteX7" fmla="*/ 3552904 w 5024925"/>
                    <a:gd name="connsiteY7" fmla="*/ 2997830 h 3694839"/>
                    <a:gd name="connsiteX8" fmla="*/ 2346404 w 5024925"/>
                    <a:gd name="connsiteY8" fmla="*/ 3213730 h 3694839"/>
                    <a:gd name="connsiteX9" fmla="*/ 1038304 w 5024925"/>
                    <a:gd name="connsiteY9" fmla="*/ 3086730 h 3694839"/>
                    <a:gd name="connsiteX10" fmla="*/ 454104 w 5024925"/>
                    <a:gd name="connsiteY10" fmla="*/ 2146930 h 3694839"/>
                    <a:gd name="connsiteX0" fmla="*/ 488347 w 5059168"/>
                    <a:gd name="connsiteY0" fmla="*/ 2146930 h 3694839"/>
                    <a:gd name="connsiteX1" fmla="*/ 589947 w 5059168"/>
                    <a:gd name="connsiteY1" fmla="*/ 775330 h 3694839"/>
                    <a:gd name="connsiteX2" fmla="*/ 1542447 w 5059168"/>
                    <a:gd name="connsiteY2" fmla="*/ 356230 h 3694839"/>
                    <a:gd name="connsiteX3" fmla="*/ 2533047 w 5059168"/>
                    <a:gd name="connsiteY3" fmla="*/ 140330 h 3694839"/>
                    <a:gd name="connsiteX4" fmla="*/ 3447447 w 5059168"/>
                    <a:gd name="connsiteY4" fmla="*/ 330830 h 3694839"/>
                    <a:gd name="connsiteX5" fmla="*/ 4184047 w 5059168"/>
                    <a:gd name="connsiteY5" fmla="*/ 788030 h 3694839"/>
                    <a:gd name="connsiteX6" fmla="*/ 4692047 w 5059168"/>
                    <a:gd name="connsiteY6" fmla="*/ 2121530 h 3694839"/>
                    <a:gd name="connsiteX7" fmla="*/ 3587147 w 5059168"/>
                    <a:gd name="connsiteY7" fmla="*/ 2997830 h 3694839"/>
                    <a:gd name="connsiteX8" fmla="*/ 2380647 w 5059168"/>
                    <a:gd name="connsiteY8" fmla="*/ 3213730 h 3694839"/>
                    <a:gd name="connsiteX9" fmla="*/ 1072547 w 5059168"/>
                    <a:gd name="connsiteY9" fmla="*/ 3086730 h 3694839"/>
                    <a:gd name="connsiteX10" fmla="*/ 488347 w 5059168"/>
                    <a:gd name="connsiteY10" fmla="*/ 2146930 h 3694839"/>
                    <a:gd name="connsiteX0" fmla="*/ 488347 w 5059168"/>
                    <a:gd name="connsiteY0" fmla="*/ 2146930 h 3694839"/>
                    <a:gd name="connsiteX1" fmla="*/ 589947 w 5059168"/>
                    <a:gd name="connsiteY1" fmla="*/ 775330 h 3694839"/>
                    <a:gd name="connsiteX2" fmla="*/ 1542447 w 5059168"/>
                    <a:gd name="connsiteY2" fmla="*/ 356230 h 3694839"/>
                    <a:gd name="connsiteX3" fmla="*/ 2533047 w 5059168"/>
                    <a:gd name="connsiteY3" fmla="*/ 140330 h 3694839"/>
                    <a:gd name="connsiteX4" fmla="*/ 3447447 w 5059168"/>
                    <a:gd name="connsiteY4" fmla="*/ 330830 h 3694839"/>
                    <a:gd name="connsiteX5" fmla="*/ 4184047 w 5059168"/>
                    <a:gd name="connsiteY5" fmla="*/ 788030 h 3694839"/>
                    <a:gd name="connsiteX6" fmla="*/ 4692047 w 5059168"/>
                    <a:gd name="connsiteY6" fmla="*/ 2121530 h 3694839"/>
                    <a:gd name="connsiteX7" fmla="*/ 3587147 w 5059168"/>
                    <a:gd name="connsiteY7" fmla="*/ 2997830 h 3694839"/>
                    <a:gd name="connsiteX8" fmla="*/ 2380647 w 5059168"/>
                    <a:gd name="connsiteY8" fmla="*/ 3213730 h 3694839"/>
                    <a:gd name="connsiteX9" fmla="*/ 1072547 w 5059168"/>
                    <a:gd name="connsiteY9" fmla="*/ 3086730 h 3694839"/>
                    <a:gd name="connsiteX10" fmla="*/ 488347 w 5059168"/>
                    <a:gd name="connsiteY10" fmla="*/ 2146930 h 3694839"/>
                    <a:gd name="connsiteX0" fmla="*/ 488347 w 5059168"/>
                    <a:gd name="connsiteY0" fmla="*/ 2146930 h 3694839"/>
                    <a:gd name="connsiteX1" fmla="*/ 589947 w 5059168"/>
                    <a:gd name="connsiteY1" fmla="*/ 775330 h 3694839"/>
                    <a:gd name="connsiteX2" fmla="*/ 1542447 w 5059168"/>
                    <a:gd name="connsiteY2" fmla="*/ 356230 h 3694839"/>
                    <a:gd name="connsiteX3" fmla="*/ 2533047 w 5059168"/>
                    <a:gd name="connsiteY3" fmla="*/ 140330 h 3694839"/>
                    <a:gd name="connsiteX4" fmla="*/ 3447447 w 5059168"/>
                    <a:gd name="connsiteY4" fmla="*/ 330830 h 3694839"/>
                    <a:gd name="connsiteX5" fmla="*/ 4184047 w 5059168"/>
                    <a:gd name="connsiteY5" fmla="*/ 788030 h 3694839"/>
                    <a:gd name="connsiteX6" fmla="*/ 4692047 w 5059168"/>
                    <a:gd name="connsiteY6" fmla="*/ 2121530 h 3694839"/>
                    <a:gd name="connsiteX7" fmla="*/ 3587147 w 5059168"/>
                    <a:gd name="connsiteY7" fmla="*/ 2997830 h 3694839"/>
                    <a:gd name="connsiteX8" fmla="*/ 2380647 w 5059168"/>
                    <a:gd name="connsiteY8" fmla="*/ 3213730 h 3694839"/>
                    <a:gd name="connsiteX9" fmla="*/ 1072547 w 5059168"/>
                    <a:gd name="connsiteY9" fmla="*/ 3086730 h 3694839"/>
                    <a:gd name="connsiteX10" fmla="*/ 488347 w 5059168"/>
                    <a:gd name="connsiteY10" fmla="*/ 2146930 h 3694839"/>
                    <a:gd name="connsiteX0" fmla="*/ 518386 w 5089207"/>
                    <a:gd name="connsiteY0" fmla="*/ 2146930 h 3694839"/>
                    <a:gd name="connsiteX1" fmla="*/ 619986 w 5089207"/>
                    <a:gd name="connsiteY1" fmla="*/ 775330 h 3694839"/>
                    <a:gd name="connsiteX2" fmla="*/ 1572486 w 5089207"/>
                    <a:gd name="connsiteY2" fmla="*/ 356230 h 3694839"/>
                    <a:gd name="connsiteX3" fmla="*/ 2563086 w 5089207"/>
                    <a:gd name="connsiteY3" fmla="*/ 140330 h 3694839"/>
                    <a:gd name="connsiteX4" fmla="*/ 3477486 w 5089207"/>
                    <a:gd name="connsiteY4" fmla="*/ 330830 h 3694839"/>
                    <a:gd name="connsiteX5" fmla="*/ 4214086 w 5089207"/>
                    <a:gd name="connsiteY5" fmla="*/ 788030 h 3694839"/>
                    <a:gd name="connsiteX6" fmla="*/ 4722086 w 5089207"/>
                    <a:gd name="connsiteY6" fmla="*/ 2121530 h 3694839"/>
                    <a:gd name="connsiteX7" fmla="*/ 3617186 w 5089207"/>
                    <a:gd name="connsiteY7" fmla="*/ 2997830 h 3694839"/>
                    <a:gd name="connsiteX8" fmla="*/ 2410686 w 5089207"/>
                    <a:gd name="connsiteY8" fmla="*/ 3213730 h 3694839"/>
                    <a:gd name="connsiteX9" fmla="*/ 1102586 w 5089207"/>
                    <a:gd name="connsiteY9" fmla="*/ 3086730 h 3694839"/>
                    <a:gd name="connsiteX10" fmla="*/ 518386 w 5089207"/>
                    <a:gd name="connsiteY10" fmla="*/ 2146930 h 3694839"/>
                    <a:gd name="connsiteX0" fmla="*/ 479570 w 5050391"/>
                    <a:gd name="connsiteY0" fmla="*/ 2146930 h 3694839"/>
                    <a:gd name="connsiteX1" fmla="*/ 581170 w 5050391"/>
                    <a:gd name="connsiteY1" fmla="*/ 775330 h 3694839"/>
                    <a:gd name="connsiteX2" fmla="*/ 1533670 w 5050391"/>
                    <a:gd name="connsiteY2" fmla="*/ 356230 h 3694839"/>
                    <a:gd name="connsiteX3" fmla="*/ 2524270 w 5050391"/>
                    <a:gd name="connsiteY3" fmla="*/ 140330 h 3694839"/>
                    <a:gd name="connsiteX4" fmla="*/ 3438670 w 5050391"/>
                    <a:gd name="connsiteY4" fmla="*/ 330830 h 3694839"/>
                    <a:gd name="connsiteX5" fmla="*/ 4175270 w 5050391"/>
                    <a:gd name="connsiteY5" fmla="*/ 788030 h 3694839"/>
                    <a:gd name="connsiteX6" fmla="*/ 4683270 w 5050391"/>
                    <a:gd name="connsiteY6" fmla="*/ 2121530 h 3694839"/>
                    <a:gd name="connsiteX7" fmla="*/ 3578370 w 5050391"/>
                    <a:gd name="connsiteY7" fmla="*/ 2997830 h 3694839"/>
                    <a:gd name="connsiteX8" fmla="*/ 2371870 w 5050391"/>
                    <a:gd name="connsiteY8" fmla="*/ 3213730 h 3694839"/>
                    <a:gd name="connsiteX9" fmla="*/ 1063770 w 5050391"/>
                    <a:gd name="connsiteY9" fmla="*/ 3086730 h 3694839"/>
                    <a:gd name="connsiteX10" fmla="*/ 479570 w 5050391"/>
                    <a:gd name="connsiteY10" fmla="*/ 2146930 h 3694839"/>
                    <a:gd name="connsiteX0" fmla="*/ 475396 w 5046217"/>
                    <a:gd name="connsiteY0" fmla="*/ 2146930 h 3694839"/>
                    <a:gd name="connsiteX1" fmla="*/ 576996 w 5046217"/>
                    <a:gd name="connsiteY1" fmla="*/ 775330 h 3694839"/>
                    <a:gd name="connsiteX2" fmla="*/ 1529496 w 5046217"/>
                    <a:gd name="connsiteY2" fmla="*/ 356230 h 3694839"/>
                    <a:gd name="connsiteX3" fmla="*/ 2520096 w 5046217"/>
                    <a:gd name="connsiteY3" fmla="*/ 140330 h 3694839"/>
                    <a:gd name="connsiteX4" fmla="*/ 3434496 w 5046217"/>
                    <a:gd name="connsiteY4" fmla="*/ 330830 h 3694839"/>
                    <a:gd name="connsiteX5" fmla="*/ 4171096 w 5046217"/>
                    <a:gd name="connsiteY5" fmla="*/ 788030 h 3694839"/>
                    <a:gd name="connsiteX6" fmla="*/ 4679096 w 5046217"/>
                    <a:gd name="connsiteY6" fmla="*/ 2121530 h 3694839"/>
                    <a:gd name="connsiteX7" fmla="*/ 3574196 w 5046217"/>
                    <a:gd name="connsiteY7" fmla="*/ 2997830 h 3694839"/>
                    <a:gd name="connsiteX8" fmla="*/ 2367696 w 5046217"/>
                    <a:gd name="connsiteY8" fmla="*/ 3213730 h 3694839"/>
                    <a:gd name="connsiteX9" fmla="*/ 1059596 w 5046217"/>
                    <a:gd name="connsiteY9" fmla="*/ 3086730 h 3694839"/>
                    <a:gd name="connsiteX10" fmla="*/ 475396 w 5046217"/>
                    <a:gd name="connsiteY10" fmla="*/ 2146930 h 3694839"/>
                    <a:gd name="connsiteX0" fmla="*/ 475396 w 5046217"/>
                    <a:gd name="connsiteY0" fmla="*/ 2146930 h 3694839"/>
                    <a:gd name="connsiteX1" fmla="*/ 576996 w 5046217"/>
                    <a:gd name="connsiteY1" fmla="*/ 775330 h 3694839"/>
                    <a:gd name="connsiteX2" fmla="*/ 1529496 w 5046217"/>
                    <a:gd name="connsiteY2" fmla="*/ 356230 h 3694839"/>
                    <a:gd name="connsiteX3" fmla="*/ 2520096 w 5046217"/>
                    <a:gd name="connsiteY3" fmla="*/ 140330 h 3694839"/>
                    <a:gd name="connsiteX4" fmla="*/ 3434496 w 5046217"/>
                    <a:gd name="connsiteY4" fmla="*/ 330830 h 3694839"/>
                    <a:gd name="connsiteX5" fmla="*/ 4171096 w 5046217"/>
                    <a:gd name="connsiteY5" fmla="*/ 788030 h 3694839"/>
                    <a:gd name="connsiteX6" fmla="*/ 4679096 w 5046217"/>
                    <a:gd name="connsiteY6" fmla="*/ 2121530 h 3694839"/>
                    <a:gd name="connsiteX7" fmla="*/ 3574196 w 5046217"/>
                    <a:gd name="connsiteY7" fmla="*/ 2997830 h 3694839"/>
                    <a:gd name="connsiteX8" fmla="*/ 2367696 w 5046217"/>
                    <a:gd name="connsiteY8" fmla="*/ 3213730 h 3694839"/>
                    <a:gd name="connsiteX9" fmla="*/ 1059596 w 5046217"/>
                    <a:gd name="connsiteY9" fmla="*/ 3086730 h 3694839"/>
                    <a:gd name="connsiteX10" fmla="*/ 475396 w 5046217"/>
                    <a:gd name="connsiteY10" fmla="*/ 2146930 h 36948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046217" h="3694839">
                      <a:moveTo>
                        <a:pt x="475396" y="2146930"/>
                      </a:moveTo>
                      <a:cubicBezTo>
                        <a:pt x="-278137" y="2007230"/>
                        <a:pt x="-53771" y="813430"/>
                        <a:pt x="576996" y="775330"/>
                      </a:cubicBezTo>
                      <a:cubicBezTo>
                        <a:pt x="627796" y="280030"/>
                        <a:pt x="1250096" y="76830"/>
                        <a:pt x="1529496" y="356230"/>
                      </a:cubicBezTo>
                      <a:cubicBezTo>
                        <a:pt x="1707296" y="17563"/>
                        <a:pt x="2126396" y="-130603"/>
                        <a:pt x="2520096" y="140330"/>
                      </a:cubicBezTo>
                      <a:cubicBezTo>
                        <a:pt x="2862996" y="-88270"/>
                        <a:pt x="3243996" y="127630"/>
                        <a:pt x="3434496" y="330830"/>
                      </a:cubicBezTo>
                      <a:cubicBezTo>
                        <a:pt x="3705429" y="267330"/>
                        <a:pt x="4103363" y="470530"/>
                        <a:pt x="4171096" y="788030"/>
                      </a:cubicBezTo>
                      <a:cubicBezTo>
                        <a:pt x="4899229" y="699130"/>
                        <a:pt x="5436863" y="1461130"/>
                        <a:pt x="4679096" y="2121530"/>
                      </a:cubicBezTo>
                      <a:cubicBezTo>
                        <a:pt x="5174396" y="2985130"/>
                        <a:pt x="4069496" y="3442330"/>
                        <a:pt x="3574196" y="2997830"/>
                      </a:cubicBezTo>
                      <a:cubicBezTo>
                        <a:pt x="3807029" y="3704797"/>
                        <a:pt x="2503163" y="4030763"/>
                        <a:pt x="2367696" y="3213730"/>
                      </a:cubicBezTo>
                      <a:cubicBezTo>
                        <a:pt x="2198363" y="3780997"/>
                        <a:pt x="1165429" y="3611663"/>
                        <a:pt x="1059596" y="3086730"/>
                      </a:cubicBezTo>
                      <a:cubicBezTo>
                        <a:pt x="496563" y="3103663"/>
                        <a:pt x="212929" y="2472897"/>
                        <a:pt x="475396" y="2146930"/>
                      </a:cubicBezTo>
                      <a:close/>
                    </a:path>
                  </a:pathLst>
                </a:custGeom>
                <a:solidFill>
                  <a:srgbClr val="F4AB3F"/>
                </a:solidFill>
                <a:ln w="38100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9" name="任意多边形: 形状 10">
                  <a:extLst>
                    <a:ext uri="{FF2B5EF4-FFF2-40B4-BE49-F238E27FC236}">
                      <a16:creationId xmlns:a16="http://schemas.microsoft.com/office/drawing/2014/main" id="{F6CBEAF7-3791-42ED-8A50-29B562FCD3B4}"/>
                    </a:ext>
                  </a:extLst>
                </p:cNvPr>
                <p:cNvSpPr/>
                <p:nvPr/>
              </p:nvSpPr>
              <p:spPr>
                <a:xfrm>
                  <a:off x="3167247" y="3681110"/>
                  <a:ext cx="4839801" cy="3543699"/>
                </a:xfrm>
                <a:custGeom>
                  <a:avLst/>
                  <a:gdLst>
                    <a:gd name="connsiteX0" fmla="*/ 0 w 4203700"/>
                    <a:gd name="connsiteY0" fmla="*/ 2006600 h 3073400"/>
                    <a:gd name="connsiteX1" fmla="*/ 101600 w 4203700"/>
                    <a:gd name="connsiteY1" fmla="*/ 635000 h 3073400"/>
                    <a:gd name="connsiteX2" fmla="*/ 1054100 w 4203700"/>
                    <a:gd name="connsiteY2" fmla="*/ 215900 h 3073400"/>
                    <a:gd name="connsiteX3" fmla="*/ 2044700 w 4203700"/>
                    <a:gd name="connsiteY3" fmla="*/ 0 h 3073400"/>
                    <a:gd name="connsiteX4" fmla="*/ 2959100 w 4203700"/>
                    <a:gd name="connsiteY4" fmla="*/ 190500 h 3073400"/>
                    <a:gd name="connsiteX5" fmla="*/ 3695700 w 4203700"/>
                    <a:gd name="connsiteY5" fmla="*/ 647700 h 3073400"/>
                    <a:gd name="connsiteX6" fmla="*/ 4203700 w 4203700"/>
                    <a:gd name="connsiteY6" fmla="*/ 1981200 h 3073400"/>
                    <a:gd name="connsiteX7" fmla="*/ 3098800 w 4203700"/>
                    <a:gd name="connsiteY7" fmla="*/ 2857500 h 3073400"/>
                    <a:gd name="connsiteX8" fmla="*/ 1892300 w 4203700"/>
                    <a:gd name="connsiteY8" fmla="*/ 3073400 h 3073400"/>
                    <a:gd name="connsiteX9" fmla="*/ 584200 w 4203700"/>
                    <a:gd name="connsiteY9" fmla="*/ 2946400 h 3073400"/>
                    <a:gd name="connsiteX10" fmla="*/ 0 w 4203700"/>
                    <a:gd name="connsiteY10" fmla="*/ 2006600 h 3073400"/>
                    <a:gd name="connsiteX0" fmla="*/ 0 w 4203700"/>
                    <a:gd name="connsiteY0" fmla="*/ 2097388 h 3164188"/>
                    <a:gd name="connsiteX1" fmla="*/ 101600 w 4203700"/>
                    <a:gd name="connsiteY1" fmla="*/ 725788 h 3164188"/>
                    <a:gd name="connsiteX2" fmla="*/ 1054100 w 4203700"/>
                    <a:gd name="connsiteY2" fmla="*/ 306688 h 3164188"/>
                    <a:gd name="connsiteX3" fmla="*/ 2044700 w 4203700"/>
                    <a:gd name="connsiteY3" fmla="*/ 90788 h 3164188"/>
                    <a:gd name="connsiteX4" fmla="*/ 2959100 w 4203700"/>
                    <a:gd name="connsiteY4" fmla="*/ 281288 h 3164188"/>
                    <a:gd name="connsiteX5" fmla="*/ 3695700 w 4203700"/>
                    <a:gd name="connsiteY5" fmla="*/ 738488 h 3164188"/>
                    <a:gd name="connsiteX6" fmla="*/ 4203700 w 4203700"/>
                    <a:gd name="connsiteY6" fmla="*/ 2071988 h 3164188"/>
                    <a:gd name="connsiteX7" fmla="*/ 3098800 w 4203700"/>
                    <a:gd name="connsiteY7" fmla="*/ 2948288 h 3164188"/>
                    <a:gd name="connsiteX8" fmla="*/ 1892300 w 4203700"/>
                    <a:gd name="connsiteY8" fmla="*/ 3164188 h 3164188"/>
                    <a:gd name="connsiteX9" fmla="*/ 584200 w 4203700"/>
                    <a:gd name="connsiteY9" fmla="*/ 3037188 h 3164188"/>
                    <a:gd name="connsiteX10" fmla="*/ 0 w 4203700"/>
                    <a:gd name="connsiteY10" fmla="*/ 2097388 h 3164188"/>
                    <a:gd name="connsiteX0" fmla="*/ 0 w 4203700"/>
                    <a:gd name="connsiteY0" fmla="*/ 2146930 h 3213730"/>
                    <a:gd name="connsiteX1" fmla="*/ 101600 w 4203700"/>
                    <a:gd name="connsiteY1" fmla="*/ 775330 h 3213730"/>
                    <a:gd name="connsiteX2" fmla="*/ 1054100 w 4203700"/>
                    <a:gd name="connsiteY2" fmla="*/ 356230 h 3213730"/>
                    <a:gd name="connsiteX3" fmla="*/ 2044700 w 4203700"/>
                    <a:gd name="connsiteY3" fmla="*/ 140330 h 3213730"/>
                    <a:gd name="connsiteX4" fmla="*/ 2959100 w 4203700"/>
                    <a:gd name="connsiteY4" fmla="*/ 330830 h 3213730"/>
                    <a:gd name="connsiteX5" fmla="*/ 3695700 w 4203700"/>
                    <a:gd name="connsiteY5" fmla="*/ 788030 h 3213730"/>
                    <a:gd name="connsiteX6" fmla="*/ 4203700 w 4203700"/>
                    <a:gd name="connsiteY6" fmla="*/ 2121530 h 3213730"/>
                    <a:gd name="connsiteX7" fmla="*/ 3098800 w 4203700"/>
                    <a:gd name="connsiteY7" fmla="*/ 2997830 h 3213730"/>
                    <a:gd name="connsiteX8" fmla="*/ 1892300 w 4203700"/>
                    <a:gd name="connsiteY8" fmla="*/ 3213730 h 3213730"/>
                    <a:gd name="connsiteX9" fmla="*/ 584200 w 4203700"/>
                    <a:gd name="connsiteY9" fmla="*/ 3086730 h 3213730"/>
                    <a:gd name="connsiteX10" fmla="*/ 0 w 4203700"/>
                    <a:gd name="connsiteY10" fmla="*/ 2146930 h 3213730"/>
                    <a:gd name="connsiteX0" fmla="*/ 0 w 4203700"/>
                    <a:gd name="connsiteY0" fmla="*/ 2146930 h 3213730"/>
                    <a:gd name="connsiteX1" fmla="*/ 101600 w 4203700"/>
                    <a:gd name="connsiteY1" fmla="*/ 775330 h 3213730"/>
                    <a:gd name="connsiteX2" fmla="*/ 1054100 w 4203700"/>
                    <a:gd name="connsiteY2" fmla="*/ 356230 h 3213730"/>
                    <a:gd name="connsiteX3" fmla="*/ 2044700 w 4203700"/>
                    <a:gd name="connsiteY3" fmla="*/ 140330 h 3213730"/>
                    <a:gd name="connsiteX4" fmla="*/ 2959100 w 4203700"/>
                    <a:gd name="connsiteY4" fmla="*/ 330830 h 3213730"/>
                    <a:gd name="connsiteX5" fmla="*/ 3695700 w 4203700"/>
                    <a:gd name="connsiteY5" fmla="*/ 788030 h 3213730"/>
                    <a:gd name="connsiteX6" fmla="*/ 4203700 w 4203700"/>
                    <a:gd name="connsiteY6" fmla="*/ 2121530 h 3213730"/>
                    <a:gd name="connsiteX7" fmla="*/ 3098800 w 4203700"/>
                    <a:gd name="connsiteY7" fmla="*/ 2997830 h 3213730"/>
                    <a:gd name="connsiteX8" fmla="*/ 1892300 w 4203700"/>
                    <a:gd name="connsiteY8" fmla="*/ 3213730 h 3213730"/>
                    <a:gd name="connsiteX9" fmla="*/ 584200 w 4203700"/>
                    <a:gd name="connsiteY9" fmla="*/ 3086730 h 3213730"/>
                    <a:gd name="connsiteX10" fmla="*/ 0 w 4203700"/>
                    <a:gd name="connsiteY10" fmla="*/ 2146930 h 3213730"/>
                    <a:gd name="connsiteX0" fmla="*/ 0 w 4203700"/>
                    <a:gd name="connsiteY0" fmla="*/ 2146930 h 3213730"/>
                    <a:gd name="connsiteX1" fmla="*/ 101600 w 4203700"/>
                    <a:gd name="connsiteY1" fmla="*/ 775330 h 3213730"/>
                    <a:gd name="connsiteX2" fmla="*/ 1054100 w 4203700"/>
                    <a:gd name="connsiteY2" fmla="*/ 356230 h 3213730"/>
                    <a:gd name="connsiteX3" fmla="*/ 2044700 w 4203700"/>
                    <a:gd name="connsiteY3" fmla="*/ 140330 h 3213730"/>
                    <a:gd name="connsiteX4" fmla="*/ 2959100 w 4203700"/>
                    <a:gd name="connsiteY4" fmla="*/ 330830 h 3213730"/>
                    <a:gd name="connsiteX5" fmla="*/ 3695700 w 4203700"/>
                    <a:gd name="connsiteY5" fmla="*/ 788030 h 3213730"/>
                    <a:gd name="connsiteX6" fmla="*/ 4203700 w 4203700"/>
                    <a:gd name="connsiteY6" fmla="*/ 2121530 h 3213730"/>
                    <a:gd name="connsiteX7" fmla="*/ 3098800 w 4203700"/>
                    <a:gd name="connsiteY7" fmla="*/ 2997830 h 3213730"/>
                    <a:gd name="connsiteX8" fmla="*/ 1892300 w 4203700"/>
                    <a:gd name="connsiteY8" fmla="*/ 3213730 h 3213730"/>
                    <a:gd name="connsiteX9" fmla="*/ 584200 w 4203700"/>
                    <a:gd name="connsiteY9" fmla="*/ 3086730 h 3213730"/>
                    <a:gd name="connsiteX10" fmla="*/ 0 w 4203700"/>
                    <a:gd name="connsiteY10" fmla="*/ 2146930 h 3213730"/>
                    <a:gd name="connsiteX0" fmla="*/ 0 w 4203700"/>
                    <a:gd name="connsiteY0" fmla="*/ 2146930 h 3213730"/>
                    <a:gd name="connsiteX1" fmla="*/ 101600 w 4203700"/>
                    <a:gd name="connsiteY1" fmla="*/ 775330 h 3213730"/>
                    <a:gd name="connsiteX2" fmla="*/ 1054100 w 4203700"/>
                    <a:gd name="connsiteY2" fmla="*/ 356230 h 3213730"/>
                    <a:gd name="connsiteX3" fmla="*/ 2044700 w 4203700"/>
                    <a:gd name="connsiteY3" fmla="*/ 140330 h 3213730"/>
                    <a:gd name="connsiteX4" fmla="*/ 2959100 w 4203700"/>
                    <a:gd name="connsiteY4" fmla="*/ 330830 h 3213730"/>
                    <a:gd name="connsiteX5" fmla="*/ 3695700 w 4203700"/>
                    <a:gd name="connsiteY5" fmla="*/ 788030 h 3213730"/>
                    <a:gd name="connsiteX6" fmla="*/ 4203700 w 4203700"/>
                    <a:gd name="connsiteY6" fmla="*/ 2121530 h 3213730"/>
                    <a:gd name="connsiteX7" fmla="*/ 3098800 w 4203700"/>
                    <a:gd name="connsiteY7" fmla="*/ 2997830 h 3213730"/>
                    <a:gd name="connsiteX8" fmla="*/ 1892300 w 4203700"/>
                    <a:gd name="connsiteY8" fmla="*/ 3213730 h 3213730"/>
                    <a:gd name="connsiteX9" fmla="*/ 584200 w 4203700"/>
                    <a:gd name="connsiteY9" fmla="*/ 3086730 h 3213730"/>
                    <a:gd name="connsiteX10" fmla="*/ 0 w 4203700"/>
                    <a:gd name="connsiteY10" fmla="*/ 2146930 h 3213730"/>
                    <a:gd name="connsiteX0" fmla="*/ 0 w 4203700"/>
                    <a:gd name="connsiteY0" fmla="*/ 2146930 h 3213730"/>
                    <a:gd name="connsiteX1" fmla="*/ 101600 w 4203700"/>
                    <a:gd name="connsiteY1" fmla="*/ 775330 h 3213730"/>
                    <a:gd name="connsiteX2" fmla="*/ 1054100 w 4203700"/>
                    <a:gd name="connsiteY2" fmla="*/ 356230 h 3213730"/>
                    <a:gd name="connsiteX3" fmla="*/ 2044700 w 4203700"/>
                    <a:gd name="connsiteY3" fmla="*/ 140330 h 3213730"/>
                    <a:gd name="connsiteX4" fmla="*/ 2959100 w 4203700"/>
                    <a:gd name="connsiteY4" fmla="*/ 330830 h 3213730"/>
                    <a:gd name="connsiteX5" fmla="*/ 3695700 w 4203700"/>
                    <a:gd name="connsiteY5" fmla="*/ 788030 h 3213730"/>
                    <a:gd name="connsiteX6" fmla="*/ 4203700 w 4203700"/>
                    <a:gd name="connsiteY6" fmla="*/ 2121530 h 3213730"/>
                    <a:gd name="connsiteX7" fmla="*/ 3098800 w 4203700"/>
                    <a:gd name="connsiteY7" fmla="*/ 2997830 h 3213730"/>
                    <a:gd name="connsiteX8" fmla="*/ 1892300 w 4203700"/>
                    <a:gd name="connsiteY8" fmla="*/ 3213730 h 3213730"/>
                    <a:gd name="connsiteX9" fmla="*/ 584200 w 4203700"/>
                    <a:gd name="connsiteY9" fmla="*/ 3086730 h 3213730"/>
                    <a:gd name="connsiteX10" fmla="*/ 0 w 4203700"/>
                    <a:gd name="connsiteY10" fmla="*/ 2146930 h 3213730"/>
                    <a:gd name="connsiteX0" fmla="*/ 0 w 4203700"/>
                    <a:gd name="connsiteY0" fmla="*/ 2146930 h 3213730"/>
                    <a:gd name="connsiteX1" fmla="*/ 101600 w 4203700"/>
                    <a:gd name="connsiteY1" fmla="*/ 775330 h 3213730"/>
                    <a:gd name="connsiteX2" fmla="*/ 1054100 w 4203700"/>
                    <a:gd name="connsiteY2" fmla="*/ 356230 h 3213730"/>
                    <a:gd name="connsiteX3" fmla="*/ 2044700 w 4203700"/>
                    <a:gd name="connsiteY3" fmla="*/ 140330 h 3213730"/>
                    <a:gd name="connsiteX4" fmla="*/ 2959100 w 4203700"/>
                    <a:gd name="connsiteY4" fmla="*/ 330830 h 3213730"/>
                    <a:gd name="connsiteX5" fmla="*/ 3695700 w 4203700"/>
                    <a:gd name="connsiteY5" fmla="*/ 788030 h 3213730"/>
                    <a:gd name="connsiteX6" fmla="*/ 4203700 w 4203700"/>
                    <a:gd name="connsiteY6" fmla="*/ 2121530 h 3213730"/>
                    <a:gd name="connsiteX7" fmla="*/ 3098800 w 4203700"/>
                    <a:gd name="connsiteY7" fmla="*/ 2997830 h 3213730"/>
                    <a:gd name="connsiteX8" fmla="*/ 1892300 w 4203700"/>
                    <a:gd name="connsiteY8" fmla="*/ 3213730 h 3213730"/>
                    <a:gd name="connsiteX9" fmla="*/ 584200 w 4203700"/>
                    <a:gd name="connsiteY9" fmla="*/ 3086730 h 3213730"/>
                    <a:gd name="connsiteX10" fmla="*/ 0 w 4203700"/>
                    <a:gd name="connsiteY10" fmla="*/ 2146930 h 3213730"/>
                    <a:gd name="connsiteX0" fmla="*/ 0 w 4203700"/>
                    <a:gd name="connsiteY0" fmla="*/ 2146930 h 3213730"/>
                    <a:gd name="connsiteX1" fmla="*/ 101600 w 4203700"/>
                    <a:gd name="connsiteY1" fmla="*/ 775330 h 3213730"/>
                    <a:gd name="connsiteX2" fmla="*/ 1054100 w 4203700"/>
                    <a:gd name="connsiteY2" fmla="*/ 356230 h 3213730"/>
                    <a:gd name="connsiteX3" fmla="*/ 2044700 w 4203700"/>
                    <a:gd name="connsiteY3" fmla="*/ 140330 h 3213730"/>
                    <a:gd name="connsiteX4" fmla="*/ 2959100 w 4203700"/>
                    <a:gd name="connsiteY4" fmla="*/ 330830 h 3213730"/>
                    <a:gd name="connsiteX5" fmla="*/ 3695700 w 4203700"/>
                    <a:gd name="connsiteY5" fmla="*/ 788030 h 3213730"/>
                    <a:gd name="connsiteX6" fmla="*/ 4203700 w 4203700"/>
                    <a:gd name="connsiteY6" fmla="*/ 2121530 h 3213730"/>
                    <a:gd name="connsiteX7" fmla="*/ 3098800 w 4203700"/>
                    <a:gd name="connsiteY7" fmla="*/ 2997830 h 3213730"/>
                    <a:gd name="connsiteX8" fmla="*/ 1892300 w 4203700"/>
                    <a:gd name="connsiteY8" fmla="*/ 3213730 h 3213730"/>
                    <a:gd name="connsiteX9" fmla="*/ 584200 w 4203700"/>
                    <a:gd name="connsiteY9" fmla="*/ 3086730 h 3213730"/>
                    <a:gd name="connsiteX10" fmla="*/ 0 w 4203700"/>
                    <a:gd name="connsiteY10" fmla="*/ 2146930 h 3213730"/>
                    <a:gd name="connsiteX0" fmla="*/ 0 w 4585882"/>
                    <a:gd name="connsiteY0" fmla="*/ 2146930 h 3213730"/>
                    <a:gd name="connsiteX1" fmla="*/ 101600 w 4585882"/>
                    <a:gd name="connsiteY1" fmla="*/ 775330 h 3213730"/>
                    <a:gd name="connsiteX2" fmla="*/ 1054100 w 4585882"/>
                    <a:gd name="connsiteY2" fmla="*/ 356230 h 3213730"/>
                    <a:gd name="connsiteX3" fmla="*/ 2044700 w 4585882"/>
                    <a:gd name="connsiteY3" fmla="*/ 140330 h 3213730"/>
                    <a:gd name="connsiteX4" fmla="*/ 2959100 w 4585882"/>
                    <a:gd name="connsiteY4" fmla="*/ 330830 h 3213730"/>
                    <a:gd name="connsiteX5" fmla="*/ 3695700 w 4585882"/>
                    <a:gd name="connsiteY5" fmla="*/ 788030 h 3213730"/>
                    <a:gd name="connsiteX6" fmla="*/ 4203700 w 4585882"/>
                    <a:gd name="connsiteY6" fmla="*/ 2121530 h 3213730"/>
                    <a:gd name="connsiteX7" fmla="*/ 3098800 w 4585882"/>
                    <a:gd name="connsiteY7" fmla="*/ 2997830 h 3213730"/>
                    <a:gd name="connsiteX8" fmla="*/ 1892300 w 4585882"/>
                    <a:gd name="connsiteY8" fmla="*/ 3213730 h 3213730"/>
                    <a:gd name="connsiteX9" fmla="*/ 584200 w 4585882"/>
                    <a:gd name="connsiteY9" fmla="*/ 3086730 h 3213730"/>
                    <a:gd name="connsiteX10" fmla="*/ 0 w 4585882"/>
                    <a:gd name="connsiteY10" fmla="*/ 2146930 h 3213730"/>
                    <a:gd name="connsiteX0" fmla="*/ 0 w 4570821"/>
                    <a:gd name="connsiteY0" fmla="*/ 2146930 h 3213730"/>
                    <a:gd name="connsiteX1" fmla="*/ 101600 w 4570821"/>
                    <a:gd name="connsiteY1" fmla="*/ 775330 h 3213730"/>
                    <a:gd name="connsiteX2" fmla="*/ 1054100 w 4570821"/>
                    <a:gd name="connsiteY2" fmla="*/ 356230 h 3213730"/>
                    <a:gd name="connsiteX3" fmla="*/ 2044700 w 4570821"/>
                    <a:gd name="connsiteY3" fmla="*/ 140330 h 3213730"/>
                    <a:gd name="connsiteX4" fmla="*/ 2959100 w 4570821"/>
                    <a:gd name="connsiteY4" fmla="*/ 330830 h 3213730"/>
                    <a:gd name="connsiteX5" fmla="*/ 3695700 w 4570821"/>
                    <a:gd name="connsiteY5" fmla="*/ 788030 h 3213730"/>
                    <a:gd name="connsiteX6" fmla="*/ 4203700 w 4570821"/>
                    <a:gd name="connsiteY6" fmla="*/ 2121530 h 3213730"/>
                    <a:gd name="connsiteX7" fmla="*/ 3098800 w 4570821"/>
                    <a:gd name="connsiteY7" fmla="*/ 2997830 h 3213730"/>
                    <a:gd name="connsiteX8" fmla="*/ 1892300 w 4570821"/>
                    <a:gd name="connsiteY8" fmla="*/ 3213730 h 3213730"/>
                    <a:gd name="connsiteX9" fmla="*/ 584200 w 4570821"/>
                    <a:gd name="connsiteY9" fmla="*/ 3086730 h 3213730"/>
                    <a:gd name="connsiteX10" fmla="*/ 0 w 4570821"/>
                    <a:gd name="connsiteY10" fmla="*/ 2146930 h 3213730"/>
                    <a:gd name="connsiteX0" fmla="*/ 0 w 4570821"/>
                    <a:gd name="connsiteY0" fmla="*/ 2146930 h 3213730"/>
                    <a:gd name="connsiteX1" fmla="*/ 101600 w 4570821"/>
                    <a:gd name="connsiteY1" fmla="*/ 775330 h 3213730"/>
                    <a:gd name="connsiteX2" fmla="*/ 1054100 w 4570821"/>
                    <a:gd name="connsiteY2" fmla="*/ 356230 h 3213730"/>
                    <a:gd name="connsiteX3" fmla="*/ 2044700 w 4570821"/>
                    <a:gd name="connsiteY3" fmla="*/ 140330 h 3213730"/>
                    <a:gd name="connsiteX4" fmla="*/ 2959100 w 4570821"/>
                    <a:gd name="connsiteY4" fmla="*/ 330830 h 3213730"/>
                    <a:gd name="connsiteX5" fmla="*/ 3695700 w 4570821"/>
                    <a:gd name="connsiteY5" fmla="*/ 788030 h 3213730"/>
                    <a:gd name="connsiteX6" fmla="*/ 4203700 w 4570821"/>
                    <a:gd name="connsiteY6" fmla="*/ 2121530 h 3213730"/>
                    <a:gd name="connsiteX7" fmla="*/ 3098800 w 4570821"/>
                    <a:gd name="connsiteY7" fmla="*/ 2997830 h 3213730"/>
                    <a:gd name="connsiteX8" fmla="*/ 1892300 w 4570821"/>
                    <a:gd name="connsiteY8" fmla="*/ 3213730 h 3213730"/>
                    <a:gd name="connsiteX9" fmla="*/ 584200 w 4570821"/>
                    <a:gd name="connsiteY9" fmla="*/ 3086730 h 3213730"/>
                    <a:gd name="connsiteX10" fmla="*/ 0 w 4570821"/>
                    <a:gd name="connsiteY10" fmla="*/ 2146930 h 3213730"/>
                    <a:gd name="connsiteX0" fmla="*/ 0 w 4570821"/>
                    <a:gd name="connsiteY0" fmla="*/ 2146930 h 3213730"/>
                    <a:gd name="connsiteX1" fmla="*/ 101600 w 4570821"/>
                    <a:gd name="connsiteY1" fmla="*/ 775330 h 3213730"/>
                    <a:gd name="connsiteX2" fmla="*/ 1054100 w 4570821"/>
                    <a:gd name="connsiteY2" fmla="*/ 356230 h 3213730"/>
                    <a:gd name="connsiteX3" fmla="*/ 2044700 w 4570821"/>
                    <a:gd name="connsiteY3" fmla="*/ 140330 h 3213730"/>
                    <a:gd name="connsiteX4" fmla="*/ 2959100 w 4570821"/>
                    <a:gd name="connsiteY4" fmla="*/ 330830 h 3213730"/>
                    <a:gd name="connsiteX5" fmla="*/ 3695700 w 4570821"/>
                    <a:gd name="connsiteY5" fmla="*/ 788030 h 3213730"/>
                    <a:gd name="connsiteX6" fmla="*/ 4203700 w 4570821"/>
                    <a:gd name="connsiteY6" fmla="*/ 2121530 h 3213730"/>
                    <a:gd name="connsiteX7" fmla="*/ 3098800 w 4570821"/>
                    <a:gd name="connsiteY7" fmla="*/ 2997830 h 3213730"/>
                    <a:gd name="connsiteX8" fmla="*/ 1892300 w 4570821"/>
                    <a:gd name="connsiteY8" fmla="*/ 3213730 h 3213730"/>
                    <a:gd name="connsiteX9" fmla="*/ 584200 w 4570821"/>
                    <a:gd name="connsiteY9" fmla="*/ 3086730 h 3213730"/>
                    <a:gd name="connsiteX10" fmla="*/ 0 w 4570821"/>
                    <a:gd name="connsiteY10" fmla="*/ 2146930 h 3213730"/>
                    <a:gd name="connsiteX0" fmla="*/ 0 w 4570821"/>
                    <a:gd name="connsiteY0" fmla="*/ 2146930 h 3213730"/>
                    <a:gd name="connsiteX1" fmla="*/ 101600 w 4570821"/>
                    <a:gd name="connsiteY1" fmla="*/ 775330 h 3213730"/>
                    <a:gd name="connsiteX2" fmla="*/ 1054100 w 4570821"/>
                    <a:gd name="connsiteY2" fmla="*/ 356230 h 3213730"/>
                    <a:gd name="connsiteX3" fmla="*/ 2044700 w 4570821"/>
                    <a:gd name="connsiteY3" fmla="*/ 140330 h 3213730"/>
                    <a:gd name="connsiteX4" fmla="*/ 2959100 w 4570821"/>
                    <a:gd name="connsiteY4" fmla="*/ 330830 h 3213730"/>
                    <a:gd name="connsiteX5" fmla="*/ 3695700 w 4570821"/>
                    <a:gd name="connsiteY5" fmla="*/ 788030 h 3213730"/>
                    <a:gd name="connsiteX6" fmla="*/ 4203700 w 4570821"/>
                    <a:gd name="connsiteY6" fmla="*/ 2121530 h 3213730"/>
                    <a:gd name="connsiteX7" fmla="*/ 3098800 w 4570821"/>
                    <a:gd name="connsiteY7" fmla="*/ 2997830 h 3213730"/>
                    <a:gd name="connsiteX8" fmla="*/ 1892300 w 4570821"/>
                    <a:gd name="connsiteY8" fmla="*/ 3213730 h 3213730"/>
                    <a:gd name="connsiteX9" fmla="*/ 584200 w 4570821"/>
                    <a:gd name="connsiteY9" fmla="*/ 3086730 h 3213730"/>
                    <a:gd name="connsiteX10" fmla="*/ 0 w 4570821"/>
                    <a:gd name="connsiteY10" fmla="*/ 2146930 h 3213730"/>
                    <a:gd name="connsiteX0" fmla="*/ 0 w 4570821"/>
                    <a:gd name="connsiteY0" fmla="*/ 2146930 h 3213730"/>
                    <a:gd name="connsiteX1" fmla="*/ 101600 w 4570821"/>
                    <a:gd name="connsiteY1" fmla="*/ 775330 h 3213730"/>
                    <a:gd name="connsiteX2" fmla="*/ 1054100 w 4570821"/>
                    <a:gd name="connsiteY2" fmla="*/ 356230 h 3213730"/>
                    <a:gd name="connsiteX3" fmla="*/ 2044700 w 4570821"/>
                    <a:gd name="connsiteY3" fmla="*/ 140330 h 3213730"/>
                    <a:gd name="connsiteX4" fmla="*/ 2959100 w 4570821"/>
                    <a:gd name="connsiteY4" fmla="*/ 330830 h 3213730"/>
                    <a:gd name="connsiteX5" fmla="*/ 3695700 w 4570821"/>
                    <a:gd name="connsiteY5" fmla="*/ 788030 h 3213730"/>
                    <a:gd name="connsiteX6" fmla="*/ 4203700 w 4570821"/>
                    <a:gd name="connsiteY6" fmla="*/ 2121530 h 3213730"/>
                    <a:gd name="connsiteX7" fmla="*/ 3098800 w 4570821"/>
                    <a:gd name="connsiteY7" fmla="*/ 2997830 h 3213730"/>
                    <a:gd name="connsiteX8" fmla="*/ 1892300 w 4570821"/>
                    <a:gd name="connsiteY8" fmla="*/ 3213730 h 3213730"/>
                    <a:gd name="connsiteX9" fmla="*/ 584200 w 4570821"/>
                    <a:gd name="connsiteY9" fmla="*/ 3086730 h 3213730"/>
                    <a:gd name="connsiteX10" fmla="*/ 0 w 4570821"/>
                    <a:gd name="connsiteY10" fmla="*/ 2146930 h 3213730"/>
                    <a:gd name="connsiteX0" fmla="*/ 0 w 4570821"/>
                    <a:gd name="connsiteY0" fmla="*/ 2146930 h 3391660"/>
                    <a:gd name="connsiteX1" fmla="*/ 101600 w 4570821"/>
                    <a:gd name="connsiteY1" fmla="*/ 775330 h 3391660"/>
                    <a:gd name="connsiteX2" fmla="*/ 1054100 w 4570821"/>
                    <a:gd name="connsiteY2" fmla="*/ 356230 h 3391660"/>
                    <a:gd name="connsiteX3" fmla="*/ 2044700 w 4570821"/>
                    <a:gd name="connsiteY3" fmla="*/ 140330 h 3391660"/>
                    <a:gd name="connsiteX4" fmla="*/ 2959100 w 4570821"/>
                    <a:gd name="connsiteY4" fmla="*/ 330830 h 3391660"/>
                    <a:gd name="connsiteX5" fmla="*/ 3695700 w 4570821"/>
                    <a:gd name="connsiteY5" fmla="*/ 788030 h 3391660"/>
                    <a:gd name="connsiteX6" fmla="*/ 4203700 w 4570821"/>
                    <a:gd name="connsiteY6" fmla="*/ 2121530 h 3391660"/>
                    <a:gd name="connsiteX7" fmla="*/ 3098800 w 4570821"/>
                    <a:gd name="connsiteY7" fmla="*/ 2997830 h 3391660"/>
                    <a:gd name="connsiteX8" fmla="*/ 1892300 w 4570821"/>
                    <a:gd name="connsiteY8" fmla="*/ 3213730 h 3391660"/>
                    <a:gd name="connsiteX9" fmla="*/ 584200 w 4570821"/>
                    <a:gd name="connsiteY9" fmla="*/ 3086730 h 3391660"/>
                    <a:gd name="connsiteX10" fmla="*/ 0 w 4570821"/>
                    <a:gd name="connsiteY10" fmla="*/ 2146930 h 3391660"/>
                    <a:gd name="connsiteX0" fmla="*/ 0 w 4570821"/>
                    <a:gd name="connsiteY0" fmla="*/ 2146930 h 3691815"/>
                    <a:gd name="connsiteX1" fmla="*/ 101600 w 4570821"/>
                    <a:gd name="connsiteY1" fmla="*/ 775330 h 3691815"/>
                    <a:gd name="connsiteX2" fmla="*/ 1054100 w 4570821"/>
                    <a:gd name="connsiteY2" fmla="*/ 356230 h 3691815"/>
                    <a:gd name="connsiteX3" fmla="*/ 2044700 w 4570821"/>
                    <a:gd name="connsiteY3" fmla="*/ 140330 h 3691815"/>
                    <a:gd name="connsiteX4" fmla="*/ 2959100 w 4570821"/>
                    <a:gd name="connsiteY4" fmla="*/ 330830 h 3691815"/>
                    <a:gd name="connsiteX5" fmla="*/ 3695700 w 4570821"/>
                    <a:gd name="connsiteY5" fmla="*/ 788030 h 3691815"/>
                    <a:gd name="connsiteX6" fmla="*/ 4203700 w 4570821"/>
                    <a:gd name="connsiteY6" fmla="*/ 2121530 h 3691815"/>
                    <a:gd name="connsiteX7" fmla="*/ 3098800 w 4570821"/>
                    <a:gd name="connsiteY7" fmla="*/ 2997830 h 3691815"/>
                    <a:gd name="connsiteX8" fmla="*/ 1892300 w 4570821"/>
                    <a:gd name="connsiteY8" fmla="*/ 3213730 h 3691815"/>
                    <a:gd name="connsiteX9" fmla="*/ 584200 w 4570821"/>
                    <a:gd name="connsiteY9" fmla="*/ 3086730 h 3691815"/>
                    <a:gd name="connsiteX10" fmla="*/ 0 w 4570821"/>
                    <a:gd name="connsiteY10" fmla="*/ 2146930 h 3691815"/>
                    <a:gd name="connsiteX0" fmla="*/ 0 w 4570821"/>
                    <a:gd name="connsiteY0" fmla="*/ 2146930 h 3667856"/>
                    <a:gd name="connsiteX1" fmla="*/ 101600 w 4570821"/>
                    <a:gd name="connsiteY1" fmla="*/ 775330 h 3667856"/>
                    <a:gd name="connsiteX2" fmla="*/ 1054100 w 4570821"/>
                    <a:gd name="connsiteY2" fmla="*/ 356230 h 3667856"/>
                    <a:gd name="connsiteX3" fmla="*/ 2044700 w 4570821"/>
                    <a:gd name="connsiteY3" fmla="*/ 140330 h 3667856"/>
                    <a:gd name="connsiteX4" fmla="*/ 2959100 w 4570821"/>
                    <a:gd name="connsiteY4" fmla="*/ 330830 h 3667856"/>
                    <a:gd name="connsiteX5" fmla="*/ 3695700 w 4570821"/>
                    <a:gd name="connsiteY5" fmla="*/ 788030 h 3667856"/>
                    <a:gd name="connsiteX6" fmla="*/ 4203700 w 4570821"/>
                    <a:gd name="connsiteY6" fmla="*/ 2121530 h 3667856"/>
                    <a:gd name="connsiteX7" fmla="*/ 3098800 w 4570821"/>
                    <a:gd name="connsiteY7" fmla="*/ 2997830 h 3667856"/>
                    <a:gd name="connsiteX8" fmla="*/ 1892300 w 4570821"/>
                    <a:gd name="connsiteY8" fmla="*/ 3213730 h 3667856"/>
                    <a:gd name="connsiteX9" fmla="*/ 584200 w 4570821"/>
                    <a:gd name="connsiteY9" fmla="*/ 3086730 h 3667856"/>
                    <a:gd name="connsiteX10" fmla="*/ 0 w 4570821"/>
                    <a:gd name="connsiteY10" fmla="*/ 2146930 h 3667856"/>
                    <a:gd name="connsiteX0" fmla="*/ 0 w 4570821"/>
                    <a:gd name="connsiteY0" fmla="*/ 2146930 h 3694839"/>
                    <a:gd name="connsiteX1" fmla="*/ 101600 w 4570821"/>
                    <a:gd name="connsiteY1" fmla="*/ 775330 h 3694839"/>
                    <a:gd name="connsiteX2" fmla="*/ 1054100 w 4570821"/>
                    <a:gd name="connsiteY2" fmla="*/ 356230 h 3694839"/>
                    <a:gd name="connsiteX3" fmla="*/ 2044700 w 4570821"/>
                    <a:gd name="connsiteY3" fmla="*/ 140330 h 3694839"/>
                    <a:gd name="connsiteX4" fmla="*/ 2959100 w 4570821"/>
                    <a:gd name="connsiteY4" fmla="*/ 330830 h 3694839"/>
                    <a:gd name="connsiteX5" fmla="*/ 3695700 w 4570821"/>
                    <a:gd name="connsiteY5" fmla="*/ 788030 h 3694839"/>
                    <a:gd name="connsiteX6" fmla="*/ 4203700 w 4570821"/>
                    <a:gd name="connsiteY6" fmla="*/ 2121530 h 3694839"/>
                    <a:gd name="connsiteX7" fmla="*/ 3098800 w 4570821"/>
                    <a:gd name="connsiteY7" fmla="*/ 2997830 h 3694839"/>
                    <a:gd name="connsiteX8" fmla="*/ 1892300 w 4570821"/>
                    <a:gd name="connsiteY8" fmla="*/ 3213730 h 3694839"/>
                    <a:gd name="connsiteX9" fmla="*/ 584200 w 4570821"/>
                    <a:gd name="connsiteY9" fmla="*/ 3086730 h 3694839"/>
                    <a:gd name="connsiteX10" fmla="*/ 0 w 4570821"/>
                    <a:gd name="connsiteY10" fmla="*/ 2146930 h 3694839"/>
                    <a:gd name="connsiteX0" fmla="*/ 0 w 4570821"/>
                    <a:gd name="connsiteY0" fmla="*/ 2146930 h 3694839"/>
                    <a:gd name="connsiteX1" fmla="*/ 101600 w 4570821"/>
                    <a:gd name="connsiteY1" fmla="*/ 775330 h 3694839"/>
                    <a:gd name="connsiteX2" fmla="*/ 1054100 w 4570821"/>
                    <a:gd name="connsiteY2" fmla="*/ 356230 h 3694839"/>
                    <a:gd name="connsiteX3" fmla="*/ 2044700 w 4570821"/>
                    <a:gd name="connsiteY3" fmla="*/ 140330 h 3694839"/>
                    <a:gd name="connsiteX4" fmla="*/ 2959100 w 4570821"/>
                    <a:gd name="connsiteY4" fmla="*/ 330830 h 3694839"/>
                    <a:gd name="connsiteX5" fmla="*/ 3695700 w 4570821"/>
                    <a:gd name="connsiteY5" fmla="*/ 788030 h 3694839"/>
                    <a:gd name="connsiteX6" fmla="*/ 4203700 w 4570821"/>
                    <a:gd name="connsiteY6" fmla="*/ 2121530 h 3694839"/>
                    <a:gd name="connsiteX7" fmla="*/ 3098800 w 4570821"/>
                    <a:gd name="connsiteY7" fmla="*/ 2997830 h 3694839"/>
                    <a:gd name="connsiteX8" fmla="*/ 1892300 w 4570821"/>
                    <a:gd name="connsiteY8" fmla="*/ 3213730 h 3694839"/>
                    <a:gd name="connsiteX9" fmla="*/ 584200 w 4570821"/>
                    <a:gd name="connsiteY9" fmla="*/ 3086730 h 3694839"/>
                    <a:gd name="connsiteX10" fmla="*/ 0 w 4570821"/>
                    <a:gd name="connsiteY10" fmla="*/ 2146930 h 3694839"/>
                    <a:gd name="connsiteX0" fmla="*/ 0 w 4570821"/>
                    <a:gd name="connsiteY0" fmla="*/ 2146930 h 3694839"/>
                    <a:gd name="connsiteX1" fmla="*/ 101600 w 4570821"/>
                    <a:gd name="connsiteY1" fmla="*/ 775330 h 3694839"/>
                    <a:gd name="connsiteX2" fmla="*/ 1054100 w 4570821"/>
                    <a:gd name="connsiteY2" fmla="*/ 356230 h 3694839"/>
                    <a:gd name="connsiteX3" fmla="*/ 2044700 w 4570821"/>
                    <a:gd name="connsiteY3" fmla="*/ 140330 h 3694839"/>
                    <a:gd name="connsiteX4" fmla="*/ 2959100 w 4570821"/>
                    <a:gd name="connsiteY4" fmla="*/ 330830 h 3694839"/>
                    <a:gd name="connsiteX5" fmla="*/ 3695700 w 4570821"/>
                    <a:gd name="connsiteY5" fmla="*/ 788030 h 3694839"/>
                    <a:gd name="connsiteX6" fmla="*/ 4203700 w 4570821"/>
                    <a:gd name="connsiteY6" fmla="*/ 2121530 h 3694839"/>
                    <a:gd name="connsiteX7" fmla="*/ 3098800 w 4570821"/>
                    <a:gd name="connsiteY7" fmla="*/ 2997830 h 3694839"/>
                    <a:gd name="connsiteX8" fmla="*/ 1892300 w 4570821"/>
                    <a:gd name="connsiteY8" fmla="*/ 3213730 h 3694839"/>
                    <a:gd name="connsiteX9" fmla="*/ 584200 w 4570821"/>
                    <a:gd name="connsiteY9" fmla="*/ 3086730 h 3694839"/>
                    <a:gd name="connsiteX10" fmla="*/ 0 w 4570821"/>
                    <a:gd name="connsiteY10" fmla="*/ 2146930 h 3694839"/>
                    <a:gd name="connsiteX0" fmla="*/ 0 w 4570821"/>
                    <a:gd name="connsiteY0" fmla="*/ 2146930 h 3694839"/>
                    <a:gd name="connsiteX1" fmla="*/ 101600 w 4570821"/>
                    <a:gd name="connsiteY1" fmla="*/ 775330 h 3694839"/>
                    <a:gd name="connsiteX2" fmla="*/ 1054100 w 4570821"/>
                    <a:gd name="connsiteY2" fmla="*/ 356230 h 3694839"/>
                    <a:gd name="connsiteX3" fmla="*/ 2044700 w 4570821"/>
                    <a:gd name="connsiteY3" fmla="*/ 140330 h 3694839"/>
                    <a:gd name="connsiteX4" fmla="*/ 2959100 w 4570821"/>
                    <a:gd name="connsiteY4" fmla="*/ 330830 h 3694839"/>
                    <a:gd name="connsiteX5" fmla="*/ 3695700 w 4570821"/>
                    <a:gd name="connsiteY5" fmla="*/ 788030 h 3694839"/>
                    <a:gd name="connsiteX6" fmla="*/ 4203700 w 4570821"/>
                    <a:gd name="connsiteY6" fmla="*/ 2121530 h 3694839"/>
                    <a:gd name="connsiteX7" fmla="*/ 3098800 w 4570821"/>
                    <a:gd name="connsiteY7" fmla="*/ 2997830 h 3694839"/>
                    <a:gd name="connsiteX8" fmla="*/ 1892300 w 4570821"/>
                    <a:gd name="connsiteY8" fmla="*/ 3213730 h 3694839"/>
                    <a:gd name="connsiteX9" fmla="*/ 584200 w 4570821"/>
                    <a:gd name="connsiteY9" fmla="*/ 3086730 h 3694839"/>
                    <a:gd name="connsiteX10" fmla="*/ 0 w 4570821"/>
                    <a:gd name="connsiteY10" fmla="*/ 2146930 h 3694839"/>
                    <a:gd name="connsiteX0" fmla="*/ 98681 w 4669502"/>
                    <a:gd name="connsiteY0" fmla="*/ 2146930 h 3694839"/>
                    <a:gd name="connsiteX1" fmla="*/ 200281 w 4669502"/>
                    <a:gd name="connsiteY1" fmla="*/ 775330 h 3694839"/>
                    <a:gd name="connsiteX2" fmla="*/ 1152781 w 4669502"/>
                    <a:gd name="connsiteY2" fmla="*/ 356230 h 3694839"/>
                    <a:gd name="connsiteX3" fmla="*/ 2143381 w 4669502"/>
                    <a:gd name="connsiteY3" fmla="*/ 140330 h 3694839"/>
                    <a:gd name="connsiteX4" fmla="*/ 3057781 w 4669502"/>
                    <a:gd name="connsiteY4" fmla="*/ 330830 h 3694839"/>
                    <a:gd name="connsiteX5" fmla="*/ 3794381 w 4669502"/>
                    <a:gd name="connsiteY5" fmla="*/ 788030 h 3694839"/>
                    <a:gd name="connsiteX6" fmla="*/ 4302381 w 4669502"/>
                    <a:gd name="connsiteY6" fmla="*/ 2121530 h 3694839"/>
                    <a:gd name="connsiteX7" fmla="*/ 3197481 w 4669502"/>
                    <a:gd name="connsiteY7" fmla="*/ 2997830 h 3694839"/>
                    <a:gd name="connsiteX8" fmla="*/ 1990981 w 4669502"/>
                    <a:gd name="connsiteY8" fmla="*/ 3213730 h 3694839"/>
                    <a:gd name="connsiteX9" fmla="*/ 682881 w 4669502"/>
                    <a:gd name="connsiteY9" fmla="*/ 3086730 h 3694839"/>
                    <a:gd name="connsiteX10" fmla="*/ 98681 w 4669502"/>
                    <a:gd name="connsiteY10" fmla="*/ 2146930 h 3694839"/>
                    <a:gd name="connsiteX0" fmla="*/ 244057 w 4814878"/>
                    <a:gd name="connsiteY0" fmla="*/ 2146930 h 3694839"/>
                    <a:gd name="connsiteX1" fmla="*/ 345657 w 4814878"/>
                    <a:gd name="connsiteY1" fmla="*/ 775330 h 3694839"/>
                    <a:gd name="connsiteX2" fmla="*/ 1298157 w 4814878"/>
                    <a:gd name="connsiteY2" fmla="*/ 356230 h 3694839"/>
                    <a:gd name="connsiteX3" fmla="*/ 2288757 w 4814878"/>
                    <a:gd name="connsiteY3" fmla="*/ 140330 h 3694839"/>
                    <a:gd name="connsiteX4" fmla="*/ 3203157 w 4814878"/>
                    <a:gd name="connsiteY4" fmla="*/ 330830 h 3694839"/>
                    <a:gd name="connsiteX5" fmla="*/ 3939757 w 4814878"/>
                    <a:gd name="connsiteY5" fmla="*/ 788030 h 3694839"/>
                    <a:gd name="connsiteX6" fmla="*/ 4447757 w 4814878"/>
                    <a:gd name="connsiteY6" fmla="*/ 2121530 h 3694839"/>
                    <a:gd name="connsiteX7" fmla="*/ 3342857 w 4814878"/>
                    <a:gd name="connsiteY7" fmla="*/ 2997830 h 3694839"/>
                    <a:gd name="connsiteX8" fmla="*/ 2136357 w 4814878"/>
                    <a:gd name="connsiteY8" fmla="*/ 3213730 h 3694839"/>
                    <a:gd name="connsiteX9" fmla="*/ 828257 w 4814878"/>
                    <a:gd name="connsiteY9" fmla="*/ 3086730 h 3694839"/>
                    <a:gd name="connsiteX10" fmla="*/ 244057 w 4814878"/>
                    <a:gd name="connsiteY10" fmla="*/ 2146930 h 3694839"/>
                    <a:gd name="connsiteX0" fmla="*/ 454104 w 5024925"/>
                    <a:gd name="connsiteY0" fmla="*/ 2146930 h 3694839"/>
                    <a:gd name="connsiteX1" fmla="*/ 555704 w 5024925"/>
                    <a:gd name="connsiteY1" fmla="*/ 775330 h 3694839"/>
                    <a:gd name="connsiteX2" fmla="*/ 1508204 w 5024925"/>
                    <a:gd name="connsiteY2" fmla="*/ 356230 h 3694839"/>
                    <a:gd name="connsiteX3" fmla="*/ 2498804 w 5024925"/>
                    <a:gd name="connsiteY3" fmla="*/ 140330 h 3694839"/>
                    <a:gd name="connsiteX4" fmla="*/ 3413204 w 5024925"/>
                    <a:gd name="connsiteY4" fmla="*/ 330830 h 3694839"/>
                    <a:gd name="connsiteX5" fmla="*/ 4149804 w 5024925"/>
                    <a:gd name="connsiteY5" fmla="*/ 788030 h 3694839"/>
                    <a:gd name="connsiteX6" fmla="*/ 4657804 w 5024925"/>
                    <a:gd name="connsiteY6" fmla="*/ 2121530 h 3694839"/>
                    <a:gd name="connsiteX7" fmla="*/ 3552904 w 5024925"/>
                    <a:gd name="connsiteY7" fmla="*/ 2997830 h 3694839"/>
                    <a:gd name="connsiteX8" fmla="*/ 2346404 w 5024925"/>
                    <a:gd name="connsiteY8" fmla="*/ 3213730 h 3694839"/>
                    <a:gd name="connsiteX9" fmla="*/ 1038304 w 5024925"/>
                    <a:gd name="connsiteY9" fmla="*/ 3086730 h 3694839"/>
                    <a:gd name="connsiteX10" fmla="*/ 454104 w 5024925"/>
                    <a:gd name="connsiteY10" fmla="*/ 2146930 h 3694839"/>
                    <a:gd name="connsiteX0" fmla="*/ 488347 w 5059168"/>
                    <a:gd name="connsiteY0" fmla="*/ 2146930 h 3694839"/>
                    <a:gd name="connsiteX1" fmla="*/ 589947 w 5059168"/>
                    <a:gd name="connsiteY1" fmla="*/ 775330 h 3694839"/>
                    <a:gd name="connsiteX2" fmla="*/ 1542447 w 5059168"/>
                    <a:gd name="connsiteY2" fmla="*/ 356230 h 3694839"/>
                    <a:gd name="connsiteX3" fmla="*/ 2533047 w 5059168"/>
                    <a:gd name="connsiteY3" fmla="*/ 140330 h 3694839"/>
                    <a:gd name="connsiteX4" fmla="*/ 3447447 w 5059168"/>
                    <a:gd name="connsiteY4" fmla="*/ 330830 h 3694839"/>
                    <a:gd name="connsiteX5" fmla="*/ 4184047 w 5059168"/>
                    <a:gd name="connsiteY5" fmla="*/ 788030 h 3694839"/>
                    <a:gd name="connsiteX6" fmla="*/ 4692047 w 5059168"/>
                    <a:gd name="connsiteY6" fmla="*/ 2121530 h 3694839"/>
                    <a:gd name="connsiteX7" fmla="*/ 3587147 w 5059168"/>
                    <a:gd name="connsiteY7" fmla="*/ 2997830 h 3694839"/>
                    <a:gd name="connsiteX8" fmla="*/ 2380647 w 5059168"/>
                    <a:gd name="connsiteY8" fmla="*/ 3213730 h 3694839"/>
                    <a:gd name="connsiteX9" fmla="*/ 1072547 w 5059168"/>
                    <a:gd name="connsiteY9" fmla="*/ 3086730 h 3694839"/>
                    <a:gd name="connsiteX10" fmla="*/ 488347 w 5059168"/>
                    <a:gd name="connsiteY10" fmla="*/ 2146930 h 3694839"/>
                    <a:gd name="connsiteX0" fmla="*/ 488347 w 5059168"/>
                    <a:gd name="connsiteY0" fmla="*/ 2146930 h 3694839"/>
                    <a:gd name="connsiteX1" fmla="*/ 589947 w 5059168"/>
                    <a:gd name="connsiteY1" fmla="*/ 775330 h 3694839"/>
                    <a:gd name="connsiteX2" fmla="*/ 1542447 w 5059168"/>
                    <a:gd name="connsiteY2" fmla="*/ 356230 h 3694839"/>
                    <a:gd name="connsiteX3" fmla="*/ 2533047 w 5059168"/>
                    <a:gd name="connsiteY3" fmla="*/ 140330 h 3694839"/>
                    <a:gd name="connsiteX4" fmla="*/ 3447447 w 5059168"/>
                    <a:gd name="connsiteY4" fmla="*/ 330830 h 3694839"/>
                    <a:gd name="connsiteX5" fmla="*/ 4184047 w 5059168"/>
                    <a:gd name="connsiteY5" fmla="*/ 788030 h 3694839"/>
                    <a:gd name="connsiteX6" fmla="*/ 4692047 w 5059168"/>
                    <a:gd name="connsiteY6" fmla="*/ 2121530 h 3694839"/>
                    <a:gd name="connsiteX7" fmla="*/ 3587147 w 5059168"/>
                    <a:gd name="connsiteY7" fmla="*/ 2997830 h 3694839"/>
                    <a:gd name="connsiteX8" fmla="*/ 2380647 w 5059168"/>
                    <a:gd name="connsiteY8" fmla="*/ 3213730 h 3694839"/>
                    <a:gd name="connsiteX9" fmla="*/ 1072547 w 5059168"/>
                    <a:gd name="connsiteY9" fmla="*/ 3086730 h 3694839"/>
                    <a:gd name="connsiteX10" fmla="*/ 488347 w 5059168"/>
                    <a:gd name="connsiteY10" fmla="*/ 2146930 h 3694839"/>
                    <a:gd name="connsiteX0" fmla="*/ 488347 w 5059168"/>
                    <a:gd name="connsiteY0" fmla="*/ 2146930 h 3694839"/>
                    <a:gd name="connsiteX1" fmla="*/ 589947 w 5059168"/>
                    <a:gd name="connsiteY1" fmla="*/ 775330 h 3694839"/>
                    <a:gd name="connsiteX2" fmla="*/ 1542447 w 5059168"/>
                    <a:gd name="connsiteY2" fmla="*/ 356230 h 3694839"/>
                    <a:gd name="connsiteX3" fmla="*/ 2533047 w 5059168"/>
                    <a:gd name="connsiteY3" fmla="*/ 140330 h 3694839"/>
                    <a:gd name="connsiteX4" fmla="*/ 3447447 w 5059168"/>
                    <a:gd name="connsiteY4" fmla="*/ 330830 h 3694839"/>
                    <a:gd name="connsiteX5" fmla="*/ 4184047 w 5059168"/>
                    <a:gd name="connsiteY5" fmla="*/ 788030 h 3694839"/>
                    <a:gd name="connsiteX6" fmla="*/ 4692047 w 5059168"/>
                    <a:gd name="connsiteY6" fmla="*/ 2121530 h 3694839"/>
                    <a:gd name="connsiteX7" fmla="*/ 3587147 w 5059168"/>
                    <a:gd name="connsiteY7" fmla="*/ 2997830 h 3694839"/>
                    <a:gd name="connsiteX8" fmla="*/ 2380647 w 5059168"/>
                    <a:gd name="connsiteY8" fmla="*/ 3213730 h 3694839"/>
                    <a:gd name="connsiteX9" fmla="*/ 1072547 w 5059168"/>
                    <a:gd name="connsiteY9" fmla="*/ 3086730 h 3694839"/>
                    <a:gd name="connsiteX10" fmla="*/ 488347 w 5059168"/>
                    <a:gd name="connsiteY10" fmla="*/ 2146930 h 3694839"/>
                    <a:gd name="connsiteX0" fmla="*/ 518386 w 5089207"/>
                    <a:gd name="connsiteY0" fmla="*/ 2146930 h 3694839"/>
                    <a:gd name="connsiteX1" fmla="*/ 619986 w 5089207"/>
                    <a:gd name="connsiteY1" fmla="*/ 775330 h 3694839"/>
                    <a:gd name="connsiteX2" fmla="*/ 1572486 w 5089207"/>
                    <a:gd name="connsiteY2" fmla="*/ 356230 h 3694839"/>
                    <a:gd name="connsiteX3" fmla="*/ 2563086 w 5089207"/>
                    <a:gd name="connsiteY3" fmla="*/ 140330 h 3694839"/>
                    <a:gd name="connsiteX4" fmla="*/ 3477486 w 5089207"/>
                    <a:gd name="connsiteY4" fmla="*/ 330830 h 3694839"/>
                    <a:gd name="connsiteX5" fmla="*/ 4214086 w 5089207"/>
                    <a:gd name="connsiteY5" fmla="*/ 788030 h 3694839"/>
                    <a:gd name="connsiteX6" fmla="*/ 4722086 w 5089207"/>
                    <a:gd name="connsiteY6" fmla="*/ 2121530 h 3694839"/>
                    <a:gd name="connsiteX7" fmla="*/ 3617186 w 5089207"/>
                    <a:gd name="connsiteY7" fmla="*/ 2997830 h 3694839"/>
                    <a:gd name="connsiteX8" fmla="*/ 2410686 w 5089207"/>
                    <a:gd name="connsiteY8" fmla="*/ 3213730 h 3694839"/>
                    <a:gd name="connsiteX9" fmla="*/ 1102586 w 5089207"/>
                    <a:gd name="connsiteY9" fmla="*/ 3086730 h 3694839"/>
                    <a:gd name="connsiteX10" fmla="*/ 518386 w 5089207"/>
                    <a:gd name="connsiteY10" fmla="*/ 2146930 h 3694839"/>
                    <a:gd name="connsiteX0" fmla="*/ 479570 w 5050391"/>
                    <a:gd name="connsiteY0" fmla="*/ 2146930 h 3694839"/>
                    <a:gd name="connsiteX1" fmla="*/ 581170 w 5050391"/>
                    <a:gd name="connsiteY1" fmla="*/ 775330 h 3694839"/>
                    <a:gd name="connsiteX2" fmla="*/ 1533670 w 5050391"/>
                    <a:gd name="connsiteY2" fmla="*/ 356230 h 3694839"/>
                    <a:gd name="connsiteX3" fmla="*/ 2524270 w 5050391"/>
                    <a:gd name="connsiteY3" fmla="*/ 140330 h 3694839"/>
                    <a:gd name="connsiteX4" fmla="*/ 3438670 w 5050391"/>
                    <a:gd name="connsiteY4" fmla="*/ 330830 h 3694839"/>
                    <a:gd name="connsiteX5" fmla="*/ 4175270 w 5050391"/>
                    <a:gd name="connsiteY5" fmla="*/ 788030 h 3694839"/>
                    <a:gd name="connsiteX6" fmla="*/ 4683270 w 5050391"/>
                    <a:gd name="connsiteY6" fmla="*/ 2121530 h 3694839"/>
                    <a:gd name="connsiteX7" fmla="*/ 3578370 w 5050391"/>
                    <a:gd name="connsiteY7" fmla="*/ 2997830 h 3694839"/>
                    <a:gd name="connsiteX8" fmla="*/ 2371870 w 5050391"/>
                    <a:gd name="connsiteY8" fmla="*/ 3213730 h 3694839"/>
                    <a:gd name="connsiteX9" fmla="*/ 1063770 w 5050391"/>
                    <a:gd name="connsiteY9" fmla="*/ 3086730 h 3694839"/>
                    <a:gd name="connsiteX10" fmla="*/ 479570 w 5050391"/>
                    <a:gd name="connsiteY10" fmla="*/ 2146930 h 3694839"/>
                    <a:gd name="connsiteX0" fmla="*/ 475396 w 5046217"/>
                    <a:gd name="connsiteY0" fmla="*/ 2146930 h 3694839"/>
                    <a:gd name="connsiteX1" fmla="*/ 576996 w 5046217"/>
                    <a:gd name="connsiteY1" fmla="*/ 775330 h 3694839"/>
                    <a:gd name="connsiteX2" fmla="*/ 1529496 w 5046217"/>
                    <a:gd name="connsiteY2" fmla="*/ 356230 h 3694839"/>
                    <a:gd name="connsiteX3" fmla="*/ 2520096 w 5046217"/>
                    <a:gd name="connsiteY3" fmla="*/ 140330 h 3694839"/>
                    <a:gd name="connsiteX4" fmla="*/ 3434496 w 5046217"/>
                    <a:gd name="connsiteY4" fmla="*/ 330830 h 3694839"/>
                    <a:gd name="connsiteX5" fmla="*/ 4171096 w 5046217"/>
                    <a:gd name="connsiteY5" fmla="*/ 788030 h 3694839"/>
                    <a:gd name="connsiteX6" fmla="*/ 4679096 w 5046217"/>
                    <a:gd name="connsiteY6" fmla="*/ 2121530 h 3694839"/>
                    <a:gd name="connsiteX7" fmla="*/ 3574196 w 5046217"/>
                    <a:gd name="connsiteY7" fmla="*/ 2997830 h 3694839"/>
                    <a:gd name="connsiteX8" fmla="*/ 2367696 w 5046217"/>
                    <a:gd name="connsiteY8" fmla="*/ 3213730 h 3694839"/>
                    <a:gd name="connsiteX9" fmla="*/ 1059596 w 5046217"/>
                    <a:gd name="connsiteY9" fmla="*/ 3086730 h 3694839"/>
                    <a:gd name="connsiteX10" fmla="*/ 475396 w 5046217"/>
                    <a:gd name="connsiteY10" fmla="*/ 2146930 h 3694839"/>
                    <a:gd name="connsiteX0" fmla="*/ 475396 w 5046217"/>
                    <a:gd name="connsiteY0" fmla="*/ 2146930 h 3694839"/>
                    <a:gd name="connsiteX1" fmla="*/ 576996 w 5046217"/>
                    <a:gd name="connsiteY1" fmla="*/ 775330 h 3694839"/>
                    <a:gd name="connsiteX2" fmla="*/ 1529496 w 5046217"/>
                    <a:gd name="connsiteY2" fmla="*/ 356230 h 3694839"/>
                    <a:gd name="connsiteX3" fmla="*/ 2520096 w 5046217"/>
                    <a:gd name="connsiteY3" fmla="*/ 140330 h 3694839"/>
                    <a:gd name="connsiteX4" fmla="*/ 3434496 w 5046217"/>
                    <a:gd name="connsiteY4" fmla="*/ 330830 h 3694839"/>
                    <a:gd name="connsiteX5" fmla="*/ 4171096 w 5046217"/>
                    <a:gd name="connsiteY5" fmla="*/ 788030 h 3694839"/>
                    <a:gd name="connsiteX6" fmla="*/ 4679096 w 5046217"/>
                    <a:gd name="connsiteY6" fmla="*/ 2121530 h 3694839"/>
                    <a:gd name="connsiteX7" fmla="*/ 3574196 w 5046217"/>
                    <a:gd name="connsiteY7" fmla="*/ 2997830 h 3694839"/>
                    <a:gd name="connsiteX8" fmla="*/ 2367696 w 5046217"/>
                    <a:gd name="connsiteY8" fmla="*/ 3213730 h 3694839"/>
                    <a:gd name="connsiteX9" fmla="*/ 1059596 w 5046217"/>
                    <a:gd name="connsiteY9" fmla="*/ 3086730 h 3694839"/>
                    <a:gd name="connsiteX10" fmla="*/ 475396 w 5046217"/>
                    <a:gd name="connsiteY10" fmla="*/ 2146930 h 36948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046217" h="3694839">
                      <a:moveTo>
                        <a:pt x="475396" y="2146930"/>
                      </a:moveTo>
                      <a:cubicBezTo>
                        <a:pt x="-278137" y="2007230"/>
                        <a:pt x="-53771" y="813430"/>
                        <a:pt x="576996" y="775330"/>
                      </a:cubicBezTo>
                      <a:cubicBezTo>
                        <a:pt x="627796" y="280030"/>
                        <a:pt x="1250096" y="76830"/>
                        <a:pt x="1529496" y="356230"/>
                      </a:cubicBezTo>
                      <a:cubicBezTo>
                        <a:pt x="1707296" y="17563"/>
                        <a:pt x="2126396" y="-130603"/>
                        <a:pt x="2520096" y="140330"/>
                      </a:cubicBezTo>
                      <a:cubicBezTo>
                        <a:pt x="2862996" y="-88270"/>
                        <a:pt x="3243996" y="127630"/>
                        <a:pt x="3434496" y="330830"/>
                      </a:cubicBezTo>
                      <a:cubicBezTo>
                        <a:pt x="3705429" y="267330"/>
                        <a:pt x="4103363" y="470530"/>
                        <a:pt x="4171096" y="788030"/>
                      </a:cubicBezTo>
                      <a:cubicBezTo>
                        <a:pt x="4899229" y="699130"/>
                        <a:pt x="5436863" y="1461130"/>
                        <a:pt x="4679096" y="2121530"/>
                      </a:cubicBezTo>
                      <a:cubicBezTo>
                        <a:pt x="5174396" y="2985130"/>
                        <a:pt x="4069496" y="3442330"/>
                        <a:pt x="3574196" y="2997830"/>
                      </a:cubicBezTo>
                      <a:cubicBezTo>
                        <a:pt x="3807029" y="3704797"/>
                        <a:pt x="2503163" y="4030763"/>
                        <a:pt x="2367696" y="3213730"/>
                      </a:cubicBezTo>
                      <a:cubicBezTo>
                        <a:pt x="2198363" y="3780997"/>
                        <a:pt x="1165429" y="3611663"/>
                        <a:pt x="1059596" y="3086730"/>
                      </a:cubicBezTo>
                      <a:cubicBezTo>
                        <a:pt x="496563" y="3103663"/>
                        <a:pt x="212929" y="2472897"/>
                        <a:pt x="475396" y="2146930"/>
                      </a:cubicBezTo>
                      <a:close/>
                    </a:path>
                  </a:pathLst>
                </a:custGeom>
                <a:solidFill>
                  <a:sysClr val="window" lastClr="FFFFFF"/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18" name="组合 20">
                <a:extLst>
                  <a:ext uri="{FF2B5EF4-FFF2-40B4-BE49-F238E27FC236}">
                    <a16:creationId xmlns:a16="http://schemas.microsoft.com/office/drawing/2014/main" id="{305FD428-5F49-4018-94D6-707F99140901}"/>
                  </a:ext>
                </a:extLst>
              </p:cNvPr>
              <p:cNvGrpSpPr/>
              <p:nvPr/>
            </p:nvGrpSpPr>
            <p:grpSpPr>
              <a:xfrm>
                <a:off x="564316" y="378816"/>
                <a:ext cx="5393413" cy="3914606"/>
                <a:chOff x="564316" y="378816"/>
                <a:chExt cx="5393413" cy="3914606"/>
              </a:xfrm>
            </p:grpSpPr>
            <p:sp>
              <p:nvSpPr>
                <p:cNvPr id="20" name="任意多边形: 形状 11">
                  <a:extLst>
                    <a:ext uri="{FF2B5EF4-FFF2-40B4-BE49-F238E27FC236}">
                      <a16:creationId xmlns:a16="http://schemas.microsoft.com/office/drawing/2014/main" id="{BB97FD2F-58DD-47FD-A02B-330CD0EF7AE7}"/>
                    </a:ext>
                  </a:extLst>
                </p:cNvPr>
                <p:cNvSpPr/>
                <p:nvPr/>
              </p:nvSpPr>
              <p:spPr>
                <a:xfrm>
                  <a:off x="2832100" y="378816"/>
                  <a:ext cx="787400" cy="129184"/>
                </a:xfrm>
                <a:custGeom>
                  <a:avLst/>
                  <a:gdLst>
                    <a:gd name="connsiteX0" fmla="*/ 0 w 787400"/>
                    <a:gd name="connsiteY0" fmla="*/ 0 h 127000"/>
                    <a:gd name="connsiteX1" fmla="*/ 419100 w 787400"/>
                    <a:gd name="connsiteY1" fmla="*/ 127000 h 127000"/>
                    <a:gd name="connsiteX2" fmla="*/ 787400 w 787400"/>
                    <a:gd name="connsiteY2" fmla="*/ 76200 h 127000"/>
                    <a:gd name="connsiteX0" fmla="*/ 0 w 787400"/>
                    <a:gd name="connsiteY0" fmla="*/ 0 h 127000"/>
                    <a:gd name="connsiteX1" fmla="*/ 419100 w 787400"/>
                    <a:gd name="connsiteY1" fmla="*/ 127000 h 127000"/>
                    <a:gd name="connsiteX2" fmla="*/ 787400 w 787400"/>
                    <a:gd name="connsiteY2" fmla="*/ 76200 h 127000"/>
                    <a:gd name="connsiteX0" fmla="*/ 0 w 787400"/>
                    <a:gd name="connsiteY0" fmla="*/ 2184 h 129184"/>
                    <a:gd name="connsiteX1" fmla="*/ 419100 w 787400"/>
                    <a:gd name="connsiteY1" fmla="*/ 129184 h 129184"/>
                    <a:gd name="connsiteX2" fmla="*/ 787400 w 787400"/>
                    <a:gd name="connsiteY2" fmla="*/ 78384 h 129184"/>
                    <a:gd name="connsiteX0" fmla="*/ 0 w 787400"/>
                    <a:gd name="connsiteY0" fmla="*/ 2184 h 129184"/>
                    <a:gd name="connsiteX1" fmla="*/ 419100 w 787400"/>
                    <a:gd name="connsiteY1" fmla="*/ 129184 h 129184"/>
                    <a:gd name="connsiteX2" fmla="*/ 787400 w 787400"/>
                    <a:gd name="connsiteY2" fmla="*/ 78384 h 129184"/>
                    <a:gd name="connsiteX0" fmla="*/ 0 w 787400"/>
                    <a:gd name="connsiteY0" fmla="*/ 2184 h 129184"/>
                    <a:gd name="connsiteX1" fmla="*/ 419100 w 787400"/>
                    <a:gd name="connsiteY1" fmla="*/ 129184 h 129184"/>
                    <a:gd name="connsiteX2" fmla="*/ 787400 w 787400"/>
                    <a:gd name="connsiteY2" fmla="*/ 78384 h 129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87400" h="129184">
                      <a:moveTo>
                        <a:pt x="0" y="2184"/>
                      </a:moveTo>
                      <a:cubicBezTo>
                        <a:pt x="95250" y="67"/>
                        <a:pt x="273050" y="-21099"/>
                        <a:pt x="419100" y="129184"/>
                      </a:cubicBezTo>
                      <a:cubicBezTo>
                        <a:pt x="529167" y="93201"/>
                        <a:pt x="632883" y="38167"/>
                        <a:pt x="787400" y="78384"/>
                      </a:cubicBezTo>
                    </a:path>
                  </a:pathLst>
                </a:custGeom>
                <a:noFill/>
                <a:ln w="38100" cap="rnd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  <a:round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1" name="任意多边形: 形状 12">
                  <a:extLst>
                    <a:ext uri="{FF2B5EF4-FFF2-40B4-BE49-F238E27FC236}">
                      <a16:creationId xmlns:a16="http://schemas.microsoft.com/office/drawing/2014/main" id="{CBE7EC91-BE54-481D-B5C8-B8A8D81A701A}"/>
                    </a:ext>
                  </a:extLst>
                </p:cNvPr>
                <p:cNvSpPr/>
                <p:nvPr/>
              </p:nvSpPr>
              <p:spPr>
                <a:xfrm>
                  <a:off x="4329430" y="699823"/>
                  <a:ext cx="693420" cy="454660"/>
                </a:xfrm>
                <a:custGeom>
                  <a:avLst/>
                  <a:gdLst>
                    <a:gd name="connsiteX0" fmla="*/ 0 w 609600"/>
                    <a:gd name="connsiteY0" fmla="*/ 0 h 508000"/>
                    <a:gd name="connsiteX1" fmla="*/ 609600 w 609600"/>
                    <a:gd name="connsiteY1" fmla="*/ 508000 h 508000"/>
                    <a:gd name="connsiteX0" fmla="*/ 0 w 609600"/>
                    <a:gd name="connsiteY0" fmla="*/ 0 h 508000"/>
                    <a:gd name="connsiteX1" fmla="*/ 609600 w 609600"/>
                    <a:gd name="connsiteY1" fmla="*/ 508000 h 508000"/>
                    <a:gd name="connsiteX0" fmla="*/ 0 w 609600"/>
                    <a:gd name="connsiteY0" fmla="*/ 0 h 508000"/>
                    <a:gd name="connsiteX1" fmla="*/ 609600 w 609600"/>
                    <a:gd name="connsiteY1" fmla="*/ 508000 h 508000"/>
                    <a:gd name="connsiteX0" fmla="*/ 0 w 609600"/>
                    <a:gd name="connsiteY0" fmla="*/ 0 h 508000"/>
                    <a:gd name="connsiteX1" fmla="*/ 609600 w 609600"/>
                    <a:gd name="connsiteY1" fmla="*/ 508000 h 508000"/>
                    <a:gd name="connsiteX0" fmla="*/ 0 w 609600"/>
                    <a:gd name="connsiteY0" fmla="*/ 0 h 508000"/>
                    <a:gd name="connsiteX1" fmla="*/ 609600 w 609600"/>
                    <a:gd name="connsiteY1" fmla="*/ 508000 h 508000"/>
                    <a:gd name="connsiteX0" fmla="*/ 0 w 609600"/>
                    <a:gd name="connsiteY0" fmla="*/ 0 h 508000"/>
                    <a:gd name="connsiteX1" fmla="*/ 609600 w 609600"/>
                    <a:gd name="connsiteY1" fmla="*/ 508000 h 508000"/>
                    <a:gd name="connsiteX0" fmla="*/ 0 w 693420"/>
                    <a:gd name="connsiteY0" fmla="*/ 0 h 454660"/>
                    <a:gd name="connsiteX1" fmla="*/ 693420 w 693420"/>
                    <a:gd name="connsiteY1" fmla="*/ 454660 h 454660"/>
                    <a:gd name="connsiteX0" fmla="*/ 0 w 693420"/>
                    <a:gd name="connsiteY0" fmla="*/ 0 h 454660"/>
                    <a:gd name="connsiteX1" fmla="*/ 693420 w 693420"/>
                    <a:gd name="connsiteY1" fmla="*/ 454660 h 454660"/>
                    <a:gd name="connsiteX0" fmla="*/ 0 w 693420"/>
                    <a:gd name="connsiteY0" fmla="*/ 0 h 454660"/>
                    <a:gd name="connsiteX1" fmla="*/ 693420 w 693420"/>
                    <a:gd name="connsiteY1" fmla="*/ 454660 h 454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93420" h="454660">
                      <a:moveTo>
                        <a:pt x="0" y="0"/>
                      </a:moveTo>
                      <a:cubicBezTo>
                        <a:pt x="320040" y="15663"/>
                        <a:pt x="607060" y="169757"/>
                        <a:pt x="693420" y="454660"/>
                      </a:cubicBezTo>
                    </a:path>
                  </a:pathLst>
                </a:custGeom>
                <a:noFill/>
                <a:ln w="38100" cap="rnd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  <a:round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rPr>
                    <a:t>·</a:t>
                  </a: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2" name="任意多边形: 形状 13">
                  <a:extLst>
                    <a:ext uri="{FF2B5EF4-FFF2-40B4-BE49-F238E27FC236}">
                      <a16:creationId xmlns:a16="http://schemas.microsoft.com/office/drawing/2014/main" id="{D3C7C858-91D4-4FF9-BA2C-44D708CD112B}"/>
                    </a:ext>
                  </a:extLst>
                </p:cNvPr>
                <p:cNvSpPr/>
                <p:nvPr/>
              </p:nvSpPr>
              <p:spPr>
                <a:xfrm>
                  <a:off x="5203190" y="1234440"/>
                  <a:ext cx="754539" cy="1361183"/>
                </a:xfrm>
                <a:custGeom>
                  <a:avLst/>
                  <a:gdLst>
                    <a:gd name="connsiteX0" fmla="*/ 520700 w 520700"/>
                    <a:gd name="connsiteY0" fmla="*/ 1358900 h 1358900"/>
                    <a:gd name="connsiteX1" fmla="*/ 0 w 520700"/>
                    <a:gd name="connsiteY1" fmla="*/ 0 h 1358900"/>
                    <a:gd name="connsiteX0" fmla="*/ 520700 w 520700"/>
                    <a:gd name="connsiteY0" fmla="*/ 1358900 h 1358900"/>
                    <a:gd name="connsiteX1" fmla="*/ 0 w 520700"/>
                    <a:gd name="connsiteY1" fmla="*/ 0 h 1358900"/>
                    <a:gd name="connsiteX0" fmla="*/ 520700 w 772251"/>
                    <a:gd name="connsiteY0" fmla="*/ 1358900 h 1358900"/>
                    <a:gd name="connsiteX1" fmla="*/ 0 w 772251"/>
                    <a:gd name="connsiteY1" fmla="*/ 0 h 1358900"/>
                    <a:gd name="connsiteX0" fmla="*/ 520700 w 754539"/>
                    <a:gd name="connsiteY0" fmla="*/ 1361183 h 1361183"/>
                    <a:gd name="connsiteX1" fmla="*/ 0 w 754539"/>
                    <a:gd name="connsiteY1" fmla="*/ 2283 h 1361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54539" h="1361183">
                      <a:moveTo>
                        <a:pt x="520700" y="1361183"/>
                      </a:moveTo>
                      <a:cubicBezTo>
                        <a:pt x="1071033" y="692316"/>
                        <a:pt x="548217" y="-46400"/>
                        <a:pt x="0" y="2283"/>
                      </a:cubicBezTo>
                    </a:path>
                  </a:pathLst>
                </a:custGeom>
                <a:noFill/>
                <a:ln w="38100" cap="rnd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  <a:round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3" name="任意多边形: 形状 14">
                  <a:extLst>
                    <a:ext uri="{FF2B5EF4-FFF2-40B4-BE49-F238E27FC236}">
                      <a16:creationId xmlns:a16="http://schemas.microsoft.com/office/drawing/2014/main" id="{1412ED17-F50F-4F7E-B499-47A9C2FB3D8F}"/>
                    </a:ext>
                  </a:extLst>
                </p:cNvPr>
                <p:cNvSpPr/>
                <p:nvPr/>
              </p:nvSpPr>
              <p:spPr>
                <a:xfrm>
                  <a:off x="564316" y="1257300"/>
                  <a:ext cx="578684" cy="857250"/>
                </a:xfrm>
                <a:custGeom>
                  <a:avLst/>
                  <a:gdLst>
                    <a:gd name="connsiteX0" fmla="*/ 660400 w 660400"/>
                    <a:gd name="connsiteY0" fmla="*/ 0 h 819150"/>
                    <a:gd name="connsiteX1" fmla="*/ 0 w 660400"/>
                    <a:gd name="connsiteY1" fmla="*/ 819150 h 819150"/>
                    <a:gd name="connsiteX0" fmla="*/ 647700 w 647700"/>
                    <a:gd name="connsiteY0" fmla="*/ 0 h 781050"/>
                    <a:gd name="connsiteX1" fmla="*/ 0 w 647700"/>
                    <a:gd name="connsiteY1" fmla="*/ 781050 h 781050"/>
                    <a:gd name="connsiteX0" fmla="*/ 647700 w 647700"/>
                    <a:gd name="connsiteY0" fmla="*/ 0 h 781050"/>
                    <a:gd name="connsiteX1" fmla="*/ 0 w 647700"/>
                    <a:gd name="connsiteY1" fmla="*/ 781050 h 781050"/>
                    <a:gd name="connsiteX0" fmla="*/ 647700 w 647700"/>
                    <a:gd name="connsiteY0" fmla="*/ 0 h 781050"/>
                    <a:gd name="connsiteX1" fmla="*/ 0 w 647700"/>
                    <a:gd name="connsiteY1" fmla="*/ 781050 h 781050"/>
                    <a:gd name="connsiteX0" fmla="*/ 571500 w 571500"/>
                    <a:gd name="connsiteY0" fmla="*/ 0 h 857250"/>
                    <a:gd name="connsiteX1" fmla="*/ 0 w 571500"/>
                    <a:gd name="connsiteY1" fmla="*/ 857250 h 857250"/>
                    <a:gd name="connsiteX0" fmla="*/ 578684 w 578684"/>
                    <a:gd name="connsiteY0" fmla="*/ 0 h 857250"/>
                    <a:gd name="connsiteX1" fmla="*/ 7184 w 578684"/>
                    <a:gd name="connsiteY1" fmla="*/ 857250 h 857250"/>
                    <a:gd name="connsiteX0" fmla="*/ 578684 w 578684"/>
                    <a:gd name="connsiteY0" fmla="*/ 0 h 857250"/>
                    <a:gd name="connsiteX1" fmla="*/ 7184 w 578684"/>
                    <a:gd name="connsiteY1" fmla="*/ 857250 h 857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78684" h="857250">
                      <a:moveTo>
                        <a:pt x="578684" y="0"/>
                      </a:moveTo>
                      <a:cubicBezTo>
                        <a:pt x="237901" y="15240"/>
                        <a:pt x="-49543" y="426720"/>
                        <a:pt x="7184" y="857250"/>
                      </a:cubicBezTo>
                    </a:path>
                  </a:pathLst>
                </a:custGeom>
                <a:noFill/>
                <a:ln w="38100" cap="rnd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  <a:round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4" name="任意多边形: 形状 15">
                  <a:extLst>
                    <a:ext uri="{FF2B5EF4-FFF2-40B4-BE49-F238E27FC236}">
                      <a16:creationId xmlns:a16="http://schemas.microsoft.com/office/drawing/2014/main" id="{43AC6DE6-7E6D-470C-9348-A6AFDCE5A56F}"/>
                    </a:ext>
                  </a:extLst>
                </p:cNvPr>
                <p:cNvSpPr/>
                <p:nvPr/>
              </p:nvSpPr>
              <p:spPr>
                <a:xfrm>
                  <a:off x="666750" y="2463800"/>
                  <a:ext cx="317500" cy="577850"/>
                </a:xfrm>
                <a:custGeom>
                  <a:avLst/>
                  <a:gdLst>
                    <a:gd name="connsiteX0" fmla="*/ 0 w 355600"/>
                    <a:gd name="connsiteY0" fmla="*/ 0 h 577850"/>
                    <a:gd name="connsiteX1" fmla="*/ 355600 w 355600"/>
                    <a:gd name="connsiteY1" fmla="*/ 260350 h 577850"/>
                    <a:gd name="connsiteX2" fmla="*/ 304800 w 355600"/>
                    <a:gd name="connsiteY2" fmla="*/ 577850 h 577850"/>
                    <a:gd name="connsiteX0" fmla="*/ 0 w 317500"/>
                    <a:gd name="connsiteY0" fmla="*/ 0 h 577850"/>
                    <a:gd name="connsiteX1" fmla="*/ 317500 w 317500"/>
                    <a:gd name="connsiteY1" fmla="*/ 260350 h 577850"/>
                    <a:gd name="connsiteX2" fmla="*/ 266700 w 317500"/>
                    <a:gd name="connsiteY2" fmla="*/ 577850 h 577850"/>
                    <a:gd name="connsiteX0" fmla="*/ 0 w 317500"/>
                    <a:gd name="connsiteY0" fmla="*/ 0 h 577850"/>
                    <a:gd name="connsiteX1" fmla="*/ 317500 w 317500"/>
                    <a:gd name="connsiteY1" fmla="*/ 260350 h 577850"/>
                    <a:gd name="connsiteX2" fmla="*/ 266700 w 317500"/>
                    <a:gd name="connsiteY2" fmla="*/ 577850 h 577850"/>
                    <a:gd name="connsiteX0" fmla="*/ 0 w 317500"/>
                    <a:gd name="connsiteY0" fmla="*/ 0 h 577850"/>
                    <a:gd name="connsiteX1" fmla="*/ 317500 w 317500"/>
                    <a:gd name="connsiteY1" fmla="*/ 260350 h 577850"/>
                    <a:gd name="connsiteX2" fmla="*/ 266700 w 317500"/>
                    <a:gd name="connsiteY2" fmla="*/ 577850 h 577850"/>
                    <a:gd name="connsiteX0" fmla="*/ 0 w 317500"/>
                    <a:gd name="connsiteY0" fmla="*/ 0 h 577850"/>
                    <a:gd name="connsiteX1" fmla="*/ 317500 w 317500"/>
                    <a:gd name="connsiteY1" fmla="*/ 260350 h 577850"/>
                    <a:gd name="connsiteX2" fmla="*/ 266700 w 317500"/>
                    <a:gd name="connsiteY2" fmla="*/ 577850 h 577850"/>
                    <a:gd name="connsiteX0" fmla="*/ 0 w 317500"/>
                    <a:gd name="connsiteY0" fmla="*/ 0 h 577850"/>
                    <a:gd name="connsiteX1" fmla="*/ 317500 w 317500"/>
                    <a:gd name="connsiteY1" fmla="*/ 260350 h 577850"/>
                    <a:gd name="connsiteX2" fmla="*/ 266700 w 317500"/>
                    <a:gd name="connsiteY2" fmla="*/ 577850 h 577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17500" h="577850">
                      <a:moveTo>
                        <a:pt x="0" y="0"/>
                      </a:moveTo>
                      <a:cubicBezTo>
                        <a:pt x="35983" y="143933"/>
                        <a:pt x="179917" y="205317"/>
                        <a:pt x="317500" y="260350"/>
                      </a:cubicBezTo>
                      <a:cubicBezTo>
                        <a:pt x="243417" y="359833"/>
                        <a:pt x="245533" y="478367"/>
                        <a:pt x="266700" y="577850"/>
                      </a:cubicBezTo>
                    </a:path>
                  </a:pathLst>
                </a:custGeom>
                <a:noFill/>
                <a:ln w="38100" cap="rnd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  <a:round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5" name="任意多边形: 形状 17">
                  <a:extLst>
                    <a:ext uri="{FF2B5EF4-FFF2-40B4-BE49-F238E27FC236}">
                      <a16:creationId xmlns:a16="http://schemas.microsoft.com/office/drawing/2014/main" id="{42BAEAE1-89FA-4CEF-A122-A824E6B21B53}"/>
                    </a:ext>
                  </a:extLst>
                </p:cNvPr>
                <p:cNvSpPr/>
                <p:nvPr/>
              </p:nvSpPr>
              <p:spPr>
                <a:xfrm>
                  <a:off x="1066800" y="3479800"/>
                  <a:ext cx="806450" cy="577850"/>
                </a:xfrm>
                <a:custGeom>
                  <a:avLst/>
                  <a:gdLst>
                    <a:gd name="connsiteX0" fmla="*/ 0 w 768350"/>
                    <a:gd name="connsiteY0" fmla="*/ 0 h 571500"/>
                    <a:gd name="connsiteX1" fmla="*/ 654050 w 768350"/>
                    <a:gd name="connsiteY1" fmla="*/ 330200 h 571500"/>
                    <a:gd name="connsiteX2" fmla="*/ 768350 w 768350"/>
                    <a:gd name="connsiteY2" fmla="*/ 571500 h 571500"/>
                    <a:gd name="connsiteX0" fmla="*/ 0 w 768350"/>
                    <a:gd name="connsiteY0" fmla="*/ 0 h 571500"/>
                    <a:gd name="connsiteX1" fmla="*/ 654050 w 768350"/>
                    <a:gd name="connsiteY1" fmla="*/ 330200 h 571500"/>
                    <a:gd name="connsiteX2" fmla="*/ 768350 w 768350"/>
                    <a:gd name="connsiteY2" fmla="*/ 571500 h 571500"/>
                    <a:gd name="connsiteX0" fmla="*/ 0 w 768350"/>
                    <a:gd name="connsiteY0" fmla="*/ 0 h 571500"/>
                    <a:gd name="connsiteX1" fmla="*/ 654050 w 768350"/>
                    <a:gd name="connsiteY1" fmla="*/ 330200 h 571500"/>
                    <a:gd name="connsiteX2" fmla="*/ 768350 w 768350"/>
                    <a:gd name="connsiteY2" fmla="*/ 571500 h 571500"/>
                    <a:gd name="connsiteX0" fmla="*/ 0 w 768350"/>
                    <a:gd name="connsiteY0" fmla="*/ 0 h 571500"/>
                    <a:gd name="connsiteX1" fmla="*/ 654050 w 768350"/>
                    <a:gd name="connsiteY1" fmla="*/ 330200 h 571500"/>
                    <a:gd name="connsiteX2" fmla="*/ 768350 w 768350"/>
                    <a:gd name="connsiteY2" fmla="*/ 571500 h 571500"/>
                    <a:gd name="connsiteX0" fmla="*/ 0 w 806450"/>
                    <a:gd name="connsiteY0" fmla="*/ 0 h 577850"/>
                    <a:gd name="connsiteX1" fmla="*/ 654050 w 806450"/>
                    <a:gd name="connsiteY1" fmla="*/ 330200 h 577850"/>
                    <a:gd name="connsiteX2" fmla="*/ 806450 w 806450"/>
                    <a:gd name="connsiteY2" fmla="*/ 577850 h 577850"/>
                    <a:gd name="connsiteX0" fmla="*/ 0 w 806450"/>
                    <a:gd name="connsiteY0" fmla="*/ 0 h 577850"/>
                    <a:gd name="connsiteX1" fmla="*/ 615950 w 806450"/>
                    <a:gd name="connsiteY1" fmla="*/ 304800 h 577850"/>
                    <a:gd name="connsiteX2" fmla="*/ 806450 w 806450"/>
                    <a:gd name="connsiteY2" fmla="*/ 577850 h 577850"/>
                    <a:gd name="connsiteX0" fmla="*/ 0 w 806450"/>
                    <a:gd name="connsiteY0" fmla="*/ 0 h 577850"/>
                    <a:gd name="connsiteX1" fmla="*/ 615950 w 806450"/>
                    <a:gd name="connsiteY1" fmla="*/ 304800 h 577850"/>
                    <a:gd name="connsiteX2" fmla="*/ 806450 w 806450"/>
                    <a:gd name="connsiteY2" fmla="*/ 577850 h 577850"/>
                    <a:gd name="connsiteX0" fmla="*/ 0 w 806450"/>
                    <a:gd name="connsiteY0" fmla="*/ 0 h 577850"/>
                    <a:gd name="connsiteX1" fmla="*/ 615950 w 806450"/>
                    <a:gd name="connsiteY1" fmla="*/ 304800 h 577850"/>
                    <a:gd name="connsiteX2" fmla="*/ 806450 w 806450"/>
                    <a:gd name="connsiteY2" fmla="*/ 577850 h 577850"/>
                    <a:gd name="connsiteX0" fmla="*/ 0 w 806450"/>
                    <a:gd name="connsiteY0" fmla="*/ 0 h 577850"/>
                    <a:gd name="connsiteX1" fmla="*/ 615950 w 806450"/>
                    <a:gd name="connsiteY1" fmla="*/ 304800 h 577850"/>
                    <a:gd name="connsiteX2" fmla="*/ 806450 w 806450"/>
                    <a:gd name="connsiteY2" fmla="*/ 577850 h 577850"/>
                    <a:gd name="connsiteX0" fmla="*/ 0 w 806450"/>
                    <a:gd name="connsiteY0" fmla="*/ 0 h 577850"/>
                    <a:gd name="connsiteX1" fmla="*/ 615950 w 806450"/>
                    <a:gd name="connsiteY1" fmla="*/ 304800 h 577850"/>
                    <a:gd name="connsiteX2" fmla="*/ 806450 w 806450"/>
                    <a:gd name="connsiteY2" fmla="*/ 577850 h 577850"/>
                    <a:gd name="connsiteX0" fmla="*/ 0 w 806450"/>
                    <a:gd name="connsiteY0" fmla="*/ 0 h 577850"/>
                    <a:gd name="connsiteX1" fmla="*/ 615950 w 806450"/>
                    <a:gd name="connsiteY1" fmla="*/ 304800 h 577850"/>
                    <a:gd name="connsiteX2" fmla="*/ 806450 w 806450"/>
                    <a:gd name="connsiteY2" fmla="*/ 577850 h 577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06450" h="577850">
                      <a:moveTo>
                        <a:pt x="0" y="0"/>
                      </a:moveTo>
                      <a:cubicBezTo>
                        <a:pt x="122767" y="110067"/>
                        <a:pt x="201083" y="315383"/>
                        <a:pt x="615950" y="304800"/>
                      </a:cubicBezTo>
                      <a:cubicBezTo>
                        <a:pt x="660400" y="493183"/>
                        <a:pt x="736600" y="529167"/>
                        <a:pt x="806450" y="577850"/>
                      </a:cubicBezTo>
                    </a:path>
                  </a:pathLst>
                </a:custGeom>
                <a:noFill/>
                <a:ln w="38100" cap="rnd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  <a:round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rPr>
                    <a:t>·</a:t>
                  </a: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6" name="任意多边形: 形状 18">
                  <a:extLst>
                    <a:ext uri="{FF2B5EF4-FFF2-40B4-BE49-F238E27FC236}">
                      <a16:creationId xmlns:a16="http://schemas.microsoft.com/office/drawing/2014/main" id="{1FE79593-935F-4E6C-8E02-70E2855F2F8B}"/>
                    </a:ext>
                  </a:extLst>
                </p:cNvPr>
                <p:cNvSpPr/>
                <p:nvPr/>
              </p:nvSpPr>
              <p:spPr>
                <a:xfrm>
                  <a:off x="2252980" y="4009390"/>
                  <a:ext cx="829310" cy="284032"/>
                </a:xfrm>
                <a:custGeom>
                  <a:avLst/>
                  <a:gdLst>
                    <a:gd name="connsiteX0" fmla="*/ 692150 w 692150"/>
                    <a:gd name="connsiteY0" fmla="*/ 0 h 400050"/>
                    <a:gd name="connsiteX1" fmla="*/ 0 w 692150"/>
                    <a:gd name="connsiteY1" fmla="*/ 400050 h 400050"/>
                    <a:gd name="connsiteX0" fmla="*/ 692150 w 692150"/>
                    <a:gd name="connsiteY0" fmla="*/ 0 h 400050"/>
                    <a:gd name="connsiteX1" fmla="*/ 0 w 692150"/>
                    <a:gd name="connsiteY1" fmla="*/ 400050 h 400050"/>
                    <a:gd name="connsiteX0" fmla="*/ 692150 w 692150"/>
                    <a:gd name="connsiteY0" fmla="*/ 0 h 400050"/>
                    <a:gd name="connsiteX1" fmla="*/ 0 w 692150"/>
                    <a:gd name="connsiteY1" fmla="*/ 400050 h 400050"/>
                    <a:gd name="connsiteX0" fmla="*/ 692150 w 692150"/>
                    <a:gd name="connsiteY0" fmla="*/ 0 h 400050"/>
                    <a:gd name="connsiteX1" fmla="*/ 0 w 692150"/>
                    <a:gd name="connsiteY1" fmla="*/ 400050 h 400050"/>
                    <a:gd name="connsiteX0" fmla="*/ 669290 w 669290"/>
                    <a:gd name="connsiteY0" fmla="*/ 0 h 240208"/>
                    <a:gd name="connsiteX1" fmla="*/ 0 w 669290"/>
                    <a:gd name="connsiteY1" fmla="*/ 240030 h 240208"/>
                    <a:gd name="connsiteX0" fmla="*/ 669290 w 669290"/>
                    <a:gd name="connsiteY0" fmla="*/ 0 h 308610"/>
                    <a:gd name="connsiteX1" fmla="*/ 0 w 669290"/>
                    <a:gd name="connsiteY1" fmla="*/ 308610 h 308610"/>
                    <a:gd name="connsiteX0" fmla="*/ 829310 w 829310"/>
                    <a:gd name="connsiteY0" fmla="*/ 0 h 240208"/>
                    <a:gd name="connsiteX1" fmla="*/ 0 w 829310"/>
                    <a:gd name="connsiteY1" fmla="*/ 240030 h 240208"/>
                    <a:gd name="connsiteX0" fmla="*/ 829310 w 829310"/>
                    <a:gd name="connsiteY0" fmla="*/ 0 h 284032"/>
                    <a:gd name="connsiteX1" fmla="*/ 0 w 829310"/>
                    <a:gd name="connsiteY1" fmla="*/ 240030 h 284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29310" h="284032">
                      <a:moveTo>
                        <a:pt x="829310" y="0"/>
                      </a:moveTo>
                      <a:cubicBezTo>
                        <a:pt x="643043" y="304800"/>
                        <a:pt x="226907" y="326390"/>
                        <a:pt x="0" y="240030"/>
                      </a:cubicBezTo>
                    </a:path>
                  </a:pathLst>
                </a:custGeom>
                <a:noFill/>
                <a:ln w="38100" cap="rnd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  <a:round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7" name="任意多边形: 形状 19">
                  <a:extLst>
                    <a:ext uri="{FF2B5EF4-FFF2-40B4-BE49-F238E27FC236}">
                      <a16:creationId xmlns:a16="http://schemas.microsoft.com/office/drawing/2014/main" id="{C0201432-E1A1-459A-B068-484C8257C3B4}"/>
                    </a:ext>
                  </a:extLst>
                </p:cNvPr>
                <p:cNvSpPr/>
                <p:nvPr/>
              </p:nvSpPr>
              <p:spPr>
                <a:xfrm>
                  <a:off x="1866900" y="680081"/>
                  <a:ext cx="323850" cy="62867"/>
                </a:xfrm>
                <a:custGeom>
                  <a:avLst/>
                  <a:gdLst>
                    <a:gd name="connsiteX0" fmla="*/ 0 w 381000"/>
                    <a:gd name="connsiteY0" fmla="*/ 0 h 101600"/>
                    <a:gd name="connsiteX1" fmla="*/ 381000 w 381000"/>
                    <a:gd name="connsiteY1" fmla="*/ 101600 h 101600"/>
                    <a:gd name="connsiteX0" fmla="*/ 0 w 317500"/>
                    <a:gd name="connsiteY0" fmla="*/ 0 h 88900"/>
                    <a:gd name="connsiteX1" fmla="*/ 317500 w 317500"/>
                    <a:gd name="connsiteY1" fmla="*/ 88900 h 88900"/>
                    <a:gd name="connsiteX0" fmla="*/ 0 w 317500"/>
                    <a:gd name="connsiteY0" fmla="*/ 2541 h 91441"/>
                    <a:gd name="connsiteX1" fmla="*/ 317500 w 317500"/>
                    <a:gd name="connsiteY1" fmla="*/ 91441 h 91441"/>
                    <a:gd name="connsiteX0" fmla="*/ 0 w 317500"/>
                    <a:gd name="connsiteY0" fmla="*/ 2541 h 91441"/>
                    <a:gd name="connsiteX1" fmla="*/ 317500 w 317500"/>
                    <a:gd name="connsiteY1" fmla="*/ 91441 h 91441"/>
                    <a:gd name="connsiteX0" fmla="*/ 0 w 317500"/>
                    <a:gd name="connsiteY0" fmla="*/ 4794 h 93694"/>
                    <a:gd name="connsiteX1" fmla="*/ 317500 w 317500"/>
                    <a:gd name="connsiteY1" fmla="*/ 93694 h 93694"/>
                    <a:gd name="connsiteX0" fmla="*/ 0 w 317500"/>
                    <a:gd name="connsiteY0" fmla="*/ 4294 h 93194"/>
                    <a:gd name="connsiteX1" fmla="*/ 317500 w 317500"/>
                    <a:gd name="connsiteY1" fmla="*/ 93194 h 93194"/>
                    <a:gd name="connsiteX0" fmla="*/ 0 w 323850"/>
                    <a:gd name="connsiteY0" fmla="*/ 8743 h 65893"/>
                    <a:gd name="connsiteX1" fmla="*/ 323850 w 323850"/>
                    <a:gd name="connsiteY1" fmla="*/ 65893 h 65893"/>
                    <a:gd name="connsiteX0" fmla="*/ 0 w 323850"/>
                    <a:gd name="connsiteY0" fmla="*/ 5717 h 62867"/>
                    <a:gd name="connsiteX1" fmla="*/ 323850 w 323850"/>
                    <a:gd name="connsiteY1" fmla="*/ 62867 h 62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23850" h="62867">
                      <a:moveTo>
                        <a:pt x="0" y="5717"/>
                      </a:moveTo>
                      <a:cubicBezTo>
                        <a:pt x="133350" y="-11216"/>
                        <a:pt x="203200" y="9950"/>
                        <a:pt x="323850" y="62867"/>
                      </a:cubicBezTo>
                    </a:path>
                  </a:pathLst>
                </a:custGeom>
                <a:noFill/>
                <a:ln w="38100" cap="rnd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  <a:round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19" name="任意多边形: 形状 22">
                <a:extLst>
                  <a:ext uri="{FF2B5EF4-FFF2-40B4-BE49-F238E27FC236}">
                    <a16:creationId xmlns:a16="http://schemas.microsoft.com/office/drawing/2014/main" id="{31A855E4-6076-4A17-9AD4-3FA9C3ACA036}"/>
                  </a:ext>
                </a:extLst>
              </p:cNvPr>
              <p:cNvSpPr/>
              <p:nvPr/>
            </p:nvSpPr>
            <p:spPr>
              <a:xfrm>
                <a:off x="4191000" y="3375660"/>
                <a:ext cx="1447800" cy="868680"/>
              </a:xfrm>
              <a:custGeom>
                <a:avLst/>
                <a:gdLst>
                  <a:gd name="connsiteX0" fmla="*/ 0 w 1135380"/>
                  <a:gd name="connsiteY0" fmla="*/ 472440 h 472440"/>
                  <a:gd name="connsiteX1" fmla="*/ 1135380 w 1135380"/>
                  <a:gd name="connsiteY1" fmla="*/ 0 h 472440"/>
                  <a:gd name="connsiteX0" fmla="*/ 0 w 1135380"/>
                  <a:gd name="connsiteY0" fmla="*/ 472440 h 472440"/>
                  <a:gd name="connsiteX1" fmla="*/ 213360 w 1135380"/>
                  <a:gd name="connsiteY1" fmla="*/ 388620 h 472440"/>
                  <a:gd name="connsiteX2" fmla="*/ 1135380 w 1135380"/>
                  <a:gd name="connsiteY2" fmla="*/ 0 h 472440"/>
                  <a:gd name="connsiteX0" fmla="*/ 0 w 1447800"/>
                  <a:gd name="connsiteY0" fmla="*/ 868680 h 868680"/>
                  <a:gd name="connsiteX1" fmla="*/ 525780 w 1447800"/>
                  <a:gd name="connsiteY1" fmla="*/ 388620 h 868680"/>
                  <a:gd name="connsiteX2" fmla="*/ 1447800 w 1447800"/>
                  <a:gd name="connsiteY2" fmla="*/ 0 h 868680"/>
                  <a:gd name="connsiteX0" fmla="*/ 0 w 1447800"/>
                  <a:gd name="connsiteY0" fmla="*/ 868680 h 868680"/>
                  <a:gd name="connsiteX1" fmla="*/ 213360 w 1447800"/>
                  <a:gd name="connsiteY1" fmla="*/ 434340 h 868680"/>
                  <a:gd name="connsiteX2" fmla="*/ 1447800 w 1447800"/>
                  <a:gd name="connsiteY2" fmla="*/ 0 h 868680"/>
                  <a:gd name="connsiteX0" fmla="*/ 0 w 1447800"/>
                  <a:gd name="connsiteY0" fmla="*/ 868680 h 868680"/>
                  <a:gd name="connsiteX1" fmla="*/ 213360 w 1447800"/>
                  <a:gd name="connsiteY1" fmla="*/ 434340 h 868680"/>
                  <a:gd name="connsiteX2" fmla="*/ 1447800 w 1447800"/>
                  <a:gd name="connsiteY2" fmla="*/ 0 h 868680"/>
                  <a:gd name="connsiteX0" fmla="*/ 0 w 1447800"/>
                  <a:gd name="connsiteY0" fmla="*/ 868680 h 868680"/>
                  <a:gd name="connsiteX1" fmla="*/ 213360 w 1447800"/>
                  <a:gd name="connsiteY1" fmla="*/ 434340 h 868680"/>
                  <a:gd name="connsiteX2" fmla="*/ 1447800 w 1447800"/>
                  <a:gd name="connsiteY2" fmla="*/ 0 h 868680"/>
                  <a:gd name="connsiteX0" fmla="*/ 0 w 1447800"/>
                  <a:gd name="connsiteY0" fmla="*/ 868680 h 868680"/>
                  <a:gd name="connsiteX1" fmla="*/ 259080 w 1447800"/>
                  <a:gd name="connsiteY1" fmla="*/ 365760 h 868680"/>
                  <a:gd name="connsiteX2" fmla="*/ 1447800 w 1447800"/>
                  <a:gd name="connsiteY2" fmla="*/ 0 h 868680"/>
                  <a:gd name="connsiteX0" fmla="*/ 0 w 1447800"/>
                  <a:gd name="connsiteY0" fmla="*/ 868680 h 868680"/>
                  <a:gd name="connsiteX1" fmla="*/ 259080 w 1447800"/>
                  <a:gd name="connsiteY1" fmla="*/ 365760 h 868680"/>
                  <a:gd name="connsiteX2" fmla="*/ 1447800 w 1447800"/>
                  <a:gd name="connsiteY2" fmla="*/ 0 h 868680"/>
                  <a:gd name="connsiteX0" fmla="*/ 0 w 1447800"/>
                  <a:gd name="connsiteY0" fmla="*/ 868680 h 868680"/>
                  <a:gd name="connsiteX1" fmla="*/ 259080 w 1447800"/>
                  <a:gd name="connsiteY1" fmla="*/ 365760 h 868680"/>
                  <a:gd name="connsiteX2" fmla="*/ 1447800 w 1447800"/>
                  <a:gd name="connsiteY2" fmla="*/ 0 h 868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47800" h="868680">
                    <a:moveTo>
                      <a:pt x="0" y="868680"/>
                    </a:moveTo>
                    <a:cubicBezTo>
                      <a:pt x="170180" y="807720"/>
                      <a:pt x="241300" y="655320"/>
                      <a:pt x="259080" y="365760"/>
                    </a:cubicBezTo>
                    <a:cubicBezTo>
                      <a:pt x="767080" y="673100"/>
                      <a:pt x="1244600" y="401320"/>
                      <a:pt x="1447800" y="0"/>
                    </a:cubicBezTo>
                  </a:path>
                </a:pathLst>
              </a:custGeom>
              <a:noFill/>
              <a:ln w="38100" cap="rnd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232AA38-B86F-4501-A27C-F07153590DB0}"/>
                </a:ext>
              </a:extLst>
            </p:cNvPr>
            <p:cNvSpPr txBox="1"/>
            <p:nvPr/>
          </p:nvSpPr>
          <p:spPr>
            <a:xfrm>
              <a:off x="1519290" y="968854"/>
              <a:ext cx="419100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Đặt 1-2 câu với từ vừa tìm được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32" name="图片 33">
            <a:extLst>
              <a:ext uri="{FF2B5EF4-FFF2-40B4-BE49-F238E27FC236}">
                <a16:creationId xmlns:a16="http://schemas.microsoft.com/office/drawing/2014/main" id="{B17A0365-2FCB-4FF4-9855-A42DDFB997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442" y="4813084"/>
            <a:ext cx="2277384" cy="2227943"/>
          </a:xfrm>
          <a:prstGeom prst="rect">
            <a:avLst/>
          </a:prstGeom>
        </p:spPr>
      </p:pic>
      <p:pic>
        <p:nvPicPr>
          <p:cNvPr id="33" name="图片 34">
            <a:extLst>
              <a:ext uri="{FF2B5EF4-FFF2-40B4-BE49-F238E27FC236}">
                <a16:creationId xmlns:a16="http://schemas.microsoft.com/office/drawing/2014/main" id="{7CCE6BDB-43E6-490C-941B-EABB7A7D053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387" y="4873080"/>
            <a:ext cx="1427614" cy="222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26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B4B36BE-BBAE-4234-B355-84B837D1D4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276EB777-3152-48A2-87FF-A4DD64D1E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00" y="2385500"/>
            <a:ext cx="4581525" cy="494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3E998007-A958-4DEF-A10F-7E47AD861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086" y="2595050"/>
            <a:ext cx="4581525" cy="494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5B8F41E1-19E9-4EBB-86B1-E12AE21AE7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75982"/>
          <a:stretch/>
        </p:blipFill>
        <p:spPr bwMode="auto">
          <a:xfrm>
            <a:off x="57099" y="290444"/>
            <a:ext cx="1724445" cy="5125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>
            <a:extLst>
              <a:ext uri="{FF2B5EF4-FFF2-40B4-BE49-F238E27FC236}">
                <a16:creationId xmlns:a16="http://schemas.microsoft.com/office/drawing/2014/main" id="{2E0C4891-B19D-4017-A81E-7BD3E99F11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75982"/>
          <a:stretch/>
        </p:blipFill>
        <p:spPr bwMode="auto">
          <a:xfrm flipH="1">
            <a:off x="10466402" y="1018578"/>
            <a:ext cx="1724445" cy="5125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8C8F675-A29F-4099-8DE1-1A94ED81A663}"/>
              </a:ext>
            </a:extLst>
          </p:cNvPr>
          <p:cNvGrpSpPr/>
          <p:nvPr/>
        </p:nvGrpSpPr>
        <p:grpSpPr>
          <a:xfrm>
            <a:off x="3066053" y="678696"/>
            <a:ext cx="6455540" cy="3075462"/>
            <a:chOff x="5471852" y="696036"/>
            <a:chExt cx="6455540" cy="307546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ABB0545-6D7B-4D60-A6B8-1D881717F54F}"/>
                </a:ext>
              </a:extLst>
            </p:cNvPr>
            <p:cNvSpPr txBox="1"/>
            <p:nvPr/>
          </p:nvSpPr>
          <p:spPr>
            <a:xfrm>
              <a:off x="5489269" y="724510"/>
              <a:ext cx="6438123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0" i="0" u="none" strike="noStrike" kern="1200" cap="none" spc="0" normalizeH="0" baseline="0" noProof="0">
                  <a:ln w="250825">
                    <a:solidFill>
                      <a:srgbClr val="00B050"/>
                    </a:solidFill>
                  </a:ln>
                  <a:solidFill>
                    <a:srgbClr val="00B050"/>
                  </a:solidFill>
                  <a:effectLst/>
                  <a:uLnTx/>
                  <a:uFillTx/>
                  <a:latin typeface="Coiny" panose="02000903060500060000" pitchFamily="2" charset="0"/>
                  <a:ea typeface="+mn-ea"/>
                  <a:cs typeface="+mn-cs"/>
                </a:rPr>
                <a:t>Ôn luyện dấu chấm, dấu chấm hỏi, dấu chấm than; ôn luyện câu kể, câu hỏi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4A1126C-9513-4F4D-B311-209414E1D8D0}"/>
                </a:ext>
              </a:extLst>
            </p:cNvPr>
            <p:cNvSpPr txBox="1"/>
            <p:nvPr/>
          </p:nvSpPr>
          <p:spPr>
            <a:xfrm>
              <a:off x="5471852" y="696036"/>
              <a:ext cx="6438123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>
                  <a:ln>
                    <a:solidFill>
                      <a:srgbClr val="99FF33"/>
                    </a:solidFill>
                  </a:ln>
                  <a:solidFill>
                    <a:srgbClr val="FFFF00"/>
                  </a:solidFill>
                  <a:effectLst/>
                  <a:uLnTx/>
                  <a:uFillTx/>
                  <a:latin typeface="Coiny" panose="02000903060500060000" pitchFamily="2" charset="0"/>
                  <a:ea typeface="+mn-ea"/>
                  <a:cs typeface="+mn-cs"/>
                </a:rPr>
                <a:t>Ôn luyện dấu chấm, dấu chấm hỏi, dấu chấm than; ôn luyện câu kể, câu hỏi</a:t>
              </a:r>
              <a:endParaRPr kumimoji="0" lang="vi-VN" sz="4800" b="0" i="0" u="none" strike="noStrike" kern="1200" cap="none" spc="0" normalizeH="0" baseline="0" noProof="0" dirty="0">
                <a:ln>
                  <a:solidFill>
                    <a:srgbClr val="99FF33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#9Slide07 ChubbyTitle" pitchFamily="2" charset="-93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675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B4B36BE-BBAE-4234-B355-84B837D1D4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352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7CA9D4D-2A62-4BEA-AF27-19647DAF5575}"/>
              </a:ext>
            </a:extLst>
          </p:cNvPr>
          <p:cNvSpPr/>
          <p:nvPr/>
        </p:nvSpPr>
        <p:spPr>
          <a:xfrm>
            <a:off x="228600" y="0"/>
            <a:ext cx="11791950" cy="6634480"/>
          </a:xfrm>
          <a:prstGeom prst="roundRect">
            <a:avLst>
              <a:gd name="adj" fmla="val 777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2E5AF2A-F91C-4DAC-BF9A-ED5F46519101}"/>
              </a:ext>
            </a:extLst>
          </p:cNvPr>
          <p:cNvSpPr txBox="1"/>
          <p:nvPr/>
        </p:nvSpPr>
        <p:spPr>
          <a:xfrm>
            <a:off x="588100" y="142240"/>
            <a:ext cx="1122289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 Thay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bằng dấu câu phù hợp.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 bé và bông hồng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Giữa vườn lá um tùm xanh mướt còn ướt đẫm sương đêm, một  bông hoa rập rờn trước gió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Màu hoa đỏ thắm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Cánh hoa mịn màng, khum khum úp sát vào nhau như còn ngập ngừng chưa muốn nở hết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Đoá hoa toả hương thơm ngát. “Ôi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   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Bông hồng đẹp quá!” Bé khẽ  reo lên và với tay định hái. Mẹ trông thấy liền bảo: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Những chữ gì trên tấm biển kia</a:t>
            </a:r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Mẹ đố con đọc được đấy!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Bé vừa đánh vần vừa đọc. Bỗng em ôm chầm lấy mẹ thỏ thẻ: “Mẹ ơi, con không hái hoa nữa!”.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					</a:t>
            </a:r>
            <a:r>
              <a:rPr kumimoji="0" lang="vi-VN" sz="3200" b="0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Theo Trần Hoài Dương</a:t>
            </a:r>
            <a:endParaRPr kumimoji="0" lang="vi-VN" sz="32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8ACEB5E-1191-4A13-92B9-D5C96383A19D}"/>
              </a:ext>
            </a:extLst>
          </p:cNvPr>
          <p:cNvSpPr/>
          <p:nvPr/>
        </p:nvSpPr>
        <p:spPr>
          <a:xfrm>
            <a:off x="2095500" y="223519"/>
            <a:ext cx="457200" cy="49059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2EFB129-4A66-4837-BCDB-C176B9EC6E30}"/>
              </a:ext>
            </a:extLst>
          </p:cNvPr>
          <p:cNvSpPr/>
          <p:nvPr/>
        </p:nvSpPr>
        <p:spPr>
          <a:xfrm>
            <a:off x="6591300" y="1671318"/>
            <a:ext cx="333376" cy="49059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0908254-1C53-4C2E-945E-EAE78D4BCB39}"/>
              </a:ext>
            </a:extLst>
          </p:cNvPr>
          <p:cNvSpPr/>
          <p:nvPr/>
        </p:nvSpPr>
        <p:spPr>
          <a:xfrm>
            <a:off x="10248900" y="1671317"/>
            <a:ext cx="333376" cy="49059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CBF6844-28E7-4AB9-8655-303949D4DFDD}"/>
              </a:ext>
            </a:extLst>
          </p:cNvPr>
          <p:cNvSpPr/>
          <p:nvPr/>
        </p:nvSpPr>
        <p:spPr>
          <a:xfrm>
            <a:off x="5453062" y="2607117"/>
            <a:ext cx="333376" cy="49059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7778260-90F8-4C0F-84E8-D3E3079F73CD}"/>
              </a:ext>
            </a:extLst>
          </p:cNvPr>
          <p:cNvSpPr/>
          <p:nvPr/>
        </p:nvSpPr>
        <p:spPr>
          <a:xfrm>
            <a:off x="1300162" y="3071941"/>
            <a:ext cx="333376" cy="49059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38B21B5-B8DE-4CCA-9477-C05FA48A3221}"/>
              </a:ext>
            </a:extLst>
          </p:cNvPr>
          <p:cNvSpPr/>
          <p:nvPr/>
        </p:nvSpPr>
        <p:spPr>
          <a:xfrm>
            <a:off x="6648450" y="4117673"/>
            <a:ext cx="333376" cy="49059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06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B4B36BE-BBAE-4234-B355-84B837D1D4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352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7CA9D4D-2A62-4BEA-AF27-19647DAF5575}"/>
              </a:ext>
            </a:extLst>
          </p:cNvPr>
          <p:cNvSpPr/>
          <p:nvPr/>
        </p:nvSpPr>
        <p:spPr>
          <a:xfrm>
            <a:off x="228600" y="0"/>
            <a:ext cx="11791950" cy="6634480"/>
          </a:xfrm>
          <a:prstGeom prst="roundRect">
            <a:avLst>
              <a:gd name="adj" fmla="val 777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2E5AF2A-F91C-4DAC-BF9A-ED5F46519101}"/>
              </a:ext>
            </a:extLst>
          </p:cNvPr>
          <p:cNvSpPr txBox="1"/>
          <p:nvPr/>
        </p:nvSpPr>
        <p:spPr>
          <a:xfrm>
            <a:off x="588100" y="142240"/>
            <a:ext cx="1122289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 Thay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bằng dấu câu phù hợp.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 bé và bông hồng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Giữa vườn lá um tùm xanh mướt còn ướt đẫm sương đêm, một  bông hoa rập rờn trước gió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Màu hoa đỏ thắm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Cánh hoa mịn màng, khum khum úp sát vào nhau như còn ngập ngừng chưa muốn nở hết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Đoá hoa toả hương thơm ngát. “Ôi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   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Bông hồng đẹp quá!” Bé khẽ  reo lên và với tay định hái. Mẹ trông thấy liền bảo: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Những chữ gì trên tấm biển kia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Mẹ đố con đọc được đấy!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Bé vừa đánh vần vừa đọc. Bỗng em ôm chầm lấy mẹ thỏ thẻ: “Mẹ ơi, con không hái hoa nữa!”.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					</a:t>
            </a:r>
            <a:r>
              <a:rPr kumimoji="0" lang="vi-VN" sz="3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Theo Trần Hoài Dương</a:t>
            </a:r>
            <a:endParaRPr kumimoji="0" lang="vi-VN" sz="3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8ACEB5E-1191-4A13-92B9-D5C96383A19D}"/>
              </a:ext>
            </a:extLst>
          </p:cNvPr>
          <p:cNvSpPr/>
          <p:nvPr/>
        </p:nvSpPr>
        <p:spPr>
          <a:xfrm>
            <a:off x="2095500" y="223519"/>
            <a:ext cx="457200" cy="49059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2EFB129-4A66-4837-BCDB-C176B9EC6E30}"/>
              </a:ext>
            </a:extLst>
          </p:cNvPr>
          <p:cNvSpPr/>
          <p:nvPr/>
        </p:nvSpPr>
        <p:spPr>
          <a:xfrm>
            <a:off x="6591300" y="1671318"/>
            <a:ext cx="333376" cy="49059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0908254-1C53-4C2E-945E-EAE78D4BCB39}"/>
              </a:ext>
            </a:extLst>
          </p:cNvPr>
          <p:cNvSpPr/>
          <p:nvPr/>
        </p:nvSpPr>
        <p:spPr>
          <a:xfrm>
            <a:off x="10248900" y="1671317"/>
            <a:ext cx="333376" cy="49059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CBF6844-28E7-4AB9-8655-303949D4DFDD}"/>
              </a:ext>
            </a:extLst>
          </p:cNvPr>
          <p:cNvSpPr/>
          <p:nvPr/>
        </p:nvSpPr>
        <p:spPr>
          <a:xfrm>
            <a:off x="5453062" y="2607117"/>
            <a:ext cx="333376" cy="49059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7778260-90F8-4C0F-84E8-D3E3079F73CD}"/>
              </a:ext>
            </a:extLst>
          </p:cNvPr>
          <p:cNvSpPr/>
          <p:nvPr/>
        </p:nvSpPr>
        <p:spPr>
          <a:xfrm>
            <a:off x="1300162" y="3071941"/>
            <a:ext cx="333376" cy="49059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38B21B5-B8DE-4CCA-9477-C05FA48A3221}"/>
              </a:ext>
            </a:extLst>
          </p:cNvPr>
          <p:cNvSpPr/>
          <p:nvPr/>
        </p:nvSpPr>
        <p:spPr>
          <a:xfrm>
            <a:off x="6648450" y="4117673"/>
            <a:ext cx="333376" cy="49059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486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B4B36BE-BBAE-4234-B355-84B837D1D4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56EA02EF-9DC7-45C1-B59D-16E9E7725491}"/>
              </a:ext>
            </a:extLst>
          </p:cNvPr>
          <p:cNvSpPr/>
          <p:nvPr/>
        </p:nvSpPr>
        <p:spPr>
          <a:xfrm>
            <a:off x="5066130" y="589795"/>
            <a:ext cx="6644160" cy="1832944"/>
          </a:xfrm>
          <a:prstGeom prst="round2DiagRect">
            <a:avLst/>
          </a:prstGeom>
          <a:solidFill>
            <a:srgbClr val="B4FF9F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22FA01-27D5-42C9-9A23-F5E7807DAE3B}"/>
              </a:ext>
            </a:extLst>
          </p:cNvPr>
          <p:cNvSpPr txBox="1"/>
          <p:nvPr/>
        </p:nvSpPr>
        <p:spPr>
          <a:xfrm>
            <a:off x="1264811" y="3219060"/>
            <a:ext cx="9661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F5C336-3C37-495C-8960-E808C6F98D16}"/>
              </a:ext>
            </a:extLst>
          </p:cNvPr>
          <p:cNvSpPr txBox="1"/>
          <p:nvPr/>
        </p:nvSpPr>
        <p:spPr>
          <a:xfrm>
            <a:off x="5244962" y="678513"/>
            <a:ext cx="6644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Tìm trong đoạn văn ở bài tập 4:</a:t>
            </a:r>
          </a:p>
          <a:p>
            <a:pPr lvl="0"/>
            <a:r>
              <a:rPr lang="en-US" sz="3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Một câu hỏi</a:t>
            </a:r>
          </a:p>
          <a:p>
            <a:pPr lvl="0"/>
            <a:r>
              <a:rPr lang="en-US" sz="3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2 – 3 câu kể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31188C3-F8DF-4F2F-AAF8-EC2AC2DC1B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555" y="2422741"/>
            <a:ext cx="3461264" cy="346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41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B4B36BE-BBAE-4234-B355-84B837D1D4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41FC4341-286B-4242-BC12-0128ED4D96E2}"/>
              </a:ext>
            </a:extLst>
          </p:cNvPr>
          <p:cNvGrpSpPr/>
          <p:nvPr/>
        </p:nvGrpSpPr>
        <p:grpSpPr>
          <a:xfrm>
            <a:off x="356984" y="411956"/>
            <a:ext cx="11723641" cy="5705235"/>
            <a:chOff x="368574" y="673405"/>
            <a:chExt cx="11723641" cy="5705235"/>
          </a:xfrm>
        </p:grpSpPr>
        <p:pic>
          <p:nvPicPr>
            <p:cNvPr id="4112" name="Picture 16">
              <a:extLst>
                <a:ext uri="{FF2B5EF4-FFF2-40B4-BE49-F238E27FC236}">
                  <a16:creationId xmlns:a16="http://schemas.microsoft.com/office/drawing/2014/main" id="{E18573D1-0C85-4DDD-8E69-7A6E3F7EEC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4530" y="673405"/>
              <a:ext cx="8046357" cy="4282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8" name="Picture 2">
              <a:extLst>
                <a:ext uri="{FF2B5EF4-FFF2-40B4-BE49-F238E27FC236}">
                  <a16:creationId xmlns:a16="http://schemas.microsoft.com/office/drawing/2014/main" id="{85CC6A75-1B11-4424-806E-08EA680C2F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574" y="1884784"/>
              <a:ext cx="3240468" cy="44938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>
              <a:extLst>
                <a:ext uri="{FF2B5EF4-FFF2-40B4-BE49-F238E27FC236}">
                  <a16:creationId xmlns:a16="http://schemas.microsoft.com/office/drawing/2014/main" id="{1FA1C9AF-2EB3-44E8-8E71-EEB7626954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51747" y="1884784"/>
              <a:ext cx="3240468" cy="44938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6F5C336-3C37-495C-8960-E808C6F98D16}"/>
                </a:ext>
              </a:extLst>
            </p:cNvPr>
            <p:cNvSpPr txBox="1"/>
            <p:nvPr/>
          </p:nvSpPr>
          <p:spPr>
            <a:xfrm>
              <a:off x="3715694" y="2196597"/>
              <a:ext cx="616753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7 Pangolin" panose="00000500000000000000" pitchFamily="2" charset="-93"/>
                  <a:ea typeface="+mn-ea"/>
                  <a:cs typeface="+mn-cs"/>
                </a:rPr>
                <a:t>Trình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7 Pangolin" panose="00000500000000000000" pitchFamily="2" charset="-93"/>
                  <a:ea typeface="+mn-ea"/>
                  <a:cs typeface="+mn-cs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7 Pangolin" panose="00000500000000000000" pitchFamily="2" charset="-93"/>
                  <a:ea typeface="+mn-ea"/>
                  <a:cs typeface="+mn-cs"/>
                </a:rPr>
                <a:t>bày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7 Pangolin" panose="00000500000000000000" pitchFamily="2" charset="-93"/>
                  <a:ea typeface="+mn-ea"/>
                  <a:cs typeface="+mn-cs"/>
                </a:rPr>
                <a:t> tr</a:t>
              </a:r>
              <a:r>
                <a:rPr kumimoji="0" lang="vi-VN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7 Pangolin" panose="00000500000000000000" pitchFamily="2" charset="-93"/>
                  <a:ea typeface="+mn-ea"/>
                  <a:cs typeface="+mn-cs"/>
                </a:rPr>
                <a:t>ư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7 Pangolin" panose="00000500000000000000" pitchFamily="2" charset="-93"/>
                  <a:ea typeface="+mn-ea"/>
                  <a:cs typeface="+mn-cs"/>
                </a:rPr>
                <a:t>ớc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7 Pangolin" panose="00000500000000000000" pitchFamily="2" charset="-93"/>
                  <a:ea typeface="+mn-ea"/>
                  <a:cs typeface="+mn-cs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7 Pangolin" panose="00000500000000000000" pitchFamily="2" charset="-93"/>
                  <a:ea typeface="+mn-ea"/>
                  <a:cs typeface="+mn-cs"/>
                </a:rPr>
                <a:t>lớp</a:t>
              </a:r>
              <a:endPara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Pangolin" panose="00000500000000000000" pitchFamily="2" charset="-93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287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B4B36BE-BBAE-4234-B355-84B837D1D4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22FA01-27D5-42C9-9A23-F5E7807DAE3B}"/>
              </a:ext>
            </a:extLst>
          </p:cNvPr>
          <p:cNvSpPr txBox="1"/>
          <p:nvPr/>
        </p:nvSpPr>
        <p:spPr>
          <a:xfrm>
            <a:off x="1264811" y="3219060"/>
            <a:ext cx="9661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F5C336-3C37-495C-8960-E808C6F98D16}"/>
              </a:ext>
            </a:extLst>
          </p:cNvPr>
          <p:cNvSpPr txBox="1"/>
          <p:nvPr/>
        </p:nvSpPr>
        <p:spPr>
          <a:xfrm>
            <a:off x="2197784" y="898600"/>
            <a:ext cx="77952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E6354D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Tự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E6354D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E6354D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đánh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E6354D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E6354D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giá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E6354D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E6354D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bài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E6354D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E6354D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làm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E6354D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E6354D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của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E6354D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E6354D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mình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E6354D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E6354D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và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E6354D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E6354D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của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E6354D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E6354D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bạn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E6354D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.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E6354D"/>
              </a:solidFill>
              <a:effectLst/>
              <a:uLnTx/>
              <a:uFillTx/>
              <a:latin typeface="#9Slide07 SVNBillo" panose="00000400000000000000" pitchFamily="2" charset="-93"/>
              <a:ea typeface="+mn-ea"/>
              <a:cs typeface="+mn-cs"/>
            </a:endParaRPr>
          </a:p>
        </p:txBody>
      </p:sp>
      <p:pic>
        <p:nvPicPr>
          <p:cNvPr id="17" name="图片 33">
            <a:extLst>
              <a:ext uri="{FF2B5EF4-FFF2-40B4-BE49-F238E27FC236}">
                <a16:creationId xmlns:a16="http://schemas.microsoft.com/office/drawing/2014/main" id="{E718682E-AB7C-422E-B059-358A944E5E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7225"/>
            <a:ext cx="2277384" cy="2227943"/>
          </a:xfrm>
          <a:prstGeom prst="rect">
            <a:avLst/>
          </a:prstGeom>
        </p:spPr>
      </p:pic>
      <p:pic>
        <p:nvPicPr>
          <p:cNvPr id="18" name="图片 34">
            <a:extLst>
              <a:ext uri="{FF2B5EF4-FFF2-40B4-BE49-F238E27FC236}">
                <a16:creationId xmlns:a16="http://schemas.microsoft.com/office/drawing/2014/main" id="{BF4058E3-B93A-48A1-BA32-CC51F37FAF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335" y="4582134"/>
            <a:ext cx="1427614" cy="222794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025078F-3655-48A2-AFD3-99B5EECF80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4711" y="2561466"/>
            <a:ext cx="3121423" cy="317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58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" dur="7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7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7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7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B4B36BE-BBAE-4234-B355-84B837D1D4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352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7CA9D4D-2A62-4BEA-AF27-19647DAF5575}"/>
              </a:ext>
            </a:extLst>
          </p:cNvPr>
          <p:cNvSpPr/>
          <p:nvPr/>
        </p:nvSpPr>
        <p:spPr>
          <a:xfrm>
            <a:off x="228600" y="0"/>
            <a:ext cx="11791950" cy="6634480"/>
          </a:xfrm>
          <a:prstGeom prst="roundRect">
            <a:avLst>
              <a:gd name="adj" fmla="val 777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2E5AF2A-F91C-4DAC-BF9A-ED5F46519101}"/>
              </a:ext>
            </a:extLst>
          </p:cNvPr>
          <p:cNvSpPr txBox="1"/>
          <p:nvPr/>
        </p:nvSpPr>
        <p:spPr>
          <a:xfrm>
            <a:off x="588100" y="142240"/>
            <a:ext cx="1122289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a) 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 câu hỏi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 bé và bông hồng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Giữa vườn lá um tùm xanh mướt còn ướt đẫm sương đêm, một  bông hoa rập rờn trước gió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Màu hoa đỏ thắm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Cánh hoa mịn màng, khum khum úp sát vào nhau như còn ngập ngừng chưa muốn nở hết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Đoá hoa toả hương thơm ngát. “Ô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Bông hồng đẹp quá!” Bé khẽ  reo lên và với tay định hái. Mẹ trông thấy liền bảo: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Những chữ gì trên tấm biển kia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Mẹ đố con đọc được đấy!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Bé vừa đánh vần vừa đọc. Bỗng em ôm chầm lấy mẹ thỏ thẻ: “Mẹ ơi, con không hái hoa nữa!”.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					</a:t>
            </a:r>
            <a:r>
              <a:rPr kumimoji="0" lang="vi-VN" sz="3200" b="0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Theo Trần Hoài Dương</a:t>
            </a:r>
            <a:endParaRPr kumimoji="0" lang="vi-VN" sz="32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26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67EB6A8-BAB0-475B-8786-8A33CA9BF4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DC2D603-D09F-4261-9F92-CDFBD9FE96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5284"/>
            <a:ext cx="2277384" cy="222794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A91A5366-A79B-4134-B98C-89BE3FCD23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386" y="4953001"/>
            <a:ext cx="1427614" cy="222794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6763A81-C62D-47A8-AFAC-CB37C3571CBA}"/>
              </a:ext>
            </a:extLst>
          </p:cNvPr>
          <p:cNvGrpSpPr/>
          <p:nvPr/>
        </p:nvGrpSpPr>
        <p:grpSpPr>
          <a:xfrm>
            <a:off x="4568660" y="1744990"/>
            <a:ext cx="6450794" cy="2585325"/>
            <a:chOff x="5540616" y="1698558"/>
            <a:chExt cx="6450794" cy="258532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7B0A40C-B756-49B7-A207-5033EE8E251D}"/>
                </a:ext>
              </a:extLst>
            </p:cNvPr>
            <p:cNvSpPr txBox="1"/>
            <p:nvPr/>
          </p:nvSpPr>
          <p:spPr>
            <a:xfrm>
              <a:off x="5540616" y="1698560"/>
              <a:ext cx="6438123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>
                  <a:ln w="250825">
                    <a:solidFill>
                      <a:srgbClr val="00B050"/>
                    </a:solidFill>
                  </a:ln>
                  <a:solidFill>
                    <a:srgbClr val="00B050"/>
                  </a:solidFill>
                  <a:effectLst/>
                  <a:uLnTx/>
                  <a:uFillTx/>
                  <a:latin typeface="Coiny" panose="02000903060500060000" pitchFamily="2" charset="0"/>
                </a:rPr>
                <a:t>Ôn luyện đọc thành tiếng và học thuộc lòng</a:t>
              </a:r>
              <a:endParaRPr kumimoji="0" lang="en-US" sz="5400" b="0" i="0" u="none" strike="noStrike" kern="1200" cap="none" spc="0" normalizeH="0" baseline="0" noProof="0" dirty="0">
                <a:ln w="25082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D34C235-EF04-4DE5-B626-A05B221F0D8A}"/>
                </a:ext>
              </a:extLst>
            </p:cNvPr>
            <p:cNvSpPr txBox="1"/>
            <p:nvPr/>
          </p:nvSpPr>
          <p:spPr>
            <a:xfrm>
              <a:off x="5553287" y="1698558"/>
              <a:ext cx="6438123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400">
                  <a:ln>
                    <a:solidFill>
                      <a:srgbClr val="99FF33"/>
                    </a:solidFill>
                  </a:ln>
                  <a:solidFill>
                    <a:srgbClr val="FFFF00"/>
                  </a:solidFill>
                  <a:latin typeface="Coiny" panose="02000903060500060000" pitchFamily="2" charset="0"/>
                </a:rPr>
                <a:t>Ôn luyện đọc thành tiếng và học thuộc lòng</a:t>
              </a:r>
              <a:endParaRPr kumimoji="0" lang="vi-VN" sz="5400" b="0" i="0" u="none" strike="noStrike" kern="1200" cap="none" spc="0" normalizeH="0" baseline="0" noProof="0" dirty="0">
                <a:ln>
                  <a:solidFill>
                    <a:srgbClr val="99FF33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#9Slide07 ChubbyTitle" pitchFamily="2" charset="-93"/>
              </a:endParaRPr>
            </a:p>
          </p:txBody>
        </p:sp>
      </p:grpSp>
      <p:pic>
        <p:nvPicPr>
          <p:cNvPr id="22" name="图片 5">
            <a:extLst>
              <a:ext uri="{FF2B5EF4-FFF2-40B4-BE49-F238E27FC236}">
                <a16:creationId xmlns:a16="http://schemas.microsoft.com/office/drawing/2014/main" id="{664B1E57-68DF-4D23-AEA7-4A83F1377A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89" y="695370"/>
            <a:ext cx="3700800" cy="554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73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B4B36BE-BBAE-4234-B355-84B837D1D4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352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7CA9D4D-2A62-4BEA-AF27-19647DAF5575}"/>
              </a:ext>
            </a:extLst>
          </p:cNvPr>
          <p:cNvSpPr/>
          <p:nvPr/>
        </p:nvSpPr>
        <p:spPr>
          <a:xfrm>
            <a:off x="228600" y="0"/>
            <a:ext cx="11791950" cy="6634480"/>
          </a:xfrm>
          <a:prstGeom prst="roundRect">
            <a:avLst>
              <a:gd name="adj" fmla="val 777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2E5AF2A-F91C-4DAC-BF9A-ED5F46519101}"/>
              </a:ext>
            </a:extLst>
          </p:cNvPr>
          <p:cNvSpPr txBox="1"/>
          <p:nvPr/>
        </p:nvSpPr>
        <p:spPr>
          <a:xfrm>
            <a:off x="588100" y="142240"/>
            <a:ext cx="1122289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b)  2 – 3 câu kể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 bé và bông hồng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Giữa vườn lá um tùm xanh mướt còn ướt đẫm sương đêm, một  bông hoa rập rờn trước gió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Màu hoa đỏ thắm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Cánh hoa mịn màng, khum khum úp sát vào nhau như còn ngập ngừng chưa muốn nở hết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Đoá hoa toả hương thơm ngát. 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“Ô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i!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Bông hồng đẹp quá!” Bé khẽ  reo lên và với tay định hái. Mẹ trông thấy liền bảo: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Những chữ gì trên tấm biển kia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Mẹ đố con đọc được đấy!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Bé vừa đánh vần vừa đọc.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Bỗng em ôm chầm lấy mẹ thỏ thẻ: “Mẹ ơi, con không hái hoa nữa!”.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					</a:t>
            </a:r>
            <a:r>
              <a:rPr kumimoji="0" lang="vi-VN" sz="3200" b="0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Theo Trần Hoài Dương</a:t>
            </a:r>
            <a:endParaRPr kumimoji="0" lang="vi-VN" sz="32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10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B18A4FD0-8BC0-40E6-8B27-47E8A6E131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3" y="0"/>
            <a:ext cx="12192000" cy="6858000"/>
          </a:xfrm>
          <a:prstGeom prst="rect">
            <a:avLst/>
          </a:prstGeom>
        </p:spPr>
      </p:pic>
      <p:grpSp>
        <p:nvGrpSpPr>
          <p:cNvPr id="33" name="组合 32">
            <a:extLst>
              <a:ext uri="{FF2B5EF4-FFF2-40B4-BE49-F238E27FC236}">
                <a16:creationId xmlns:a16="http://schemas.microsoft.com/office/drawing/2014/main" id="{E7E740FF-8FEF-4A4F-9AC3-535168C4EE62}"/>
              </a:ext>
            </a:extLst>
          </p:cNvPr>
          <p:cNvGrpSpPr/>
          <p:nvPr/>
        </p:nvGrpSpPr>
        <p:grpSpPr>
          <a:xfrm>
            <a:off x="0" y="4131674"/>
            <a:ext cx="12191999" cy="3225796"/>
            <a:chOff x="0" y="4119048"/>
            <a:chExt cx="10174922" cy="3716848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C3503717-EF73-4D20-9582-CF6D686846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119048"/>
              <a:ext cx="5562600" cy="3236478"/>
            </a:xfrm>
            <a:prstGeom prst="rect">
              <a:avLst/>
            </a:prstGeom>
          </p:spPr>
        </p:pic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D5646330-F132-41A2-B26C-2FA0804A95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600" y="5152316"/>
              <a:ext cx="4612322" cy="2683580"/>
            </a:xfrm>
            <a:prstGeom prst="rect">
              <a:avLst/>
            </a:prstGeom>
          </p:spPr>
        </p:pic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E5E2DAAC-1163-4AE8-9DB2-274B0D597962}"/>
              </a:ext>
            </a:extLst>
          </p:cNvPr>
          <p:cNvGrpSpPr/>
          <p:nvPr/>
        </p:nvGrpSpPr>
        <p:grpSpPr>
          <a:xfrm>
            <a:off x="0" y="0"/>
            <a:ext cx="12192000" cy="2526469"/>
            <a:chOff x="0" y="0"/>
            <a:chExt cx="12192000" cy="2526469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BE8BC59F-F0E2-48BC-BE6E-9D9359E022D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9204" y="0"/>
              <a:ext cx="5332796" cy="190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9195ACB-4AA4-4E5E-820B-78D139295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7072516" cy="2526469"/>
            </a:xfrm>
            <a:prstGeom prst="rect">
              <a:avLst/>
            </a:prstGeom>
          </p:spPr>
        </p:pic>
      </p:grpSp>
      <p:pic>
        <p:nvPicPr>
          <p:cNvPr id="34" name="图片 33">
            <a:extLst>
              <a:ext uri="{FF2B5EF4-FFF2-40B4-BE49-F238E27FC236}">
                <a16:creationId xmlns:a16="http://schemas.microsoft.com/office/drawing/2014/main" id="{A3C9C915-8785-45EC-AB17-DA6383F1727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5284"/>
            <a:ext cx="2277384" cy="2227943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297D4E88-3958-4A9C-9959-963A323F9E0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386" y="4953001"/>
            <a:ext cx="1427614" cy="22279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2DD61A7-01DB-43F3-A5A4-1202521F6697}"/>
              </a:ext>
            </a:extLst>
          </p:cNvPr>
          <p:cNvSpPr txBox="1"/>
          <p:nvPr/>
        </p:nvSpPr>
        <p:spPr>
          <a:xfrm>
            <a:off x="2175592" y="2367171"/>
            <a:ext cx="518710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#9Slide07 SVNNexa Rust Slab Bla" panose="020B0606040200020203" pitchFamily="34" charset="0"/>
                <a:ea typeface="+mn-ea"/>
                <a:cs typeface="+mn-cs"/>
              </a:rPr>
              <a:t>TẠM BIỆT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#9Slide07 SVNNexa Rust Slab Bla" panose="020B0606040200020203" pitchFamily="34" charset="0"/>
                <a:ea typeface="+mn-ea"/>
                <a:cs typeface="+mn-cs"/>
              </a:rPr>
              <a:t>VÀ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#9Slide07 SVNNexa Rust Slab Bla" panose="020B0606040200020203" pitchFamily="34" charset="0"/>
                <a:ea typeface="+mn-ea"/>
                <a:cs typeface="+mn-cs"/>
              </a:rPr>
              <a:t>HẸN GẶP LẠI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#9Slide07 SVNBillo" panose="00000400000000000000" pitchFamily="2" charset="-9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31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B4B36BE-BBAE-4234-B355-84B837D1D4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276EB777-3152-48A2-87FF-A4DD64D1E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56" y="1032950"/>
            <a:ext cx="4581525" cy="494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3E998007-A958-4DEF-A10F-7E47AD861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843" y="1032950"/>
            <a:ext cx="4581525" cy="494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5B8F41E1-19E9-4EBB-86B1-E12AE21AE7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75982"/>
          <a:stretch/>
        </p:blipFill>
        <p:spPr bwMode="auto">
          <a:xfrm>
            <a:off x="57099" y="290444"/>
            <a:ext cx="1724445" cy="5125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>
            <a:extLst>
              <a:ext uri="{FF2B5EF4-FFF2-40B4-BE49-F238E27FC236}">
                <a16:creationId xmlns:a16="http://schemas.microsoft.com/office/drawing/2014/main" id="{2E0C4891-B19D-4017-A81E-7BD3E99F11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75982"/>
          <a:stretch/>
        </p:blipFill>
        <p:spPr bwMode="auto">
          <a:xfrm flipH="1">
            <a:off x="10466402" y="1018578"/>
            <a:ext cx="1724445" cy="5125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9B9752E-6649-4317-98A7-9C28C0F67DFF}"/>
              </a:ext>
            </a:extLst>
          </p:cNvPr>
          <p:cNvSpPr txBox="1"/>
          <p:nvPr/>
        </p:nvSpPr>
        <p:spPr>
          <a:xfrm>
            <a:off x="3657600" y="909738"/>
            <a:ext cx="4823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ysClr val="windowText" lastClr="000000"/>
                </a:solidFill>
                <a:latin typeface="Coiny" panose="02000903060500060000" pitchFamily="2" charset="0"/>
              </a:rPr>
              <a:t>Bốc thăm và đọc bài</a:t>
            </a:r>
          </a:p>
        </p:txBody>
      </p:sp>
    </p:spTree>
    <p:extLst>
      <p:ext uri="{BB962C8B-B14F-4D97-AF65-F5344CB8AC3E}">
        <p14:creationId xmlns:p14="http://schemas.microsoft.com/office/powerpoint/2010/main" val="132240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67EB6A8-BAB0-475B-8786-8A33CA9BF4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DC2D603-D09F-4261-9F92-CDFBD9FE96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5284"/>
            <a:ext cx="2277384" cy="222794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A91A5366-A79B-4134-B98C-89BE3FCD23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386" y="4953001"/>
            <a:ext cx="1427614" cy="222794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6763A81-C62D-47A8-AFAC-CB37C3571CBA}"/>
              </a:ext>
            </a:extLst>
          </p:cNvPr>
          <p:cNvGrpSpPr/>
          <p:nvPr/>
        </p:nvGrpSpPr>
        <p:grpSpPr>
          <a:xfrm>
            <a:off x="4662846" y="1232131"/>
            <a:ext cx="6438124" cy="3785654"/>
            <a:chOff x="5489268" y="724508"/>
            <a:chExt cx="6438124" cy="378565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7B0A40C-B756-49B7-A207-5033EE8E251D}"/>
                </a:ext>
              </a:extLst>
            </p:cNvPr>
            <p:cNvSpPr txBox="1"/>
            <p:nvPr/>
          </p:nvSpPr>
          <p:spPr>
            <a:xfrm>
              <a:off x="5489269" y="724510"/>
              <a:ext cx="6438123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0" i="0" u="none" strike="noStrike" kern="1200" cap="none" spc="0" normalizeH="0" baseline="0" noProof="0">
                  <a:ln w="250825">
                    <a:solidFill>
                      <a:srgbClr val="00B050"/>
                    </a:solidFill>
                  </a:ln>
                  <a:solidFill>
                    <a:srgbClr val="00B050"/>
                  </a:solidFill>
                  <a:effectLst/>
                  <a:uLnTx/>
                  <a:uFillTx/>
                  <a:latin typeface="Coiny" panose="02000903060500060000" pitchFamily="2" charset="0"/>
                  <a:ea typeface="+mn-ea"/>
                  <a:cs typeface="+mn-cs"/>
                </a:rPr>
                <a:t>Ôn luyện về biện pháp tu từ so sánh, từ ngữ có nghĩa giống nhau, từ ngữ có nghĩa trái ngược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D34C235-EF04-4DE5-B626-A05B221F0D8A}"/>
                </a:ext>
              </a:extLst>
            </p:cNvPr>
            <p:cNvSpPr txBox="1"/>
            <p:nvPr/>
          </p:nvSpPr>
          <p:spPr>
            <a:xfrm>
              <a:off x="5489268" y="724508"/>
              <a:ext cx="6438123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>
                  <a:ln>
                    <a:solidFill>
                      <a:srgbClr val="99FF33"/>
                    </a:solidFill>
                  </a:ln>
                  <a:solidFill>
                    <a:srgbClr val="FFFF00"/>
                  </a:solidFill>
                  <a:effectLst/>
                  <a:uLnTx/>
                  <a:uFillTx/>
                  <a:latin typeface="Coiny" panose="02000903060500060000" pitchFamily="2" charset="0"/>
                  <a:ea typeface="+mn-ea"/>
                  <a:cs typeface="+mn-cs"/>
                </a:rPr>
                <a:t>Ôn luyện về biện pháp tu từ so sánh, từ ngữ có nghĩa giống nhau, từ ngữ có nghĩa trái ngược</a:t>
              </a:r>
              <a:endParaRPr kumimoji="0" lang="vi-VN" sz="4800" b="0" i="0" u="none" strike="noStrike" kern="1200" cap="none" spc="0" normalizeH="0" baseline="0" noProof="0" dirty="0">
                <a:ln>
                  <a:solidFill>
                    <a:srgbClr val="99FF33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#9Slide07 ChubbyTitle" pitchFamily="2" charset="-93"/>
                <a:ea typeface="+mn-ea"/>
                <a:cs typeface="+mn-cs"/>
              </a:endParaRPr>
            </a:p>
          </p:txBody>
        </p:sp>
      </p:grpSp>
      <p:pic>
        <p:nvPicPr>
          <p:cNvPr id="22" name="图片 5">
            <a:extLst>
              <a:ext uri="{FF2B5EF4-FFF2-40B4-BE49-F238E27FC236}">
                <a16:creationId xmlns:a16="http://schemas.microsoft.com/office/drawing/2014/main" id="{664B1E57-68DF-4D23-AEA7-4A83F1377A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89" y="695370"/>
            <a:ext cx="3700800" cy="554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79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B4B36BE-BBAE-4234-B355-84B837D1D4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276EB777-3152-48A2-87FF-A4DD64D1E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00" y="2385500"/>
            <a:ext cx="4581525" cy="494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3E998007-A958-4DEF-A10F-7E47AD861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086" y="2595050"/>
            <a:ext cx="4581525" cy="494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5B8F41E1-19E9-4EBB-86B1-E12AE21AE7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75982"/>
          <a:stretch/>
        </p:blipFill>
        <p:spPr bwMode="auto">
          <a:xfrm>
            <a:off x="57099" y="290444"/>
            <a:ext cx="1724445" cy="5125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>
            <a:extLst>
              <a:ext uri="{FF2B5EF4-FFF2-40B4-BE49-F238E27FC236}">
                <a16:creationId xmlns:a16="http://schemas.microsoft.com/office/drawing/2014/main" id="{2E0C4891-B19D-4017-A81E-7BD3E99F11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75982"/>
          <a:stretch/>
        </p:blipFill>
        <p:spPr bwMode="auto">
          <a:xfrm flipH="1">
            <a:off x="10466402" y="1018578"/>
            <a:ext cx="1724445" cy="5125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8C8F675-A29F-4099-8DE1-1A94ED81A663}"/>
              </a:ext>
            </a:extLst>
          </p:cNvPr>
          <p:cNvGrpSpPr/>
          <p:nvPr/>
        </p:nvGrpSpPr>
        <p:grpSpPr>
          <a:xfrm>
            <a:off x="2866915" y="1396904"/>
            <a:ext cx="6543291" cy="1610571"/>
            <a:chOff x="5489269" y="683599"/>
            <a:chExt cx="6543291" cy="161057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ABB0545-6D7B-4D60-A6B8-1D881717F54F}"/>
                </a:ext>
              </a:extLst>
            </p:cNvPr>
            <p:cNvSpPr txBox="1"/>
            <p:nvPr/>
          </p:nvSpPr>
          <p:spPr>
            <a:xfrm>
              <a:off x="5489269" y="724510"/>
              <a:ext cx="643812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0" i="0" u="none" strike="noStrike" kern="1200" cap="none" spc="0" normalizeH="0" baseline="0" noProof="0">
                  <a:ln w="250825">
                    <a:solidFill>
                      <a:srgbClr val="00B050"/>
                    </a:solidFill>
                  </a:ln>
                  <a:solidFill>
                    <a:srgbClr val="00B050"/>
                  </a:solidFill>
                  <a:effectLst/>
                  <a:uLnTx/>
                  <a:uFillTx/>
                  <a:latin typeface="Coiny" panose="02000903060500060000" pitchFamily="2" charset="0"/>
                  <a:ea typeface="+mn-ea"/>
                  <a:cs typeface="+mn-cs"/>
                </a:rPr>
                <a:t>Ôn luyện về từ ngữ dùng để so sánh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4A1126C-9513-4F4D-B311-209414E1D8D0}"/>
                </a:ext>
              </a:extLst>
            </p:cNvPr>
            <p:cNvSpPr txBox="1"/>
            <p:nvPr/>
          </p:nvSpPr>
          <p:spPr>
            <a:xfrm>
              <a:off x="5594437" y="683599"/>
              <a:ext cx="643812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>
                  <a:ln>
                    <a:solidFill>
                      <a:srgbClr val="99FF33"/>
                    </a:solidFill>
                  </a:ln>
                  <a:solidFill>
                    <a:srgbClr val="FFFF00"/>
                  </a:solidFill>
                  <a:effectLst/>
                  <a:uLnTx/>
                  <a:uFillTx/>
                  <a:latin typeface="Coiny" panose="02000903060500060000" pitchFamily="2" charset="0"/>
                  <a:ea typeface="+mn-ea"/>
                  <a:cs typeface="+mn-cs"/>
                </a:rPr>
                <a:t>Ôn luyện về từ ngữ dùng để so sánh</a:t>
              </a:r>
              <a:endParaRPr kumimoji="0" lang="vi-VN" sz="4800" b="0" i="0" u="none" strike="noStrike" kern="1200" cap="none" spc="0" normalizeH="0" baseline="0" noProof="0" dirty="0">
                <a:ln>
                  <a:solidFill>
                    <a:srgbClr val="99FF33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#9Slide07 ChubbyTitle" pitchFamily="2" charset="-93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610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B4B36BE-BBAE-4234-B355-84B837D1D4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352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7CA9D4D-2A62-4BEA-AF27-19647DAF5575}"/>
              </a:ext>
            </a:extLst>
          </p:cNvPr>
          <p:cNvSpPr/>
          <p:nvPr/>
        </p:nvSpPr>
        <p:spPr>
          <a:xfrm>
            <a:off x="447190" y="119568"/>
            <a:ext cx="11306660" cy="599548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2E5AF2A-F91C-4DAC-BF9A-ED5F46519101}"/>
              </a:ext>
            </a:extLst>
          </p:cNvPr>
          <p:cNvSpPr txBox="1"/>
          <p:nvPr/>
        </p:nvSpPr>
        <p:spPr>
          <a:xfrm>
            <a:off x="1432193" y="332562"/>
            <a:ext cx="979944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kumimoji="0" lang="vi-VN" sz="3400" b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Tìm và nêu tác dụng của các hình ảnh so sánh có trong bài thơ sau:</a:t>
            </a:r>
            <a:endParaRPr kumimoji="0" lang="vi-VN" sz="3400" b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8EBB565-F654-44A2-9905-A6E46764DAFF}"/>
              </a:ext>
            </a:extLst>
          </p:cNvPr>
          <p:cNvSpPr txBox="1"/>
          <p:nvPr/>
        </p:nvSpPr>
        <p:spPr>
          <a:xfrm>
            <a:off x="3756292" y="1696933"/>
            <a:ext cx="955965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400" b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Cô giáo với mùa thu</a:t>
            </a:r>
            <a:endParaRPr kumimoji="0" lang="vi-VN" sz="3400" b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390232C-5F3E-484A-90C8-859EFB2FEB42}"/>
              </a:ext>
            </a:extLst>
          </p:cNvPr>
          <p:cNvSpPr txBox="1"/>
          <p:nvPr/>
        </p:nvSpPr>
        <p:spPr>
          <a:xfrm>
            <a:off x="761312" y="2512074"/>
            <a:ext cx="955965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400" b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Cô giáo em</a:t>
            </a:r>
            <a:endParaRPr kumimoji="0" lang="en-US" sz="3400" b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400" b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Hiền như cô Tấm </a:t>
            </a:r>
            <a:endParaRPr kumimoji="0" lang="en-US" sz="3400" b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400" b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Giọng cô đầm ấm </a:t>
            </a:r>
            <a:endParaRPr kumimoji="0" lang="en-US" sz="3400" b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400" b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Như lời mẹ ru.</a:t>
            </a:r>
            <a:endParaRPr kumimoji="0" lang="vi-VN" sz="3400" b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4AE733E-7290-430F-9887-A3832712DE1E}"/>
              </a:ext>
            </a:extLst>
          </p:cNvPr>
          <p:cNvSpPr txBox="1"/>
          <p:nvPr/>
        </p:nvSpPr>
        <p:spPr>
          <a:xfrm>
            <a:off x="4517259" y="2546934"/>
            <a:ext cx="955965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400" b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Cô giáo đưa mùa thu</a:t>
            </a:r>
            <a:endParaRPr kumimoji="0" lang="en-US" sz="3400" b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400" b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Đến với những quả vàng chín mọng </a:t>
            </a:r>
            <a:endParaRPr kumimoji="0" lang="en-US" sz="3400" b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400" b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Một mùa thu hi vọng</a:t>
            </a:r>
            <a:endParaRPr kumimoji="0" lang="en-US" sz="3400" b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400" b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Tiếng chim ca ríu rít sân trường. </a:t>
            </a:r>
            <a:endParaRPr kumimoji="0" lang="vi-VN" sz="3400" b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6658936-29D9-41D0-90D3-034FFD1D8DF4}"/>
              </a:ext>
            </a:extLst>
          </p:cNvPr>
          <p:cNvSpPr txBox="1"/>
          <p:nvPr/>
        </p:nvSpPr>
        <p:spPr>
          <a:xfrm>
            <a:off x="7452908" y="4835190"/>
            <a:ext cx="955965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400" b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Vũ Hạnh Thắm </a:t>
            </a:r>
            <a:endParaRPr kumimoji="0" lang="vi-VN" sz="3400" b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83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B4B36BE-BBAE-4234-B355-84B837D1D4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276EB777-3152-48A2-87FF-A4DD64D1E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514" y="2009572"/>
            <a:ext cx="4581525" cy="494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3E998007-A958-4DEF-A10F-7E47AD861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960" y="2157834"/>
            <a:ext cx="4581525" cy="494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5B8F41E1-19E9-4EBB-86B1-E12AE21AE7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75982"/>
          <a:stretch/>
        </p:blipFill>
        <p:spPr bwMode="auto">
          <a:xfrm>
            <a:off x="57099" y="290444"/>
            <a:ext cx="1724445" cy="5125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>
            <a:extLst>
              <a:ext uri="{FF2B5EF4-FFF2-40B4-BE49-F238E27FC236}">
                <a16:creationId xmlns:a16="http://schemas.microsoft.com/office/drawing/2014/main" id="{2E0C4891-B19D-4017-A81E-7BD3E99F11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75982"/>
          <a:stretch/>
        </p:blipFill>
        <p:spPr bwMode="auto">
          <a:xfrm flipH="1">
            <a:off x="10466402" y="1018578"/>
            <a:ext cx="1724445" cy="5125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CBC05B-1222-4AD9-B68F-B495A37D817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3596"/>
          <a:stretch/>
        </p:blipFill>
        <p:spPr>
          <a:xfrm>
            <a:off x="2384027" y="517347"/>
            <a:ext cx="6750642" cy="175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1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B4B36BE-BBAE-4234-B355-84B837D1D4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352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7CA9D4D-2A62-4BEA-AF27-19647DAF5575}"/>
              </a:ext>
            </a:extLst>
          </p:cNvPr>
          <p:cNvSpPr/>
          <p:nvPr/>
        </p:nvSpPr>
        <p:spPr>
          <a:xfrm>
            <a:off x="447190" y="119568"/>
            <a:ext cx="11306660" cy="599548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AB098D-0637-484D-AA81-30A78B3C9F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88" y="742950"/>
            <a:ext cx="10913020" cy="155715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CC8481D-5E32-46BA-B343-72F365F6E487}"/>
              </a:ext>
            </a:extLst>
          </p:cNvPr>
          <p:cNvSpPr txBox="1"/>
          <p:nvPr/>
        </p:nvSpPr>
        <p:spPr>
          <a:xfrm>
            <a:off x="3922834" y="2579349"/>
            <a:ext cx="9559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Cô giáo với mùa thu</a:t>
            </a:r>
            <a:endParaRPr kumimoji="0" lang="vi-VN" sz="3200" b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F112B2A-CE77-40F0-89EF-7BCBF26E0BC3}"/>
              </a:ext>
            </a:extLst>
          </p:cNvPr>
          <p:cNvSpPr txBox="1"/>
          <p:nvPr/>
        </p:nvSpPr>
        <p:spPr>
          <a:xfrm>
            <a:off x="985004" y="3226662"/>
            <a:ext cx="955965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Cô giáo em</a:t>
            </a:r>
            <a:endParaRPr kumimoji="0" lang="en-US" sz="3200" b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Hiền như cô Tấm </a:t>
            </a:r>
            <a:endParaRPr kumimoji="0" lang="en-US" sz="3200" b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Giọng cô đầm ấm </a:t>
            </a:r>
            <a:endParaRPr kumimoji="0" lang="en-US" sz="3200" b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Như lời mẹ ru.</a:t>
            </a:r>
            <a:endParaRPr kumimoji="0" lang="vi-VN" sz="3200" b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E6B7461-B934-49BE-B3C3-0D2CDFF4720F}"/>
              </a:ext>
            </a:extLst>
          </p:cNvPr>
          <p:cNvSpPr txBox="1"/>
          <p:nvPr/>
        </p:nvSpPr>
        <p:spPr>
          <a:xfrm>
            <a:off x="4740951" y="3261522"/>
            <a:ext cx="955965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Cô giáo đưa mùa thu</a:t>
            </a:r>
            <a:endParaRPr kumimoji="0" lang="en-US" sz="3200" b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Đến với những quả vàng chín mọng </a:t>
            </a:r>
            <a:endParaRPr kumimoji="0" lang="en-US" sz="3200" b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Một mùa thu hi vọng</a:t>
            </a:r>
            <a:endParaRPr kumimoji="0" lang="en-US" sz="3200" b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Tiếng chim ca ríu rít sân trường. </a:t>
            </a:r>
            <a:endParaRPr kumimoji="0" lang="vi-VN" sz="3200" b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4B9B31D-7C29-4982-B50D-B24F84DE1F29}"/>
              </a:ext>
            </a:extLst>
          </p:cNvPr>
          <p:cNvSpPr txBox="1"/>
          <p:nvPr/>
        </p:nvSpPr>
        <p:spPr>
          <a:xfrm>
            <a:off x="7660306" y="5377512"/>
            <a:ext cx="9559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Vũ Hạnh Thắm </a:t>
            </a:r>
            <a:endParaRPr kumimoji="0" lang="vi-VN" sz="3200" b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4C090A-B950-4384-9768-65CF3DE13C0E}"/>
              </a:ext>
            </a:extLst>
          </p:cNvPr>
          <p:cNvSpPr txBox="1"/>
          <p:nvPr/>
        </p:nvSpPr>
        <p:spPr>
          <a:xfrm>
            <a:off x="985004" y="1259915"/>
            <a:ext cx="2386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 giáo em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EF4F86B-20B6-4304-8924-01BA156F6096}"/>
              </a:ext>
            </a:extLst>
          </p:cNvPr>
          <p:cNvSpPr txBox="1"/>
          <p:nvPr/>
        </p:nvSpPr>
        <p:spPr>
          <a:xfrm>
            <a:off x="4346660" y="1259915"/>
            <a:ext cx="2386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hiền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88F1BF0-BE6E-4A69-8058-130249AA70DA}"/>
              </a:ext>
            </a:extLst>
          </p:cNvPr>
          <p:cNvSpPr txBox="1"/>
          <p:nvPr/>
        </p:nvSpPr>
        <p:spPr>
          <a:xfrm>
            <a:off x="7180695" y="1272765"/>
            <a:ext cx="2386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B5977B2-5951-4FDC-BA95-D3B78731CB39}"/>
              </a:ext>
            </a:extLst>
          </p:cNvPr>
          <p:cNvSpPr txBox="1"/>
          <p:nvPr/>
        </p:nvSpPr>
        <p:spPr>
          <a:xfrm>
            <a:off x="9574402" y="1292268"/>
            <a:ext cx="2386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 Tấm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EFD02E0-9B09-441A-91F7-BA907985848E}"/>
              </a:ext>
            </a:extLst>
          </p:cNvPr>
          <p:cNvSpPr txBox="1"/>
          <p:nvPr/>
        </p:nvSpPr>
        <p:spPr>
          <a:xfrm>
            <a:off x="1211452" y="1773350"/>
            <a:ext cx="2386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giọng cô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5406EDA-F17C-46BF-A772-DEAAD12574E4}"/>
              </a:ext>
            </a:extLst>
          </p:cNvPr>
          <p:cNvSpPr txBox="1"/>
          <p:nvPr/>
        </p:nvSpPr>
        <p:spPr>
          <a:xfrm>
            <a:off x="3922834" y="1829439"/>
            <a:ext cx="2386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đầm ấm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1D103A0-B9EA-4291-BE40-25A443934A57}"/>
              </a:ext>
            </a:extLst>
          </p:cNvPr>
          <p:cNvSpPr txBox="1"/>
          <p:nvPr/>
        </p:nvSpPr>
        <p:spPr>
          <a:xfrm>
            <a:off x="7216989" y="1769765"/>
            <a:ext cx="2386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F7F1560-DA5E-4344-A1F4-E830E4C5A6F2}"/>
              </a:ext>
            </a:extLst>
          </p:cNvPr>
          <p:cNvSpPr txBox="1"/>
          <p:nvPr/>
        </p:nvSpPr>
        <p:spPr>
          <a:xfrm>
            <a:off x="9574402" y="1769765"/>
            <a:ext cx="2386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 mẹ ru</a:t>
            </a:r>
          </a:p>
        </p:txBody>
      </p:sp>
    </p:spTree>
    <p:extLst>
      <p:ext uri="{BB962C8B-B14F-4D97-AF65-F5344CB8AC3E}">
        <p14:creationId xmlns:p14="http://schemas.microsoft.com/office/powerpoint/2010/main" val="160757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2" grpId="0"/>
      <p:bldP spid="23" grpId="0"/>
      <p:bldP spid="24" grpId="0"/>
      <p:bldP spid="30" grpId="0"/>
      <p:bldP spid="31" grpId="0"/>
      <p:bldP spid="32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B4B36BE-BBAE-4234-B355-84B837D1D4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352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7CA9D4D-2A62-4BEA-AF27-19647DAF5575}"/>
              </a:ext>
            </a:extLst>
          </p:cNvPr>
          <p:cNvSpPr/>
          <p:nvPr/>
        </p:nvSpPr>
        <p:spPr>
          <a:xfrm>
            <a:off x="447190" y="119568"/>
            <a:ext cx="11306660" cy="599548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AB098D-0637-484D-AA81-30A78B3C9F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88" y="742950"/>
            <a:ext cx="10913020" cy="155715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CC8481D-5E32-46BA-B343-72F365F6E487}"/>
              </a:ext>
            </a:extLst>
          </p:cNvPr>
          <p:cNvSpPr txBox="1"/>
          <p:nvPr/>
        </p:nvSpPr>
        <p:spPr>
          <a:xfrm>
            <a:off x="2178427" y="2557030"/>
            <a:ext cx="9559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Nêu tác dụng của các hình ảnh so sánh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F112B2A-CE77-40F0-89EF-7BCBF26E0BC3}"/>
              </a:ext>
            </a:extLst>
          </p:cNvPr>
          <p:cNvSpPr txBox="1"/>
          <p:nvPr/>
        </p:nvSpPr>
        <p:spPr>
          <a:xfrm>
            <a:off x="1344357" y="3472800"/>
            <a:ext cx="99306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Nhờ có các hình ảnh so sánh, bài thơ sinh động hơn, hình ảnh cô giáo hiện lên thật đẹp, gần gũi như một người mẹ.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4C090A-B950-4384-9768-65CF3DE13C0E}"/>
              </a:ext>
            </a:extLst>
          </p:cNvPr>
          <p:cNvSpPr txBox="1"/>
          <p:nvPr/>
        </p:nvSpPr>
        <p:spPr>
          <a:xfrm>
            <a:off x="985004" y="1259915"/>
            <a:ext cx="2386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 giáo em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EF4F86B-20B6-4304-8924-01BA156F6096}"/>
              </a:ext>
            </a:extLst>
          </p:cNvPr>
          <p:cNvSpPr txBox="1"/>
          <p:nvPr/>
        </p:nvSpPr>
        <p:spPr>
          <a:xfrm>
            <a:off x="4346660" y="1259915"/>
            <a:ext cx="2386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hiền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88F1BF0-BE6E-4A69-8058-130249AA70DA}"/>
              </a:ext>
            </a:extLst>
          </p:cNvPr>
          <p:cNvSpPr txBox="1"/>
          <p:nvPr/>
        </p:nvSpPr>
        <p:spPr>
          <a:xfrm>
            <a:off x="7180695" y="1272765"/>
            <a:ext cx="2386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như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B5977B2-5951-4FDC-BA95-D3B78731CB39}"/>
              </a:ext>
            </a:extLst>
          </p:cNvPr>
          <p:cNvSpPr txBox="1"/>
          <p:nvPr/>
        </p:nvSpPr>
        <p:spPr>
          <a:xfrm>
            <a:off x="9574402" y="1292268"/>
            <a:ext cx="2386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 Tấm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EFD02E0-9B09-441A-91F7-BA907985848E}"/>
              </a:ext>
            </a:extLst>
          </p:cNvPr>
          <p:cNvSpPr txBox="1"/>
          <p:nvPr/>
        </p:nvSpPr>
        <p:spPr>
          <a:xfrm>
            <a:off x="1211452" y="1773350"/>
            <a:ext cx="2386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giọng cô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5406EDA-F17C-46BF-A772-DEAAD12574E4}"/>
              </a:ext>
            </a:extLst>
          </p:cNvPr>
          <p:cNvSpPr txBox="1"/>
          <p:nvPr/>
        </p:nvSpPr>
        <p:spPr>
          <a:xfrm>
            <a:off x="3922834" y="1829439"/>
            <a:ext cx="2386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đầm ấm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1D103A0-B9EA-4291-BE40-25A443934A57}"/>
              </a:ext>
            </a:extLst>
          </p:cNvPr>
          <p:cNvSpPr txBox="1"/>
          <p:nvPr/>
        </p:nvSpPr>
        <p:spPr>
          <a:xfrm>
            <a:off x="7216989" y="1769765"/>
            <a:ext cx="2386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như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F7F1560-DA5E-4344-A1F4-E830E4C5A6F2}"/>
              </a:ext>
            </a:extLst>
          </p:cNvPr>
          <p:cNvSpPr txBox="1"/>
          <p:nvPr/>
        </p:nvSpPr>
        <p:spPr>
          <a:xfrm>
            <a:off x="9574402" y="1769765"/>
            <a:ext cx="2386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 mẹ ru</a:t>
            </a:r>
          </a:p>
        </p:txBody>
      </p:sp>
    </p:spTree>
    <p:extLst>
      <p:ext uri="{BB962C8B-B14F-4D97-AF65-F5344CB8AC3E}">
        <p14:creationId xmlns:p14="http://schemas.microsoft.com/office/powerpoint/2010/main" val="350844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855404785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34</TotalTime>
  <Words>1024</Words>
  <Application>Microsoft Office PowerPoint</Application>
  <PresentationFormat>Widescreen</PresentationFormat>
  <Paragraphs>117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5" baseType="lpstr">
      <vt:lpstr>等线</vt:lpstr>
      <vt:lpstr>等线 Light</vt:lpstr>
      <vt:lpstr>#9Slide07 ChubbyTitle</vt:lpstr>
      <vt:lpstr>#9Slide07 Hillda</vt:lpstr>
      <vt:lpstr>#9Slide07 Pangolin</vt:lpstr>
      <vt:lpstr>#9Slide07 SVNBillo</vt:lpstr>
      <vt:lpstr>#9Slide07 SVNNexa Rust Slab Bla</vt:lpstr>
      <vt:lpstr>Arial</vt:lpstr>
      <vt:lpstr>Calibri</vt:lpstr>
      <vt:lpstr>Coiny</vt:lpstr>
      <vt:lpstr>SVN-Caprica Script</vt:lpstr>
      <vt:lpstr>SVN-Gumley</vt:lpstr>
      <vt:lpstr>字魂27号-布丁体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Lan Hương; 0354473852</dc:creator>
  <cp:lastModifiedBy>GIANG</cp:lastModifiedBy>
  <cp:revision>1</cp:revision>
  <dcterms:created xsi:type="dcterms:W3CDTF">2021-10-01T04:32:00Z</dcterms:created>
  <dcterms:modified xsi:type="dcterms:W3CDTF">2025-01-15T22:43:29Z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B0B74B31BE7C46AA86E540B005B032FC</vt:lpwstr>
  </property>
  <property fmtid="{D5CDD505-2E9C-101B-9397-08002B2CF9AE}" pid="3" name="KSOProductBuildVer">
    <vt:lpwstr>1033-11.2.0.11167</vt:lpwstr>
  </property>
</Properties>
</file>