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73" r:id="rId2"/>
  </p:sldMasterIdLst>
  <p:notesMasterIdLst>
    <p:notesMasterId r:id="rId28"/>
  </p:notesMasterIdLst>
  <p:sldIdLst>
    <p:sldId id="259" r:id="rId3"/>
    <p:sldId id="3417" r:id="rId4"/>
    <p:sldId id="257" r:id="rId5"/>
    <p:sldId id="3415" r:id="rId6"/>
    <p:sldId id="3416" r:id="rId7"/>
    <p:sldId id="260" r:id="rId8"/>
    <p:sldId id="276" r:id="rId9"/>
    <p:sldId id="277" r:id="rId10"/>
    <p:sldId id="282" r:id="rId11"/>
    <p:sldId id="279" r:id="rId12"/>
    <p:sldId id="285" r:id="rId13"/>
    <p:sldId id="284" r:id="rId14"/>
    <p:sldId id="286" r:id="rId15"/>
    <p:sldId id="288" r:id="rId16"/>
    <p:sldId id="289" r:id="rId17"/>
    <p:sldId id="278" r:id="rId18"/>
    <p:sldId id="258" r:id="rId19"/>
    <p:sldId id="292" r:id="rId20"/>
    <p:sldId id="294" r:id="rId21"/>
    <p:sldId id="295" r:id="rId22"/>
    <p:sldId id="296" r:id="rId23"/>
    <p:sldId id="293" r:id="rId24"/>
    <p:sldId id="297" r:id="rId25"/>
    <p:sldId id="300" r:id="rId26"/>
    <p:sldId id="261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>
          <p15:clr>
            <a:srgbClr val="A4A3A4"/>
          </p15:clr>
        </p15:guide>
        <p15:guide id="2" pos="38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697"/>
    <a:srgbClr val="BAD18D"/>
    <a:srgbClr val="F7ACE6"/>
    <a:srgbClr val="FFA3A3"/>
    <a:srgbClr val="FFA100"/>
    <a:srgbClr val="FFDEA3"/>
    <a:srgbClr val="2E649A"/>
    <a:srgbClr val="590624"/>
    <a:srgbClr val="915F6D"/>
    <a:srgbClr val="009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5101" autoAdjust="0"/>
  </p:normalViewPr>
  <p:slideViewPr>
    <p:cSldViewPr>
      <p:cViewPr varScale="1">
        <p:scale>
          <a:sx n="85" d="100"/>
          <a:sy n="85" d="100"/>
        </p:scale>
        <p:origin x="180" y="108"/>
      </p:cViewPr>
      <p:guideLst>
        <p:guide orient="horz" pos="2198"/>
        <p:guide pos="3823"/>
      </p:guideLst>
    </p:cSldViewPr>
  </p:slid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96D07-341D-4D88-BBFE-B431BFA0419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0F9D-3357-4A94-85C8-3B842B870D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2EAEB-1037-4425-9DD3-32899E3893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05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72EAEB-1037-4425-9DD3-32899E3893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927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64F265-B09B-4E41-9641-A17E1E6A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D7E87B-2B94-4610-8CFD-B384EF296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E361D8-E37C-4580-B687-3B9795E31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2AF0E-D3CD-4097-819B-7FB7A20816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4FA47B-7995-4882-B083-A4B9D27B2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865C7-54C1-43BB-BF3B-536ED577B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01F5F-D713-4236-A9FC-7744847395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36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52E7-F144-4BEE-8FD5-8FD825DD9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26ABEF-81F1-4680-A5FE-CD9E16EEF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897CDF-4B53-4742-B150-BF278E4C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2AF0E-D3CD-4097-819B-7FB7A20816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608A7C-730F-4C71-9F7C-F9BC939B9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1E05C3-C337-4B4B-BAEC-329487AFE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01F5F-D713-4236-A9FC-7744847395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032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2C1EBD-9019-4E84-B6F9-BD769BFFA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C584C9-6335-43FB-95F9-8A4F8D185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6AE95E-D535-465F-B86A-F712B85DF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2AF0E-D3CD-4097-819B-7FB7A20816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80BA76-5254-46A6-949C-5774328B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869FC-2D30-481A-A7BF-C3B32703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01F5F-D713-4236-A9FC-7744847395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73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97E7E-8F44-4920-AF1C-92B7775C7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60DB1D-9EF5-4A9B-BDA1-3E88AA077B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2F577C7-CD41-4772-91A2-20165D3CE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960794-10BA-430C-9C92-CE17D22AB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2AF0E-D3CD-4097-819B-7FB7A20816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C4019B-A090-48A8-A06C-E419968D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157B0E-A088-48F2-A827-C941664D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01F5F-D713-4236-A9FC-7744847395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103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3395DE-CBA6-4306-BF72-DACAFACA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59B3B0-0654-40A4-9FD6-2ACC4F4CB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AEE8BF-71AC-4A1D-9E11-FBAD9D3CF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862F6F-0914-4992-8C09-66ADD1BC0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B087D7-1772-45AA-9764-BAF532C9A0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17381C-1DF4-4E3D-B59A-9FEA465F8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2AF0E-D3CD-4097-819B-7FB7A20816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19D43B3-A9C0-49A0-848B-156B042EF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0873F6-8C2D-4B54-9C99-D9228F40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01F5F-D713-4236-A9FC-7744847395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55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6A875-BA2B-4C14-854D-0FAE299B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E9A315-CED1-4853-AFC4-A643C3963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2AF0E-D3CD-4097-819B-7FB7A20816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21B2CB-42A2-4016-906F-806D8993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49A251D-1788-4575-8EA6-4423E60B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01F5F-D713-4236-A9FC-7744847395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510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918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64D091-C3E3-45A7-AFD8-1A1E9ABC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FC7525-5C1B-417E-B0BA-1A6EBD258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3C1C628-1DB2-4CF5-A7D8-CF6F2D5E9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0E1B7D-4F95-4D81-897F-B0D471BE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2AF0E-D3CD-4097-819B-7FB7A20816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53604A-C589-4D8D-B9C8-DBAF0C275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06A97B0-F91F-4625-9892-4B7BB6EA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01F5F-D713-4236-A9FC-7744847395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98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C52B6-5E91-4BBF-826C-1543EECD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63B408-E425-41BB-91CB-06D33D9F69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94DDE3-59FC-4DD6-BF3C-6ED086C48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E7EDC6-599A-4137-8238-4E0311120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2AF0E-D3CD-4097-819B-7FB7A20816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41FFD-40D4-4552-AAF5-0D529D5B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3761DF-DDDE-4B65-BBAA-C75338AF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01F5F-D713-4236-A9FC-7744847395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444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49A032-8D3D-4F50-B1E5-692BC22D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0707F5-85CE-4532-93FA-B519627B0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D79974-E0D1-4882-B266-1D634A422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2AF0E-D3CD-4097-819B-7FB7A20816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AFDB37-DAF9-42A2-8171-0FF9D6F56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492680-1AAC-4485-A594-18ED93B5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01F5F-D713-4236-A9FC-7744847395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96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686D7B4-7318-4F29-BCF2-DB6697D16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068DD8-BA56-4925-BEEC-A12F1DF60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E51262-5EDC-4C0A-ADF5-1701FB779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2AF0E-D3CD-4097-819B-7FB7A20816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74B5A9-E358-4BB3-9EC6-3FFAFF370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CE8F1E-5D3D-40A7-8CE5-8850FCB3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01F5F-D713-4236-A9FC-7744847395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191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8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7CFD68AD-C414-4E21-B3F2-4799F9F1EB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9Slide.vn - 2019">
            <a:extLst>
              <a:ext uri="{FF2B5EF4-FFF2-40B4-BE49-F238E27FC236}">
                <a16:creationId xmlns:a16="http://schemas.microsoft.com/office/drawing/2014/main" id="{946C1540-233C-4930-9BBB-8B62791DB0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3FB4A49-DD93-467D-BEC9-C94D2811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5998A5-1BE5-4497-9403-409099AF4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A875FF-CC3B-47B7-A3CF-D1D381F41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2AF0E-D3CD-4097-819B-7FB7A20816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79DFA6-38DD-4C5E-B63A-6AD324E70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0E08F3-4975-4917-AEF6-CB2696C2A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01F5F-D713-4236-A9FC-7744847395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65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e3e461d6fe4261ffac34bab182ac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76" y="2258527"/>
            <a:ext cx="8165243" cy="4529120"/>
          </a:xfrm>
          <a:prstGeom prst="rect">
            <a:avLst/>
          </a:prstGeom>
        </p:spPr>
      </p:pic>
      <p:pic>
        <p:nvPicPr>
          <p:cNvPr id="14" name="图片 1" descr="69a8f3e94da59fb9c00491d0266be90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654" y="1705567"/>
            <a:ext cx="3345131" cy="2424619"/>
          </a:xfrm>
          <a:prstGeom prst="rect">
            <a:avLst/>
          </a:prstGeom>
        </p:spPr>
      </p:pic>
      <p:pic>
        <p:nvPicPr>
          <p:cNvPr id="15" name="图片 6" descr="69a8f3e94da59fb9c00491d0266be90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32105" y="1002665"/>
            <a:ext cx="1395095" cy="1011555"/>
          </a:xfrm>
          <a:prstGeom prst="rect">
            <a:avLst/>
          </a:prstGeom>
        </p:spPr>
      </p:pic>
      <p:pic>
        <p:nvPicPr>
          <p:cNvPr id="16" name="图片 7" descr="69a8f3e94da59fb9c00491d0266be90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6285" y="2963856"/>
            <a:ext cx="3218033" cy="2332659"/>
          </a:xfrm>
          <a:prstGeom prst="rect">
            <a:avLst/>
          </a:prstGeom>
        </p:spPr>
      </p:pic>
      <p:pic>
        <p:nvPicPr>
          <p:cNvPr id="17" name="图片 5" descr="69a8f3e94da59fb9c00491d0266be90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127" y="251142"/>
            <a:ext cx="1395095" cy="10115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46E871D-ED6D-48A2-85C3-3E0F4B5D2566}"/>
              </a:ext>
            </a:extLst>
          </p:cNvPr>
          <p:cNvGrpSpPr/>
          <p:nvPr/>
        </p:nvGrpSpPr>
        <p:grpSpPr>
          <a:xfrm>
            <a:off x="4499471" y="1861470"/>
            <a:ext cx="3193058" cy="794113"/>
            <a:chOff x="2831555" y="1439117"/>
            <a:chExt cx="3211062" cy="1090359"/>
          </a:xfrm>
        </p:grpSpPr>
        <p:sp>
          <p:nvSpPr>
            <p:cNvPr id="19" name="矩形: 圆角 10">
              <a:extLst>
                <a:ext uri="{FF2B5EF4-FFF2-40B4-BE49-F238E27FC236}">
                  <a16:creationId xmlns:a16="http://schemas.microsoft.com/office/drawing/2014/main" id="{F3C88E91-925A-409A-8FDD-D6339A00C704}"/>
                </a:ext>
              </a:extLst>
            </p:cNvPr>
            <p:cNvSpPr/>
            <p:nvPr/>
          </p:nvSpPr>
          <p:spPr>
            <a:xfrm rot="5400000">
              <a:off x="3976809" y="481235"/>
              <a:ext cx="902987" cy="3193496"/>
            </a:xfrm>
            <a:prstGeom prst="roundRect">
              <a:avLst>
                <a:gd name="adj" fmla="val 32744"/>
              </a:avLst>
            </a:prstGeom>
            <a:solidFill>
              <a:srgbClr val="FF2727"/>
            </a:solidFill>
            <a:ln>
              <a:solidFill>
                <a:srgbClr val="FF2727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149634-6459-45B3-BCBA-39F77B1A6682}"/>
                </a:ext>
              </a:extLst>
            </p:cNvPr>
            <p:cNvSpPr txBox="1"/>
            <p:nvPr/>
          </p:nvSpPr>
          <p:spPr>
            <a:xfrm>
              <a:off x="2849121" y="1439117"/>
              <a:ext cx="3193496" cy="687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Da Lat" panose="03060902030302020204" pitchFamily="66" charset="0"/>
                  <a:ea typeface="White Xmas PERSONAL USE" pitchFamily="50" charset="0"/>
                  <a:cs typeface="+mn-cs"/>
                </a:rPr>
                <a:t>Tiếng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Da Lat" panose="03060902030302020204" pitchFamily="66" charset="0"/>
                  <a:ea typeface="White Xmas PERSONAL USE" pitchFamily="50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N Da Lat" panose="03060902030302020204" pitchFamily="66" charset="0"/>
                  <a:ea typeface="White Xmas PERSONAL USE" pitchFamily="50" charset="0"/>
                  <a:cs typeface="+mn-cs"/>
                </a:rPr>
                <a:t>Việt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Da Lat" panose="03060902030302020204" pitchFamily="66" charset="0"/>
                <a:ea typeface="White Xmas PERSONAL USE" pitchFamily="50" charset="0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D339E86-F901-43A3-8EE8-15330E951816}"/>
              </a:ext>
            </a:extLst>
          </p:cNvPr>
          <p:cNvSpPr txBox="1"/>
          <p:nvPr/>
        </p:nvSpPr>
        <p:spPr>
          <a:xfrm>
            <a:off x="2645790" y="3797951"/>
            <a:ext cx="7264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ln w="22225" cap="rnd" cmpd="sng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ÔN TẬP CUỐI HỌC KỲ I</a:t>
            </a:r>
            <a:endParaRPr kumimoji="0" lang="en-US" sz="5400" b="0" i="0" u="none" strike="noStrike" kern="1200" cap="none" spc="0" normalizeH="0" baseline="0" noProof="0" dirty="0">
              <a:ln w="22225" cap="rnd" cmpd="sng">
                <a:solidFill>
                  <a:prstClr val="white"/>
                </a:solidFill>
                <a:round/>
              </a:ln>
              <a:solidFill>
                <a:srgbClr val="FF0000"/>
              </a:solidFill>
              <a:effectLst>
                <a:outerShdw blurRad="50800" dist="889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7464" y="4794120"/>
            <a:ext cx="477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Sanelma" pitchFamily="2" charset="0"/>
                <a:ea typeface="+mn-ea"/>
                <a:cs typeface="+mn-cs"/>
              </a:rPr>
              <a:t>Tiết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Sanelma" pitchFamily="2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42046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8D8C872-8E13-4BF2-B15A-22C93E750619}"/>
              </a:ext>
            </a:extLst>
          </p:cNvPr>
          <p:cNvSpPr/>
          <p:nvPr/>
        </p:nvSpPr>
        <p:spPr>
          <a:xfrm>
            <a:off x="287867" y="152400"/>
            <a:ext cx="11633200" cy="6528428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14EFD0-7D9F-48DE-90D5-64A1E87DC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28" y="-675456"/>
            <a:ext cx="5619372" cy="75091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25" y="1216011"/>
            <a:ext cx="58444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 mùa đông lạnh giá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 trời trốn đi đâu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 khoác tấm áo nâu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Áo trời thì xám ngắt.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 sẻ giấu tiếng hát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Núp sâu trong mái nhà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 chị ong chăm chỉ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Cũng không đến vườn hoa.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1504" y="419750"/>
            <a:ext cx="538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Nắng hồng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36BFD-F455-42ED-A199-FFFADEC7E07A}"/>
              </a:ext>
            </a:extLst>
          </p:cNvPr>
          <p:cNvSpPr txBox="1"/>
          <p:nvPr/>
        </p:nvSpPr>
        <p:spPr>
          <a:xfrm>
            <a:off x="4648318" y="354237"/>
            <a:ext cx="584444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Mưa phùn giăng đầy ngõ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 lảng như sương mờ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Bếp nhà ai nhóm lửa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Khói lên trời đung đưa.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Màn sương ôm dáng mẹ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Chợ xa đang về rồi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Chiếc áo choàng màu đỏ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 đốm nắng đang trôi.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 bước chân đến cửa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Mang theo vạt nắng hồng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nụ cười của mẹ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 mùa xuân sáng bừng.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E1D996-6AC4-4894-AA05-33752A2378A4}"/>
              </a:ext>
            </a:extLst>
          </p:cNvPr>
          <p:cNvGrpSpPr/>
          <p:nvPr/>
        </p:nvGrpSpPr>
        <p:grpSpPr>
          <a:xfrm>
            <a:off x="165890" y="1161395"/>
            <a:ext cx="3843378" cy="1888515"/>
            <a:chOff x="387970" y="1470266"/>
            <a:chExt cx="3843378" cy="188851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23ABBAE2-2F18-499D-B890-A54B2D0E4B7B}"/>
                </a:ext>
              </a:extLst>
            </p:cNvPr>
            <p:cNvSpPr/>
            <p:nvPr/>
          </p:nvSpPr>
          <p:spPr>
            <a:xfrm>
              <a:off x="588289" y="1486466"/>
              <a:ext cx="3643059" cy="1872315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B9D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94F24FDE-65B8-4974-A3F5-1BEA6694893A}"/>
                </a:ext>
              </a:extLst>
            </p:cNvPr>
            <p:cNvSpPr/>
            <p:nvPr/>
          </p:nvSpPr>
          <p:spPr>
            <a:xfrm>
              <a:off x="387970" y="1470266"/>
              <a:ext cx="469229" cy="445491"/>
            </a:xfrm>
            <a:prstGeom prst="teardrop">
              <a:avLst/>
            </a:prstGeom>
            <a:solidFill>
              <a:srgbClr val="F7943D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  <a:sym typeface="Arial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15278-8107-411B-A973-6CCBCFEDE894}"/>
              </a:ext>
            </a:extLst>
          </p:cNvPr>
          <p:cNvGrpSpPr/>
          <p:nvPr/>
        </p:nvGrpSpPr>
        <p:grpSpPr>
          <a:xfrm>
            <a:off x="127013" y="3316250"/>
            <a:ext cx="4387838" cy="1888515"/>
            <a:chOff x="387970" y="1470266"/>
            <a:chExt cx="4387838" cy="1888515"/>
          </a:xfrm>
        </p:grpSpPr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id="{549968B8-1A8A-4CCD-9A7A-4A71CE87ED3E}"/>
                </a:ext>
              </a:extLst>
            </p:cNvPr>
            <p:cNvSpPr/>
            <p:nvPr/>
          </p:nvSpPr>
          <p:spPr>
            <a:xfrm>
              <a:off x="588290" y="1486466"/>
              <a:ext cx="4187518" cy="1872315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ardrop 16">
              <a:extLst>
                <a:ext uri="{FF2B5EF4-FFF2-40B4-BE49-F238E27FC236}">
                  <a16:creationId xmlns:a16="http://schemas.microsoft.com/office/drawing/2014/main" id="{B65FD49D-59EA-4938-85EE-D36C9F3D4B2F}"/>
                </a:ext>
              </a:extLst>
            </p:cNvPr>
            <p:cNvSpPr/>
            <p:nvPr/>
          </p:nvSpPr>
          <p:spPr>
            <a:xfrm>
              <a:off x="387970" y="1470266"/>
              <a:ext cx="469229" cy="445491"/>
            </a:xfrm>
            <a:prstGeom prst="teardrop">
              <a:avLst/>
            </a:prstGeom>
            <a:solidFill>
              <a:srgbClr val="00B050"/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02F3FD0-C70A-4DEB-B807-EC160D39976A}"/>
              </a:ext>
            </a:extLst>
          </p:cNvPr>
          <p:cNvGrpSpPr/>
          <p:nvPr/>
        </p:nvGrpSpPr>
        <p:grpSpPr>
          <a:xfrm>
            <a:off x="4192026" y="354236"/>
            <a:ext cx="4520076" cy="1882600"/>
            <a:chOff x="5754012" y="1476181"/>
            <a:chExt cx="4520076" cy="1882600"/>
          </a:xfrm>
        </p:grpSpPr>
        <p:sp>
          <p:nvSpPr>
            <p:cNvPr id="18" name="Rounded Rectangle 18">
              <a:extLst>
                <a:ext uri="{FF2B5EF4-FFF2-40B4-BE49-F238E27FC236}">
                  <a16:creationId xmlns:a16="http://schemas.microsoft.com/office/drawing/2014/main" id="{050B18A5-C755-4258-979E-8F2F4C6AB32C}"/>
                </a:ext>
              </a:extLst>
            </p:cNvPr>
            <p:cNvSpPr/>
            <p:nvPr/>
          </p:nvSpPr>
          <p:spPr>
            <a:xfrm>
              <a:off x="5946313" y="1486466"/>
              <a:ext cx="4327775" cy="1872315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87D683FD-F2AD-4907-8CD2-8EED37930D7E}"/>
                </a:ext>
              </a:extLst>
            </p:cNvPr>
            <p:cNvSpPr/>
            <p:nvPr/>
          </p:nvSpPr>
          <p:spPr>
            <a:xfrm>
              <a:off x="5754012" y="1476181"/>
              <a:ext cx="468000" cy="432000"/>
            </a:xfrm>
            <a:prstGeom prst="teardrop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1F3814-A778-49C0-9F3D-46B9A7DFB89D}"/>
              </a:ext>
            </a:extLst>
          </p:cNvPr>
          <p:cNvGrpSpPr/>
          <p:nvPr/>
        </p:nvGrpSpPr>
        <p:grpSpPr>
          <a:xfrm>
            <a:off x="4273259" y="2327904"/>
            <a:ext cx="4354628" cy="1948843"/>
            <a:chOff x="5688461" y="3908201"/>
            <a:chExt cx="4354628" cy="1948843"/>
          </a:xfrm>
        </p:grpSpPr>
        <p:sp>
          <p:nvSpPr>
            <p:cNvPr id="20" name="Rounded Rectangle 20">
              <a:extLst>
                <a:ext uri="{FF2B5EF4-FFF2-40B4-BE49-F238E27FC236}">
                  <a16:creationId xmlns:a16="http://schemas.microsoft.com/office/drawing/2014/main" id="{B8ECF9BC-49A3-4BA2-8C99-F10EF2855DD9}"/>
                </a:ext>
              </a:extLst>
            </p:cNvPr>
            <p:cNvSpPr/>
            <p:nvPr/>
          </p:nvSpPr>
          <p:spPr>
            <a:xfrm>
              <a:off x="5969519" y="3908201"/>
              <a:ext cx="4073570" cy="194884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57905EF8-3A2A-433F-88C3-479AA4BEF0BD}"/>
                </a:ext>
              </a:extLst>
            </p:cNvPr>
            <p:cNvSpPr/>
            <p:nvPr/>
          </p:nvSpPr>
          <p:spPr>
            <a:xfrm>
              <a:off x="5688461" y="3927392"/>
              <a:ext cx="469229" cy="445491"/>
            </a:xfrm>
            <a:prstGeom prst="teardrop">
              <a:avLst/>
            </a:prstGeom>
            <a:solidFill>
              <a:srgbClr val="FF0000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  <a:sym typeface="Arial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4507BD-A181-45E1-A3A2-418FE12391FD}"/>
              </a:ext>
            </a:extLst>
          </p:cNvPr>
          <p:cNvGrpSpPr/>
          <p:nvPr/>
        </p:nvGrpSpPr>
        <p:grpSpPr>
          <a:xfrm>
            <a:off x="4355679" y="4554065"/>
            <a:ext cx="4272208" cy="1884185"/>
            <a:chOff x="387970" y="1470266"/>
            <a:chExt cx="4272208" cy="1884185"/>
          </a:xfrm>
        </p:grpSpPr>
        <p:sp>
          <p:nvSpPr>
            <p:cNvPr id="23" name="Rounded Rectangle 12">
              <a:extLst>
                <a:ext uri="{FF2B5EF4-FFF2-40B4-BE49-F238E27FC236}">
                  <a16:creationId xmlns:a16="http://schemas.microsoft.com/office/drawing/2014/main" id="{3D2C50D7-0C9C-4C7B-9B43-A4EF8700C013}"/>
                </a:ext>
              </a:extLst>
            </p:cNvPr>
            <p:cNvSpPr/>
            <p:nvPr/>
          </p:nvSpPr>
          <p:spPr>
            <a:xfrm>
              <a:off x="588289" y="1486466"/>
              <a:ext cx="4071889" cy="1867985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CB9D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Teardrop 23">
              <a:extLst>
                <a:ext uri="{FF2B5EF4-FFF2-40B4-BE49-F238E27FC236}">
                  <a16:creationId xmlns:a16="http://schemas.microsoft.com/office/drawing/2014/main" id="{4BBED28A-880E-40FF-A495-7EEFC1B1AE45}"/>
                </a:ext>
              </a:extLst>
            </p:cNvPr>
            <p:cNvSpPr/>
            <p:nvPr/>
          </p:nvSpPr>
          <p:spPr>
            <a:xfrm>
              <a:off x="387970" y="1470266"/>
              <a:ext cx="469229" cy="445491"/>
            </a:xfrm>
            <a:prstGeom prst="teardrop">
              <a:avLst/>
            </a:prstGeom>
            <a:solidFill>
              <a:srgbClr val="FFE697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  <a:sym typeface="Arial"/>
                </a:rPr>
                <a:t>5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209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8D8C872-8E13-4BF2-B15A-22C93E750619}"/>
              </a:ext>
            </a:extLst>
          </p:cNvPr>
          <p:cNvSpPr/>
          <p:nvPr/>
        </p:nvSpPr>
        <p:spPr>
          <a:xfrm>
            <a:off x="287867" y="152400"/>
            <a:ext cx="11633200" cy="6528428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88964" y="504874"/>
            <a:ext cx="5404973" cy="668878"/>
            <a:chOff x="434684" y="257035"/>
            <a:chExt cx="5404973" cy="668878"/>
          </a:xfrm>
        </p:grpSpPr>
        <p:sp>
          <p:nvSpPr>
            <p:cNvPr id="24" name="Google Shape;1244;p45"/>
            <p:cNvSpPr/>
            <p:nvPr/>
          </p:nvSpPr>
          <p:spPr>
            <a:xfrm>
              <a:off x="893635" y="257035"/>
              <a:ext cx="4464750" cy="66887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434684" y="374257"/>
              <a:ext cx="5404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LUYỆN ĐỌC NHÓM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842" y="1488135"/>
            <a:ext cx="5065398" cy="25483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3698" y="3485398"/>
            <a:ext cx="5581537" cy="3195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259" y="1837944"/>
            <a:ext cx="51663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537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8D8C872-8E13-4BF2-B15A-22C93E750619}"/>
              </a:ext>
            </a:extLst>
          </p:cNvPr>
          <p:cNvSpPr/>
          <p:nvPr/>
        </p:nvSpPr>
        <p:spPr>
          <a:xfrm>
            <a:off x="287867" y="152400"/>
            <a:ext cx="11633200" cy="6528428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6" name="Picture 2" descr="Happy Cute Cartoon School Children 2391149 Vector Art at Vecteez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2"/>
          <a:stretch/>
        </p:blipFill>
        <p:spPr bwMode="auto">
          <a:xfrm>
            <a:off x="1351777" y="2898790"/>
            <a:ext cx="9505380" cy="35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791611" y="319637"/>
            <a:ext cx="5404973" cy="668878"/>
            <a:chOff x="-186723" y="89773"/>
            <a:chExt cx="5404973" cy="668878"/>
          </a:xfrm>
        </p:grpSpPr>
        <p:sp>
          <p:nvSpPr>
            <p:cNvPr id="31" name="Google Shape;1244;p45"/>
            <p:cNvSpPr/>
            <p:nvPr/>
          </p:nvSpPr>
          <p:spPr>
            <a:xfrm>
              <a:off x="81324" y="89773"/>
              <a:ext cx="4802431" cy="66887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-186723" y="223252"/>
              <a:ext cx="5404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LUYỆN ĐỌC TRƯỚC LỚP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467" y="514650"/>
            <a:ext cx="5572860" cy="27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54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AC679C-FE6F-419C-8A01-3F03FB616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79" y="234547"/>
            <a:ext cx="11199242" cy="638890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6667D21-6CD7-4D61-85FC-561D90461070}"/>
              </a:ext>
            </a:extLst>
          </p:cNvPr>
          <p:cNvGrpSpPr/>
          <p:nvPr/>
        </p:nvGrpSpPr>
        <p:grpSpPr>
          <a:xfrm>
            <a:off x="8905621" y="2492896"/>
            <a:ext cx="2943177" cy="2440364"/>
            <a:chOff x="8660218" y="7020791"/>
            <a:chExt cx="2943177" cy="2440364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DB402F56-D1AA-4B4C-A9F3-5A1A473A263F}"/>
                </a:ext>
              </a:extLst>
            </p:cNvPr>
            <p:cNvSpPr/>
            <p:nvPr/>
          </p:nvSpPr>
          <p:spPr>
            <a:xfrm rot="554997">
              <a:off x="8660218" y="7020791"/>
              <a:ext cx="2943177" cy="2440364"/>
            </a:xfrm>
            <a:prstGeom prst="cloud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732D9BD-3451-460E-9405-FC92CDB0053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00398"/>
              <a:chOff x="9225795" y="7098813"/>
              <a:chExt cx="1939746" cy="190039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F06876F-22B9-4E66-B8B7-B23379285B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F2BA4D9-C279-446E-ABE4-F0153E208B8F}"/>
                  </a:ext>
                </a:extLst>
              </p:cNvPr>
              <p:cNvSpPr txBox="1"/>
              <p:nvPr/>
            </p:nvSpPr>
            <p:spPr>
              <a:xfrm>
                <a:off x="9473354" y="8291325"/>
                <a:ext cx="144462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LUYỆN ĐỌC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685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8D8C872-8E13-4BF2-B15A-22C93E750619}"/>
              </a:ext>
            </a:extLst>
          </p:cNvPr>
          <p:cNvSpPr/>
          <p:nvPr/>
        </p:nvSpPr>
        <p:spPr>
          <a:xfrm>
            <a:off x="267934" y="103581"/>
            <a:ext cx="11628058" cy="6587365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91611" y="319637"/>
            <a:ext cx="5404973" cy="668878"/>
            <a:chOff x="-186723" y="89773"/>
            <a:chExt cx="5404973" cy="668878"/>
          </a:xfrm>
        </p:grpSpPr>
        <p:sp>
          <p:nvSpPr>
            <p:cNvPr id="31" name="Google Shape;1244;p45"/>
            <p:cNvSpPr/>
            <p:nvPr/>
          </p:nvSpPr>
          <p:spPr>
            <a:xfrm>
              <a:off x="81324" y="89773"/>
              <a:ext cx="4802431" cy="66887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-186723" y="223252"/>
              <a:ext cx="5404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LUYỆN ĐỌC TRƯỚC LỚP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767" y="319637"/>
            <a:ext cx="5928360" cy="2961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067" y="3327978"/>
            <a:ext cx="5468586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91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8D8C872-8E13-4BF2-B15A-22C93E750619}"/>
              </a:ext>
            </a:extLst>
          </p:cNvPr>
          <p:cNvSpPr/>
          <p:nvPr/>
        </p:nvSpPr>
        <p:spPr>
          <a:xfrm>
            <a:off x="306844" y="132764"/>
            <a:ext cx="11628058" cy="6587365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!!2">
            <a:extLst>
              <a:ext uri="{FF2B5EF4-FFF2-40B4-BE49-F238E27FC236}">
                <a16:creationId xmlns:a16="http://schemas.microsoft.com/office/drawing/2014/main" id="{932ED785-04A0-4E0D-BE1C-B2BBE6EEE772}"/>
              </a:ext>
            </a:extLst>
          </p:cNvPr>
          <p:cNvSpPr/>
          <p:nvPr/>
        </p:nvSpPr>
        <p:spPr>
          <a:xfrm rot="10800000">
            <a:off x="1120557" y="2116007"/>
            <a:ext cx="3588990" cy="3518094"/>
          </a:xfrm>
          <a:prstGeom prst="ellipse">
            <a:avLst/>
          </a:prstGeom>
          <a:noFill/>
          <a:ln w="38100" cap="flat" cmpd="sng" algn="ctr">
            <a:solidFill>
              <a:srgbClr val="8EBBE2"/>
            </a:solidFill>
            <a:prstDash val="solid"/>
            <a:miter lim="800000"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CE6971-74CD-4995-A67E-BA377B9D9A26}"/>
              </a:ext>
            </a:extLst>
          </p:cNvPr>
          <p:cNvGrpSpPr/>
          <p:nvPr/>
        </p:nvGrpSpPr>
        <p:grpSpPr>
          <a:xfrm>
            <a:off x="1424914" y="2594769"/>
            <a:ext cx="2932620" cy="2342398"/>
            <a:chOff x="4505365" y="1516785"/>
            <a:chExt cx="2764531" cy="2252637"/>
          </a:xfrm>
        </p:grpSpPr>
        <p:pic>
          <p:nvPicPr>
            <p:cNvPr id="10" name="Graphic 16">
              <a:extLst>
                <a:ext uri="{FF2B5EF4-FFF2-40B4-BE49-F238E27FC236}">
                  <a16:creationId xmlns:a16="http://schemas.microsoft.com/office/drawing/2014/main" id="{3BC7D24B-1E06-4DED-B8A3-A5DFC98CA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5365" y="1516785"/>
              <a:ext cx="2764531" cy="2252637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8894595-01A4-4C00-83DE-D6136C9F32D8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rick Hand" panose="00000500000000000000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0" name="!!2">
            <a:extLst>
              <a:ext uri="{FF2B5EF4-FFF2-40B4-BE49-F238E27FC236}">
                <a16:creationId xmlns:a16="http://schemas.microsoft.com/office/drawing/2014/main" id="{932ED785-04A0-4E0D-BE1C-B2BBE6EEE772}"/>
              </a:ext>
            </a:extLst>
          </p:cNvPr>
          <p:cNvSpPr/>
          <p:nvPr/>
        </p:nvSpPr>
        <p:spPr>
          <a:xfrm rot="10800000">
            <a:off x="6806638" y="669607"/>
            <a:ext cx="3726502" cy="3512608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155224" y="963146"/>
            <a:ext cx="2910285" cy="2802822"/>
            <a:chOff x="1581511" y="1903264"/>
            <a:chExt cx="2910285" cy="280282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73857" l="25725" r="67391">
                          <a14:foregroundMark x1="51570" y1="43611" x2="52053" y2="69050"/>
                          <a14:foregroundMark x1="46498" y1="42204" x2="46498" y2="59789"/>
                          <a14:foregroundMark x1="47705" y1="49121" x2="47222" y2="70692"/>
                          <a14:foregroundMark x1="46014" y1="70692" x2="48913" y2="70926"/>
                        </a14:backgroundRemoval>
                      </a14:imgEffect>
                    </a14:imgLayer>
                  </a14:imgProps>
                </a:ext>
              </a:extLst>
            </a:blip>
            <a:srcRect l="21144" r="32826" b="26870"/>
            <a:stretch/>
          </p:blipFill>
          <p:spPr>
            <a:xfrm>
              <a:off x="2659321" y="2025972"/>
              <a:ext cx="1832475" cy="2680114"/>
            </a:xfrm>
            <a:prstGeom prst="rect">
              <a:avLst/>
            </a:prstGeom>
          </p:spPr>
        </p:pic>
        <p:pic>
          <p:nvPicPr>
            <p:cNvPr id="23" name="Graphic 16">
              <a:extLst>
                <a:ext uri="{FF2B5EF4-FFF2-40B4-BE49-F238E27FC236}">
                  <a16:creationId xmlns:a16="http://schemas.microsoft.com/office/drawing/2014/main" id="{3BC7D24B-1E06-4DED-B8A3-A5DFC98CA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42" b="100000" l="0" r="58160">
                          <a14:foregroundMark x1="15280" y1="25626" x2="21920" y2="84536"/>
                          <a14:foregroundMark x1="5040" y1="17133" x2="49400" y2="15268"/>
                          <a14:foregroundMark x1="5040" y1="16397" x2="5920" y2="38586"/>
                          <a14:foregroundMark x1="3840" y1="38979" x2="5640" y2="53019"/>
                          <a14:foregroundMark x1="6560" y1="27099" x2="3520" y2="46735"/>
                          <a14:foregroundMark x1="6560" y1="26019" x2="2920" y2="85272"/>
                          <a14:foregroundMark x1="4120" y1="85616" x2="3520" y2="98969"/>
                          <a14:foregroundMark x1="5040" y1="63427" x2="4120" y2="95631"/>
                          <a14:foregroundMark x1="6560" y1="45263" x2="5920" y2="89347"/>
                          <a14:foregroundMark x1="3520" y1="98576" x2="47880" y2="99705"/>
                          <a14:foregroundMark x1="1720" y1="35248" x2="4440" y2="41581"/>
                          <a14:foregroundMark x1="48200" y1="14875" x2="51800" y2="14875"/>
                          <a14:foregroundMark x1="50920" y1="20471" x2="47600" y2="59696"/>
                          <a14:foregroundMark x1="47600" y1="61561" x2="46080" y2="80069"/>
                          <a14:foregroundMark x1="47000" y1="79332" x2="51800" y2="94158"/>
                          <a14:foregroundMark x1="51800" y1="94158" x2="52120" y2="97496"/>
                          <a14:foregroundMark x1="5040" y1="16740" x2="14680" y2="15268"/>
                          <a14:foregroundMark x1="5640" y1="13795" x2="20720" y2="22288"/>
                          <a14:foregroundMark x1="4120" y1="81934" x2="2000" y2="99362"/>
                          <a14:foregroundMark x1="6560" y1="13058" x2="8640" y2="78989"/>
                          <a14:foregroundMark x1="47000" y1="70839" x2="50320" y2="93765"/>
                          <a14:backgroundMark x1="57560" y1="21551" x2="59360" y2="99705"/>
                          <a14:backgroundMark x1="53920" y1="22680" x2="55720" y2="78596"/>
                          <a14:backgroundMark x1="53920" y1="74129" x2="53920" y2="74129"/>
                          <a14:backgroundMark x1="53320" y1="53805" x2="53000" y2="79332"/>
                          <a14:backgroundMark x1="45480" y1="9720" x2="50000" y2="108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81511" y="1903264"/>
              <a:ext cx="2852229" cy="2104924"/>
            </a:xfrm>
            <a:prstGeom prst="rect">
              <a:avLst/>
            </a:prstGeom>
          </p:spPr>
        </p:pic>
        <p:sp>
          <p:nvSpPr>
            <p:cNvPr id="24" name="文本框 10">
              <a:extLst>
                <a:ext uri="{FF2B5EF4-FFF2-40B4-BE49-F238E27FC236}">
                  <a16:creationId xmlns:a16="http://schemas.microsoft.com/office/drawing/2014/main" id="{88894595-01A4-4C00-83DE-D6136C9F32D8}"/>
                </a:ext>
              </a:extLst>
            </p:cNvPr>
            <p:cNvSpPr txBox="1">
              <a:spLocks/>
            </p:cNvSpPr>
            <p:nvPr/>
          </p:nvSpPr>
          <p:spPr>
            <a:xfrm>
              <a:off x="1655814" y="2351597"/>
              <a:ext cx="13518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rick Hand" panose="00000500000000000000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282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4A4800B-B243-400B-8FC8-E027C63EC362}"/>
              </a:ext>
            </a:extLst>
          </p:cNvPr>
          <p:cNvGrpSpPr/>
          <p:nvPr/>
        </p:nvGrpSpPr>
        <p:grpSpPr>
          <a:xfrm>
            <a:off x="796521" y="1844091"/>
            <a:ext cx="10596903" cy="3325154"/>
            <a:chOff x="1988406" y="1797315"/>
            <a:chExt cx="10596903" cy="3325154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3E80E363-A623-4C65-9347-278B41C0274E}"/>
                </a:ext>
              </a:extLst>
            </p:cNvPr>
            <p:cNvSpPr/>
            <p:nvPr/>
          </p:nvSpPr>
          <p:spPr>
            <a:xfrm>
              <a:off x="4410572" y="1797315"/>
              <a:ext cx="8174737" cy="3325154"/>
            </a:xfrm>
            <a:custGeom>
              <a:avLst/>
              <a:gdLst>
                <a:gd name="connsiteX0" fmla="*/ 478914 w 7283450"/>
                <a:gd name="connsiteY0" fmla="*/ 1850751 h 4051300"/>
                <a:gd name="connsiteX1" fmla="*/ 279300 w 7283450"/>
                <a:gd name="connsiteY1" fmla="*/ 2050363 h 4051300"/>
                <a:gd name="connsiteX2" fmla="*/ 478914 w 7283450"/>
                <a:gd name="connsiteY2" fmla="*/ 2249975 h 4051300"/>
                <a:gd name="connsiteX3" fmla="*/ 678528 w 7283450"/>
                <a:gd name="connsiteY3" fmla="*/ 2050363 h 4051300"/>
                <a:gd name="connsiteX4" fmla="*/ 478914 w 7283450"/>
                <a:gd name="connsiteY4" fmla="*/ 1850751 h 4051300"/>
                <a:gd name="connsiteX5" fmla="*/ 819902 w 7283450"/>
                <a:gd name="connsiteY5" fmla="*/ 0 h 4051300"/>
                <a:gd name="connsiteX6" fmla="*/ 6463548 w 7283450"/>
                <a:gd name="connsiteY6" fmla="*/ 0 h 4051300"/>
                <a:gd name="connsiteX7" fmla="*/ 7283450 w 7283450"/>
                <a:gd name="connsiteY7" fmla="*/ 819902 h 4051300"/>
                <a:gd name="connsiteX8" fmla="*/ 7283450 w 7283450"/>
                <a:gd name="connsiteY8" fmla="*/ 3231398 h 4051300"/>
                <a:gd name="connsiteX9" fmla="*/ 6463548 w 7283450"/>
                <a:gd name="connsiteY9" fmla="*/ 4051300 h 4051300"/>
                <a:gd name="connsiteX10" fmla="*/ 819902 w 7283450"/>
                <a:gd name="connsiteY10" fmla="*/ 4051300 h 4051300"/>
                <a:gd name="connsiteX11" fmla="*/ 0 w 7283450"/>
                <a:gd name="connsiteY11" fmla="*/ 3231398 h 4051300"/>
                <a:gd name="connsiteX12" fmla="*/ 0 w 7283450"/>
                <a:gd name="connsiteY12" fmla="*/ 819902 h 4051300"/>
                <a:gd name="connsiteX13" fmla="*/ 819902 w 7283450"/>
                <a:gd name="connsiteY13" fmla="*/ 0 h 405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83450" h="4051300">
                  <a:moveTo>
                    <a:pt x="478914" y="1850751"/>
                  </a:moveTo>
                  <a:cubicBezTo>
                    <a:pt x="368670" y="1850751"/>
                    <a:pt x="279300" y="1940120"/>
                    <a:pt x="279300" y="2050363"/>
                  </a:cubicBezTo>
                  <a:cubicBezTo>
                    <a:pt x="279300" y="2160606"/>
                    <a:pt x="368670" y="2249975"/>
                    <a:pt x="478914" y="2249975"/>
                  </a:cubicBezTo>
                  <a:cubicBezTo>
                    <a:pt x="589158" y="2249975"/>
                    <a:pt x="678528" y="2160606"/>
                    <a:pt x="678528" y="2050363"/>
                  </a:cubicBezTo>
                  <a:cubicBezTo>
                    <a:pt x="678528" y="1940120"/>
                    <a:pt x="589158" y="1850751"/>
                    <a:pt x="478914" y="1850751"/>
                  </a:cubicBezTo>
                  <a:close/>
                  <a:moveTo>
                    <a:pt x="819902" y="0"/>
                  </a:moveTo>
                  <a:lnTo>
                    <a:pt x="6463548" y="0"/>
                  </a:lnTo>
                  <a:cubicBezTo>
                    <a:pt x="6916367" y="0"/>
                    <a:pt x="7283450" y="367083"/>
                    <a:pt x="7283450" y="819902"/>
                  </a:cubicBezTo>
                  <a:lnTo>
                    <a:pt x="7283450" y="3231398"/>
                  </a:lnTo>
                  <a:cubicBezTo>
                    <a:pt x="7283450" y="3684217"/>
                    <a:pt x="6916367" y="4051300"/>
                    <a:pt x="6463548" y="4051300"/>
                  </a:cubicBezTo>
                  <a:lnTo>
                    <a:pt x="819902" y="4051300"/>
                  </a:lnTo>
                  <a:cubicBezTo>
                    <a:pt x="367083" y="4051300"/>
                    <a:pt x="0" y="3684217"/>
                    <a:pt x="0" y="3231398"/>
                  </a:cubicBezTo>
                  <a:lnTo>
                    <a:pt x="0" y="819902"/>
                  </a:lnTo>
                  <a:cubicBezTo>
                    <a:pt x="0" y="367083"/>
                    <a:pt x="367083" y="0"/>
                    <a:pt x="81990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2FA82AC-081D-440A-8B41-19D8CD542DCE}"/>
                </a:ext>
              </a:extLst>
            </p:cNvPr>
            <p:cNvSpPr/>
            <p:nvPr/>
          </p:nvSpPr>
          <p:spPr>
            <a:xfrm>
              <a:off x="1988406" y="2842054"/>
              <a:ext cx="1223319" cy="1223319"/>
            </a:xfrm>
            <a:custGeom>
              <a:avLst/>
              <a:gdLst>
                <a:gd name="connsiteX0" fmla="*/ 985452 w 1223319"/>
                <a:gd name="connsiteY0" fmla="*/ 488092 h 1223319"/>
                <a:gd name="connsiteX1" fmla="*/ 861884 w 1223319"/>
                <a:gd name="connsiteY1" fmla="*/ 611660 h 1223319"/>
                <a:gd name="connsiteX2" fmla="*/ 985452 w 1223319"/>
                <a:gd name="connsiteY2" fmla="*/ 735228 h 1223319"/>
                <a:gd name="connsiteX3" fmla="*/ 1109020 w 1223319"/>
                <a:gd name="connsiteY3" fmla="*/ 611660 h 1223319"/>
                <a:gd name="connsiteX4" fmla="*/ 985452 w 1223319"/>
                <a:gd name="connsiteY4" fmla="*/ 488092 h 1223319"/>
                <a:gd name="connsiteX5" fmla="*/ 203891 w 1223319"/>
                <a:gd name="connsiteY5" fmla="*/ 0 h 1223319"/>
                <a:gd name="connsiteX6" fmla="*/ 1019428 w 1223319"/>
                <a:gd name="connsiteY6" fmla="*/ 0 h 1223319"/>
                <a:gd name="connsiteX7" fmla="*/ 1223319 w 1223319"/>
                <a:gd name="connsiteY7" fmla="*/ 203891 h 1223319"/>
                <a:gd name="connsiteX8" fmla="*/ 1223319 w 1223319"/>
                <a:gd name="connsiteY8" fmla="*/ 1019428 h 1223319"/>
                <a:gd name="connsiteX9" fmla="*/ 1019428 w 1223319"/>
                <a:gd name="connsiteY9" fmla="*/ 1223319 h 1223319"/>
                <a:gd name="connsiteX10" fmla="*/ 203891 w 1223319"/>
                <a:gd name="connsiteY10" fmla="*/ 1223319 h 1223319"/>
                <a:gd name="connsiteX11" fmla="*/ 0 w 1223319"/>
                <a:gd name="connsiteY11" fmla="*/ 1019428 h 1223319"/>
                <a:gd name="connsiteX12" fmla="*/ 0 w 1223319"/>
                <a:gd name="connsiteY12" fmla="*/ 203891 h 1223319"/>
                <a:gd name="connsiteX13" fmla="*/ 203891 w 1223319"/>
                <a:gd name="connsiteY13" fmla="*/ 0 h 122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3319" h="1223319">
                  <a:moveTo>
                    <a:pt x="985452" y="488092"/>
                  </a:moveTo>
                  <a:cubicBezTo>
                    <a:pt x="917207" y="488092"/>
                    <a:pt x="861884" y="543415"/>
                    <a:pt x="861884" y="611660"/>
                  </a:cubicBezTo>
                  <a:cubicBezTo>
                    <a:pt x="861884" y="679905"/>
                    <a:pt x="917207" y="735228"/>
                    <a:pt x="985452" y="735228"/>
                  </a:cubicBezTo>
                  <a:cubicBezTo>
                    <a:pt x="1053697" y="735228"/>
                    <a:pt x="1109020" y="679905"/>
                    <a:pt x="1109020" y="611660"/>
                  </a:cubicBezTo>
                  <a:cubicBezTo>
                    <a:pt x="1109020" y="543415"/>
                    <a:pt x="1053697" y="488092"/>
                    <a:pt x="985452" y="488092"/>
                  </a:cubicBezTo>
                  <a:close/>
                  <a:moveTo>
                    <a:pt x="203891" y="0"/>
                  </a:moveTo>
                  <a:lnTo>
                    <a:pt x="1019428" y="0"/>
                  </a:lnTo>
                  <a:cubicBezTo>
                    <a:pt x="1132034" y="0"/>
                    <a:pt x="1223319" y="91285"/>
                    <a:pt x="1223319" y="203891"/>
                  </a:cubicBezTo>
                  <a:lnTo>
                    <a:pt x="1223319" y="1019428"/>
                  </a:lnTo>
                  <a:cubicBezTo>
                    <a:pt x="1223319" y="1132034"/>
                    <a:pt x="1132034" y="1223319"/>
                    <a:pt x="1019428" y="1223319"/>
                  </a:cubicBezTo>
                  <a:lnTo>
                    <a:pt x="203891" y="1223319"/>
                  </a:lnTo>
                  <a:cubicBezTo>
                    <a:pt x="91285" y="1223319"/>
                    <a:pt x="0" y="1132034"/>
                    <a:pt x="0" y="1019428"/>
                  </a:cubicBezTo>
                  <a:lnTo>
                    <a:pt x="0" y="203891"/>
                  </a:lnTo>
                  <a:cubicBezTo>
                    <a:pt x="0" y="91285"/>
                    <a:pt x="91285" y="0"/>
                    <a:pt x="20389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ffectLst>
              <a:outerShdw blurRad="25400" algn="ctr" rotWithShape="0">
                <a:prstClr val="black">
                  <a:alpha val="6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21号-不齐素圆体" panose="00000500000000000000" pitchFamily="2" charset="-122"/>
                <a:ea typeface="字魂21号-不齐素圆体" panose="00000500000000000000" pitchFamily="2" charset="-122"/>
                <a:cs typeface="+mn-cs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151097D1-B917-4D95-943C-8D7B144293BD}"/>
                </a:ext>
              </a:extLst>
            </p:cNvPr>
            <p:cNvSpPr/>
            <p:nvPr/>
          </p:nvSpPr>
          <p:spPr>
            <a:xfrm>
              <a:off x="2977978" y="3459892"/>
              <a:ext cx="1804087" cy="0"/>
            </a:xfrm>
            <a:custGeom>
              <a:avLst/>
              <a:gdLst>
                <a:gd name="connsiteX0" fmla="*/ 0 w 1804087"/>
                <a:gd name="connsiteY0" fmla="*/ 0 h 0"/>
                <a:gd name="connsiteX1" fmla="*/ 1804087 w 180408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4087">
                  <a:moveTo>
                    <a:pt x="0" y="0"/>
                  </a:moveTo>
                  <a:lnTo>
                    <a:pt x="1804087" y="0"/>
                  </a:lnTo>
                </a:path>
              </a:pathLst>
            </a:custGeom>
            <a:noFill/>
            <a:ln w="50800" cap="rnd">
              <a:solidFill>
                <a:schemeClr val="bg2">
                  <a:lumMod val="10000"/>
                </a:schemeClr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042" y="2360438"/>
            <a:ext cx="662083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2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D478A4A4-9AB9-4CC0-8ABA-4E957E05D28A}"/>
              </a:ext>
            </a:extLst>
          </p:cNvPr>
          <p:cNvSpPr/>
          <p:nvPr/>
        </p:nvSpPr>
        <p:spPr>
          <a:xfrm>
            <a:off x="336884" y="457200"/>
            <a:ext cx="11282536" cy="6112042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68047" y="706346"/>
            <a:ext cx="5404973" cy="668878"/>
            <a:chOff x="0" y="292399"/>
            <a:chExt cx="5404973" cy="668878"/>
          </a:xfrm>
        </p:grpSpPr>
        <p:sp>
          <p:nvSpPr>
            <p:cNvPr id="13" name="Google Shape;1244;p45"/>
            <p:cNvSpPr/>
            <p:nvPr/>
          </p:nvSpPr>
          <p:spPr>
            <a:xfrm>
              <a:off x="470111" y="292399"/>
              <a:ext cx="4464750" cy="66887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0" y="396006"/>
              <a:ext cx="5404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GIẢI NGHĨA TỪ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65901" y="2095029"/>
            <a:ext cx="11126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defTabSz="914400"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lảng:  l</a:t>
            </a:r>
            <a:r>
              <a:rPr lang="en-US" sz="400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ờ mờ, chập chờn không rõ nét.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921" y="3522721"/>
            <a:ext cx="3641223" cy="316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363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D478A4A4-9AB9-4CC0-8ABA-4E957E05D28A}"/>
              </a:ext>
            </a:extLst>
          </p:cNvPr>
          <p:cNvSpPr/>
          <p:nvPr/>
        </p:nvSpPr>
        <p:spPr>
          <a:xfrm>
            <a:off x="570779" y="301557"/>
            <a:ext cx="10976452" cy="6343808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514C091-2EEE-4188-83BB-E1B3EABC497E}"/>
              </a:ext>
            </a:extLst>
          </p:cNvPr>
          <p:cNvSpPr/>
          <p:nvPr/>
        </p:nvSpPr>
        <p:spPr>
          <a:xfrm>
            <a:off x="1291145" y="1153350"/>
            <a:ext cx="698500" cy="698500"/>
          </a:xfrm>
          <a:prstGeom prst="ellipse">
            <a:avLst/>
          </a:prstGeom>
          <a:solidFill>
            <a:srgbClr val="FDE151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</a:rPr>
              <a:t>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A5004CD-913D-4E60-873E-2065A5E5BA44}"/>
              </a:ext>
            </a:extLst>
          </p:cNvPr>
          <p:cNvSpPr/>
          <p:nvPr/>
        </p:nvSpPr>
        <p:spPr>
          <a:xfrm>
            <a:off x="1291148" y="3298063"/>
            <a:ext cx="698500" cy="698500"/>
          </a:xfrm>
          <a:prstGeom prst="ellipse">
            <a:avLst/>
          </a:prstGeom>
          <a:solidFill>
            <a:srgbClr val="FDE151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</a:rPr>
              <a:t>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2D00425-1EAA-4C18-A542-38529A82E782}"/>
              </a:ext>
            </a:extLst>
          </p:cNvPr>
          <p:cNvSpPr/>
          <p:nvPr/>
        </p:nvSpPr>
        <p:spPr>
          <a:xfrm>
            <a:off x="1261479" y="2218417"/>
            <a:ext cx="698500" cy="698500"/>
          </a:xfrm>
          <a:prstGeom prst="ellipse">
            <a:avLst/>
          </a:prstGeom>
          <a:solidFill>
            <a:srgbClr val="FDE151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</a:rPr>
              <a:t>2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4" name="图形 23">
            <a:extLst>
              <a:ext uri="{FF2B5EF4-FFF2-40B4-BE49-F238E27FC236}">
                <a16:creationId xmlns:a16="http://schemas.microsoft.com/office/drawing/2014/main" id="{3C586B3A-79B1-423E-9530-D4CCBAD0F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7398" y="355299"/>
            <a:ext cx="732952" cy="55146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形 24">
            <a:extLst>
              <a:ext uri="{FF2B5EF4-FFF2-40B4-BE49-F238E27FC236}">
                <a16:creationId xmlns:a16="http://schemas.microsoft.com/office/drawing/2014/main" id="{C5135E50-2E78-485A-9713-253E85946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9569" y="851711"/>
            <a:ext cx="419100" cy="38100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B74AFFDC-D68C-491F-9E1F-D226ABDAE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7689" y="735931"/>
            <a:ext cx="189899" cy="17263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Google Shape;1244;p45"/>
          <p:cNvSpPr/>
          <p:nvPr/>
        </p:nvSpPr>
        <p:spPr>
          <a:xfrm>
            <a:off x="3527898" y="374668"/>
            <a:ext cx="4464750" cy="66887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B0F0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031877" y="491890"/>
            <a:ext cx="5404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TÌM HIỂU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5560" y="1232711"/>
            <a:ext cx="1112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 đông, bầu trời và cây cối thế nào?</a:t>
            </a:r>
            <a:endParaRPr lang="en-US" sz="3600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05890" y="2237267"/>
            <a:ext cx="1112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sẻ và chị ong làm gì vào mùa đông?</a:t>
            </a:r>
            <a:endParaRPr lang="en-US" sz="3600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35560" y="3324147"/>
            <a:ext cx="9009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 áo choàng của mẹ được so sánh với hình ảnh nào?</a:t>
            </a:r>
            <a:endParaRPr lang="vi-VN" sz="3600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椭圆 13">
            <a:extLst>
              <a:ext uri="{FF2B5EF4-FFF2-40B4-BE49-F238E27FC236}">
                <a16:creationId xmlns:a16="http://schemas.microsoft.com/office/drawing/2014/main" id="{2DB8B531-B9CA-4B9A-8396-7DE56A6CF880}"/>
              </a:ext>
            </a:extLst>
          </p:cNvPr>
          <p:cNvSpPr/>
          <p:nvPr/>
        </p:nvSpPr>
        <p:spPr>
          <a:xfrm>
            <a:off x="1291148" y="4498392"/>
            <a:ext cx="698500" cy="698500"/>
          </a:xfrm>
          <a:prstGeom prst="ellipse">
            <a:avLst/>
          </a:prstGeom>
          <a:solidFill>
            <a:srgbClr val="FDE151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</a:rPr>
              <a:t>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B332B0-0948-4CB9-A868-42B2B56CC926}"/>
              </a:ext>
            </a:extLst>
          </p:cNvPr>
          <p:cNvSpPr txBox="1"/>
          <p:nvPr/>
        </p:nvSpPr>
        <p:spPr>
          <a:xfrm>
            <a:off x="2135560" y="4524476"/>
            <a:ext cx="9009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 gì thay đổi khi mẹ về nhà?</a:t>
            </a:r>
          </a:p>
        </p:txBody>
      </p:sp>
      <p:sp>
        <p:nvSpPr>
          <p:cNvPr id="20" name="椭圆 13">
            <a:extLst>
              <a:ext uri="{FF2B5EF4-FFF2-40B4-BE49-F238E27FC236}">
                <a16:creationId xmlns:a16="http://schemas.microsoft.com/office/drawing/2014/main" id="{A1DCCB22-9B19-4ADD-9E14-358B666B9478}"/>
              </a:ext>
            </a:extLst>
          </p:cNvPr>
          <p:cNvSpPr/>
          <p:nvPr/>
        </p:nvSpPr>
        <p:spPr>
          <a:xfrm>
            <a:off x="1291148" y="5487066"/>
            <a:ext cx="698500" cy="698500"/>
          </a:xfrm>
          <a:prstGeom prst="ellipse">
            <a:avLst/>
          </a:prstGeom>
          <a:solidFill>
            <a:srgbClr val="FDE151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</a:rPr>
              <a:t>5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098512-FE96-47E2-AEA5-C66AFE0A460F}"/>
              </a:ext>
            </a:extLst>
          </p:cNvPr>
          <p:cNvSpPr txBox="1"/>
          <p:nvPr/>
        </p:nvSpPr>
        <p:spPr>
          <a:xfrm>
            <a:off x="2135560" y="5513150"/>
            <a:ext cx="9009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hình ảnh nào trong bài? Vì sao?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044CA7-D6E3-4732-80B8-601F35826358}"/>
              </a:ext>
            </a:extLst>
          </p:cNvPr>
          <p:cNvGrpSpPr/>
          <p:nvPr/>
        </p:nvGrpSpPr>
        <p:grpSpPr>
          <a:xfrm>
            <a:off x="8695699" y="4043487"/>
            <a:ext cx="2631554" cy="1353061"/>
            <a:chOff x="7510211" y="4514660"/>
            <a:chExt cx="4389500" cy="202147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50DDB6E-CB81-45BF-8470-4B79198CA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0150"/>
            <a:stretch/>
          </p:blipFill>
          <p:spPr>
            <a:xfrm>
              <a:off x="7510211" y="4514660"/>
              <a:ext cx="4389500" cy="161376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EFAA7F-1CB4-40D2-9447-E4618881F312}"/>
                </a:ext>
              </a:extLst>
            </p:cNvPr>
            <p:cNvSpPr txBox="1"/>
            <p:nvPr/>
          </p:nvSpPr>
          <p:spPr>
            <a:xfrm>
              <a:off x="8287813" y="6027401"/>
              <a:ext cx="2978320" cy="5087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43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  <p:bldP spid="13" grpId="0" animBg="1"/>
      <p:bldP spid="15" grpId="0"/>
      <p:bldP spid="21" grpId="0"/>
      <p:bldP spid="22" grpId="0"/>
      <p:bldP spid="23" grpId="0"/>
      <p:bldP spid="16" grpId="0" animBg="1"/>
      <p:bldP spid="19" grpId="0"/>
      <p:bldP spid="20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D478A4A4-9AB9-4CC0-8ABA-4E957E05D28A}"/>
              </a:ext>
            </a:extLst>
          </p:cNvPr>
          <p:cNvSpPr/>
          <p:nvPr/>
        </p:nvSpPr>
        <p:spPr>
          <a:xfrm>
            <a:off x="336884" y="457200"/>
            <a:ext cx="11282536" cy="6112042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9">
            <a:extLst>
              <a:ext uri="{FF2B5EF4-FFF2-40B4-BE49-F238E27FC236}">
                <a16:creationId xmlns:a16="http://schemas.microsoft.com/office/drawing/2014/main" id="{B514C091-2EEE-4188-83BB-E1B3EABC497E}"/>
              </a:ext>
            </a:extLst>
          </p:cNvPr>
          <p:cNvSpPr/>
          <p:nvPr/>
        </p:nvSpPr>
        <p:spPr>
          <a:xfrm>
            <a:off x="1066800" y="1482243"/>
            <a:ext cx="698500" cy="698500"/>
          </a:xfrm>
          <a:prstGeom prst="ellipse">
            <a:avLst/>
          </a:prstGeom>
          <a:solidFill>
            <a:srgbClr val="FDE151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</a:rPr>
              <a:t>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14" name="Google Shape;1244;p45"/>
          <p:cNvSpPr/>
          <p:nvPr/>
        </p:nvSpPr>
        <p:spPr>
          <a:xfrm>
            <a:off x="3527897" y="539914"/>
            <a:ext cx="4464750" cy="66887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B0F0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057786" y="664413"/>
            <a:ext cx="5404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TÌM HIỂU</a:t>
            </a:r>
          </a:p>
        </p:txBody>
      </p:sp>
      <p:sp>
        <p:nvSpPr>
          <p:cNvPr id="28" name="Rectangles 9"/>
          <p:cNvSpPr/>
          <p:nvPr/>
        </p:nvSpPr>
        <p:spPr>
          <a:xfrm>
            <a:off x="3321160" y="3500619"/>
            <a:ext cx="5379582" cy="497380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Rectangles 9"/>
          <p:cNvSpPr/>
          <p:nvPr/>
        </p:nvSpPr>
        <p:spPr>
          <a:xfrm>
            <a:off x="3264982" y="4173073"/>
            <a:ext cx="5629191" cy="533916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Rectangles 9"/>
          <p:cNvSpPr/>
          <p:nvPr/>
        </p:nvSpPr>
        <p:spPr>
          <a:xfrm>
            <a:off x="3208804" y="4845527"/>
            <a:ext cx="5629191" cy="533916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1215" y="1561604"/>
            <a:ext cx="1112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 đông, bầu trời và cây cối thế nào?</a:t>
            </a:r>
            <a:endParaRPr lang="en-US" sz="3600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52895" y="2655665"/>
            <a:ext cx="59070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mùa đông lạnh giá</a:t>
            </a:r>
          </a:p>
          <a:p>
            <a:pPr lvl="0" defTabSz="914400"/>
            <a:r>
              <a:rPr lang="en-US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 trời trốn đi đâu</a:t>
            </a:r>
          </a:p>
          <a:p>
            <a:pPr lvl="0" defTabSz="914400"/>
            <a:r>
              <a:rPr lang="en-US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khoác tấm áo nâu </a:t>
            </a:r>
          </a:p>
          <a:p>
            <a:pPr lvl="0" defTabSz="914400"/>
            <a:r>
              <a:rPr lang="en-US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 trời thì xám ngắt.</a:t>
            </a:r>
            <a:endParaRPr lang="en-US" sz="4400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931336" y="2681338"/>
            <a:ext cx="5966154" cy="307776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B9D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Teardrop 25"/>
          <p:cNvSpPr/>
          <p:nvPr/>
        </p:nvSpPr>
        <p:spPr>
          <a:xfrm>
            <a:off x="2863500" y="2655665"/>
            <a:ext cx="464484" cy="4292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73043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  <p:bldP spid="19" grpId="0"/>
      <p:bldP spid="24" grpId="0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HD - Quê Hương Tươi Đẹp - Âm Nhạc Lớp 1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id="{03E5CD16-93B0-450D-94EC-2CCC3E0254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28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D478A4A4-9AB9-4CC0-8ABA-4E957E05D28A}"/>
              </a:ext>
            </a:extLst>
          </p:cNvPr>
          <p:cNvSpPr/>
          <p:nvPr/>
        </p:nvSpPr>
        <p:spPr>
          <a:xfrm>
            <a:off x="336884" y="457200"/>
            <a:ext cx="11282536" cy="6112042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1976" y="3030692"/>
            <a:ext cx="6415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sẻ giấu tiếng hát</a:t>
            </a:r>
          </a:p>
          <a:p>
            <a:pPr lvl="0" defTabSz="914400"/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Núp sâu trong mái nhà</a:t>
            </a:r>
          </a:p>
          <a:p>
            <a:pPr lvl="0" defTabSz="914400"/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chị ong chăm chỉ </a:t>
            </a:r>
          </a:p>
          <a:p>
            <a:pPr lvl="0" defTabSz="914400"/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 không đến vườn hoa.</a:t>
            </a:r>
            <a:endParaRPr lang="vi-VN" sz="36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9">
            <a:extLst>
              <a:ext uri="{FF2B5EF4-FFF2-40B4-BE49-F238E27FC236}">
                <a16:creationId xmlns:a16="http://schemas.microsoft.com/office/drawing/2014/main" id="{B514C091-2EEE-4188-83BB-E1B3EABC497E}"/>
              </a:ext>
            </a:extLst>
          </p:cNvPr>
          <p:cNvSpPr/>
          <p:nvPr/>
        </p:nvSpPr>
        <p:spPr>
          <a:xfrm>
            <a:off x="1066800" y="1482243"/>
            <a:ext cx="698500" cy="698500"/>
          </a:xfrm>
          <a:prstGeom prst="ellipse">
            <a:avLst/>
          </a:prstGeom>
          <a:solidFill>
            <a:srgbClr val="FDE151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2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Google Shape;1244;p45"/>
          <p:cNvSpPr/>
          <p:nvPr/>
        </p:nvSpPr>
        <p:spPr>
          <a:xfrm>
            <a:off x="3527897" y="539914"/>
            <a:ext cx="4464750" cy="66887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B0F0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057786" y="664413"/>
            <a:ext cx="5404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 TÌM HIỂU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11215" y="1561604"/>
            <a:ext cx="1112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sẻ và chị ong làm gì vào mùa đông?</a:t>
            </a:r>
            <a:endParaRPr lang="en-US" sz="3600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33730" y="2817046"/>
            <a:ext cx="6154358" cy="255871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ardrop 11"/>
          <p:cNvSpPr/>
          <p:nvPr/>
        </p:nvSpPr>
        <p:spPr>
          <a:xfrm>
            <a:off x="594284" y="2817046"/>
            <a:ext cx="492628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9CE026-DEBD-45C9-8287-F11D70217918}"/>
              </a:ext>
            </a:extLst>
          </p:cNvPr>
          <p:cNvSpPr txBox="1"/>
          <p:nvPr/>
        </p:nvSpPr>
        <p:spPr>
          <a:xfrm>
            <a:off x="7056888" y="2698334"/>
            <a:ext cx="44013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/>
            <a:r>
              <a:rPr lang="vi-VN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Sẻ giấu tiếng hát, núp sâu trong mái nhà</a:t>
            </a:r>
          </a:p>
          <a:p>
            <a:pPr lvl="0" algn="just" defTabSz="914400"/>
            <a:r>
              <a:rPr lang="vi-VN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ong không đến vườn hoa.</a:t>
            </a:r>
          </a:p>
          <a:p>
            <a:pPr lvl="0" algn="just" defTabSz="914400"/>
            <a:endParaRPr lang="vi-VN" sz="3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/>
            <a:endParaRPr lang="vi-VN" sz="3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465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9" grpId="0"/>
      <p:bldP spid="10" grpId="0" animBg="1"/>
      <p:bldP spid="12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D478A4A4-9AB9-4CC0-8ABA-4E957E05D28A}"/>
              </a:ext>
            </a:extLst>
          </p:cNvPr>
          <p:cNvSpPr/>
          <p:nvPr/>
        </p:nvSpPr>
        <p:spPr>
          <a:xfrm>
            <a:off x="336884" y="457200"/>
            <a:ext cx="11282536" cy="6112042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s 9"/>
          <p:cNvSpPr/>
          <p:nvPr/>
        </p:nvSpPr>
        <p:spPr>
          <a:xfrm>
            <a:off x="3020678" y="4548094"/>
            <a:ext cx="5814742" cy="62149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Rectangles 9"/>
          <p:cNvSpPr/>
          <p:nvPr/>
        </p:nvSpPr>
        <p:spPr>
          <a:xfrm>
            <a:off x="3020678" y="5237712"/>
            <a:ext cx="6102977" cy="62149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2454" y="3053733"/>
            <a:ext cx="70375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Màn sương ôm dáng mẹ </a:t>
            </a:r>
          </a:p>
          <a:p>
            <a:pPr lvl="0" defTabSz="914400"/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 xa đang về rồi</a:t>
            </a:r>
          </a:p>
          <a:p>
            <a:pPr lvl="0" defTabSz="914400"/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 áo choàng màu đỏ </a:t>
            </a:r>
          </a:p>
          <a:p>
            <a:pPr lvl="0" defTabSz="914400"/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 đốm nắng đang trôi.</a:t>
            </a:r>
            <a:endParaRPr lang="vi-VN" sz="4400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9">
            <a:extLst>
              <a:ext uri="{FF2B5EF4-FFF2-40B4-BE49-F238E27FC236}">
                <a16:creationId xmlns:a16="http://schemas.microsoft.com/office/drawing/2014/main" id="{B514C091-2EEE-4188-83BB-E1B3EABC497E}"/>
              </a:ext>
            </a:extLst>
          </p:cNvPr>
          <p:cNvSpPr/>
          <p:nvPr/>
        </p:nvSpPr>
        <p:spPr>
          <a:xfrm>
            <a:off x="1066800" y="1482243"/>
            <a:ext cx="698500" cy="698500"/>
          </a:xfrm>
          <a:prstGeom prst="ellipse">
            <a:avLst/>
          </a:prstGeom>
          <a:solidFill>
            <a:srgbClr val="FDE151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</a:rPr>
              <a:t>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14" name="Google Shape;1244;p45"/>
          <p:cNvSpPr/>
          <p:nvPr/>
        </p:nvSpPr>
        <p:spPr>
          <a:xfrm>
            <a:off x="3527897" y="539914"/>
            <a:ext cx="4464750" cy="66887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B0F0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057786" y="664413"/>
            <a:ext cx="5404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TÌM HIỂU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11216" y="1561604"/>
            <a:ext cx="9141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 áo choàng của mẹ được so sánh với hình ảnh nào?</a:t>
            </a:r>
            <a:endParaRPr lang="vi-VN" sz="3600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19866" y="2778102"/>
            <a:ext cx="6552267" cy="353998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ardrop 9"/>
          <p:cNvSpPr/>
          <p:nvPr/>
        </p:nvSpPr>
        <p:spPr>
          <a:xfrm>
            <a:off x="2741080" y="2778102"/>
            <a:ext cx="559197" cy="515307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4596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5" grpId="0" bldLvl="0" animBg="1"/>
      <p:bldP spid="15" grpId="1" animBg="1"/>
      <p:bldP spid="8" grpId="0"/>
      <p:bldP spid="11" grpId="0" animBg="1"/>
      <p:bldP spid="19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D478A4A4-9AB9-4CC0-8ABA-4E957E05D28A}"/>
              </a:ext>
            </a:extLst>
          </p:cNvPr>
          <p:cNvSpPr/>
          <p:nvPr/>
        </p:nvSpPr>
        <p:spPr>
          <a:xfrm>
            <a:off x="570779" y="301557"/>
            <a:ext cx="10976452" cy="6343808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E2BCCC-E5EC-4344-8AC0-CD534ACE767B}"/>
              </a:ext>
            </a:extLst>
          </p:cNvPr>
          <p:cNvGrpSpPr/>
          <p:nvPr/>
        </p:nvGrpSpPr>
        <p:grpSpPr>
          <a:xfrm>
            <a:off x="2495600" y="2499497"/>
            <a:ext cx="7843976" cy="3136939"/>
            <a:chOff x="2445990" y="2410177"/>
            <a:chExt cx="7843976" cy="3136939"/>
          </a:xfrm>
        </p:grpSpPr>
        <p:grpSp>
          <p:nvGrpSpPr>
            <p:cNvPr id="3" name="Group 2"/>
            <p:cNvGrpSpPr/>
            <p:nvPr/>
          </p:nvGrpSpPr>
          <p:grpSpPr>
            <a:xfrm>
              <a:off x="2445990" y="2615158"/>
              <a:ext cx="7843976" cy="2931958"/>
              <a:chOff x="2445990" y="2615158"/>
              <a:chExt cx="7843976" cy="2931958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445990" y="2615158"/>
                <a:ext cx="7226030" cy="2931958"/>
                <a:chOff x="1334770" y="1715770"/>
                <a:chExt cx="9629140" cy="2694305"/>
              </a:xfrm>
            </p:grpSpPr>
            <p:sp>
              <p:nvSpPr>
                <p:cNvPr id="31" name="矩形: 圆角 8"/>
                <p:cNvSpPr/>
                <p:nvPr/>
              </p:nvSpPr>
              <p:spPr>
                <a:xfrm>
                  <a:off x="1503045" y="1843711"/>
                  <a:ext cx="9460865" cy="2334895"/>
                </a:xfrm>
                <a:prstGeom prst="roundRect">
                  <a:avLst/>
                </a:prstGeom>
                <a:solidFill>
                  <a:schemeClr val="bg1">
                    <a:alpha val="90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矩形: 圆角 7"/>
                <p:cNvSpPr/>
                <p:nvPr/>
              </p:nvSpPr>
              <p:spPr>
                <a:xfrm>
                  <a:off x="1334770" y="1715770"/>
                  <a:ext cx="9629140" cy="2694305"/>
                </a:xfrm>
                <a:prstGeom prst="roundRect">
                  <a:avLst/>
                </a:prstGeom>
                <a:noFill/>
                <a:ln w="38100">
                  <a:solidFill>
                    <a:srgbClr val="11AFB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>
                <a:off x="3359696" y="2803864"/>
                <a:ext cx="693027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Mẹ bước chân đến cửa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Mang theo vạt nắng hồng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 nụ cười của mẹ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Cả mùa xuân sáng bừng. </a:t>
                </a:r>
                <a:endPara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ardrop 17">
              <a:extLst>
                <a:ext uri="{FF2B5EF4-FFF2-40B4-BE49-F238E27FC236}">
                  <a16:creationId xmlns:a16="http://schemas.microsoft.com/office/drawing/2014/main" id="{F5279842-A1C7-48AE-BADC-766EE5D5FEC3}"/>
                </a:ext>
              </a:extLst>
            </p:cNvPr>
            <p:cNvSpPr/>
            <p:nvPr/>
          </p:nvSpPr>
          <p:spPr>
            <a:xfrm>
              <a:off x="2472680" y="2410177"/>
              <a:ext cx="559197" cy="515307"/>
            </a:xfrm>
            <a:prstGeom prst="teardrop">
              <a:avLst/>
            </a:prstGeom>
            <a:solidFill>
              <a:srgbClr val="00B0F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7" name="椭圆 16">
            <a:extLst>
              <a:ext uri="{FF2B5EF4-FFF2-40B4-BE49-F238E27FC236}">
                <a16:creationId xmlns:a16="http://schemas.microsoft.com/office/drawing/2014/main" id="{32D00425-1EAA-4C18-A542-38529A82E782}"/>
              </a:ext>
            </a:extLst>
          </p:cNvPr>
          <p:cNvSpPr/>
          <p:nvPr/>
        </p:nvSpPr>
        <p:spPr>
          <a:xfrm>
            <a:off x="1212714" y="1484780"/>
            <a:ext cx="698500" cy="698500"/>
          </a:xfrm>
          <a:prstGeom prst="ellipse">
            <a:avLst/>
          </a:prstGeom>
          <a:solidFill>
            <a:srgbClr val="FDE151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</a:rPr>
              <a:t>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13" name="Google Shape;1244;p45"/>
          <p:cNvSpPr/>
          <p:nvPr/>
        </p:nvSpPr>
        <p:spPr>
          <a:xfrm>
            <a:off x="3527898" y="374668"/>
            <a:ext cx="4464750" cy="66887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B0F0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031877" y="491890"/>
            <a:ext cx="5404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TÌM HIỂU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51844" y="1461191"/>
            <a:ext cx="1112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 gì thay đổi khi mẹ về nhà?</a:t>
            </a:r>
            <a:endParaRPr lang="en-US" sz="3600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s 9">
            <a:extLst>
              <a:ext uri="{FF2B5EF4-FFF2-40B4-BE49-F238E27FC236}">
                <a16:creationId xmlns:a16="http://schemas.microsoft.com/office/drawing/2014/main" id="{AB9CDDEA-A949-4374-96CC-9FA036F59DD0}"/>
              </a:ext>
            </a:extLst>
          </p:cNvPr>
          <p:cNvSpPr/>
          <p:nvPr/>
        </p:nvSpPr>
        <p:spPr>
          <a:xfrm>
            <a:off x="3409306" y="3570948"/>
            <a:ext cx="6102977" cy="62149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Rectangles 9">
            <a:extLst>
              <a:ext uri="{FF2B5EF4-FFF2-40B4-BE49-F238E27FC236}">
                <a16:creationId xmlns:a16="http://schemas.microsoft.com/office/drawing/2014/main" id="{F7BABF10-9325-4AC8-8069-B145787A736A}"/>
              </a:ext>
            </a:extLst>
          </p:cNvPr>
          <p:cNvSpPr/>
          <p:nvPr/>
        </p:nvSpPr>
        <p:spPr>
          <a:xfrm>
            <a:off x="3305566" y="4862870"/>
            <a:ext cx="6102977" cy="621497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2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D478A4A4-9AB9-4CC0-8ABA-4E957E05D28A}"/>
              </a:ext>
            </a:extLst>
          </p:cNvPr>
          <p:cNvSpPr/>
          <p:nvPr/>
        </p:nvSpPr>
        <p:spPr>
          <a:xfrm>
            <a:off x="570779" y="301557"/>
            <a:ext cx="10976452" cy="6343808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A5004CD-913D-4E60-873E-2065A5E5BA44}"/>
              </a:ext>
            </a:extLst>
          </p:cNvPr>
          <p:cNvSpPr/>
          <p:nvPr/>
        </p:nvSpPr>
        <p:spPr>
          <a:xfrm>
            <a:off x="1130954" y="1703038"/>
            <a:ext cx="698500" cy="698500"/>
          </a:xfrm>
          <a:prstGeom prst="ellipse">
            <a:avLst/>
          </a:prstGeom>
          <a:solidFill>
            <a:srgbClr val="FDE151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</a:rPr>
              <a:t>5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4" name="图形 23">
            <a:extLst>
              <a:ext uri="{FF2B5EF4-FFF2-40B4-BE49-F238E27FC236}">
                <a16:creationId xmlns:a16="http://schemas.microsoft.com/office/drawing/2014/main" id="{3C586B3A-79B1-423E-9530-D4CCBAD0F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7398" y="355299"/>
            <a:ext cx="732952" cy="55146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形 24">
            <a:extLst>
              <a:ext uri="{FF2B5EF4-FFF2-40B4-BE49-F238E27FC236}">
                <a16:creationId xmlns:a16="http://schemas.microsoft.com/office/drawing/2014/main" id="{C5135E50-2E78-485A-9713-253E85946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9569" y="851711"/>
            <a:ext cx="419100" cy="38100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B74AFFDC-D68C-491F-9E1F-D226ABDAE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3344" y="1064824"/>
            <a:ext cx="189899" cy="17263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Google Shape;1244;p45"/>
          <p:cNvSpPr/>
          <p:nvPr/>
        </p:nvSpPr>
        <p:spPr>
          <a:xfrm>
            <a:off x="3527898" y="374668"/>
            <a:ext cx="4464750" cy="66887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B0F0">
              <a:alpha val="536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3031877" y="491890"/>
            <a:ext cx="5404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TÌM HIỂU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31619" y="1729123"/>
            <a:ext cx="1112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hình ảnh nào trong bài? Vì sao?</a:t>
            </a:r>
            <a:endParaRPr lang="en-US" sz="3600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445990" y="2615157"/>
            <a:ext cx="8042498" cy="3391131"/>
            <a:chOff x="2445990" y="2615157"/>
            <a:chExt cx="8042498" cy="3391131"/>
          </a:xfrm>
        </p:grpSpPr>
        <p:grpSp>
          <p:nvGrpSpPr>
            <p:cNvPr id="28" name="Group 27"/>
            <p:cNvGrpSpPr/>
            <p:nvPr/>
          </p:nvGrpSpPr>
          <p:grpSpPr>
            <a:xfrm>
              <a:off x="2445990" y="2615157"/>
              <a:ext cx="8042498" cy="3391131"/>
              <a:chOff x="1334770" y="1715769"/>
              <a:chExt cx="10717135" cy="3116259"/>
            </a:xfrm>
          </p:grpSpPr>
          <p:sp>
            <p:nvSpPr>
              <p:cNvPr id="30" name="矩形: 圆角 8"/>
              <p:cNvSpPr/>
              <p:nvPr/>
            </p:nvSpPr>
            <p:spPr>
              <a:xfrm>
                <a:off x="1503045" y="1843711"/>
                <a:ext cx="9460865" cy="2334895"/>
              </a:xfrm>
              <a:prstGeom prst="roundRect">
                <a:avLst/>
              </a:prstGeom>
              <a:solidFill>
                <a:schemeClr val="bg1"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矩形: 圆角 7"/>
              <p:cNvSpPr/>
              <p:nvPr/>
            </p:nvSpPr>
            <p:spPr>
              <a:xfrm>
                <a:off x="1334770" y="1715769"/>
                <a:ext cx="10717135" cy="3116259"/>
              </a:xfrm>
              <a:prstGeom prst="roundRect">
                <a:avLst/>
              </a:prstGeom>
              <a:noFill/>
              <a:ln w="38100">
                <a:solidFill>
                  <a:srgbClr val="11AFB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593869" y="2930434"/>
              <a:ext cx="775060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thích hình ảnh khi mẹ về nhà. Vì hình ảnh ấy rất đẹp và ý nghĩa. Mẹ về nhà như mang nắng về khiến căn nhà trở nên sáng bừng và ấm áp như mùa xuân.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36845" y="2799405"/>
            <a:ext cx="1526575" cy="796813"/>
            <a:chOff x="595937" y="1777152"/>
            <a:chExt cx="8020216" cy="108349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595937" y="1777152"/>
              <a:ext cx="8020216" cy="1083490"/>
              <a:chOff x="4314924" y="1617003"/>
              <a:chExt cx="8380263" cy="1131706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02760" y="1676401"/>
                <a:ext cx="8192427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314924" y="1617003"/>
                <a:ext cx="8050897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775719" y="1922963"/>
              <a:ext cx="7525219" cy="69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ourier New" panose="02070309020205020404" pitchFamily="49" charset="0"/>
                </a:rPr>
                <a:t>MẪU: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948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59C0308-8205-4ED7-B840-4AF695379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79" y="234547"/>
            <a:ext cx="11199242" cy="6388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7392144" y="3429000"/>
            <a:ext cx="5404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TOÀN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</a:p>
        </p:txBody>
      </p:sp>
    </p:spTree>
    <p:extLst>
      <p:ext uri="{BB962C8B-B14F-4D97-AF65-F5344CB8AC3E}">
        <p14:creationId xmlns:p14="http://schemas.microsoft.com/office/powerpoint/2010/main" val="1919028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2BDDDC3-4F74-48DE-844A-1DFADEA0CAA3}"/>
              </a:ext>
            </a:extLst>
          </p:cNvPr>
          <p:cNvSpPr/>
          <p:nvPr/>
        </p:nvSpPr>
        <p:spPr>
          <a:xfrm>
            <a:off x="603250" y="584200"/>
            <a:ext cx="10985500" cy="5689600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93E88A-8C32-4852-88B9-4A485AFEC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77" y="2246489"/>
            <a:ext cx="4209691" cy="3507146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637" y="2246489"/>
            <a:ext cx="6346486" cy="2310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9118" y="828316"/>
            <a:ext cx="1048769" cy="14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25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D339E86-F901-43A3-8EE8-15330E951816}"/>
              </a:ext>
            </a:extLst>
          </p:cNvPr>
          <p:cNvSpPr txBox="1"/>
          <p:nvPr/>
        </p:nvSpPr>
        <p:spPr>
          <a:xfrm>
            <a:off x="1415480" y="1628800"/>
            <a:ext cx="9865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ln w="22225" cap="rnd" cmpd="sng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Ôn luyện đọc thành tiếng, </a:t>
            </a:r>
            <a:r>
              <a:rPr kumimoji="0" lang="en-US" sz="6000" b="0" i="0" u="none" strike="noStrike" kern="1200" cap="none" spc="0" normalizeH="0" baseline="0" noProof="0">
                <a:ln w="22225" cap="rnd" cmpd="sng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noProof="0">
                <a:ln w="22225" cap="rnd" cmpd="sng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thuộc lòng</a:t>
            </a:r>
            <a:endParaRPr kumimoji="0" lang="en-US" sz="6000" b="0" i="0" u="none" strike="noStrike" kern="1200" cap="none" spc="0" normalizeH="0" baseline="0" noProof="0" dirty="0">
              <a:ln w="22225" cap="rnd" cmpd="sng">
                <a:solidFill>
                  <a:prstClr val="white"/>
                </a:solidFill>
                <a:round/>
              </a:ln>
              <a:solidFill>
                <a:srgbClr val="FF0000"/>
              </a:solidFill>
              <a:effectLst>
                <a:outerShdw blurRad="50800" dist="889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0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8D8C872-8E13-4BF2-B15A-22C93E750619}"/>
              </a:ext>
            </a:extLst>
          </p:cNvPr>
          <p:cNvSpPr/>
          <p:nvPr/>
        </p:nvSpPr>
        <p:spPr>
          <a:xfrm>
            <a:off x="149469" y="252667"/>
            <a:ext cx="11808069" cy="6321668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2035A3-942E-46F3-B245-EDDA21FD0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3632" y="2924944"/>
            <a:ext cx="5581537" cy="3195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0BF456-BEA7-4B36-8073-DACD57D6B47D}"/>
              </a:ext>
            </a:extLst>
          </p:cNvPr>
          <p:cNvSpPr txBox="1"/>
          <p:nvPr/>
        </p:nvSpPr>
        <p:spPr>
          <a:xfrm>
            <a:off x="983432" y="778566"/>
            <a:ext cx="10483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22225" cap="rnd" cmpd="sng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Bốc</a:t>
            </a:r>
            <a:r>
              <a:rPr kumimoji="0" lang="en-US" sz="4800" b="0" i="0" u="none" strike="noStrike" kern="1200" cap="none" spc="0" normalizeH="0" noProof="0">
                <a:ln w="22225" cap="rnd" cmpd="sng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thăm và đọc thành tiếng hoặc đọc thuộc lòng bài đọc đã học và trả lời câu hỏi về nội dung của bài đọc</a:t>
            </a:r>
            <a:endParaRPr kumimoji="0" lang="en-US" sz="4800" b="0" i="0" u="none" strike="noStrike" kern="1200" cap="none" spc="0" normalizeH="0" baseline="0" noProof="0" dirty="0">
              <a:ln w="22225" cap="rnd" cmpd="sng">
                <a:solidFill>
                  <a:prstClr val="white"/>
                </a:solidFill>
                <a:round/>
              </a:ln>
              <a:solidFill>
                <a:srgbClr val="FF0000"/>
              </a:solidFill>
              <a:effectLst>
                <a:outerShdw blurRad="50800" dist="889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484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D339E86-F901-43A3-8EE8-15330E951816}"/>
              </a:ext>
            </a:extLst>
          </p:cNvPr>
          <p:cNvSpPr txBox="1"/>
          <p:nvPr/>
        </p:nvSpPr>
        <p:spPr>
          <a:xfrm>
            <a:off x="1415480" y="1628800"/>
            <a:ext cx="9865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22225" cap="rnd" cmpd="sng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Ôn luyện đọc hiểu</a:t>
            </a:r>
            <a:endParaRPr kumimoji="0" lang="en-US" sz="6000" b="0" i="0" u="none" strike="noStrike" kern="1200" cap="none" spc="0" normalizeH="0" baseline="0" noProof="0" dirty="0">
              <a:ln w="22225" cap="rnd" cmpd="sng">
                <a:solidFill>
                  <a:prstClr val="white"/>
                </a:solidFill>
                <a:round/>
              </a:ln>
              <a:solidFill>
                <a:srgbClr val="FF0000"/>
              </a:solidFill>
              <a:effectLst>
                <a:outerShdw blurRad="50800" dist="889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8D8C872-8E13-4BF2-B15A-22C93E750619}"/>
              </a:ext>
            </a:extLst>
          </p:cNvPr>
          <p:cNvSpPr/>
          <p:nvPr/>
        </p:nvSpPr>
        <p:spPr>
          <a:xfrm>
            <a:off x="149469" y="252667"/>
            <a:ext cx="11808069" cy="6321668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2261819" y="849707"/>
            <a:ext cx="3336977" cy="1565351"/>
          </a:xfrm>
          <a:prstGeom prst="wedgeRoundRectCallout">
            <a:avLst>
              <a:gd name="adj1" fmla="val 41693"/>
              <a:gd name="adj2" fmla="val 66156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436" y1="58085" x2="47242" y2="88697"/>
                        <a14:foregroundMark x1="53237" y1="92151" x2="50600" y2="98744"/>
                        <a14:foregroundMark x1="3597" y1="13501" x2="9832" y2="44741"/>
                        <a14:foregroundMark x1="4556" y1="12716" x2="5516" y2="21036"/>
                        <a14:foregroundMark x1="3837" y1="11774" x2="7434" y2="496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51384" y="2690846"/>
            <a:ext cx="2542252" cy="3883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F7A0E-29C6-46DB-AA1A-D218DD2D9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628" y="-675456"/>
            <a:ext cx="5619372" cy="750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81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68" y="2939002"/>
            <a:ext cx="4259352" cy="3087265"/>
          </a:xfrm>
          <a:prstGeom prst="rect">
            <a:avLst/>
          </a:prstGeom>
        </p:spPr>
      </p:pic>
      <p:pic>
        <p:nvPicPr>
          <p:cNvPr id="15" name="图片 6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2105" y="1002665"/>
            <a:ext cx="1395095" cy="1011555"/>
          </a:xfrm>
          <a:prstGeom prst="rect">
            <a:avLst/>
          </a:prstGeom>
        </p:spPr>
      </p:pic>
      <p:pic>
        <p:nvPicPr>
          <p:cNvPr id="17" name="图片 5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127" y="251142"/>
            <a:ext cx="1395095" cy="1011555"/>
          </a:xfrm>
          <a:prstGeom prst="rect">
            <a:avLst/>
          </a:prstGeom>
        </p:spPr>
      </p:pic>
      <p:pic>
        <p:nvPicPr>
          <p:cNvPr id="23" name="图片 1" descr="737220143b84270f1bb75aafa39e9312"/>
          <p:cNvPicPr>
            <a:picLocks noChangeAspect="1"/>
          </p:cNvPicPr>
          <p:nvPr/>
        </p:nvPicPr>
        <p:blipFill>
          <a:blip r:embed="rId5"/>
          <a:srcRect r="49242" b="46641"/>
          <a:stretch>
            <a:fillRect/>
          </a:stretch>
        </p:blipFill>
        <p:spPr>
          <a:xfrm>
            <a:off x="1958251" y="912501"/>
            <a:ext cx="9250712" cy="49970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339E86-F901-43A3-8EE8-15330E951816}"/>
              </a:ext>
            </a:extLst>
          </p:cNvPr>
          <p:cNvSpPr txBox="1"/>
          <p:nvPr/>
        </p:nvSpPr>
        <p:spPr>
          <a:xfrm>
            <a:off x="1958251" y="2735200"/>
            <a:ext cx="8359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6600">
                <a:ln w="22225" cap="rnd" cmpd="sng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Nắng hồng</a:t>
            </a:r>
            <a:endParaRPr kumimoji="0" lang="en-US" sz="6600" b="0" i="0" u="none" strike="noStrike" kern="1200" cap="none" spc="0" normalizeH="0" baseline="0" noProof="0" dirty="0">
              <a:ln w="22225" cap="rnd" cmpd="sng">
                <a:solidFill>
                  <a:prstClr val="white"/>
                </a:solidFill>
                <a:round/>
              </a:ln>
              <a:solidFill>
                <a:srgbClr val="FF0000"/>
              </a:solidFill>
              <a:effectLst>
                <a:outerShdw blurRad="50800" dist="889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37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4A4800B-B243-400B-8FC8-E027C63EC362}"/>
              </a:ext>
            </a:extLst>
          </p:cNvPr>
          <p:cNvGrpSpPr/>
          <p:nvPr/>
        </p:nvGrpSpPr>
        <p:grpSpPr>
          <a:xfrm>
            <a:off x="796521" y="1844091"/>
            <a:ext cx="10596903" cy="3325154"/>
            <a:chOff x="1988406" y="1797315"/>
            <a:chExt cx="10596903" cy="3325154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3E80E363-A623-4C65-9347-278B41C0274E}"/>
                </a:ext>
              </a:extLst>
            </p:cNvPr>
            <p:cNvSpPr/>
            <p:nvPr/>
          </p:nvSpPr>
          <p:spPr>
            <a:xfrm>
              <a:off x="4410572" y="1797315"/>
              <a:ext cx="8174737" cy="3325154"/>
            </a:xfrm>
            <a:custGeom>
              <a:avLst/>
              <a:gdLst>
                <a:gd name="connsiteX0" fmla="*/ 478914 w 7283450"/>
                <a:gd name="connsiteY0" fmla="*/ 1850751 h 4051300"/>
                <a:gd name="connsiteX1" fmla="*/ 279300 w 7283450"/>
                <a:gd name="connsiteY1" fmla="*/ 2050363 h 4051300"/>
                <a:gd name="connsiteX2" fmla="*/ 478914 w 7283450"/>
                <a:gd name="connsiteY2" fmla="*/ 2249975 h 4051300"/>
                <a:gd name="connsiteX3" fmla="*/ 678528 w 7283450"/>
                <a:gd name="connsiteY3" fmla="*/ 2050363 h 4051300"/>
                <a:gd name="connsiteX4" fmla="*/ 478914 w 7283450"/>
                <a:gd name="connsiteY4" fmla="*/ 1850751 h 4051300"/>
                <a:gd name="connsiteX5" fmla="*/ 819902 w 7283450"/>
                <a:gd name="connsiteY5" fmla="*/ 0 h 4051300"/>
                <a:gd name="connsiteX6" fmla="*/ 6463548 w 7283450"/>
                <a:gd name="connsiteY6" fmla="*/ 0 h 4051300"/>
                <a:gd name="connsiteX7" fmla="*/ 7283450 w 7283450"/>
                <a:gd name="connsiteY7" fmla="*/ 819902 h 4051300"/>
                <a:gd name="connsiteX8" fmla="*/ 7283450 w 7283450"/>
                <a:gd name="connsiteY8" fmla="*/ 3231398 h 4051300"/>
                <a:gd name="connsiteX9" fmla="*/ 6463548 w 7283450"/>
                <a:gd name="connsiteY9" fmla="*/ 4051300 h 4051300"/>
                <a:gd name="connsiteX10" fmla="*/ 819902 w 7283450"/>
                <a:gd name="connsiteY10" fmla="*/ 4051300 h 4051300"/>
                <a:gd name="connsiteX11" fmla="*/ 0 w 7283450"/>
                <a:gd name="connsiteY11" fmla="*/ 3231398 h 4051300"/>
                <a:gd name="connsiteX12" fmla="*/ 0 w 7283450"/>
                <a:gd name="connsiteY12" fmla="*/ 819902 h 4051300"/>
                <a:gd name="connsiteX13" fmla="*/ 819902 w 7283450"/>
                <a:gd name="connsiteY13" fmla="*/ 0 h 405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83450" h="4051300">
                  <a:moveTo>
                    <a:pt x="478914" y="1850751"/>
                  </a:moveTo>
                  <a:cubicBezTo>
                    <a:pt x="368670" y="1850751"/>
                    <a:pt x="279300" y="1940120"/>
                    <a:pt x="279300" y="2050363"/>
                  </a:cubicBezTo>
                  <a:cubicBezTo>
                    <a:pt x="279300" y="2160606"/>
                    <a:pt x="368670" y="2249975"/>
                    <a:pt x="478914" y="2249975"/>
                  </a:cubicBezTo>
                  <a:cubicBezTo>
                    <a:pt x="589158" y="2249975"/>
                    <a:pt x="678528" y="2160606"/>
                    <a:pt x="678528" y="2050363"/>
                  </a:cubicBezTo>
                  <a:cubicBezTo>
                    <a:pt x="678528" y="1940120"/>
                    <a:pt x="589158" y="1850751"/>
                    <a:pt x="478914" y="1850751"/>
                  </a:cubicBezTo>
                  <a:close/>
                  <a:moveTo>
                    <a:pt x="819902" y="0"/>
                  </a:moveTo>
                  <a:lnTo>
                    <a:pt x="6463548" y="0"/>
                  </a:lnTo>
                  <a:cubicBezTo>
                    <a:pt x="6916367" y="0"/>
                    <a:pt x="7283450" y="367083"/>
                    <a:pt x="7283450" y="819902"/>
                  </a:cubicBezTo>
                  <a:lnTo>
                    <a:pt x="7283450" y="3231398"/>
                  </a:lnTo>
                  <a:cubicBezTo>
                    <a:pt x="7283450" y="3684217"/>
                    <a:pt x="6916367" y="4051300"/>
                    <a:pt x="6463548" y="4051300"/>
                  </a:cubicBezTo>
                  <a:lnTo>
                    <a:pt x="819902" y="4051300"/>
                  </a:lnTo>
                  <a:cubicBezTo>
                    <a:pt x="367083" y="4051300"/>
                    <a:pt x="0" y="3684217"/>
                    <a:pt x="0" y="3231398"/>
                  </a:cubicBezTo>
                  <a:lnTo>
                    <a:pt x="0" y="819902"/>
                  </a:lnTo>
                  <a:cubicBezTo>
                    <a:pt x="0" y="367083"/>
                    <a:pt x="367083" y="0"/>
                    <a:pt x="81990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2FA82AC-081D-440A-8B41-19D8CD542DCE}"/>
                </a:ext>
              </a:extLst>
            </p:cNvPr>
            <p:cNvSpPr/>
            <p:nvPr/>
          </p:nvSpPr>
          <p:spPr>
            <a:xfrm>
              <a:off x="1988406" y="2842054"/>
              <a:ext cx="1223319" cy="1223319"/>
            </a:xfrm>
            <a:custGeom>
              <a:avLst/>
              <a:gdLst>
                <a:gd name="connsiteX0" fmla="*/ 985452 w 1223319"/>
                <a:gd name="connsiteY0" fmla="*/ 488092 h 1223319"/>
                <a:gd name="connsiteX1" fmla="*/ 861884 w 1223319"/>
                <a:gd name="connsiteY1" fmla="*/ 611660 h 1223319"/>
                <a:gd name="connsiteX2" fmla="*/ 985452 w 1223319"/>
                <a:gd name="connsiteY2" fmla="*/ 735228 h 1223319"/>
                <a:gd name="connsiteX3" fmla="*/ 1109020 w 1223319"/>
                <a:gd name="connsiteY3" fmla="*/ 611660 h 1223319"/>
                <a:gd name="connsiteX4" fmla="*/ 985452 w 1223319"/>
                <a:gd name="connsiteY4" fmla="*/ 488092 h 1223319"/>
                <a:gd name="connsiteX5" fmla="*/ 203891 w 1223319"/>
                <a:gd name="connsiteY5" fmla="*/ 0 h 1223319"/>
                <a:gd name="connsiteX6" fmla="*/ 1019428 w 1223319"/>
                <a:gd name="connsiteY6" fmla="*/ 0 h 1223319"/>
                <a:gd name="connsiteX7" fmla="*/ 1223319 w 1223319"/>
                <a:gd name="connsiteY7" fmla="*/ 203891 h 1223319"/>
                <a:gd name="connsiteX8" fmla="*/ 1223319 w 1223319"/>
                <a:gd name="connsiteY8" fmla="*/ 1019428 h 1223319"/>
                <a:gd name="connsiteX9" fmla="*/ 1019428 w 1223319"/>
                <a:gd name="connsiteY9" fmla="*/ 1223319 h 1223319"/>
                <a:gd name="connsiteX10" fmla="*/ 203891 w 1223319"/>
                <a:gd name="connsiteY10" fmla="*/ 1223319 h 1223319"/>
                <a:gd name="connsiteX11" fmla="*/ 0 w 1223319"/>
                <a:gd name="connsiteY11" fmla="*/ 1019428 h 1223319"/>
                <a:gd name="connsiteX12" fmla="*/ 0 w 1223319"/>
                <a:gd name="connsiteY12" fmla="*/ 203891 h 1223319"/>
                <a:gd name="connsiteX13" fmla="*/ 203891 w 1223319"/>
                <a:gd name="connsiteY13" fmla="*/ 0 h 1223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3319" h="1223319">
                  <a:moveTo>
                    <a:pt x="985452" y="488092"/>
                  </a:moveTo>
                  <a:cubicBezTo>
                    <a:pt x="917207" y="488092"/>
                    <a:pt x="861884" y="543415"/>
                    <a:pt x="861884" y="611660"/>
                  </a:cubicBezTo>
                  <a:cubicBezTo>
                    <a:pt x="861884" y="679905"/>
                    <a:pt x="917207" y="735228"/>
                    <a:pt x="985452" y="735228"/>
                  </a:cubicBezTo>
                  <a:cubicBezTo>
                    <a:pt x="1053697" y="735228"/>
                    <a:pt x="1109020" y="679905"/>
                    <a:pt x="1109020" y="611660"/>
                  </a:cubicBezTo>
                  <a:cubicBezTo>
                    <a:pt x="1109020" y="543415"/>
                    <a:pt x="1053697" y="488092"/>
                    <a:pt x="985452" y="488092"/>
                  </a:cubicBezTo>
                  <a:close/>
                  <a:moveTo>
                    <a:pt x="203891" y="0"/>
                  </a:moveTo>
                  <a:lnTo>
                    <a:pt x="1019428" y="0"/>
                  </a:lnTo>
                  <a:cubicBezTo>
                    <a:pt x="1132034" y="0"/>
                    <a:pt x="1223319" y="91285"/>
                    <a:pt x="1223319" y="203891"/>
                  </a:cubicBezTo>
                  <a:lnTo>
                    <a:pt x="1223319" y="1019428"/>
                  </a:lnTo>
                  <a:cubicBezTo>
                    <a:pt x="1223319" y="1132034"/>
                    <a:pt x="1132034" y="1223319"/>
                    <a:pt x="1019428" y="1223319"/>
                  </a:cubicBezTo>
                  <a:lnTo>
                    <a:pt x="203891" y="1223319"/>
                  </a:lnTo>
                  <a:cubicBezTo>
                    <a:pt x="91285" y="1223319"/>
                    <a:pt x="0" y="1132034"/>
                    <a:pt x="0" y="1019428"/>
                  </a:cubicBezTo>
                  <a:lnTo>
                    <a:pt x="0" y="203891"/>
                  </a:lnTo>
                  <a:cubicBezTo>
                    <a:pt x="0" y="91285"/>
                    <a:pt x="91285" y="0"/>
                    <a:pt x="20389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ffectLst>
              <a:outerShdw blurRad="25400" algn="ctr" rotWithShape="0">
                <a:prstClr val="black">
                  <a:alpha val="6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21号-不齐素圆体" panose="00000500000000000000" pitchFamily="2" charset="-122"/>
                <a:ea typeface="字魂21号-不齐素圆体" panose="00000500000000000000" pitchFamily="2" charset="-122"/>
                <a:cs typeface="+mn-cs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151097D1-B917-4D95-943C-8D7B144293BD}"/>
                </a:ext>
              </a:extLst>
            </p:cNvPr>
            <p:cNvSpPr/>
            <p:nvPr/>
          </p:nvSpPr>
          <p:spPr>
            <a:xfrm>
              <a:off x="2977978" y="3459892"/>
              <a:ext cx="1804087" cy="0"/>
            </a:xfrm>
            <a:custGeom>
              <a:avLst/>
              <a:gdLst>
                <a:gd name="connsiteX0" fmla="*/ 0 w 1804087"/>
                <a:gd name="connsiteY0" fmla="*/ 0 h 0"/>
                <a:gd name="connsiteX1" fmla="*/ 1804087 w 180408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4087">
                  <a:moveTo>
                    <a:pt x="0" y="0"/>
                  </a:moveTo>
                  <a:lnTo>
                    <a:pt x="1804087" y="0"/>
                  </a:lnTo>
                </a:path>
              </a:pathLst>
            </a:custGeom>
            <a:noFill/>
            <a:ln w="50800" cap="rnd">
              <a:solidFill>
                <a:schemeClr val="bg2">
                  <a:lumMod val="10000"/>
                </a:schemeClr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440" y="2470175"/>
            <a:ext cx="3048264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61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8D8C872-8E13-4BF2-B15A-22C93E750619}"/>
              </a:ext>
            </a:extLst>
          </p:cNvPr>
          <p:cNvSpPr/>
          <p:nvPr/>
        </p:nvSpPr>
        <p:spPr>
          <a:xfrm>
            <a:off x="270934" y="186267"/>
            <a:ext cx="11633200" cy="6528428"/>
          </a:xfrm>
          <a:prstGeom prst="roundRect">
            <a:avLst>
              <a:gd name="adj" fmla="val 20238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Box 28"/>
          <p:cNvSpPr txBox="1"/>
          <p:nvPr/>
        </p:nvSpPr>
        <p:spPr>
          <a:xfrm>
            <a:off x="4624494" y="4667629"/>
            <a:ext cx="2926080" cy="2015168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MẮT DÕI</a:t>
            </a:r>
          </a:p>
        </p:txBody>
      </p:sp>
      <p:sp>
        <p:nvSpPr>
          <p:cNvPr id="18" name="TextBox 28"/>
          <p:cNvSpPr txBox="1"/>
          <p:nvPr/>
        </p:nvSpPr>
        <p:spPr>
          <a:xfrm>
            <a:off x="8763535" y="1884044"/>
            <a:ext cx="3124835" cy="2032894"/>
          </a:xfrm>
          <a:prstGeom prst="cloud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TAI NGHE</a:t>
            </a:r>
          </a:p>
        </p:txBody>
      </p:sp>
      <p:sp>
        <p:nvSpPr>
          <p:cNvPr id="19" name="TextBox 28"/>
          <p:cNvSpPr txBox="1"/>
          <p:nvPr/>
        </p:nvSpPr>
        <p:spPr>
          <a:xfrm>
            <a:off x="235712" y="1749745"/>
            <a:ext cx="2813050" cy="205901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TAY DÒ</a:t>
            </a:r>
          </a:p>
        </p:txBody>
      </p:sp>
      <p:pic>
        <p:nvPicPr>
          <p:cNvPr id="20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302546" y="2161873"/>
            <a:ext cx="136906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275665" y="2219877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391" flipV="1">
            <a:off x="4930383" y="3941151"/>
            <a:ext cx="11207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ute girl read book cartoon character illustration Free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52556" r="98562">
                        <a14:foregroundMark x1="65815" y1="31600" x2="73802" y2="44200"/>
                        <a14:foregroundMark x1="85623" y1="34000" x2="78275" y2="42200"/>
                        <a14:foregroundMark x1="67891" y1="51600" x2="72045" y2="54000"/>
                        <a14:foregroundMark x1="74441" y1="49200" x2="74441" y2="55800"/>
                        <a14:foregroundMark x1="75719" y1="53200" x2="82748" y2="51200"/>
                        <a14:foregroundMark x1="74121" y1="65400" x2="74121" y2="6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48" b="26338"/>
          <a:stretch/>
        </p:blipFill>
        <p:spPr bwMode="auto">
          <a:xfrm>
            <a:off x="4454320" y="916823"/>
            <a:ext cx="3032125" cy="350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3130643" y="201459"/>
            <a:ext cx="5818792" cy="823718"/>
            <a:chOff x="3130643" y="201459"/>
            <a:chExt cx="5818792" cy="823718"/>
          </a:xfrm>
        </p:grpSpPr>
        <p:sp>
          <p:nvSpPr>
            <p:cNvPr id="25" name="Google Shape;1244;p45"/>
            <p:cNvSpPr/>
            <p:nvPr/>
          </p:nvSpPr>
          <p:spPr>
            <a:xfrm>
              <a:off x="3326044" y="201459"/>
              <a:ext cx="5437491" cy="82371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5133DE-CDA0-45CC-8B57-DA29957F6AEF}"/>
                </a:ext>
              </a:extLst>
            </p:cNvPr>
            <p:cNvSpPr txBox="1"/>
            <p:nvPr/>
          </p:nvSpPr>
          <p:spPr>
            <a:xfrm>
              <a:off x="3130643" y="393603"/>
              <a:ext cx="5818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LẮNG NGHE ĐỌC MẪU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610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开学小学生家长会ppt模板"/>
</p:tagLst>
</file>

<file path=ppt/theme/theme1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528</Words>
  <Application>Microsoft Office PowerPoint</Application>
  <PresentationFormat>Widescreen</PresentationFormat>
  <Paragraphs>108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Coiny</vt:lpstr>
      <vt:lpstr>iCiel Cadena</vt:lpstr>
      <vt:lpstr>iCiel Sanelma</vt:lpstr>
      <vt:lpstr>Patrick Hand</vt:lpstr>
      <vt:lpstr>UVN Da Lat</vt:lpstr>
      <vt:lpstr>字魂105号-简雅黑</vt:lpstr>
      <vt:lpstr>字魂21号-不齐素圆体</vt:lpstr>
      <vt:lpstr>方正静蕾简体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2017-03-23T15:43:00Z</dcterms:created>
  <dcterms:modified xsi:type="dcterms:W3CDTF">2025-01-15T22:29:14Z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7895EB37EAE34699BA4C4E684A2A1835</vt:lpwstr>
  </property>
  <property fmtid="{D5CDD505-2E9C-101B-9397-08002B2CF9AE}" pid="3" name="KSOProductBuildVer">
    <vt:lpwstr>1033-11.2.0.11167</vt:lpwstr>
  </property>
</Properties>
</file>