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6" r:id="rId3"/>
    <p:sldId id="257" r:id="rId4"/>
    <p:sldId id="258" r:id="rId5"/>
    <p:sldId id="261" r:id="rId6"/>
    <p:sldId id="317" r:id="rId7"/>
    <p:sldId id="280" r:id="rId8"/>
    <p:sldId id="281" r:id="rId9"/>
    <p:sldId id="282" r:id="rId10"/>
    <p:sldId id="318" r:id="rId11"/>
    <p:sldId id="283" r:id="rId12"/>
    <p:sldId id="320" r:id="rId13"/>
    <p:sldId id="321" r:id="rId14"/>
    <p:sldId id="322" r:id="rId15"/>
    <p:sldId id="323" r:id="rId16"/>
    <p:sldId id="324" r:id="rId17"/>
    <p:sldId id="325" r:id="rId18"/>
    <p:sldId id="326" r:id="rId19"/>
    <p:sldId id="327" r:id="rId20"/>
    <p:sldId id="328" r:id="rId21"/>
    <p:sldId id="330" r:id="rId22"/>
    <p:sldId id="329" r:id="rId23"/>
    <p:sldId id="308" r:id="rId24"/>
    <p:sldId id="292" r:id="rId25"/>
    <p:sldId id="293" r:id="rId26"/>
    <p:sldId id="294" r:id="rId27"/>
    <p:sldId id="331" r:id="rId28"/>
    <p:sldId id="309" r:id="rId29"/>
    <p:sldId id="332" r:id="rId30"/>
    <p:sldId id="333" r:id="rId31"/>
    <p:sldId id="334" r:id="rId32"/>
    <p:sldId id="310" r:id="rId33"/>
    <p:sldId id="335" r:id="rId34"/>
    <p:sldId id="336" r:id="rId35"/>
    <p:sldId id="337" r:id="rId36"/>
    <p:sldId id="300" r:id="rId37"/>
    <p:sldId id="264" r:id="rId38"/>
    <p:sldId id="302" r:id="rId39"/>
    <p:sldId id="311" r:id="rId40"/>
    <p:sldId id="312" r:id="rId41"/>
    <p:sldId id="338" r:id="rId42"/>
    <p:sldId id="260" r:id="rId43"/>
    <p:sldId id="305" r:id="rId44"/>
    <p:sldId id="2631" r:id="rId45"/>
    <p:sldId id="2633" r:id="rId4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A3B"/>
    <a:srgbClr val="FAD5E5"/>
    <a:srgbClr val="C7EAFC"/>
    <a:srgbClr val="FDE8CC"/>
    <a:srgbClr val="FBDCE2"/>
    <a:srgbClr val="D9D4E9"/>
    <a:srgbClr val="D9EAD3"/>
    <a:srgbClr val="FDDECD"/>
    <a:srgbClr val="CCFFFF"/>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2B0E7-2A11-4C0A-89C2-9F0F20FED3AE}" v="124" dt="2023-08-25T23:55:44.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53" autoAdjust="0"/>
    <p:restoredTop sz="91824" autoAdjust="0"/>
  </p:normalViewPr>
  <p:slideViewPr>
    <p:cSldViewPr>
      <p:cViewPr varScale="1">
        <p:scale>
          <a:sx n="40" d="100"/>
          <a:sy n="40" d="100"/>
        </p:scale>
        <p:origin x="780" y="54"/>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ương Vy Lê" userId="761b57f88227c35c" providerId="LiveId" clId="{0D82B0E7-2A11-4C0A-89C2-9F0F20FED3AE}"/>
    <pc:docChg chg="undo custSel modSld">
      <pc:chgData name="Phương Vy Lê" userId="761b57f88227c35c" providerId="LiveId" clId="{0D82B0E7-2A11-4C0A-89C2-9F0F20FED3AE}" dt="2023-08-25T23:56:16.731" v="228" actId="20577"/>
      <pc:docMkLst>
        <pc:docMk/>
      </pc:docMkLst>
      <pc:sldChg chg="modSp mod">
        <pc:chgData name="Phương Vy Lê" userId="761b57f88227c35c" providerId="LiveId" clId="{0D82B0E7-2A11-4C0A-89C2-9F0F20FED3AE}" dt="2023-08-25T23:33:42.293" v="13" actId="1035"/>
        <pc:sldMkLst>
          <pc:docMk/>
          <pc:sldMk cId="0" sldId="256"/>
        </pc:sldMkLst>
        <pc:spChg chg="mod">
          <ac:chgData name="Phương Vy Lê" userId="761b57f88227c35c" providerId="LiveId" clId="{0D82B0E7-2A11-4C0A-89C2-9F0F20FED3AE}" dt="2023-08-25T23:33:42.293" v="13" actId="1035"/>
          <ac:spMkLst>
            <pc:docMk/>
            <pc:sldMk cId="0" sldId="256"/>
            <ac:spMk id="33" creationId="{3DDD8E4E-95EB-65B8-A637-4C3C516A780D}"/>
          </ac:spMkLst>
        </pc:spChg>
      </pc:sldChg>
      <pc:sldChg chg="addSp delSp modSp mod modAnim">
        <pc:chgData name="Phương Vy Lê" userId="761b57f88227c35c" providerId="LiveId" clId="{0D82B0E7-2A11-4C0A-89C2-9F0F20FED3AE}" dt="2023-08-25T23:55:44.229" v="226"/>
        <pc:sldMkLst>
          <pc:docMk/>
          <pc:sldMk cId="0" sldId="260"/>
        </pc:sldMkLst>
        <pc:spChg chg="mod">
          <ac:chgData name="Phương Vy Lê" userId="761b57f88227c35c" providerId="LiveId" clId="{0D82B0E7-2A11-4C0A-89C2-9F0F20FED3AE}" dt="2023-08-25T23:46:14.667" v="97" actId="1076"/>
          <ac:spMkLst>
            <pc:docMk/>
            <pc:sldMk cId="0" sldId="260"/>
            <ac:spMk id="2" creationId="{00000000-0000-0000-0000-000000000000}"/>
          </ac:spMkLst>
        </pc:spChg>
        <pc:spChg chg="del mod">
          <ac:chgData name="Phương Vy Lê" userId="761b57f88227c35c" providerId="LiveId" clId="{0D82B0E7-2A11-4C0A-89C2-9F0F20FED3AE}" dt="2023-08-25T23:46:37.034" v="102" actId="478"/>
          <ac:spMkLst>
            <pc:docMk/>
            <pc:sldMk cId="0" sldId="260"/>
            <ac:spMk id="10" creationId="{70849637-FDE6-F732-C70F-235567D822CC}"/>
          </ac:spMkLst>
        </pc:spChg>
        <pc:spChg chg="mod">
          <ac:chgData name="Phương Vy Lê" userId="761b57f88227c35c" providerId="LiveId" clId="{0D82B0E7-2A11-4C0A-89C2-9F0F20FED3AE}" dt="2023-08-25T23:49:13.545" v="171" actId="34135"/>
          <ac:spMkLst>
            <pc:docMk/>
            <pc:sldMk cId="0" sldId="260"/>
            <ac:spMk id="11" creationId="{3B334380-D97A-6518-6212-CB1ADF0EAB06}"/>
          </ac:spMkLst>
        </pc:spChg>
        <pc:spChg chg="mod">
          <ac:chgData name="Phương Vy Lê" userId="761b57f88227c35c" providerId="LiveId" clId="{0D82B0E7-2A11-4C0A-89C2-9F0F20FED3AE}" dt="2023-08-25T23:49:13.545" v="171" actId="34135"/>
          <ac:spMkLst>
            <pc:docMk/>
            <pc:sldMk cId="0" sldId="260"/>
            <ac:spMk id="12" creationId="{F8D40D42-9C8A-A7BA-65CC-0088C6478E3B}"/>
          </ac:spMkLst>
        </pc:spChg>
        <pc:spChg chg="mod">
          <ac:chgData name="Phương Vy Lê" userId="761b57f88227c35c" providerId="LiveId" clId="{0D82B0E7-2A11-4C0A-89C2-9F0F20FED3AE}" dt="2023-08-25T23:49:13.545" v="171" actId="34135"/>
          <ac:spMkLst>
            <pc:docMk/>
            <pc:sldMk cId="0" sldId="260"/>
            <ac:spMk id="13" creationId="{55AB716D-0FA0-AA76-760A-2E9FCAFC35F9}"/>
          </ac:spMkLst>
        </pc:spChg>
        <pc:spChg chg="mod">
          <ac:chgData name="Phương Vy Lê" userId="761b57f88227c35c" providerId="LiveId" clId="{0D82B0E7-2A11-4C0A-89C2-9F0F20FED3AE}" dt="2023-08-25T23:49:13.545" v="171" actId="34135"/>
          <ac:spMkLst>
            <pc:docMk/>
            <pc:sldMk cId="0" sldId="260"/>
            <ac:spMk id="15" creationId="{68412687-69BB-F558-21E5-C87B570F9141}"/>
          </ac:spMkLst>
        </pc:spChg>
        <pc:spChg chg="mod">
          <ac:chgData name="Phương Vy Lê" userId="761b57f88227c35c" providerId="LiveId" clId="{0D82B0E7-2A11-4C0A-89C2-9F0F20FED3AE}" dt="2023-08-25T23:48:55.231" v="165" actId="1076"/>
          <ac:spMkLst>
            <pc:docMk/>
            <pc:sldMk cId="0" sldId="260"/>
            <ac:spMk id="16" creationId="{00000000-0000-0000-0000-000000000000}"/>
          </ac:spMkLst>
        </pc:spChg>
        <pc:spChg chg="mod">
          <ac:chgData name="Phương Vy Lê" userId="761b57f88227c35c" providerId="LiveId" clId="{0D82B0E7-2A11-4C0A-89C2-9F0F20FED3AE}" dt="2023-08-25T23:48:57.509" v="166" actId="1076"/>
          <ac:spMkLst>
            <pc:docMk/>
            <pc:sldMk cId="0" sldId="260"/>
            <ac:spMk id="17" creationId="{00000000-0000-0000-0000-000000000000}"/>
          </ac:spMkLst>
        </pc:spChg>
        <pc:spChg chg="mod">
          <ac:chgData name="Phương Vy Lê" userId="761b57f88227c35c" providerId="LiveId" clId="{0D82B0E7-2A11-4C0A-89C2-9F0F20FED3AE}" dt="2023-08-25T23:49:05.415" v="169" actId="1076"/>
          <ac:spMkLst>
            <pc:docMk/>
            <pc:sldMk cId="0" sldId="260"/>
            <ac:spMk id="18" creationId="{00000000-0000-0000-0000-000000000000}"/>
          </ac:spMkLst>
        </pc:spChg>
        <pc:spChg chg="mod">
          <ac:chgData name="Phương Vy Lê" userId="761b57f88227c35c" providerId="LiveId" clId="{0D82B0E7-2A11-4C0A-89C2-9F0F20FED3AE}" dt="2023-08-25T23:49:00.971" v="167" actId="1076"/>
          <ac:spMkLst>
            <pc:docMk/>
            <pc:sldMk cId="0" sldId="260"/>
            <ac:spMk id="20" creationId="{00000000-0000-0000-0000-000000000000}"/>
          </ac:spMkLst>
        </pc:spChg>
        <pc:spChg chg="mod">
          <ac:chgData name="Phương Vy Lê" userId="761b57f88227c35c" providerId="LiveId" clId="{0D82B0E7-2A11-4C0A-89C2-9F0F20FED3AE}" dt="2023-08-25T23:49:03.056" v="168" actId="1076"/>
          <ac:spMkLst>
            <pc:docMk/>
            <pc:sldMk cId="0" sldId="260"/>
            <ac:spMk id="21" creationId="{00000000-0000-0000-0000-000000000000}"/>
          </ac:spMkLst>
        </pc:spChg>
        <pc:spChg chg="add mod">
          <ac:chgData name="Phương Vy Lê" userId="761b57f88227c35c" providerId="LiveId" clId="{0D82B0E7-2A11-4C0A-89C2-9F0F20FED3AE}" dt="2023-08-25T23:50:05.751" v="179" actId="1076"/>
          <ac:spMkLst>
            <pc:docMk/>
            <pc:sldMk cId="0" sldId="260"/>
            <ac:spMk id="22" creationId="{53B1C8DA-D856-FBCF-3ECB-BE5DF6C5262D}"/>
          </ac:spMkLst>
        </pc:spChg>
        <pc:spChg chg="add mod">
          <ac:chgData name="Phương Vy Lê" userId="761b57f88227c35c" providerId="LiveId" clId="{0D82B0E7-2A11-4C0A-89C2-9F0F20FED3AE}" dt="2023-08-25T23:50:05.751" v="179" actId="1076"/>
          <ac:spMkLst>
            <pc:docMk/>
            <pc:sldMk cId="0" sldId="260"/>
            <ac:spMk id="23" creationId="{5CEAECC5-72C0-7B8A-C09B-48148BDC9B59}"/>
          </ac:spMkLst>
        </pc:spChg>
        <pc:spChg chg="add mod">
          <ac:chgData name="Phương Vy Lê" userId="761b57f88227c35c" providerId="LiveId" clId="{0D82B0E7-2A11-4C0A-89C2-9F0F20FED3AE}" dt="2023-08-25T23:50:05.751" v="179" actId="1076"/>
          <ac:spMkLst>
            <pc:docMk/>
            <pc:sldMk cId="0" sldId="260"/>
            <ac:spMk id="25" creationId="{D99919ED-3787-5009-42A6-F0F7AD2BAD7E}"/>
          </ac:spMkLst>
        </pc:spChg>
        <pc:spChg chg="add mod">
          <ac:chgData name="Phương Vy Lê" userId="761b57f88227c35c" providerId="LiveId" clId="{0D82B0E7-2A11-4C0A-89C2-9F0F20FED3AE}" dt="2023-08-25T23:50:05.751" v="179" actId="1076"/>
          <ac:spMkLst>
            <pc:docMk/>
            <pc:sldMk cId="0" sldId="260"/>
            <ac:spMk id="26" creationId="{4FFED4A7-6A69-A3EE-E5C8-D423D96CE218}"/>
          </ac:spMkLst>
        </pc:spChg>
        <pc:spChg chg="add mod">
          <ac:chgData name="Phương Vy Lê" userId="761b57f88227c35c" providerId="LiveId" clId="{0D82B0E7-2A11-4C0A-89C2-9F0F20FED3AE}" dt="2023-08-25T23:50:13.066" v="180" actId="571"/>
          <ac:spMkLst>
            <pc:docMk/>
            <pc:sldMk cId="0" sldId="260"/>
            <ac:spMk id="27" creationId="{CF22D4BB-4F6C-A875-1DFA-076BA564B220}"/>
          </ac:spMkLst>
        </pc:spChg>
        <pc:spChg chg="add mod">
          <ac:chgData name="Phương Vy Lê" userId="761b57f88227c35c" providerId="LiveId" clId="{0D82B0E7-2A11-4C0A-89C2-9F0F20FED3AE}" dt="2023-08-25T23:50:13.066" v="180" actId="571"/>
          <ac:spMkLst>
            <pc:docMk/>
            <pc:sldMk cId="0" sldId="260"/>
            <ac:spMk id="28" creationId="{B5C2188B-6FC5-B075-8FBB-AB401B09C276}"/>
          </ac:spMkLst>
        </pc:spChg>
        <pc:spChg chg="add mod">
          <ac:chgData name="Phương Vy Lê" userId="761b57f88227c35c" providerId="LiveId" clId="{0D82B0E7-2A11-4C0A-89C2-9F0F20FED3AE}" dt="2023-08-25T23:50:13.066" v="180" actId="571"/>
          <ac:spMkLst>
            <pc:docMk/>
            <pc:sldMk cId="0" sldId="260"/>
            <ac:spMk id="29" creationId="{6478C386-B16F-E56E-A7D0-FDAA01C6E3DD}"/>
          </ac:spMkLst>
        </pc:spChg>
        <pc:spChg chg="add mod">
          <ac:chgData name="Phương Vy Lê" userId="761b57f88227c35c" providerId="LiveId" clId="{0D82B0E7-2A11-4C0A-89C2-9F0F20FED3AE}" dt="2023-08-25T23:50:13.066" v="180" actId="571"/>
          <ac:spMkLst>
            <pc:docMk/>
            <pc:sldMk cId="0" sldId="260"/>
            <ac:spMk id="30" creationId="{2C73AFBE-C36A-AA6B-12E5-728D83D89D4D}"/>
          </ac:spMkLst>
        </pc:spChg>
        <pc:grpChg chg="add mod">
          <ac:chgData name="Phương Vy Lê" userId="761b57f88227c35c" providerId="LiveId" clId="{0D82B0E7-2A11-4C0A-89C2-9F0F20FED3AE}" dt="2023-08-25T23:49:13.545" v="171" actId="34135"/>
          <ac:grpSpMkLst>
            <pc:docMk/>
            <pc:sldMk cId="0" sldId="260"/>
            <ac:grpSpMk id="4" creationId="{8B8B9A11-E3ED-DE81-D692-36CB027B1D7B}"/>
          </ac:grpSpMkLst>
        </pc:grpChg>
        <pc:grpChg chg="mod">
          <ac:chgData name="Phương Vy Lê" userId="761b57f88227c35c" providerId="LiveId" clId="{0D82B0E7-2A11-4C0A-89C2-9F0F20FED3AE}" dt="2023-08-25T23:49:13.545" v="171" actId="34135"/>
          <ac:grpSpMkLst>
            <pc:docMk/>
            <pc:sldMk cId="0" sldId="260"/>
            <ac:grpSpMk id="5" creationId="{14CF90C3-BDB9-B8BA-FD3C-A74DA20C658A}"/>
          </ac:grpSpMkLst>
        </pc:grpChg>
        <pc:grpChg chg="mod">
          <ac:chgData name="Phương Vy Lê" userId="761b57f88227c35c" providerId="LiveId" clId="{0D82B0E7-2A11-4C0A-89C2-9F0F20FED3AE}" dt="2023-08-25T23:49:13.545" v="171" actId="34135"/>
          <ac:grpSpMkLst>
            <pc:docMk/>
            <pc:sldMk cId="0" sldId="260"/>
            <ac:grpSpMk id="6" creationId="{991E2DD9-E18C-E95B-BE2A-6211D5718692}"/>
          </ac:grpSpMkLst>
        </pc:grpChg>
        <pc:grpChg chg="mod">
          <ac:chgData name="Phương Vy Lê" userId="761b57f88227c35c" providerId="LiveId" clId="{0D82B0E7-2A11-4C0A-89C2-9F0F20FED3AE}" dt="2023-08-25T23:48:46.437" v="163" actId="1076"/>
          <ac:grpSpMkLst>
            <pc:docMk/>
            <pc:sldMk cId="0" sldId="260"/>
            <ac:grpSpMk id="33" creationId="{00000000-0000-0000-0000-000000000000}"/>
          </ac:grpSpMkLst>
        </pc:grpChg>
      </pc:sldChg>
      <pc:sldChg chg="modSp mod">
        <pc:chgData name="Phương Vy Lê" userId="761b57f88227c35c" providerId="LiveId" clId="{0D82B0E7-2A11-4C0A-89C2-9F0F20FED3AE}" dt="2023-08-25T23:47:41.144" v="114" actId="1036"/>
        <pc:sldMkLst>
          <pc:docMk/>
          <pc:sldMk cId="0" sldId="264"/>
        </pc:sldMkLst>
        <pc:spChg chg="mod">
          <ac:chgData name="Phương Vy Lê" userId="761b57f88227c35c" providerId="LiveId" clId="{0D82B0E7-2A11-4C0A-89C2-9F0F20FED3AE}" dt="2023-08-25T23:47:41.144" v="114" actId="1036"/>
          <ac:spMkLst>
            <pc:docMk/>
            <pc:sldMk cId="0" sldId="264"/>
            <ac:spMk id="25" creationId="{00000000-0000-0000-0000-000000000000}"/>
          </ac:spMkLst>
        </pc:spChg>
        <pc:grpChg chg="mod">
          <ac:chgData name="Phương Vy Lê" userId="761b57f88227c35c" providerId="LiveId" clId="{0D82B0E7-2A11-4C0A-89C2-9F0F20FED3AE}" dt="2023-08-25T23:47:03.244" v="107" actId="1076"/>
          <ac:grpSpMkLst>
            <pc:docMk/>
            <pc:sldMk cId="0" sldId="264"/>
            <ac:grpSpMk id="26" creationId="{00000000-0000-0000-0000-000000000000}"/>
          </ac:grpSpMkLst>
        </pc:grpChg>
      </pc:sldChg>
      <pc:sldChg chg="modSp mod">
        <pc:chgData name="Phương Vy Lê" userId="761b57f88227c35c" providerId="LiveId" clId="{0D82B0E7-2A11-4C0A-89C2-9F0F20FED3AE}" dt="2023-08-25T23:56:16.731" v="228" actId="20577"/>
        <pc:sldMkLst>
          <pc:docMk/>
          <pc:sldMk cId="2553271015" sldId="279"/>
        </pc:sldMkLst>
        <pc:spChg chg="mod">
          <ac:chgData name="Phương Vy Lê" userId="761b57f88227c35c" providerId="LiveId" clId="{0D82B0E7-2A11-4C0A-89C2-9F0F20FED3AE}" dt="2023-08-25T23:56:16.731" v="228" actId="20577"/>
          <ac:spMkLst>
            <pc:docMk/>
            <pc:sldMk cId="2553271015" sldId="279"/>
            <ac:spMk id="19" creationId="{00000000-0000-0000-0000-000000000000}"/>
          </ac:spMkLst>
        </pc:spChg>
      </pc:sldChg>
      <pc:sldChg chg="modAnim">
        <pc:chgData name="Phương Vy Lê" userId="761b57f88227c35c" providerId="LiveId" clId="{0D82B0E7-2A11-4C0A-89C2-9F0F20FED3AE}" dt="2023-08-25T23:40:10.865" v="28"/>
        <pc:sldMkLst>
          <pc:docMk/>
          <pc:sldMk cId="4227886114" sldId="298"/>
        </pc:sldMkLst>
      </pc:sldChg>
      <pc:sldChg chg="modSp mod modAnim">
        <pc:chgData name="Phương Vy Lê" userId="761b57f88227c35c" providerId="LiveId" clId="{0D82B0E7-2A11-4C0A-89C2-9F0F20FED3AE}" dt="2023-08-25T23:42:37.171" v="78" actId="1036"/>
        <pc:sldMkLst>
          <pc:docMk/>
          <pc:sldMk cId="1771825477" sldId="299"/>
        </pc:sldMkLst>
        <pc:spChg chg="mod">
          <ac:chgData name="Phương Vy Lê" userId="761b57f88227c35c" providerId="LiveId" clId="{0D82B0E7-2A11-4C0A-89C2-9F0F20FED3AE}" dt="2023-08-25T23:42:12.654" v="61" actId="1035"/>
          <ac:spMkLst>
            <pc:docMk/>
            <pc:sldMk cId="1771825477" sldId="299"/>
            <ac:spMk id="33" creationId="{00000000-0000-0000-0000-000000000000}"/>
          </ac:spMkLst>
        </pc:spChg>
        <pc:spChg chg="mod">
          <ac:chgData name="Phương Vy Lê" userId="761b57f88227c35c" providerId="LiveId" clId="{0D82B0E7-2A11-4C0A-89C2-9F0F20FED3AE}" dt="2023-08-25T23:42:21.119" v="64" actId="1038"/>
          <ac:spMkLst>
            <pc:docMk/>
            <pc:sldMk cId="1771825477" sldId="299"/>
            <ac:spMk id="37" creationId="{00000000-0000-0000-0000-000000000000}"/>
          </ac:spMkLst>
        </pc:spChg>
        <pc:spChg chg="mod">
          <ac:chgData name="Phương Vy Lê" userId="761b57f88227c35c" providerId="LiveId" clId="{0D82B0E7-2A11-4C0A-89C2-9F0F20FED3AE}" dt="2023-08-25T23:41:30.539" v="47" actId="1037"/>
          <ac:spMkLst>
            <pc:docMk/>
            <pc:sldMk cId="1771825477" sldId="299"/>
            <ac:spMk id="38" creationId="{53D4367F-19F1-E9E2-9811-2735E5462D15}"/>
          </ac:spMkLst>
        </pc:spChg>
        <pc:grpChg chg="mod">
          <ac:chgData name="Phương Vy Lê" userId="761b57f88227c35c" providerId="LiveId" clId="{0D82B0E7-2A11-4C0A-89C2-9F0F20FED3AE}" dt="2023-08-25T23:42:37.171" v="78" actId="1036"/>
          <ac:grpSpMkLst>
            <pc:docMk/>
            <pc:sldMk cId="1771825477" sldId="299"/>
            <ac:grpSpMk id="3" creationId="{00000000-0000-0000-0000-000000000000}"/>
          </ac:grpSpMkLst>
        </pc:grpChg>
      </pc:sldChg>
      <pc:sldChg chg="modTransition modAnim">
        <pc:chgData name="Phương Vy Lê" userId="761b57f88227c35c" providerId="LiveId" clId="{0D82B0E7-2A11-4C0A-89C2-9F0F20FED3AE}" dt="2023-08-25T23:45:40.131" v="89"/>
        <pc:sldMkLst>
          <pc:docMk/>
          <pc:sldMk cId="4126202268" sldId="305"/>
        </pc:sldMkLst>
      </pc:sldChg>
      <pc:sldChg chg="modAnim">
        <pc:chgData name="Phương Vy Lê" userId="761b57f88227c35c" providerId="LiveId" clId="{0D82B0E7-2A11-4C0A-89C2-9F0F20FED3AE}" dt="2023-08-25T23:37:24.291" v="23"/>
        <pc:sldMkLst>
          <pc:docMk/>
          <pc:sldMk cId="2584270610" sldId="307"/>
        </pc:sldMkLst>
      </pc:sldChg>
      <pc:sldChg chg="modSp mod">
        <pc:chgData name="Phương Vy Lê" userId="761b57f88227c35c" providerId="LiveId" clId="{0D82B0E7-2A11-4C0A-89C2-9F0F20FED3AE}" dt="2023-08-25T23:46:52.806" v="106" actId="1076"/>
        <pc:sldMkLst>
          <pc:docMk/>
          <pc:sldMk cId="2179620597" sldId="312"/>
        </pc:sldMkLst>
        <pc:spChg chg="mod">
          <ac:chgData name="Phương Vy Lê" userId="761b57f88227c35c" providerId="LiveId" clId="{0D82B0E7-2A11-4C0A-89C2-9F0F20FED3AE}" dt="2023-08-25T23:46:52.806" v="106" actId="1076"/>
          <ac:spMkLst>
            <pc:docMk/>
            <pc:sldMk cId="2179620597" sldId="312"/>
            <ac:spMk id="18" creationId="{00000000-0000-0000-0000-000000000000}"/>
          </ac:spMkLst>
        </pc:spChg>
      </pc:sldChg>
      <pc:sldChg chg="modAnim">
        <pc:chgData name="Phương Vy Lê" userId="761b57f88227c35c" providerId="LiveId" clId="{0D82B0E7-2A11-4C0A-89C2-9F0F20FED3AE}" dt="2023-08-25T23:36:35.187" v="16"/>
        <pc:sldMkLst>
          <pc:docMk/>
          <pc:sldMk cId="3380200770" sldId="3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05372-964F-4F67-8386-CD0B968BBB73}" type="datetimeFigureOut">
              <a:rPr lang="en-US" smtClean="0"/>
              <a:t>15/12/2024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6E9CD-1C4B-4694-B4F4-0D90F1596DDD}" type="slidenum">
              <a:rPr lang="en-US" smtClean="0"/>
              <a:t>‹#›</a:t>
            </a:fld>
            <a:endParaRPr lang="en-US"/>
          </a:p>
        </p:txBody>
      </p:sp>
    </p:spTree>
    <p:extLst>
      <p:ext uri="{BB962C8B-B14F-4D97-AF65-F5344CB8AC3E}">
        <p14:creationId xmlns:p14="http://schemas.microsoft.com/office/powerpoint/2010/main" val="158653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C6E9CD-1C4B-4694-B4F4-0D90F1596DDD}" type="slidenum">
              <a:rPr lang="en-US" smtClean="0"/>
              <a:t>1</a:t>
            </a:fld>
            <a:endParaRPr lang="en-US"/>
          </a:p>
        </p:txBody>
      </p:sp>
    </p:spTree>
    <p:extLst>
      <p:ext uri="{BB962C8B-B14F-4D97-AF65-F5344CB8AC3E}">
        <p14:creationId xmlns:p14="http://schemas.microsoft.com/office/powerpoint/2010/main" val="4273609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2" y="1683546"/>
            <a:ext cx="13716000" cy="3581400"/>
          </a:xfrm>
        </p:spPr>
        <p:txBody>
          <a:bodyPr anchor="b"/>
          <a:lstStyle>
            <a:lvl1pPr algn="ctr">
              <a:defRPr sz="8225"/>
            </a:lvl1pPr>
          </a:lstStyle>
          <a:p>
            <a:r>
              <a:rPr lang="en-US"/>
              <a:t>Click to edit Master title style</a:t>
            </a:r>
            <a:endParaRPr lang="en-GB"/>
          </a:p>
        </p:txBody>
      </p:sp>
      <p:sp>
        <p:nvSpPr>
          <p:cNvPr id="3" name="Subtitle 2"/>
          <p:cNvSpPr>
            <a:spLocks noGrp="1"/>
          </p:cNvSpPr>
          <p:nvPr>
            <p:ph type="subTitle" idx="1"/>
          </p:nvPr>
        </p:nvSpPr>
        <p:spPr>
          <a:xfrm>
            <a:off x="2286002" y="5403061"/>
            <a:ext cx="13716000" cy="2483645"/>
          </a:xfrm>
        </p:spPr>
        <p:txBody>
          <a:bodyPr/>
          <a:lstStyle>
            <a:lvl1pPr marL="0" indent="0" algn="ctr">
              <a:buNone/>
              <a:defRPr sz="3290"/>
            </a:lvl1pPr>
            <a:lvl2pPr marL="626505" indent="0" algn="ctr">
              <a:buNone/>
              <a:defRPr sz="2741"/>
            </a:lvl2pPr>
            <a:lvl3pPr marL="1253009" indent="0" algn="ctr">
              <a:buNone/>
              <a:defRPr sz="2466"/>
            </a:lvl3pPr>
            <a:lvl4pPr marL="1879514" indent="0" algn="ctr">
              <a:buNone/>
              <a:defRPr sz="2195"/>
            </a:lvl4pPr>
            <a:lvl5pPr marL="2506017" indent="0" algn="ctr">
              <a:buNone/>
              <a:defRPr sz="2195"/>
            </a:lvl5pPr>
            <a:lvl6pPr marL="3132521" indent="0" algn="ctr">
              <a:buNone/>
              <a:defRPr sz="2195"/>
            </a:lvl6pPr>
            <a:lvl7pPr marL="3759023" indent="0" algn="ctr">
              <a:buNone/>
              <a:defRPr sz="2195"/>
            </a:lvl7pPr>
            <a:lvl8pPr marL="4385529" indent="0" algn="ctr">
              <a:buNone/>
              <a:defRPr sz="2195"/>
            </a:lvl8pPr>
            <a:lvl9pPr marL="5012028" indent="0" algn="ctr">
              <a:buNone/>
              <a:defRPr sz="2195"/>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15/12/2024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99814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15/12/2024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56495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8" y="2564668"/>
            <a:ext cx="15773400" cy="4279106"/>
          </a:xfrm>
        </p:spPr>
        <p:txBody>
          <a:bodyPr anchor="b"/>
          <a:lstStyle>
            <a:lvl1pPr>
              <a:defRPr sz="8225"/>
            </a:lvl1pPr>
          </a:lstStyle>
          <a:p>
            <a:r>
              <a:rPr lang="en-US"/>
              <a:t>Click to edit Master title style</a:t>
            </a:r>
            <a:endParaRPr lang="en-GB"/>
          </a:p>
        </p:txBody>
      </p:sp>
      <p:sp>
        <p:nvSpPr>
          <p:cNvPr id="3" name="Text Placeholder 2"/>
          <p:cNvSpPr>
            <a:spLocks noGrp="1"/>
          </p:cNvSpPr>
          <p:nvPr>
            <p:ph type="body" idx="1"/>
          </p:nvPr>
        </p:nvSpPr>
        <p:spPr>
          <a:xfrm>
            <a:off x="1247778" y="6884249"/>
            <a:ext cx="15773400" cy="2250281"/>
          </a:xfrm>
        </p:spPr>
        <p:txBody>
          <a:bodyPr/>
          <a:lstStyle>
            <a:lvl1pPr marL="0" indent="0">
              <a:buNone/>
              <a:defRPr sz="3290">
                <a:solidFill>
                  <a:schemeClr val="tx1">
                    <a:tint val="75000"/>
                  </a:schemeClr>
                </a:solidFill>
              </a:defRPr>
            </a:lvl1pPr>
            <a:lvl2pPr marL="626505" indent="0">
              <a:buNone/>
              <a:defRPr sz="2741">
                <a:solidFill>
                  <a:schemeClr val="tx1">
                    <a:tint val="75000"/>
                  </a:schemeClr>
                </a:solidFill>
              </a:defRPr>
            </a:lvl2pPr>
            <a:lvl3pPr marL="1253009" indent="0">
              <a:buNone/>
              <a:defRPr sz="2466">
                <a:solidFill>
                  <a:schemeClr val="tx1">
                    <a:tint val="75000"/>
                  </a:schemeClr>
                </a:solidFill>
              </a:defRPr>
            </a:lvl3pPr>
            <a:lvl4pPr marL="1879514" indent="0">
              <a:buNone/>
              <a:defRPr sz="2195">
                <a:solidFill>
                  <a:schemeClr val="tx1">
                    <a:tint val="75000"/>
                  </a:schemeClr>
                </a:solidFill>
              </a:defRPr>
            </a:lvl4pPr>
            <a:lvl5pPr marL="2506017" indent="0">
              <a:buNone/>
              <a:defRPr sz="2195">
                <a:solidFill>
                  <a:schemeClr val="tx1">
                    <a:tint val="75000"/>
                  </a:schemeClr>
                </a:solidFill>
              </a:defRPr>
            </a:lvl5pPr>
            <a:lvl6pPr marL="3132521" indent="0">
              <a:buNone/>
              <a:defRPr sz="2195">
                <a:solidFill>
                  <a:schemeClr val="tx1">
                    <a:tint val="75000"/>
                  </a:schemeClr>
                </a:solidFill>
              </a:defRPr>
            </a:lvl6pPr>
            <a:lvl7pPr marL="3759023" indent="0">
              <a:buNone/>
              <a:defRPr sz="2195">
                <a:solidFill>
                  <a:schemeClr val="tx1">
                    <a:tint val="75000"/>
                  </a:schemeClr>
                </a:solidFill>
              </a:defRPr>
            </a:lvl7pPr>
            <a:lvl8pPr marL="4385529" indent="0">
              <a:buNone/>
              <a:defRPr sz="2195">
                <a:solidFill>
                  <a:schemeClr val="tx1">
                    <a:tint val="75000"/>
                  </a:schemeClr>
                </a:solidFill>
              </a:defRPr>
            </a:lvl8pPr>
            <a:lvl9pPr marL="5012028" indent="0">
              <a:buNone/>
              <a:defRPr sz="219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15/12/2024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86512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2" y="2738443"/>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43"/>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15/12/2024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09047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4" y="547697"/>
            <a:ext cx="15773400" cy="1988345"/>
          </a:xfrm>
        </p:spPr>
        <p:txBody>
          <a:bodyPr/>
          <a:lstStyle/>
          <a:p>
            <a:r>
              <a:rPr lang="en-US"/>
              <a:t>Click to edit Master title style</a:t>
            </a:r>
            <a:endParaRPr lang="en-GB"/>
          </a:p>
        </p:txBody>
      </p:sp>
      <p:sp>
        <p:nvSpPr>
          <p:cNvPr id="3" name="Text Placeholder 2"/>
          <p:cNvSpPr>
            <a:spLocks noGrp="1"/>
          </p:cNvSpPr>
          <p:nvPr>
            <p:ph type="body" idx="1"/>
          </p:nvPr>
        </p:nvSpPr>
        <p:spPr>
          <a:xfrm>
            <a:off x="1259695" y="2521746"/>
            <a:ext cx="7736681" cy="1235868"/>
          </a:xfrm>
        </p:spPr>
        <p:txBody>
          <a:bodyPr anchor="b"/>
          <a:lstStyle>
            <a:lvl1pPr marL="0" indent="0">
              <a:buNone/>
              <a:defRPr sz="3290" b="1"/>
            </a:lvl1pPr>
            <a:lvl2pPr marL="626505" indent="0">
              <a:buNone/>
              <a:defRPr sz="2741" b="1"/>
            </a:lvl2pPr>
            <a:lvl3pPr marL="1253009" indent="0">
              <a:buNone/>
              <a:defRPr sz="2466" b="1"/>
            </a:lvl3pPr>
            <a:lvl4pPr marL="1879514" indent="0">
              <a:buNone/>
              <a:defRPr sz="2195" b="1"/>
            </a:lvl4pPr>
            <a:lvl5pPr marL="2506017" indent="0">
              <a:buNone/>
              <a:defRPr sz="2195" b="1"/>
            </a:lvl5pPr>
            <a:lvl6pPr marL="3132521" indent="0">
              <a:buNone/>
              <a:defRPr sz="2195" b="1"/>
            </a:lvl6pPr>
            <a:lvl7pPr marL="3759023" indent="0">
              <a:buNone/>
              <a:defRPr sz="2195" b="1"/>
            </a:lvl7pPr>
            <a:lvl8pPr marL="4385529" indent="0">
              <a:buNone/>
              <a:defRPr sz="2195" b="1"/>
            </a:lvl8pPr>
            <a:lvl9pPr marL="5012028" indent="0">
              <a:buNone/>
              <a:defRPr sz="2195" b="1"/>
            </a:lvl9pPr>
          </a:lstStyle>
          <a:p>
            <a:pPr lvl="0"/>
            <a:r>
              <a:rPr lang="en-US"/>
              <a:t>Edit Master text styles</a:t>
            </a:r>
          </a:p>
        </p:txBody>
      </p:sp>
      <p:sp>
        <p:nvSpPr>
          <p:cNvPr id="4" name="Content Placeholder 3"/>
          <p:cNvSpPr>
            <a:spLocks noGrp="1"/>
          </p:cNvSpPr>
          <p:nvPr>
            <p:ph sz="half" idx="2"/>
          </p:nvPr>
        </p:nvSpPr>
        <p:spPr>
          <a:xfrm>
            <a:off x="1259695"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8" y="2521746"/>
            <a:ext cx="7774782" cy="1235868"/>
          </a:xfrm>
        </p:spPr>
        <p:txBody>
          <a:bodyPr anchor="b"/>
          <a:lstStyle>
            <a:lvl1pPr marL="0" indent="0">
              <a:buNone/>
              <a:defRPr sz="3290" b="1"/>
            </a:lvl1pPr>
            <a:lvl2pPr marL="626505" indent="0">
              <a:buNone/>
              <a:defRPr sz="2741" b="1"/>
            </a:lvl2pPr>
            <a:lvl3pPr marL="1253009" indent="0">
              <a:buNone/>
              <a:defRPr sz="2466" b="1"/>
            </a:lvl3pPr>
            <a:lvl4pPr marL="1879514" indent="0">
              <a:buNone/>
              <a:defRPr sz="2195" b="1"/>
            </a:lvl4pPr>
            <a:lvl5pPr marL="2506017" indent="0">
              <a:buNone/>
              <a:defRPr sz="2195" b="1"/>
            </a:lvl5pPr>
            <a:lvl6pPr marL="3132521" indent="0">
              <a:buNone/>
              <a:defRPr sz="2195" b="1"/>
            </a:lvl6pPr>
            <a:lvl7pPr marL="3759023" indent="0">
              <a:buNone/>
              <a:defRPr sz="2195" b="1"/>
            </a:lvl7pPr>
            <a:lvl8pPr marL="4385529" indent="0">
              <a:buNone/>
              <a:defRPr sz="2195" b="1"/>
            </a:lvl8pPr>
            <a:lvl9pPr marL="5012028" indent="0">
              <a:buNone/>
              <a:defRPr sz="2195" b="1"/>
            </a:lvl9pPr>
          </a:lstStyle>
          <a:p>
            <a:pPr lvl="0"/>
            <a:r>
              <a:rPr lang="en-US"/>
              <a:t>Edit Master text styles</a:t>
            </a:r>
          </a:p>
        </p:txBody>
      </p:sp>
      <p:sp>
        <p:nvSpPr>
          <p:cNvPr id="6" name="Content Placeholder 5"/>
          <p:cNvSpPr>
            <a:spLocks noGrp="1"/>
          </p:cNvSpPr>
          <p:nvPr>
            <p:ph sz="quarter" idx="4"/>
          </p:nvPr>
        </p:nvSpPr>
        <p:spPr>
          <a:xfrm>
            <a:off x="9258308"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15/12/2024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48604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15/12/2024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4989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15/12/2024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16684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3" y="685802"/>
            <a:ext cx="5898356" cy="2400300"/>
          </a:xfrm>
        </p:spPr>
        <p:txBody>
          <a:bodyPr anchor="b"/>
          <a:lstStyle>
            <a:lvl1pPr>
              <a:defRPr sz="4385"/>
            </a:lvl1pPr>
          </a:lstStyle>
          <a:p>
            <a:r>
              <a:rPr lang="en-US"/>
              <a:t>Click to edit Master title style</a:t>
            </a:r>
            <a:endParaRPr lang="en-GB"/>
          </a:p>
        </p:txBody>
      </p:sp>
      <p:sp>
        <p:nvSpPr>
          <p:cNvPr id="3" name="Content Placeholder 2"/>
          <p:cNvSpPr>
            <a:spLocks noGrp="1"/>
          </p:cNvSpPr>
          <p:nvPr>
            <p:ph idx="1"/>
          </p:nvPr>
        </p:nvSpPr>
        <p:spPr>
          <a:xfrm>
            <a:off x="7774782" y="1481198"/>
            <a:ext cx="9258300" cy="7310438"/>
          </a:xfrm>
        </p:spPr>
        <p:txBody>
          <a:bodyPr/>
          <a:lstStyle>
            <a:lvl1pPr>
              <a:defRPr sz="4385"/>
            </a:lvl1pPr>
            <a:lvl2pPr>
              <a:defRPr sz="3834"/>
            </a:lvl2pPr>
            <a:lvl3pPr>
              <a:defRPr sz="3290"/>
            </a:lvl3pPr>
            <a:lvl4pPr>
              <a:defRPr sz="2741"/>
            </a:lvl4pPr>
            <a:lvl5pPr>
              <a:defRPr sz="2741"/>
            </a:lvl5pPr>
            <a:lvl6pPr>
              <a:defRPr sz="2741"/>
            </a:lvl6pPr>
            <a:lvl7pPr>
              <a:defRPr sz="2741"/>
            </a:lvl7pPr>
            <a:lvl8pPr>
              <a:defRPr sz="2741"/>
            </a:lvl8pPr>
            <a:lvl9pPr>
              <a:defRPr sz="274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93" y="3086104"/>
            <a:ext cx="5898356" cy="5717382"/>
          </a:xfrm>
        </p:spPr>
        <p:txBody>
          <a:bodyPr/>
          <a:lstStyle>
            <a:lvl1pPr marL="0" indent="0">
              <a:buNone/>
              <a:defRPr sz="2195"/>
            </a:lvl1pPr>
            <a:lvl2pPr marL="626505" indent="0">
              <a:buNone/>
              <a:defRPr sz="1920"/>
            </a:lvl2pPr>
            <a:lvl3pPr marL="1253009" indent="0">
              <a:buNone/>
              <a:defRPr sz="1645"/>
            </a:lvl3pPr>
            <a:lvl4pPr marL="1879514" indent="0">
              <a:buNone/>
              <a:defRPr sz="1373"/>
            </a:lvl4pPr>
            <a:lvl5pPr marL="2506017" indent="0">
              <a:buNone/>
              <a:defRPr sz="1373"/>
            </a:lvl5pPr>
            <a:lvl6pPr marL="3132521" indent="0">
              <a:buNone/>
              <a:defRPr sz="1373"/>
            </a:lvl6pPr>
            <a:lvl7pPr marL="3759023" indent="0">
              <a:buNone/>
              <a:defRPr sz="1373"/>
            </a:lvl7pPr>
            <a:lvl8pPr marL="4385529" indent="0">
              <a:buNone/>
              <a:defRPr sz="1373"/>
            </a:lvl8pPr>
            <a:lvl9pPr marL="5012028" indent="0">
              <a:buNone/>
              <a:defRPr sz="1373"/>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15/12/2024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26528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3" y="685802"/>
            <a:ext cx="5898356" cy="2400300"/>
          </a:xfrm>
        </p:spPr>
        <p:txBody>
          <a:bodyPr anchor="b"/>
          <a:lstStyle>
            <a:lvl1pPr>
              <a:defRPr sz="4385"/>
            </a:lvl1pPr>
          </a:lstStyle>
          <a:p>
            <a:r>
              <a:rPr lang="en-US"/>
              <a:t>Click to edit Master title style</a:t>
            </a:r>
            <a:endParaRPr lang="en-GB"/>
          </a:p>
        </p:txBody>
      </p:sp>
      <p:sp>
        <p:nvSpPr>
          <p:cNvPr id="3" name="Picture Placeholder 2"/>
          <p:cNvSpPr>
            <a:spLocks noGrp="1"/>
          </p:cNvSpPr>
          <p:nvPr>
            <p:ph type="pic" idx="1"/>
          </p:nvPr>
        </p:nvSpPr>
        <p:spPr>
          <a:xfrm>
            <a:off x="7774782" y="1481198"/>
            <a:ext cx="9258300" cy="7310438"/>
          </a:xfrm>
        </p:spPr>
        <p:txBody>
          <a:bodyPr/>
          <a:lstStyle>
            <a:lvl1pPr marL="0" indent="0">
              <a:buNone/>
              <a:defRPr sz="4385"/>
            </a:lvl1pPr>
            <a:lvl2pPr marL="626505" indent="0">
              <a:buNone/>
              <a:defRPr sz="3834"/>
            </a:lvl2pPr>
            <a:lvl3pPr marL="1253009" indent="0">
              <a:buNone/>
              <a:defRPr sz="3290"/>
            </a:lvl3pPr>
            <a:lvl4pPr marL="1879514" indent="0">
              <a:buNone/>
              <a:defRPr sz="2741"/>
            </a:lvl4pPr>
            <a:lvl5pPr marL="2506017" indent="0">
              <a:buNone/>
              <a:defRPr sz="2741"/>
            </a:lvl5pPr>
            <a:lvl6pPr marL="3132521" indent="0">
              <a:buNone/>
              <a:defRPr sz="2741"/>
            </a:lvl6pPr>
            <a:lvl7pPr marL="3759023" indent="0">
              <a:buNone/>
              <a:defRPr sz="2741"/>
            </a:lvl7pPr>
            <a:lvl8pPr marL="4385529" indent="0">
              <a:buNone/>
              <a:defRPr sz="2741"/>
            </a:lvl8pPr>
            <a:lvl9pPr marL="5012028" indent="0">
              <a:buNone/>
              <a:defRPr sz="2741"/>
            </a:lvl9pPr>
          </a:lstStyle>
          <a:p>
            <a:endParaRPr lang="en-GB"/>
          </a:p>
        </p:txBody>
      </p:sp>
      <p:sp>
        <p:nvSpPr>
          <p:cNvPr id="4" name="Text Placeholder 3"/>
          <p:cNvSpPr>
            <a:spLocks noGrp="1"/>
          </p:cNvSpPr>
          <p:nvPr>
            <p:ph type="body" sz="half" idx="2"/>
          </p:nvPr>
        </p:nvSpPr>
        <p:spPr>
          <a:xfrm>
            <a:off x="1259693" y="3086104"/>
            <a:ext cx="5898356" cy="5717382"/>
          </a:xfrm>
        </p:spPr>
        <p:txBody>
          <a:bodyPr/>
          <a:lstStyle>
            <a:lvl1pPr marL="0" indent="0">
              <a:buNone/>
              <a:defRPr sz="2195"/>
            </a:lvl1pPr>
            <a:lvl2pPr marL="626505" indent="0">
              <a:buNone/>
              <a:defRPr sz="1920"/>
            </a:lvl2pPr>
            <a:lvl3pPr marL="1253009" indent="0">
              <a:buNone/>
              <a:defRPr sz="1645"/>
            </a:lvl3pPr>
            <a:lvl4pPr marL="1879514" indent="0">
              <a:buNone/>
              <a:defRPr sz="1373"/>
            </a:lvl4pPr>
            <a:lvl5pPr marL="2506017" indent="0">
              <a:buNone/>
              <a:defRPr sz="1373"/>
            </a:lvl5pPr>
            <a:lvl6pPr marL="3132521" indent="0">
              <a:buNone/>
              <a:defRPr sz="1373"/>
            </a:lvl6pPr>
            <a:lvl7pPr marL="3759023" indent="0">
              <a:buNone/>
              <a:defRPr sz="1373"/>
            </a:lvl7pPr>
            <a:lvl8pPr marL="4385529" indent="0">
              <a:buNone/>
              <a:defRPr sz="1373"/>
            </a:lvl8pPr>
            <a:lvl9pPr marL="5012028" indent="0">
              <a:buNone/>
              <a:defRPr sz="1373"/>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15/12/2024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72778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15/12/2024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99965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61" y="547700"/>
            <a:ext cx="3943352" cy="871775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11" y="547700"/>
            <a:ext cx="11601452"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15/12/2024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3735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7AA8698-2815-B436-1816-84282C257BED}"/>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8" name="Picture 17">
            <a:extLst>
              <a:ext uri="{FF2B5EF4-FFF2-40B4-BE49-F238E27FC236}">
                <a16:creationId xmlns:a16="http://schemas.microsoft.com/office/drawing/2014/main" id="{AA598EC0-3C46-4B43-3F61-317A139233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118800" y="1898587"/>
            <a:ext cx="1961823" cy="19645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0724B767-6CE4-0B59-EE37-E63946502EB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5" y="547697"/>
            <a:ext cx="15773400" cy="1988345"/>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1257305" y="2738443"/>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257302" y="9534580"/>
            <a:ext cx="4114800" cy="547688"/>
          </a:xfrm>
          <a:prstGeom prst="rect">
            <a:avLst/>
          </a:prstGeom>
        </p:spPr>
        <p:txBody>
          <a:bodyPr vert="horz" lIns="91440" tIns="45720" rIns="91440" bIns="45720" rtlCol="0" anchor="ctr"/>
          <a:lstStyle>
            <a:lvl1pPr algn="l">
              <a:defRPr sz="1645">
                <a:solidFill>
                  <a:schemeClr val="tx1">
                    <a:tint val="75000"/>
                  </a:schemeClr>
                </a:solidFill>
              </a:defRPr>
            </a:lvl1pPr>
          </a:lstStyle>
          <a:p>
            <a:pPr>
              <a:defRPr/>
            </a:pPr>
            <a:fld id="{3DB440FC-0B9E-4353-BAD3-61AB2F8C0961}" type="datetimeFigureOut">
              <a:rPr lang="en-GB" smtClean="0">
                <a:solidFill>
                  <a:prstClr val="black">
                    <a:tint val="75000"/>
                  </a:prstClr>
                </a:solidFill>
              </a:rPr>
              <a:pPr>
                <a:defRPr/>
              </a:pPr>
              <a:t>15/12/2024</a:t>
            </a:fld>
            <a:endParaRPr lang="en-GB">
              <a:solidFill>
                <a:prstClr val="black">
                  <a:tint val="75000"/>
                </a:prstClr>
              </a:solidFill>
            </a:endParaRPr>
          </a:p>
        </p:txBody>
      </p:sp>
      <p:sp>
        <p:nvSpPr>
          <p:cNvPr id="5" name="Footer Placeholder 4"/>
          <p:cNvSpPr>
            <a:spLocks noGrp="1"/>
          </p:cNvSpPr>
          <p:nvPr>
            <p:ph type="ftr" sz="quarter" idx="3"/>
          </p:nvPr>
        </p:nvSpPr>
        <p:spPr>
          <a:xfrm>
            <a:off x="6057902" y="9534580"/>
            <a:ext cx="6172200" cy="547688"/>
          </a:xfrm>
          <a:prstGeom prst="rect">
            <a:avLst/>
          </a:prstGeom>
        </p:spPr>
        <p:txBody>
          <a:bodyPr vert="horz" lIns="91440" tIns="45720" rIns="91440" bIns="45720" rtlCol="0" anchor="ctr"/>
          <a:lstStyle>
            <a:lvl1pPr algn="ctr">
              <a:defRPr sz="1645">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12915900" y="9534580"/>
            <a:ext cx="4114800" cy="547688"/>
          </a:xfrm>
          <a:prstGeom prst="rect">
            <a:avLst/>
          </a:prstGeom>
        </p:spPr>
        <p:txBody>
          <a:bodyPr vert="horz" lIns="91440" tIns="45720" rIns="91440" bIns="45720" rtlCol="0" anchor="ctr"/>
          <a:lstStyle>
            <a:lvl1pPr algn="r">
              <a:defRPr sz="1645">
                <a:solidFill>
                  <a:schemeClr val="tx1">
                    <a:tint val="75000"/>
                  </a:schemeClr>
                </a:solidFill>
              </a:defRPr>
            </a:lvl1p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grpSp>
        <p:nvGrpSpPr>
          <p:cNvPr id="7" name="Group 6">
            <a:extLst>
              <a:ext uri="{FF2B5EF4-FFF2-40B4-BE49-F238E27FC236}">
                <a16:creationId xmlns:a16="http://schemas.microsoft.com/office/drawing/2014/main" id="{2A778531-6879-459B-A89B-D6E9418076A9}"/>
              </a:ext>
            </a:extLst>
          </p:cNvPr>
          <p:cNvGrpSpPr/>
          <p:nvPr userDrawn="1"/>
        </p:nvGrpSpPr>
        <p:grpSpPr>
          <a:xfrm>
            <a:off x="5422049" y="3384155"/>
            <a:ext cx="6573524" cy="3827621"/>
            <a:chOff x="3614696" y="2256098"/>
            <a:chExt cx="4382349" cy="2551747"/>
          </a:xfrm>
        </p:grpSpPr>
        <p:grpSp>
          <p:nvGrpSpPr>
            <p:cNvPr id="8" name="Group 7">
              <a:extLst>
                <a:ext uri="{FF2B5EF4-FFF2-40B4-BE49-F238E27FC236}">
                  <a16:creationId xmlns:a16="http://schemas.microsoft.com/office/drawing/2014/main" id="{1AF769D1-A7A1-430C-9404-D96294F54DBC}"/>
                </a:ext>
              </a:extLst>
            </p:cNvPr>
            <p:cNvGrpSpPr/>
            <p:nvPr userDrawn="1"/>
          </p:nvGrpSpPr>
          <p:grpSpPr>
            <a:xfrm>
              <a:off x="3614696" y="2256098"/>
              <a:ext cx="4382349" cy="1720136"/>
              <a:chOff x="4065548" y="1655206"/>
              <a:chExt cx="4382349" cy="1720136"/>
            </a:xfrm>
          </p:grpSpPr>
          <p:pic>
            <p:nvPicPr>
              <p:cNvPr id="10" name="Picture 9">
                <a:extLst>
                  <a:ext uri="{FF2B5EF4-FFF2-40B4-BE49-F238E27FC236}">
                    <a16:creationId xmlns:a16="http://schemas.microsoft.com/office/drawing/2014/main" id="{7F92A706-8604-424B-AF4D-4A13993F5B13}"/>
                  </a:ext>
                </a:extLst>
              </p:cNvPr>
              <p:cNvPicPr>
                <a:picLocks noChangeAspect="1"/>
              </p:cNvPicPr>
              <p:nvPr userDrawn="1"/>
            </p:nvPicPr>
            <p:blipFill>
              <a:blip r:embed="rId13" cstate="screen">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7801604B-7FB1-4197-92E1-28E77FE40CFC}"/>
                  </a:ext>
                </a:extLst>
              </p:cNvPr>
              <p:cNvSpPr txBox="1"/>
              <p:nvPr userDrawn="1"/>
            </p:nvSpPr>
            <p:spPr>
              <a:xfrm>
                <a:off x="5192775" y="2882985"/>
                <a:ext cx="2229758" cy="492357"/>
              </a:xfrm>
              <a:prstGeom prst="rect">
                <a:avLst/>
              </a:prstGeom>
              <a:noFill/>
            </p:spPr>
            <p:txBody>
              <a:bodyPr wrap="square" rtlCol="0">
                <a:spAutoFit/>
              </a:bodyPr>
              <a:lstStyle/>
              <a:p>
                <a:pPr defTabSz="1371225"/>
                <a:r>
                  <a:rPr lang="en-US" sz="4199"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78A15185-7EB3-4018-87C2-C7D80A526DA3}"/>
                  </a:ext>
                </a:extLst>
              </p:cNvPr>
              <p:cNvSpPr txBox="1"/>
              <p:nvPr userDrawn="1"/>
            </p:nvSpPr>
            <p:spPr>
              <a:xfrm>
                <a:off x="4256580" y="1823698"/>
                <a:ext cx="3912506" cy="923159"/>
              </a:xfrm>
              <a:prstGeom prst="rect">
                <a:avLst/>
              </a:prstGeom>
              <a:noFill/>
            </p:spPr>
            <p:txBody>
              <a:bodyPr wrap="square" rtlCol="0">
                <a:spAutoFit/>
              </a:bodyPr>
              <a:lstStyle/>
              <a:p>
                <a:pPr algn="ctr" defTabSz="1371225"/>
                <a:r>
                  <a:rPr lang="en-US" sz="4199" b="1" dirty="0">
                    <a:solidFill>
                      <a:srgbClr val="FF0000"/>
                    </a:solidFill>
                    <a:latin typeface="Times New Roman" panose="02020603050405020304" pitchFamily="18" charset="0"/>
                    <a:cs typeface="Times New Roman" panose="02020603050405020304" pitchFamily="18" charset="0"/>
                  </a:rPr>
                  <a:t>BÀI SOẠN CỦA </a:t>
                </a:r>
              </a:p>
              <a:p>
                <a:pPr algn="ctr" defTabSz="1371225"/>
                <a:r>
                  <a:rPr lang="en-US" sz="4199" b="1" dirty="0">
                    <a:solidFill>
                      <a:srgbClr val="FF0000"/>
                    </a:solidFill>
                    <a:latin typeface="Times New Roman" panose="02020603050405020304" pitchFamily="18" charset="0"/>
                    <a:cs typeface="Times New Roman" panose="02020603050405020304" pitchFamily="18" charset="0"/>
                  </a:rPr>
                  <a:t>LAN H</a:t>
                </a:r>
                <a:r>
                  <a:rPr lang="vi-VN" sz="4199" b="1" dirty="0">
                    <a:solidFill>
                      <a:srgbClr val="FF0000"/>
                    </a:solidFill>
                    <a:latin typeface="Times New Roman" panose="02020603050405020304" pitchFamily="18" charset="0"/>
                    <a:cs typeface="Times New Roman" panose="02020603050405020304" pitchFamily="18" charset="0"/>
                  </a:rPr>
                  <a:t>ƯƠN</a:t>
                </a:r>
                <a:r>
                  <a:rPr lang="en-US" sz="4199"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15A11856-B672-472F-8EA4-3028D2A268E7}"/>
                  </a:ext>
                </a:extLst>
              </p:cNvPr>
              <p:cNvPicPr>
                <a:picLocks noChangeAspect="1"/>
              </p:cNvPicPr>
              <p:nvPr userDrawn="1"/>
            </p:nvPicPr>
            <p:blipFill>
              <a:blip r:embed="rId13" cstate="screen">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E82253AF-6FB3-4639-9267-DD63F53E4BB2}"/>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22" name="Picture 21">
            <a:extLst>
              <a:ext uri="{FF2B5EF4-FFF2-40B4-BE49-F238E27FC236}">
                <a16:creationId xmlns:a16="http://schemas.microsoft.com/office/drawing/2014/main" id="{A458F99C-51E3-473A-A26D-D1F7EBD4536B}"/>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72755329" y="-1917429"/>
            <a:ext cx="3292883" cy="3292883"/>
          </a:xfrm>
          <a:prstGeom prst="ellipse">
            <a:avLst/>
          </a:prstGeom>
          <a:ln>
            <a:noFill/>
          </a:ln>
          <a:effectLst>
            <a:softEdge rad="112500"/>
          </a:effectLst>
        </p:spPr>
      </p:pic>
      <p:pic>
        <p:nvPicPr>
          <p:cNvPr id="25" name="Picture 24">
            <a:extLst>
              <a:ext uri="{FF2B5EF4-FFF2-40B4-BE49-F238E27FC236}">
                <a16:creationId xmlns:a16="http://schemas.microsoft.com/office/drawing/2014/main" id="{74A2277B-8405-47EF-B037-0845BA36F42C}"/>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10457525" y="-40347900"/>
            <a:ext cx="3292883" cy="3292883"/>
          </a:xfrm>
          <a:prstGeom prst="ellipse">
            <a:avLst/>
          </a:prstGeom>
          <a:ln>
            <a:noFill/>
          </a:ln>
          <a:effectLst>
            <a:softEdge rad="112500"/>
          </a:effectLst>
        </p:spPr>
      </p:pic>
      <p:pic>
        <p:nvPicPr>
          <p:cNvPr id="27" name="Picture 26">
            <a:extLst>
              <a:ext uri="{FF2B5EF4-FFF2-40B4-BE49-F238E27FC236}">
                <a16:creationId xmlns:a16="http://schemas.microsoft.com/office/drawing/2014/main" id="{73555829-87A2-4477-AC7C-C40CBCAC58A1}"/>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8937221" y="36918902"/>
            <a:ext cx="3292883" cy="3292883"/>
          </a:xfrm>
          <a:prstGeom prst="ellipse">
            <a:avLst/>
          </a:prstGeom>
          <a:ln>
            <a:noFill/>
          </a:ln>
          <a:effectLst>
            <a:softEdge rad="112500"/>
          </a:effectLst>
        </p:spPr>
      </p:pic>
      <p:pic>
        <p:nvPicPr>
          <p:cNvPr id="28" name="Picture 27">
            <a:extLst>
              <a:ext uri="{FF2B5EF4-FFF2-40B4-BE49-F238E27FC236}">
                <a16:creationId xmlns:a16="http://schemas.microsoft.com/office/drawing/2014/main" id="{EECE4E45-1A00-46B4-9DC8-E1DE87F267C1}"/>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87750449" y="-4389919"/>
            <a:ext cx="3292883" cy="3292883"/>
          </a:xfrm>
          <a:prstGeom prst="ellipse">
            <a:avLst/>
          </a:prstGeom>
          <a:ln>
            <a:noFill/>
          </a:ln>
          <a:effectLst>
            <a:softEdge rad="112500"/>
          </a:effectLst>
        </p:spPr>
      </p:pic>
      <p:sp>
        <p:nvSpPr>
          <p:cNvPr id="14" name="TextBox 13">
            <a:extLst>
              <a:ext uri="{FF2B5EF4-FFF2-40B4-BE49-F238E27FC236}">
                <a16:creationId xmlns:a16="http://schemas.microsoft.com/office/drawing/2014/main" id="{083CA693-DF2C-3FFE-E6CF-A6AE7B8EC676}"/>
              </a:ext>
            </a:extLst>
          </p:cNvPr>
          <p:cNvSpPr txBox="1"/>
          <p:nvPr userDrawn="1"/>
        </p:nvSpPr>
        <p:spPr>
          <a:xfrm>
            <a:off x="17754600" y="178356"/>
            <a:ext cx="533400" cy="369332"/>
          </a:xfrm>
          <a:prstGeom prst="rect">
            <a:avLst/>
          </a:prstGeom>
          <a:noFill/>
        </p:spPr>
        <p:txBody>
          <a:bodyPr wrap="square" rtlCol="0">
            <a:spAutoFit/>
          </a:bodyPr>
          <a:lstStyle/>
          <a:p>
            <a:r>
              <a:rPr lang="en-US" sz="1800"/>
              <a:t>2</a:t>
            </a:r>
          </a:p>
        </p:txBody>
      </p:sp>
    </p:spTree>
    <p:extLst>
      <p:ext uri="{BB962C8B-B14F-4D97-AF65-F5344CB8AC3E}">
        <p14:creationId xmlns:p14="http://schemas.microsoft.com/office/powerpoint/2010/main" val="1737929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53009" rtl="0" eaLnBrk="1" latinLnBrk="0" hangingPunct="1">
        <a:lnSpc>
          <a:spcPct val="90000"/>
        </a:lnSpc>
        <a:spcBef>
          <a:spcPct val="0"/>
        </a:spcBef>
        <a:buNone/>
        <a:defRPr sz="6030" kern="1200">
          <a:solidFill>
            <a:schemeClr val="tx1"/>
          </a:solidFill>
          <a:latin typeface="+mj-lt"/>
          <a:ea typeface="+mj-ea"/>
          <a:cs typeface="+mj-cs"/>
        </a:defRPr>
      </a:lvl1pPr>
    </p:titleStyle>
    <p:bodyStyle>
      <a:lvl1pPr marL="313251" indent="-313251" algn="l" defTabSz="1253009" rtl="0" eaLnBrk="1" latinLnBrk="0" hangingPunct="1">
        <a:lnSpc>
          <a:spcPct val="90000"/>
        </a:lnSpc>
        <a:spcBef>
          <a:spcPts val="1373"/>
        </a:spcBef>
        <a:buFont typeface="Arial" panose="020B0604020202020204" pitchFamily="34" charset="0"/>
        <a:buChar char="•"/>
        <a:defRPr sz="3834" kern="1200">
          <a:solidFill>
            <a:schemeClr val="tx1"/>
          </a:solidFill>
          <a:latin typeface="+mn-lt"/>
          <a:ea typeface="+mn-ea"/>
          <a:cs typeface="+mn-cs"/>
        </a:defRPr>
      </a:lvl1pPr>
      <a:lvl2pPr marL="939753" indent="-313251" algn="l" defTabSz="1253009" rtl="0" eaLnBrk="1" latinLnBrk="0" hangingPunct="1">
        <a:lnSpc>
          <a:spcPct val="90000"/>
        </a:lnSpc>
        <a:spcBef>
          <a:spcPts val="689"/>
        </a:spcBef>
        <a:buFont typeface="Arial" panose="020B0604020202020204" pitchFamily="34" charset="0"/>
        <a:buChar char="•"/>
        <a:defRPr sz="3290" kern="1200">
          <a:solidFill>
            <a:schemeClr val="tx1"/>
          </a:solidFill>
          <a:latin typeface="+mn-lt"/>
          <a:ea typeface="+mn-ea"/>
          <a:cs typeface="+mn-cs"/>
        </a:defRPr>
      </a:lvl2pPr>
      <a:lvl3pPr marL="1566263" indent="-313251" algn="l" defTabSz="1253009" rtl="0" eaLnBrk="1" latinLnBrk="0" hangingPunct="1">
        <a:lnSpc>
          <a:spcPct val="90000"/>
        </a:lnSpc>
        <a:spcBef>
          <a:spcPts val="689"/>
        </a:spcBef>
        <a:buFont typeface="Arial" panose="020B0604020202020204" pitchFamily="34" charset="0"/>
        <a:buChar char="•"/>
        <a:defRPr sz="2741" kern="1200">
          <a:solidFill>
            <a:schemeClr val="tx1"/>
          </a:solidFill>
          <a:latin typeface="+mn-lt"/>
          <a:ea typeface="+mn-ea"/>
          <a:cs typeface="+mn-cs"/>
        </a:defRPr>
      </a:lvl3pPr>
      <a:lvl4pPr marL="2192763" indent="-313251" algn="l" defTabSz="1253009" rtl="0" eaLnBrk="1" latinLnBrk="0" hangingPunct="1">
        <a:lnSpc>
          <a:spcPct val="90000"/>
        </a:lnSpc>
        <a:spcBef>
          <a:spcPts val="689"/>
        </a:spcBef>
        <a:buFont typeface="Arial" panose="020B0604020202020204" pitchFamily="34" charset="0"/>
        <a:buChar char="•"/>
        <a:defRPr sz="2466" kern="1200">
          <a:solidFill>
            <a:schemeClr val="tx1"/>
          </a:solidFill>
          <a:latin typeface="+mn-lt"/>
          <a:ea typeface="+mn-ea"/>
          <a:cs typeface="+mn-cs"/>
        </a:defRPr>
      </a:lvl4pPr>
      <a:lvl5pPr marL="2819270" indent="-313251" algn="l" defTabSz="1253009" rtl="0" eaLnBrk="1" latinLnBrk="0" hangingPunct="1">
        <a:lnSpc>
          <a:spcPct val="90000"/>
        </a:lnSpc>
        <a:spcBef>
          <a:spcPts val="689"/>
        </a:spcBef>
        <a:buFont typeface="Arial" panose="020B0604020202020204" pitchFamily="34" charset="0"/>
        <a:buChar char="•"/>
        <a:defRPr sz="2466" kern="1200">
          <a:solidFill>
            <a:schemeClr val="tx1"/>
          </a:solidFill>
          <a:latin typeface="+mn-lt"/>
          <a:ea typeface="+mn-ea"/>
          <a:cs typeface="+mn-cs"/>
        </a:defRPr>
      </a:lvl5pPr>
      <a:lvl6pPr marL="3445773" indent="-313251" algn="l" defTabSz="1253009" rtl="0" eaLnBrk="1" latinLnBrk="0" hangingPunct="1">
        <a:lnSpc>
          <a:spcPct val="90000"/>
        </a:lnSpc>
        <a:spcBef>
          <a:spcPts val="689"/>
        </a:spcBef>
        <a:buFont typeface="Arial" panose="020B0604020202020204" pitchFamily="34" charset="0"/>
        <a:buChar char="•"/>
        <a:defRPr sz="2466" kern="1200">
          <a:solidFill>
            <a:schemeClr val="tx1"/>
          </a:solidFill>
          <a:latin typeface="+mn-lt"/>
          <a:ea typeface="+mn-ea"/>
          <a:cs typeface="+mn-cs"/>
        </a:defRPr>
      </a:lvl6pPr>
      <a:lvl7pPr marL="4072272" indent="-313251" algn="l" defTabSz="1253009" rtl="0" eaLnBrk="1" latinLnBrk="0" hangingPunct="1">
        <a:lnSpc>
          <a:spcPct val="90000"/>
        </a:lnSpc>
        <a:spcBef>
          <a:spcPts val="689"/>
        </a:spcBef>
        <a:buFont typeface="Arial" panose="020B0604020202020204" pitchFamily="34" charset="0"/>
        <a:buChar char="•"/>
        <a:defRPr sz="2466" kern="1200">
          <a:solidFill>
            <a:schemeClr val="tx1"/>
          </a:solidFill>
          <a:latin typeface="+mn-lt"/>
          <a:ea typeface="+mn-ea"/>
          <a:cs typeface="+mn-cs"/>
        </a:defRPr>
      </a:lvl7pPr>
      <a:lvl8pPr marL="4698779" indent="-313251" algn="l" defTabSz="1253009" rtl="0" eaLnBrk="1" latinLnBrk="0" hangingPunct="1">
        <a:lnSpc>
          <a:spcPct val="90000"/>
        </a:lnSpc>
        <a:spcBef>
          <a:spcPts val="689"/>
        </a:spcBef>
        <a:buFont typeface="Arial" panose="020B0604020202020204" pitchFamily="34" charset="0"/>
        <a:buChar char="•"/>
        <a:defRPr sz="2466" kern="1200">
          <a:solidFill>
            <a:schemeClr val="tx1"/>
          </a:solidFill>
          <a:latin typeface="+mn-lt"/>
          <a:ea typeface="+mn-ea"/>
          <a:cs typeface="+mn-cs"/>
        </a:defRPr>
      </a:lvl8pPr>
      <a:lvl9pPr marL="5325282" indent="-313251" algn="l" defTabSz="1253009" rtl="0" eaLnBrk="1" latinLnBrk="0" hangingPunct="1">
        <a:lnSpc>
          <a:spcPct val="90000"/>
        </a:lnSpc>
        <a:spcBef>
          <a:spcPts val="689"/>
        </a:spcBef>
        <a:buFont typeface="Arial" panose="020B0604020202020204" pitchFamily="34" charset="0"/>
        <a:buChar char="•"/>
        <a:defRPr sz="2466" kern="1200">
          <a:solidFill>
            <a:schemeClr val="tx1"/>
          </a:solidFill>
          <a:latin typeface="+mn-lt"/>
          <a:ea typeface="+mn-ea"/>
          <a:cs typeface="+mn-cs"/>
        </a:defRPr>
      </a:lvl9pPr>
    </p:bodyStyle>
    <p:otherStyle>
      <a:defPPr>
        <a:defRPr lang="en-US"/>
      </a:defPPr>
      <a:lvl1pPr marL="0" algn="l" defTabSz="1253009" rtl="0" eaLnBrk="1" latinLnBrk="0" hangingPunct="1">
        <a:defRPr sz="2466" kern="1200">
          <a:solidFill>
            <a:schemeClr val="tx1"/>
          </a:solidFill>
          <a:latin typeface="+mn-lt"/>
          <a:ea typeface="+mn-ea"/>
          <a:cs typeface="+mn-cs"/>
        </a:defRPr>
      </a:lvl1pPr>
      <a:lvl2pPr marL="626505" algn="l" defTabSz="1253009" rtl="0" eaLnBrk="1" latinLnBrk="0" hangingPunct="1">
        <a:defRPr sz="2466" kern="1200">
          <a:solidFill>
            <a:schemeClr val="tx1"/>
          </a:solidFill>
          <a:latin typeface="+mn-lt"/>
          <a:ea typeface="+mn-ea"/>
          <a:cs typeface="+mn-cs"/>
        </a:defRPr>
      </a:lvl2pPr>
      <a:lvl3pPr marL="1253009" algn="l" defTabSz="1253009" rtl="0" eaLnBrk="1" latinLnBrk="0" hangingPunct="1">
        <a:defRPr sz="2466" kern="1200">
          <a:solidFill>
            <a:schemeClr val="tx1"/>
          </a:solidFill>
          <a:latin typeface="+mn-lt"/>
          <a:ea typeface="+mn-ea"/>
          <a:cs typeface="+mn-cs"/>
        </a:defRPr>
      </a:lvl3pPr>
      <a:lvl4pPr marL="1879514" algn="l" defTabSz="1253009" rtl="0" eaLnBrk="1" latinLnBrk="0" hangingPunct="1">
        <a:defRPr sz="2466" kern="1200">
          <a:solidFill>
            <a:schemeClr val="tx1"/>
          </a:solidFill>
          <a:latin typeface="+mn-lt"/>
          <a:ea typeface="+mn-ea"/>
          <a:cs typeface="+mn-cs"/>
        </a:defRPr>
      </a:lvl4pPr>
      <a:lvl5pPr marL="2506017" algn="l" defTabSz="1253009" rtl="0" eaLnBrk="1" latinLnBrk="0" hangingPunct="1">
        <a:defRPr sz="2466" kern="1200">
          <a:solidFill>
            <a:schemeClr val="tx1"/>
          </a:solidFill>
          <a:latin typeface="+mn-lt"/>
          <a:ea typeface="+mn-ea"/>
          <a:cs typeface="+mn-cs"/>
        </a:defRPr>
      </a:lvl5pPr>
      <a:lvl6pPr marL="3132521" algn="l" defTabSz="1253009" rtl="0" eaLnBrk="1" latinLnBrk="0" hangingPunct="1">
        <a:defRPr sz="2466" kern="1200">
          <a:solidFill>
            <a:schemeClr val="tx1"/>
          </a:solidFill>
          <a:latin typeface="+mn-lt"/>
          <a:ea typeface="+mn-ea"/>
          <a:cs typeface="+mn-cs"/>
        </a:defRPr>
      </a:lvl6pPr>
      <a:lvl7pPr marL="3759023" algn="l" defTabSz="1253009" rtl="0" eaLnBrk="1" latinLnBrk="0" hangingPunct="1">
        <a:defRPr sz="2466" kern="1200">
          <a:solidFill>
            <a:schemeClr val="tx1"/>
          </a:solidFill>
          <a:latin typeface="+mn-lt"/>
          <a:ea typeface="+mn-ea"/>
          <a:cs typeface="+mn-cs"/>
        </a:defRPr>
      </a:lvl7pPr>
      <a:lvl8pPr marL="4385529" algn="l" defTabSz="1253009" rtl="0" eaLnBrk="1" latinLnBrk="0" hangingPunct="1">
        <a:defRPr sz="2466" kern="1200">
          <a:solidFill>
            <a:schemeClr val="tx1"/>
          </a:solidFill>
          <a:latin typeface="+mn-lt"/>
          <a:ea typeface="+mn-ea"/>
          <a:cs typeface="+mn-cs"/>
        </a:defRPr>
      </a:lvl8pPr>
      <a:lvl9pPr marL="5012028" algn="l" defTabSz="1253009" rtl="0" eaLnBrk="1" latinLnBrk="0" hangingPunct="1">
        <a:defRPr sz="24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1.png"/><Relationship Id="rId3" Type="http://schemas.openxmlformats.org/officeDocument/2006/relationships/image" Target="../media/image15.png"/><Relationship Id="rId7" Type="http://schemas.openxmlformats.org/officeDocument/2006/relationships/image" Target="../media/image57.png"/><Relationship Id="rId12" Type="http://schemas.openxmlformats.org/officeDocument/2006/relationships/image" Target="../media/image6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45.svg"/><Relationship Id="rId4" Type="http://schemas.openxmlformats.org/officeDocument/2006/relationships/image" Target="../media/image55.png"/><Relationship Id="rId9" Type="http://schemas.openxmlformats.org/officeDocument/2006/relationships/image" Target="../media/image44.png"/><Relationship Id="rId14" Type="http://schemas.openxmlformats.org/officeDocument/2006/relationships/image" Target="../media/image62.sv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8.png"/><Relationship Id="rId2" Type="http://schemas.openxmlformats.org/officeDocument/2006/relationships/image" Target="../media/image6.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5.png"/><Relationship Id="rId7"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6.png"/><Relationship Id="rId5" Type="http://schemas.openxmlformats.org/officeDocument/2006/relationships/image" Target="../media/image56.png"/><Relationship Id="rId10" Type="http://schemas.openxmlformats.org/officeDocument/2006/relationships/image" Target="../media/image45.svg"/><Relationship Id="rId4" Type="http://schemas.openxmlformats.org/officeDocument/2006/relationships/image" Target="../media/image55.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1.png"/><Relationship Id="rId3" Type="http://schemas.openxmlformats.org/officeDocument/2006/relationships/image" Target="../media/image15.png"/><Relationship Id="rId7" Type="http://schemas.openxmlformats.org/officeDocument/2006/relationships/image" Target="../media/image57.png"/><Relationship Id="rId12" Type="http://schemas.openxmlformats.org/officeDocument/2006/relationships/image" Target="../media/image6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45.svg"/><Relationship Id="rId4" Type="http://schemas.openxmlformats.org/officeDocument/2006/relationships/image" Target="../media/image55.png"/><Relationship Id="rId9" Type="http://schemas.openxmlformats.org/officeDocument/2006/relationships/image" Target="../media/image44.png"/><Relationship Id="rId14" Type="http://schemas.openxmlformats.org/officeDocument/2006/relationships/image" Target="../media/image62.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63.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8.png"/><Relationship Id="rId2" Type="http://schemas.openxmlformats.org/officeDocument/2006/relationships/image" Target="../media/image6.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64.png"/><Relationship Id="rId3" Type="http://schemas.openxmlformats.org/officeDocument/2006/relationships/image" Target="../media/image15.png"/><Relationship Id="rId7" Type="http://schemas.openxmlformats.org/officeDocument/2006/relationships/image" Target="../media/image44.png"/><Relationship Id="rId12" Type="http://schemas.openxmlformats.org/officeDocument/2006/relationships/image" Target="../media/image6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svg"/><Relationship Id="rId4" Type="http://schemas.openxmlformats.org/officeDocument/2006/relationships/image" Target="../media/image55.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6.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54.emf"/><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8.png"/><Relationship Id="rId2" Type="http://schemas.openxmlformats.org/officeDocument/2006/relationships/image" Target="../media/image6.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65.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8.png"/><Relationship Id="rId2" Type="http://schemas.openxmlformats.org/officeDocument/2006/relationships/image" Target="../media/image6.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5.png"/><Relationship Id="rId7" Type="http://schemas.openxmlformats.org/officeDocument/2006/relationships/image" Target="../media/image4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2.sv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8.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8.png"/><Relationship Id="rId2" Type="http://schemas.openxmlformats.org/officeDocument/2006/relationships/image" Target="../media/image6.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41.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66.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8.png"/><Relationship Id="rId5" Type="http://schemas.openxmlformats.org/officeDocument/2006/relationships/image" Target="../media/image56.png"/><Relationship Id="rId10" Type="http://schemas.openxmlformats.org/officeDocument/2006/relationships/image" Target="../media/image67.png"/><Relationship Id="rId4" Type="http://schemas.openxmlformats.org/officeDocument/2006/relationships/image" Target="../media/image43.pn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png"/><Relationship Id="rId3" Type="http://schemas.openxmlformats.org/officeDocument/2006/relationships/image" Target="../media/image66.png"/><Relationship Id="rId7" Type="http://schemas.openxmlformats.org/officeDocument/2006/relationships/image" Target="../media/image10.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9.png"/><Relationship Id="rId5" Type="http://schemas.openxmlformats.org/officeDocument/2006/relationships/image" Target="../media/image17.png"/><Relationship Id="rId15" Type="http://schemas.openxmlformats.org/officeDocument/2006/relationships/image" Target="../media/image70.png"/><Relationship Id="rId10" Type="http://schemas.openxmlformats.org/officeDocument/2006/relationships/image" Target="../media/image38.svg"/><Relationship Id="rId4" Type="http://schemas.openxmlformats.org/officeDocument/2006/relationships/image" Target="../media/image6.png"/><Relationship Id="rId9" Type="http://schemas.openxmlformats.org/officeDocument/2006/relationships/image" Target="../media/image37.png"/><Relationship Id="rId1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72.png"/><Relationship Id="rId2" Type="http://schemas.openxmlformats.org/officeDocument/2006/relationships/image" Target="../media/image6.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2.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7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66.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74.sv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2.png"/><Relationship Id="rId18" Type="http://schemas.openxmlformats.org/officeDocument/2006/relationships/image" Target="../media/image78.png"/><Relationship Id="rId3" Type="http://schemas.openxmlformats.org/officeDocument/2006/relationships/image" Target="../media/image6.png"/><Relationship Id="rId7" Type="http://schemas.openxmlformats.org/officeDocument/2006/relationships/image" Target="../media/image15.png"/><Relationship Id="rId12" Type="http://schemas.openxmlformats.org/officeDocument/2006/relationships/image" Target="../media/image39.png"/><Relationship Id="rId17" Type="http://schemas.openxmlformats.org/officeDocument/2006/relationships/image" Target="../media/image77.png"/><Relationship Id="rId2" Type="http://schemas.openxmlformats.org/officeDocument/2006/relationships/image" Target="../media/image66.png"/><Relationship Id="rId16"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8.svg"/><Relationship Id="rId5" Type="http://schemas.openxmlformats.org/officeDocument/2006/relationships/image" Target="../media/image36.png"/><Relationship Id="rId15" Type="http://schemas.openxmlformats.org/officeDocument/2006/relationships/image" Target="../media/image75.pn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18.png"/><Relationship Id="rId1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6.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2.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80.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png"/><Relationship Id="rId3" Type="http://schemas.openxmlformats.org/officeDocument/2006/relationships/image" Target="../media/image35.png"/><Relationship Id="rId7" Type="http://schemas.openxmlformats.org/officeDocument/2006/relationships/image" Target="../media/image10.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9.png"/><Relationship Id="rId5" Type="http://schemas.openxmlformats.org/officeDocument/2006/relationships/image" Target="../media/image17.png"/><Relationship Id="rId15" Type="http://schemas.openxmlformats.org/officeDocument/2006/relationships/image" Target="../media/image41.png"/><Relationship Id="rId10" Type="http://schemas.openxmlformats.org/officeDocument/2006/relationships/image" Target="../media/image38.svg"/><Relationship Id="rId4" Type="http://schemas.openxmlformats.org/officeDocument/2006/relationships/image" Target="../media/image36.png"/><Relationship Id="rId9" Type="http://schemas.openxmlformats.org/officeDocument/2006/relationships/image" Target="../media/image37.png"/><Relationship Id="rId14" Type="http://schemas.openxmlformats.org/officeDocument/2006/relationships/image" Target="../media/image40.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image" Target="../media/image45.svg"/><Relationship Id="rId4" Type="http://schemas.openxmlformats.org/officeDocument/2006/relationships/image" Target="../media/image15.pn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7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66.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74.sv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6.png"/><Relationship Id="rId16" Type="http://schemas.openxmlformats.org/officeDocument/2006/relationships/image" Target="../media/image81.emf"/><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6.png"/><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6.pn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66.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png"/><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9.png"/><Relationship Id="rId7" Type="http://schemas.openxmlformats.org/officeDocument/2006/relationships/image" Target="../media/image55.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58.svg"/><Relationship Id="rId5" Type="http://schemas.openxmlformats.org/officeDocument/2006/relationships/image" Target="../media/image15.png"/><Relationship Id="rId10" Type="http://schemas.openxmlformats.org/officeDocument/2006/relationships/image" Target="../media/image57.png"/><Relationship Id="rId4" Type="http://schemas.openxmlformats.org/officeDocument/2006/relationships/image" Target="../media/image6.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9.svg"/><Relationship Id="rId3" Type="http://schemas.openxmlformats.org/officeDocument/2006/relationships/image" Target="../media/image66.png"/><Relationship Id="rId7" Type="http://schemas.openxmlformats.org/officeDocument/2006/relationships/image" Target="../media/image86.png"/><Relationship Id="rId12"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2.png"/><Relationship Id="rId5" Type="http://schemas.openxmlformats.org/officeDocument/2006/relationships/image" Target="../media/image85.png"/><Relationship Id="rId10" Type="http://schemas.openxmlformats.org/officeDocument/2006/relationships/image" Target="../media/image87.png"/><Relationship Id="rId4" Type="http://schemas.openxmlformats.org/officeDocument/2006/relationships/image" Target="../media/image6.png"/><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2.png"/><Relationship Id="rId18" Type="http://schemas.openxmlformats.org/officeDocument/2006/relationships/image" Target="../media/image78.png"/><Relationship Id="rId3" Type="http://schemas.openxmlformats.org/officeDocument/2006/relationships/image" Target="../media/image6.png"/><Relationship Id="rId7" Type="http://schemas.openxmlformats.org/officeDocument/2006/relationships/image" Target="../media/image15.png"/><Relationship Id="rId12" Type="http://schemas.openxmlformats.org/officeDocument/2006/relationships/image" Target="../media/image39.png"/><Relationship Id="rId17" Type="http://schemas.openxmlformats.org/officeDocument/2006/relationships/image" Target="../media/image77.png"/><Relationship Id="rId2" Type="http://schemas.openxmlformats.org/officeDocument/2006/relationships/image" Target="../media/image66.png"/><Relationship Id="rId16"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8.svg"/><Relationship Id="rId5" Type="http://schemas.openxmlformats.org/officeDocument/2006/relationships/image" Target="../media/image36.png"/><Relationship Id="rId15" Type="http://schemas.openxmlformats.org/officeDocument/2006/relationships/image" Target="../media/image75.pn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18.png"/><Relationship Id="rId1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7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66.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74.sv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15.png"/><Relationship Id="rId9" Type="http://schemas.openxmlformats.org/officeDocument/2006/relationships/image" Target="../media/image45.svg"/></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66.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png"/><Relationship Id="rId10" Type="http://schemas.openxmlformats.org/officeDocument/2006/relationships/image" Target="../media/image94.png"/><Relationship Id="rId4" Type="http://schemas.openxmlformats.org/officeDocument/2006/relationships/image" Target="../media/image6.png"/><Relationship Id="rId9" Type="http://schemas.openxmlformats.org/officeDocument/2006/relationships/image" Target="../media/image93.png"/><Relationship Id="rId14" Type="http://schemas.openxmlformats.org/officeDocument/2006/relationships/image" Target="../media/image98.svg"/></Relationships>
</file>

<file path=ppt/slides/_rels/slide4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6.png"/><Relationship Id="rId7" Type="http://schemas.openxmlformats.org/officeDocument/2006/relationships/image" Target="../media/image102.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5.svg"/><Relationship Id="rId5" Type="http://schemas.openxmlformats.org/officeDocument/2006/relationships/image" Target="../media/image100.sv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08.jpeg"/><Relationship Id="rId5" Type="http://schemas.microsoft.com/office/2007/relationships/hdphoto" Target="../media/hdphoto2.wdp"/><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png"/><Relationship Id="rId10" Type="http://schemas.openxmlformats.org/officeDocument/2006/relationships/image" Target="../media/image45.svg"/><Relationship Id="rId4" Type="http://schemas.openxmlformats.org/officeDocument/2006/relationships/image" Target="../media/image15.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png"/><Relationship Id="rId3" Type="http://schemas.openxmlformats.org/officeDocument/2006/relationships/image" Target="../media/image35.png"/><Relationship Id="rId7" Type="http://schemas.openxmlformats.org/officeDocument/2006/relationships/image" Target="../media/image10.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9.png"/><Relationship Id="rId5" Type="http://schemas.openxmlformats.org/officeDocument/2006/relationships/image" Target="../media/image17.png"/><Relationship Id="rId10" Type="http://schemas.openxmlformats.org/officeDocument/2006/relationships/image" Target="../media/image38.svg"/><Relationship Id="rId4" Type="http://schemas.openxmlformats.org/officeDocument/2006/relationships/image" Target="../media/image36.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8.png"/><Relationship Id="rId2" Type="http://schemas.openxmlformats.org/officeDocument/2006/relationships/image" Target="../media/image6.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54.emf"/><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8.png"/><Relationship Id="rId2" Type="http://schemas.openxmlformats.org/officeDocument/2006/relationships/image" Target="../media/image6.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4"/>
            <a:stretch>
              <a:fillRect/>
            </a:stretch>
          </a:blipFill>
        </p:spPr>
        <p:txBody>
          <a:bodyPr/>
          <a:lstStyle/>
          <a:p>
            <a:endParaRPr lang="vi-VN"/>
          </a:p>
        </p:txBody>
      </p:sp>
      <p:sp>
        <p:nvSpPr>
          <p:cNvPr id="4" name="Freeform 4"/>
          <p:cNvSpPr/>
          <p:nvPr/>
        </p:nvSpPr>
        <p:spPr>
          <a:xfrm rot="480260">
            <a:off x="-2661072" y="76634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5"/>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6"/>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7"/>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8"/>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9"/>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10"/>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1"/>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2"/>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1"/>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3"/>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10"/>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3"/>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4"/>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5"/>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10"/>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6"/>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7"/>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8"/>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9"/>
            <a:stretch>
              <a:fillRect/>
            </a:stretch>
          </a:blipFill>
        </p:spPr>
        <p:txBody>
          <a:bodyPr/>
          <a:lstStyle/>
          <a:p>
            <a:endParaRPr lang="vi-VN"/>
          </a:p>
        </p:txBody>
      </p:sp>
      <p:sp>
        <p:nvSpPr>
          <p:cNvPr id="29" name="Freeform 29"/>
          <p:cNvSpPr/>
          <p:nvPr/>
        </p:nvSpPr>
        <p:spPr>
          <a:xfrm>
            <a:off x="9339586" y="27925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20"/>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1"/>
            <a:stretch>
              <a:fillRect/>
            </a:stretch>
          </a:blipFill>
        </p:spPr>
        <p:txBody>
          <a:bodyPr/>
          <a:lstStyle/>
          <a:p>
            <a:endParaRPr lang="vi-VN"/>
          </a:p>
        </p:txBody>
      </p:sp>
      <p:grpSp>
        <p:nvGrpSpPr>
          <p:cNvPr id="35" name="Group 34"/>
          <p:cNvGrpSpPr/>
          <p:nvPr/>
        </p:nvGrpSpPr>
        <p:grpSpPr>
          <a:xfrm>
            <a:off x="3327265" y="2102957"/>
            <a:ext cx="11785871" cy="5486750"/>
            <a:chOff x="3327265" y="2102957"/>
            <a:chExt cx="11785871" cy="5486750"/>
          </a:xfrm>
        </p:grpSpPr>
        <p:grpSp>
          <p:nvGrpSpPr>
            <p:cNvPr id="34" name="Group 33"/>
            <p:cNvGrpSpPr/>
            <p:nvPr/>
          </p:nvGrpSpPr>
          <p:grpSpPr>
            <a:xfrm>
              <a:off x="3327265" y="2102957"/>
              <a:ext cx="11785871" cy="5486750"/>
              <a:chOff x="3327265" y="2102957"/>
              <a:chExt cx="11785871" cy="5486750"/>
            </a:xfrm>
          </p:grpSpPr>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3649834" y="2781300"/>
              <a:ext cx="10980566" cy="43076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8000" dirty="0" err="1">
                  <a:solidFill>
                    <a:schemeClr val="accent2"/>
                  </a:solidFill>
                  <a:latin typeface="iCiel Pony" panose="02000000000000000000" pitchFamily="2" charset="-93"/>
                </a:rPr>
                <a:t>Chủ</a:t>
              </a:r>
              <a:r>
                <a:rPr lang="en-US" sz="8000" dirty="0">
                  <a:solidFill>
                    <a:schemeClr val="accent2"/>
                  </a:solidFill>
                  <a:latin typeface="iCiel Pony" panose="02000000000000000000" pitchFamily="2" charset="-93"/>
                </a:rPr>
                <a:t> </a:t>
              </a:r>
              <a:r>
                <a:rPr lang="en-US" sz="8000" dirty="0" err="1">
                  <a:solidFill>
                    <a:schemeClr val="accent2"/>
                  </a:solidFill>
                  <a:latin typeface="iCiel Pony" panose="02000000000000000000" pitchFamily="2" charset="-93"/>
                </a:rPr>
                <a:t>điểm</a:t>
              </a:r>
              <a:br>
                <a:rPr lang="en-US" sz="8000">
                  <a:solidFill>
                    <a:schemeClr val="accent2"/>
                  </a:solidFill>
                  <a:latin typeface="iCiel Pony" panose="02000000000000000000" pitchFamily="2" charset="-93"/>
                </a:rPr>
              </a:br>
              <a:r>
                <a:rPr lang="en-US" sz="8000">
                  <a:solidFill>
                    <a:schemeClr val="accent2"/>
                  </a:solidFill>
                  <a:latin typeface="iCiel Pony" panose="02000000000000000000" pitchFamily="2" charset="-93"/>
                </a:rPr>
                <a:t>GIỮ MÃI MÀU XANH</a:t>
              </a:r>
              <a:endParaRPr lang="vi-VN" sz="8000" dirty="0">
                <a:solidFill>
                  <a:schemeClr val="accent2"/>
                </a:solidFill>
                <a:latin typeface="iCiel Pony" panose="02000000000000000000" pitchFamily="2" charset="-93"/>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endParaRPr lang="vi-VN"/>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endParaRPr lang="vi-VN"/>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endParaRPr lang="vi-VN"/>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grpSp>
        <p:nvGrpSpPr>
          <p:cNvPr id="33" name="Group 32"/>
          <p:cNvGrpSpPr/>
          <p:nvPr/>
        </p:nvGrpSpPr>
        <p:grpSpPr>
          <a:xfrm>
            <a:off x="4292462" y="156838"/>
            <a:ext cx="9979943" cy="3276619"/>
            <a:chOff x="4292462" y="156838"/>
            <a:chExt cx="9979943" cy="3276619"/>
          </a:xfrm>
        </p:grpSpPr>
        <p:grpSp>
          <p:nvGrpSpPr>
            <p:cNvPr id="5" name="Group 5"/>
            <p:cNvGrpSpPr/>
            <p:nvPr/>
          </p:nvGrpSpPr>
          <p:grpSpPr>
            <a:xfrm>
              <a:off x="4444862" y="630041"/>
              <a:ext cx="9827543" cy="2803416"/>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4292462" y="477641"/>
              <a:ext cx="9833403" cy="276086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990363" y="15683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grpSp>
      <p:sp>
        <p:nvSpPr>
          <p:cNvPr id="23" name="Title 1">
            <a:extLst>
              <a:ext uri="{FF2B5EF4-FFF2-40B4-BE49-F238E27FC236}">
                <a16:creationId xmlns:a16="http://schemas.microsoft.com/office/drawing/2014/main" id="{AE34BE61-83AC-9D96-C8A4-71AEF38EF9B0}"/>
              </a:ext>
            </a:extLst>
          </p:cNvPr>
          <p:cNvSpPr txBox="1">
            <a:spLocks/>
          </p:cNvSpPr>
          <p:nvPr/>
        </p:nvSpPr>
        <p:spPr>
          <a:xfrm>
            <a:off x="4641415" y="1018517"/>
            <a:ext cx="9135496"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err="1">
                <a:solidFill>
                  <a:srgbClr val="00B050"/>
                </a:solidFill>
                <a:latin typeface="UVN Banh Mi" pitchFamily="2" charset="0"/>
                <a:ea typeface="LNTH-LuoLuoNotangYuanTi 1" pitchFamily="2" charset="-128"/>
                <a:cs typeface="LNTH-LuoLuoNotangYuanTi 1" pitchFamily="2" charset="-128"/>
              </a:rPr>
              <a:t>Thảo</a:t>
            </a:r>
            <a:r>
              <a:rPr lang="en-US" sz="8000" b="1" dirty="0">
                <a:solidFill>
                  <a:srgbClr val="00B050"/>
                </a:solidFill>
                <a:latin typeface="UVN Banh Mi" pitchFamily="2" charset="0"/>
                <a:ea typeface="LNTH-LuoLuoNotangYuanTi 1" pitchFamily="2" charset="-128"/>
                <a:cs typeface="LNTH-LuoLuoNotangYuanTi 1" pitchFamily="2" charset="-128"/>
              </a:rPr>
              <a:t> </a:t>
            </a:r>
            <a:r>
              <a:rPr lang="en-US" sz="8000" b="1" dirty="0" err="1">
                <a:solidFill>
                  <a:srgbClr val="00B050"/>
                </a:solidFill>
                <a:latin typeface="UVN Banh Mi" pitchFamily="2" charset="0"/>
                <a:ea typeface="LNTH-LuoLuoNotangYuanTi 1" pitchFamily="2" charset="-128"/>
                <a:cs typeface="LNTH-LuoLuoNotangYuanTi 1" pitchFamily="2" charset="-128"/>
              </a:rPr>
              <a:t>luận</a:t>
            </a:r>
            <a:r>
              <a:rPr lang="en-US" sz="8000" b="1" dirty="0">
                <a:solidFill>
                  <a:srgbClr val="00B050"/>
                </a:solidFill>
                <a:latin typeface="UVN Banh Mi" pitchFamily="2" charset="0"/>
                <a:ea typeface="LNTH-LuoLuoNotangYuanTi 1" pitchFamily="2" charset="-128"/>
                <a:cs typeface="LNTH-LuoLuoNotangYuanTi 1" pitchFamily="2" charset="-128"/>
              </a:rPr>
              <a:t> </a:t>
            </a:r>
            <a:r>
              <a:rPr lang="en-US" sz="8000" b="1" dirty="0" err="1">
                <a:solidFill>
                  <a:srgbClr val="00B050"/>
                </a:solidFill>
                <a:latin typeface="UVN Banh Mi" pitchFamily="2" charset="0"/>
                <a:ea typeface="LNTH-LuoLuoNotangYuanTi 1" pitchFamily="2" charset="-128"/>
                <a:cs typeface="LNTH-LuoLuoNotangYuanTi 1" pitchFamily="2" charset="-128"/>
              </a:rPr>
              <a:t>nhóm</a:t>
            </a:r>
            <a:r>
              <a:rPr lang="en-US" sz="8000" b="1" dirty="0">
                <a:solidFill>
                  <a:srgbClr val="00B050"/>
                </a:solidFill>
                <a:latin typeface="UVN Banh Mi" pitchFamily="2" charset="0"/>
                <a:ea typeface="LNTH-LuoLuoNotangYuanTi 1" pitchFamily="2" charset="-128"/>
                <a:cs typeface="LNTH-LuoLuoNotangYuanTi 1" pitchFamily="2" charset="-128"/>
              </a:rPr>
              <a:t> </a:t>
            </a:r>
            <a:r>
              <a:rPr lang="en-US" sz="8000" b="1" dirty="0" err="1">
                <a:solidFill>
                  <a:srgbClr val="00B050"/>
                </a:solidFill>
                <a:latin typeface="UVN Banh Mi" pitchFamily="2" charset="0"/>
                <a:ea typeface="LNTH-LuoLuoNotangYuanTi 1" pitchFamily="2" charset="-128"/>
                <a:cs typeface="LNTH-LuoLuoNotangYuanTi 1" pitchFamily="2" charset="-128"/>
              </a:rPr>
              <a:t>đôi</a:t>
            </a:r>
            <a:endParaRPr lang="vi-VN" sz="8000" b="1" dirty="0">
              <a:solidFill>
                <a:srgbClr val="00B050"/>
              </a:solidFill>
              <a:latin typeface="LNTH-LuoLuoNotangYuanTi 1" pitchFamily="2" charset="-128"/>
              <a:ea typeface="LNTH-LuoLuoNotangYuanTi 1" pitchFamily="2" charset="-128"/>
              <a:cs typeface="LNTH-LuoLuoNotangYuanTi 1" pitchFamily="2" charset="-128"/>
            </a:endParaRPr>
          </a:p>
        </p:txBody>
      </p:sp>
      <p:sp>
        <p:nvSpPr>
          <p:cNvPr id="25" name="Freeform 11"/>
          <p:cNvSpPr/>
          <p:nvPr/>
        </p:nvSpPr>
        <p:spPr>
          <a:xfrm>
            <a:off x="275685" y="2995505"/>
            <a:ext cx="8986366" cy="643750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chemeClr val="accent6">
                  <a:tint val="45000"/>
                  <a:satMod val="400000"/>
                </a:schemeClr>
              </a:duotone>
              <a:extLst>
                <a:ext uri="{96DAC541-7B7A-43D3-8B79-37D633B846F1}">
                  <asvg:svgBlip xmlns:asvg="http://schemas.microsoft.com/office/drawing/2016/SVG/main" r:embed="rId10"/>
                </a:ext>
              </a:extLst>
            </a:blip>
            <a:stretch>
              <a:fillRect/>
            </a:stretch>
          </a:blipFill>
        </p:spPr>
        <p:txBody>
          <a:bodyPr/>
          <a:lstStyle/>
          <a:p>
            <a:r>
              <a:rPr lang="vi-VN" dirty="0">
                <a:solidFill>
                  <a:srgbClr val="FFFF00"/>
                </a:solidFill>
              </a:rPr>
              <a:t> </a:t>
            </a:r>
            <a:endParaRPr lang="en-US" dirty="0">
              <a:solidFill>
                <a:srgbClr val="FFFF00"/>
              </a:solidFill>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1548459" y="5182316"/>
            <a:ext cx="7094818"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it-IT" sz="6000" b="1">
                <a:solidFill>
                  <a:srgbClr val="FF0000"/>
                </a:solidFill>
                <a:latin typeface="Calibri" panose="020F0502020204030204" pitchFamily="34" charset="0"/>
                <a:ea typeface="Calibri" panose="020F0502020204030204" pitchFamily="34" charset="0"/>
                <a:cs typeface="Calibri" panose="020F0502020204030204" pitchFamily="34" charset="0"/>
              </a:rPr>
              <a:t>a. Bài văn tả ai?</a:t>
            </a:r>
            <a:endParaRPr lang="vi-VN" sz="60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8643978" y="3382649"/>
            <a:ext cx="10055906" cy="6644808"/>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grpSp>
    </p:spTree>
    <p:extLst>
      <p:ext uri="{BB962C8B-B14F-4D97-AF65-F5344CB8AC3E}">
        <p14:creationId xmlns:p14="http://schemas.microsoft.com/office/powerpoint/2010/main" val="1718878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Vertical)">
                                      <p:cBhvr>
                                        <p:cTn id="13" dur="500"/>
                                        <p:tgtEl>
                                          <p:spTgt spid="23"/>
                                        </p:tgtEl>
                                      </p:cBhvr>
                                    </p:animEffect>
                                  </p:child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cTn>
                              </p:par>
                              <p:par>
                                <p:cTn id="18" presetID="3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1000" fill="hold"/>
                                        <p:tgtEl>
                                          <p:spTgt spid="25"/>
                                        </p:tgtEl>
                                        <p:attrNameLst>
                                          <p:attrName>ppt_w</p:attrName>
                                        </p:attrNameLst>
                                      </p:cBhvr>
                                      <p:tavLst>
                                        <p:tav tm="0">
                                          <p:val>
                                            <p:fltVal val="0"/>
                                          </p:val>
                                        </p:tav>
                                        <p:tav tm="100000">
                                          <p:val>
                                            <p:strVal val="#ppt_w"/>
                                          </p:val>
                                        </p:tav>
                                      </p:tavLst>
                                    </p:anim>
                                    <p:anim calcmode="lin" valueType="num">
                                      <p:cBhvr>
                                        <p:cTn id="21" dur="1000" fill="hold"/>
                                        <p:tgtEl>
                                          <p:spTgt spid="25"/>
                                        </p:tgtEl>
                                        <p:attrNameLst>
                                          <p:attrName>ppt_h</p:attrName>
                                        </p:attrNameLst>
                                      </p:cBhvr>
                                      <p:tavLst>
                                        <p:tav tm="0">
                                          <p:val>
                                            <p:fltVal val="0"/>
                                          </p:val>
                                        </p:tav>
                                        <p:tav tm="100000">
                                          <p:val>
                                            <p:strVal val="#ppt_h"/>
                                          </p:val>
                                        </p:tav>
                                      </p:tavLst>
                                    </p:anim>
                                    <p:anim calcmode="lin" valueType="num">
                                      <p:cBhvr>
                                        <p:cTn id="22" dur="1000" fill="hold"/>
                                        <p:tgtEl>
                                          <p:spTgt spid="25"/>
                                        </p:tgtEl>
                                        <p:attrNameLst>
                                          <p:attrName>style.rotation</p:attrName>
                                        </p:attrNameLst>
                                      </p:cBhvr>
                                      <p:tavLst>
                                        <p:tav tm="0">
                                          <p:val>
                                            <p:fltVal val="90"/>
                                          </p:val>
                                        </p:tav>
                                        <p:tav tm="100000">
                                          <p:val>
                                            <p:fltVal val="0"/>
                                          </p:val>
                                        </p:tav>
                                      </p:tavLst>
                                    </p:anim>
                                    <p:animEffect transition="in" filter="fade">
                                      <p:cBhvr>
                                        <p:cTn id="23" dur="10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3" y="574450"/>
            <a:ext cx="17137654" cy="953768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870AC59F-D608-FABD-862D-9A7E772A6F46}"/>
              </a:ext>
            </a:extLst>
          </p:cNvPr>
          <p:cNvSpPr/>
          <p:nvPr/>
        </p:nvSpPr>
        <p:spPr>
          <a:xfrm>
            <a:off x="7696200" y="726850"/>
            <a:ext cx="2687914" cy="911450"/>
          </a:xfrm>
          <a:prstGeom prst="round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5BCC71-A3A0-325D-4BAD-7A9774164E04}"/>
              </a:ext>
            </a:extLst>
          </p:cNvPr>
          <p:cNvSpPr txBox="1"/>
          <p:nvPr/>
        </p:nvSpPr>
        <p:spPr>
          <a:xfrm>
            <a:off x="1364606" y="843204"/>
            <a:ext cx="15489813" cy="88947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Arial" panose="020B0604020202020204" pitchFamily="34" charset="0"/>
                <a:ea typeface="+mn-ea"/>
                <a:cs typeface="+mn-cs"/>
              </a:rPr>
              <a:t>Bà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 nhà, bà nội là người gần gũi với chị em tôi hơn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Với chị em tôi, bà đẹp đúng như cái tên cụ nội đặt cho: Tuyết Mai. Dáng</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người dong dỏng, làn da trắng nên nhìn bà trẻ hơn so với tuổi bảy mươi.</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Mái tóc bà còn đen và rất dày, luôn được búi gọn sau gáy bằng một chiếc</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trâm hình bông mai trắng. Mắt bà đã có nếp nhăn nhưng ánh nhìn vẫn</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dịu dàng, chan chứa yêu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ngày cuối tuần, bà luôn đóng vai “bếp trưởng”. Cả nhà tôi đứng</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xung quanh, tíu tít phụ bà rửa rau, sắp bát,... Đôi tay bà thoăn thoắt, vừa</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nấu vừa chỉ cho mẹ và tôi cách làm thế nào để có nồi nước dùng trong, làm</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sao để tỉa được quả ớt thành bông hoa có năm cánh cong cong.</a:t>
            </a: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343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3" name="Group 32"/>
          <p:cNvGrpSpPr/>
          <p:nvPr/>
        </p:nvGrpSpPr>
        <p:grpSpPr>
          <a:xfrm>
            <a:off x="4292462" y="156838"/>
            <a:ext cx="9979943" cy="3276619"/>
            <a:chOff x="4292462" y="156838"/>
            <a:chExt cx="9979943" cy="3276619"/>
          </a:xfrm>
        </p:grpSpPr>
        <p:grpSp>
          <p:nvGrpSpPr>
            <p:cNvPr id="5" name="Group 5"/>
            <p:cNvGrpSpPr/>
            <p:nvPr/>
          </p:nvGrpSpPr>
          <p:grpSpPr>
            <a:xfrm>
              <a:off x="4444862" y="630041"/>
              <a:ext cx="9827543" cy="2803416"/>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292462" y="477641"/>
              <a:ext cx="9833403" cy="276086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6990363" y="15683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3" name="Title 1">
            <a:extLst>
              <a:ext uri="{FF2B5EF4-FFF2-40B4-BE49-F238E27FC236}">
                <a16:creationId xmlns:a16="http://schemas.microsoft.com/office/drawing/2014/main" id="{AE34BE61-83AC-9D96-C8A4-71AEF38EF9B0}"/>
              </a:ext>
            </a:extLst>
          </p:cNvPr>
          <p:cNvSpPr txBox="1">
            <a:spLocks/>
          </p:cNvSpPr>
          <p:nvPr/>
        </p:nvSpPr>
        <p:spPr>
          <a:xfrm>
            <a:off x="4641415" y="1018517"/>
            <a:ext cx="9135496"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srgbClr val="00B050"/>
                </a:solidFill>
                <a:effectLst/>
                <a:uLnTx/>
                <a:uFillTx/>
                <a:latin typeface="UVN Banh Mi" pitchFamily="2" charset="0"/>
                <a:ea typeface="LNTH-LuoLuoNotangYuanTi 1" pitchFamily="2" charset="-128"/>
                <a:cs typeface="LNTH-LuoLuoNotangYuanTi 1" pitchFamily="2" charset="-128"/>
              </a:rPr>
              <a:t>TRẢ</a:t>
            </a:r>
            <a:r>
              <a:rPr kumimoji="0" lang="en-US" sz="8000" b="1" i="0" u="none" strike="noStrike" kern="1200" cap="none" spc="0" normalizeH="0" noProof="0">
                <a:ln>
                  <a:noFill/>
                </a:ln>
                <a:solidFill>
                  <a:srgbClr val="00B050"/>
                </a:solidFill>
                <a:effectLst/>
                <a:uLnTx/>
                <a:uFillTx/>
                <a:latin typeface="UVN Banh Mi" pitchFamily="2" charset="0"/>
                <a:ea typeface="LNTH-LuoLuoNotangYuanTi 1" pitchFamily="2" charset="-128"/>
                <a:cs typeface="LNTH-LuoLuoNotangYuanTi 1" pitchFamily="2" charset="-128"/>
              </a:rPr>
              <a:t> LỜI</a:t>
            </a:r>
            <a:endParaRPr kumimoji="0" lang="vi-VN" sz="8000" b="1" i="0" u="none" strike="noStrike" kern="1200" cap="none" spc="0" normalizeH="0" baseline="0" noProof="0" dirty="0">
              <a:ln>
                <a:noFill/>
              </a:ln>
              <a:solidFill>
                <a:srgbClr val="00B050"/>
              </a:solidFill>
              <a:effectLst/>
              <a:uLnTx/>
              <a:uFillTx/>
              <a:latin typeface="LNTH-LuoLuoNotangYuanTi 1" pitchFamily="2" charset="-128"/>
              <a:ea typeface="LNTH-LuoLuoNotangYuanTi 1" pitchFamily="2" charset="-128"/>
              <a:cs typeface="LNTH-LuoLuoNotangYuanTi 1" pitchFamily="2" charset="-128"/>
            </a:endParaRPr>
          </a:p>
        </p:txBody>
      </p:sp>
      <p:sp>
        <p:nvSpPr>
          <p:cNvPr id="25" name="Freeform 11"/>
          <p:cNvSpPr/>
          <p:nvPr/>
        </p:nvSpPr>
        <p:spPr>
          <a:xfrm>
            <a:off x="275685" y="2995505"/>
            <a:ext cx="8986366" cy="643750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chemeClr val="accent6">
                  <a:tint val="45000"/>
                  <a:satMod val="400000"/>
                </a:scheme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1270583" y="5178657"/>
            <a:ext cx="7094818"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96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Bài văn tả</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9600" b="1" i="0" u="none" strike="noStrike" kern="1200" cap="none" spc="0" normalizeH="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bà nội</a:t>
            </a:r>
            <a:endParaRPr kumimoji="0" lang="vi-VN" sz="9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Freeform 4">
            <a:extLst>
              <a:ext uri="{FF2B5EF4-FFF2-40B4-BE49-F238E27FC236}">
                <a16:creationId xmlns:a16="http://schemas.microsoft.com/office/drawing/2014/main" id="{28FE9498-FCBA-E9CB-3137-73C2E8B38E09}"/>
              </a:ext>
            </a:extLst>
          </p:cNvPr>
          <p:cNvSpPr/>
          <p:nvPr/>
        </p:nvSpPr>
        <p:spPr>
          <a:xfrm>
            <a:off x="12459988" y="1427359"/>
            <a:ext cx="3929634" cy="8229600"/>
          </a:xfrm>
          <a:custGeom>
            <a:avLst/>
            <a:gdLst/>
            <a:ahLst/>
            <a:cxnLst/>
            <a:rect l="l" t="t" r="r" b="b"/>
            <a:pathLst>
              <a:path w="3929634" h="8229600">
                <a:moveTo>
                  <a:pt x="0" y="0"/>
                </a:moveTo>
                <a:lnTo>
                  <a:pt x="3929634" y="0"/>
                </a:lnTo>
                <a:lnTo>
                  <a:pt x="3929634" y="8229600"/>
                </a:lnTo>
                <a:lnTo>
                  <a:pt x="0" y="8229600"/>
                </a:lnTo>
                <a:lnTo>
                  <a:pt x="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3586650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Vertical)">
                                      <p:cBhvr>
                                        <p:cTn id="13" dur="500"/>
                                        <p:tgtEl>
                                          <p:spTgt spid="23"/>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1000" fill="hold"/>
                                        <p:tgtEl>
                                          <p:spTgt spid="25"/>
                                        </p:tgtEl>
                                        <p:attrNameLst>
                                          <p:attrName>ppt_w</p:attrName>
                                        </p:attrNameLst>
                                      </p:cBhvr>
                                      <p:tavLst>
                                        <p:tav tm="0">
                                          <p:val>
                                            <p:fltVal val="0"/>
                                          </p:val>
                                        </p:tav>
                                        <p:tav tm="100000">
                                          <p:val>
                                            <p:strVal val="#ppt_w"/>
                                          </p:val>
                                        </p:tav>
                                      </p:tavLst>
                                    </p:anim>
                                    <p:anim calcmode="lin" valueType="num">
                                      <p:cBhvr>
                                        <p:cTn id="17" dur="1000" fill="hold"/>
                                        <p:tgtEl>
                                          <p:spTgt spid="25"/>
                                        </p:tgtEl>
                                        <p:attrNameLst>
                                          <p:attrName>ppt_h</p:attrName>
                                        </p:attrNameLst>
                                      </p:cBhvr>
                                      <p:tavLst>
                                        <p:tav tm="0">
                                          <p:val>
                                            <p:fltVal val="0"/>
                                          </p:val>
                                        </p:tav>
                                        <p:tav tm="100000">
                                          <p:val>
                                            <p:strVal val="#ppt_h"/>
                                          </p:val>
                                        </p:tav>
                                      </p:tavLst>
                                    </p:anim>
                                    <p:anim calcmode="lin" valueType="num">
                                      <p:cBhvr>
                                        <p:cTn id="18" dur="1000" fill="hold"/>
                                        <p:tgtEl>
                                          <p:spTgt spid="25"/>
                                        </p:tgtEl>
                                        <p:attrNameLst>
                                          <p:attrName>style.rotation</p:attrName>
                                        </p:attrNameLst>
                                      </p:cBhvr>
                                      <p:tavLst>
                                        <p:tav tm="0">
                                          <p:val>
                                            <p:fltVal val="90"/>
                                          </p:val>
                                        </p:tav>
                                        <p:tav tm="100000">
                                          <p:val>
                                            <p:fltVal val="0"/>
                                          </p:val>
                                        </p:tav>
                                      </p:tavLst>
                                    </p:anim>
                                    <p:animEffect transition="in" filter="fade">
                                      <p:cBhvr>
                                        <p:cTn id="19" dur="1000"/>
                                        <p:tgtEl>
                                          <p:spTgt spid="2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3" name="Group 32"/>
          <p:cNvGrpSpPr/>
          <p:nvPr/>
        </p:nvGrpSpPr>
        <p:grpSpPr>
          <a:xfrm>
            <a:off x="4292462" y="156838"/>
            <a:ext cx="9979943" cy="3276619"/>
            <a:chOff x="4292462" y="156838"/>
            <a:chExt cx="9979943" cy="3276619"/>
          </a:xfrm>
        </p:grpSpPr>
        <p:grpSp>
          <p:nvGrpSpPr>
            <p:cNvPr id="5" name="Group 5"/>
            <p:cNvGrpSpPr/>
            <p:nvPr/>
          </p:nvGrpSpPr>
          <p:grpSpPr>
            <a:xfrm>
              <a:off x="4444862" y="630041"/>
              <a:ext cx="9827543" cy="2803416"/>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292462" y="477641"/>
              <a:ext cx="9833403" cy="276086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6990363" y="15683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3" name="Title 1">
            <a:extLst>
              <a:ext uri="{FF2B5EF4-FFF2-40B4-BE49-F238E27FC236}">
                <a16:creationId xmlns:a16="http://schemas.microsoft.com/office/drawing/2014/main" id="{AE34BE61-83AC-9D96-C8A4-71AEF38EF9B0}"/>
              </a:ext>
            </a:extLst>
          </p:cNvPr>
          <p:cNvSpPr txBox="1">
            <a:spLocks/>
          </p:cNvSpPr>
          <p:nvPr/>
        </p:nvSpPr>
        <p:spPr>
          <a:xfrm>
            <a:off x="4641415" y="1018517"/>
            <a:ext cx="9135496"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err="1">
                <a:ln>
                  <a:noFill/>
                </a:ln>
                <a:solidFill>
                  <a:srgbClr val="00B050"/>
                </a:solidFill>
                <a:effectLst/>
                <a:uLnTx/>
                <a:uFillTx/>
                <a:latin typeface="UVN Banh Mi" pitchFamily="2" charset="0"/>
                <a:ea typeface="LNTH-LuoLuoNotangYuanTi 1" pitchFamily="2" charset="-128"/>
                <a:cs typeface="LNTH-LuoLuoNotangYuanTi 1" pitchFamily="2" charset="-128"/>
              </a:rPr>
              <a:t>Thảo</a:t>
            </a:r>
            <a:r>
              <a:rPr kumimoji="0" lang="en-US" sz="8000" b="1" i="0" u="none" strike="noStrike" kern="1200" cap="none" spc="0" normalizeH="0" baseline="0" noProof="0" dirty="0">
                <a:ln>
                  <a:noFill/>
                </a:ln>
                <a:solidFill>
                  <a:srgbClr val="00B050"/>
                </a:solidFill>
                <a:effectLst/>
                <a:uLnTx/>
                <a:uFillTx/>
                <a:latin typeface="UVN Banh Mi"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solidFill>
                  <a:srgbClr val="00B050"/>
                </a:solidFill>
                <a:effectLst/>
                <a:uLnTx/>
                <a:uFillTx/>
                <a:latin typeface="UVN Banh Mi" pitchFamily="2" charset="0"/>
                <a:ea typeface="LNTH-LuoLuoNotangYuanTi 1" pitchFamily="2" charset="-128"/>
                <a:cs typeface="LNTH-LuoLuoNotangYuanTi 1" pitchFamily="2" charset="-128"/>
              </a:rPr>
              <a:t>luận</a:t>
            </a:r>
            <a:r>
              <a:rPr kumimoji="0" lang="en-US" sz="8000" b="1" i="0" u="none" strike="noStrike" kern="1200" cap="none" spc="0" normalizeH="0" baseline="0" noProof="0" dirty="0">
                <a:ln>
                  <a:noFill/>
                </a:ln>
                <a:solidFill>
                  <a:srgbClr val="00B050"/>
                </a:solidFill>
                <a:effectLst/>
                <a:uLnTx/>
                <a:uFillTx/>
                <a:latin typeface="UVN Banh Mi"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solidFill>
                  <a:srgbClr val="00B050"/>
                </a:solidFill>
                <a:effectLst/>
                <a:uLnTx/>
                <a:uFillTx/>
                <a:latin typeface="UVN Banh Mi" pitchFamily="2" charset="0"/>
                <a:ea typeface="LNTH-LuoLuoNotangYuanTi 1" pitchFamily="2" charset="-128"/>
                <a:cs typeface="LNTH-LuoLuoNotangYuanTi 1" pitchFamily="2" charset="-128"/>
              </a:rPr>
              <a:t>nhóm</a:t>
            </a:r>
            <a:r>
              <a:rPr kumimoji="0" lang="en-US" sz="8000" b="1" i="0" u="none" strike="noStrike" kern="1200" cap="none" spc="0" normalizeH="0" baseline="0" noProof="0" dirty="0">
                <a:ln>
                  <a:noFill/>
                </a:ln>
                <a:solidFill>
                  <a:srgbClr val="00B050"/>
                </a:solidFill>
                <a:effectLst/>
                <a:uLnTx/>
                <a:uFillTx/>
                <a:latin typeface="UVN Banh Mi"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noFill/>
                </a:ln>
                <a:solidFill>
                  <a:srgbClr val="00B050"/>
                </a:solidFill>
                <a:effectLst/>
                <a:uLnTx/>
                <a:uFillTx/>
                <a:latin typeface="UVN Banh Mi" pitchFamily="2" charset="0"/>
                <a:ea typeface="LNTH-LuoLuoNotangYuanTi 1" pitchFamily="2" charset="-128"/>
                <a:cs typeface="LNTH-LuoLuoNotangYuanTi 1" pitchFamily="2" charset="-128"/>
              </a:rPr>
              <a:t>đôi</a:t>
            </a:r>
            <a:endParaRPr kumimoji="0" lang="vi-VN" sz="8000" b="1" i="0" u="none" strike="noStrike" kern="1200" cap="none" spc="0" normalizeH="0" baseline="0" noProof="0" dirty="0">
              <a:ln>
                <a:noFill/>
              </a:ln>
              <a:solidFill>
                <a:srgbClr val="00B050"/>
              </a:solidFill>
              <a:effectLst/>
              <a:uLnTx/>
              <a:uFillTx/>
              <a:latin typeface="LNTH-LuoLuoNotangYuanTi 1" pitchFamily="2" charset="-128"/>
              <a:ea typeface="LNTH-LuoLuoNotangYuanTi 1" pitchFamily="2" charset="-128"/>
              <a:cs typeface="LNTH-LuoLuoNotangYuanTi 1" pitchFamily="2" charset="-128"/>
            </a:endParaRPr>
          </a:p>
        </p:txBody>
      </p:sp>
      <p:sp>
        <p:nvSpPr>
          <p:cNvPr id="25" name="Freeform 11"/>
          <p:cNvSpPr/>
          <p:nvPr/>
        </p:nvSpPr>
        <p:spPr>
          <a:xfrm>
            <a:off x="275685" y="2995505"/>
            <a:ext cx="8986366" cy="643750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chemeClr val="accent6">
                  <a:tint val="45000"/>
                  <a:satMod val="400000"/>
                </a:scheme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1548459" y="5182316"/>
            <a:ext cx="7094818"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it-IT" sz="6000" b="1">
                <a:solidFill>
                  <a:srgbClr val="FF0000"/>
                </a:solidFill>
                <a:latin typeface="Calibri" panose="020F0502020204030204" pitchFamily="34" charset="0"/>
                <a:ea typeface="Calibri" panose="020F0502020204030204" pitchFamily="34" charset="0"/>
                <a:cs typeface="Calibri" panose="020F0502020204030204" pitchFamily="34" charset="0"/>
              </a:rPr>
              <a:t>b. Xác định các đoạn văn và nội dung của mỗi đoạn:</a:t>
            </a:r>
            <a:endPar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8643978" y="3382649"/>
            <a:ext cx="10055906" cy="6644808"/>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039320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Vertical)">
                                      <p:cBhvr>
                                        <p:cTn id="13" dur="500"/>
                                        <p:tgtEl>
                                          <p:spTgt spid="23"/>
                                        </p:tgtEl>
                                      </p:cBhvr>
                                    </p:animEffect>
                                  </p:child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cTn>
                              </p:par>
                              <p:par>
                                <p:cTn id="18" presetID="3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1000" fill="hold"/>
                                        <p:tgtEl>
                                          <p:spTgt spid="25"/>
                                        </p:tgtEl>
                                        <p:attrNameLst>
                                          <p:attrName>ppt_w</p:attrName>
                                        </p:attrNameLst>
                                      </p:cBhvr>
                                      <p:tavLst>
                                        <p:tav tm="0">
                                          <p:val>
                                            <p:fltVal val="0"/>
                                          </p:val>
                                        </p:tav>
                                        <p:tav tm="100000">
                                          <p:val>
                                            <p:strVal val="#ppt_w"/>
                                          </p:val>
                                        </p:tav>
                                      </p:tavLst>
                                    </p:anim>
                                    <p:anim calcmode="lin" valueType="num">
                                      <p:cBhvr>
                                        <p:cTn id="21" dur="1000" fill="hold"/>
                                        <p:tgtEl>
                                          <p:spTgt spid="25"/>
                                        </p:tgtEl>
                                        <p:attrNameLst>
                                          <p:attrName>ppt_h</p:attrName>
                                        </p:attrNameLst>
                                      </p:cBhvr>
                                      <p:tavLst>
                                        <p:tav tm="0">
                                          <p:val>
                                            <p:fltVal val="0"/>
                                          </p:val>
                                        </p:tav>
                                        <p:tav tm="100000">
                                          <p:val>
                                            <p:strVal val="#ppt_h"/>
                                          </p:val>
                                        </p:tav>
                                      </p:tavLst>
                                    </p:anim>
                                    <p:anim calcmode="lin" valueType="num">
                                      <p:cBhvr>
                                        <p:cTn id="22" dur="1000" fill="hold"/>
                                        <p:tgtEl>
                                          <p:spTgt spid="25"/>
                                        </p:tgtEl>
                                        <p:attrNameLst>
                                          <p:attrName>style.rotation</p:attrName>
                                        </p:attrNameLst>
                                      </p:cBhvr>
                                      <p:tavLst>
                                        <p:tav tm="0">
                                          <p:val>
                                            <p:fltVal val="90"/>
                                          </p:val>
                                        </p:tav>
                                        <p:tav tm="100000">
                                          <p:val>
                                            <p:fltVal val="0"/>
                                          </p:val>
                                        </p:tav>
                                      </p:tavLst>
                                    </p:anim>
                                    <p:animEffect transition="in" filter="fade">
                                      <p:cBhvr>
                                        <p:cTn id="23" dur="10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3" y="574450"/>
            <a:ext cx="17137654" cy="9537689"/>
          </a:xfrm>
          <a:prstGeom prst="roundRect">
            <a:avLst/>
          </a:prstGeom>
          <a:solidFill>
            <a:schemeClr val="bg1">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8535FAD-5BD6-4FD6-3B36-E64D5EF87FB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0650" y="1713944"/>
            <a:ext cx="18020851" cy="6427982"/>
          </a:xfrm>
          <a:prstGeom prst="rect">
            <a:avLst/>
          </a:prstGeom>
        </p:spPr>
      </p:pic>
      <p:sp>
        <p:nvSpPr>
          <p:cNvPr id="7" name="Rectangle: Rounded Corners 6">
            <a:extLst>
              <a:ext uri="{FF2B5EF4-FFF2-40B4-BE49-F238E27FC236}">
                <a16:creationId xmlns:a16="http://schemas.microsoft.com/office/drawing/2014/main" id="{4A6C2E96-20E9-5AD2-9D07-AC89F1A21551}"/>
              </a:ext>
            </a:extLst>
          </p:cNvPr>
          <p:cNvSpPr/>
          <p:nvPr/>
        </p:nvSpPr>
        <p:spPr>
          <a:xfrm>
            <a:off x="7543800" y="2920232"/>
            <a:ext cx="3505200" cy="1167165"/>
          </a:xfrm>
          <a:prstGeom prst="roundRect">
            <a:avLst/>
          </a:prstGeom>
          <a:solidFill>
            <a:schemeClr val="bg1"/>
          </a:solid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70C0"/>
                </a:solidFill>
              </a:rPr>
              <a:t>Tiếp theo đến “yêu thương” </a:t>
            </a:r>
            <a:endParaRPr lang="en-US" sz="3600">
              <a:solidFill>
                <a:srgbClr val="0070C0"/>
              </a:solidFill>
            </a:endParaRPr>
          </a:p>
        </p:txBody>
      </p:sp>
      <p:sp>
        <p:nvSpPr>
          <p:cNvPr id="8" name="Rectangle: Rounded Corners 7">
            <a:extLst>
              <a:ext uri="{FF2B5EF4-FFF2-40B4-BE49-F238E27FC236}">
                <a16:creationId xmlns:a16="http://schemas.microsoft.com/office/drawing/2014/main" id="{3EA35C6C-FB2F-C391-E208-2F4E39867B8D}"/>
              </a:ext>
            </a:extLst>
          </p:cNvPr>
          <p:cNvSpPr/>
          <p:nvPr/>
        </p:nvSpPr>
        <p:spPr>
          <a:xfrm>
            <a:off x="12000266" y="3067093"/>
            <a:ext cx="4839933" cy="1167165"/>
          </a:xfrm>
          <a:prstGeom prst="roundRect">
            <a:avLst/>
          </a:prstGeom>
          <a:solidFill>
            <a:srgbClr val="FAD5E5"/>
          </a:solid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rPr>
              <a:t>Tả đặc điểm nổi bật về vóc dáng của bà</a:t>
            </a:r>
            <a:endParaRPr lang="en-US" sz="3600">
              <a:solidFill>
                <a:srgbClr val="002060"/>
              </a:solidFill>
            </a:endParaRPr>
          </a:p>
        </p:txBody>
      </p:sp>
      <p:sp>
        <p:nvSpPr>
          <p:cNvPr id="9" name="Rectangle: Rounded Corners 8">
            <a:extLst>
              <a:ext uri="{FF2B5EF4-FFF2-40B4-BE49-F238E27FC236}">
                <a16:creationId xmlns:a16="http://schemas.microsoft.com/office/drawing/2014/main" id="{E1F855C6-DFCD-6FB5-5D68-A9BA23E3437F}"/>
              </a:ext>
            </a:extLst>
          </p:cNvPr>
          <p:cNvSpPr/>
          <p:nvPr/>
        </p:nvSpPr>
        <p:spPr>
          <a:xfrm>
            <a:off x="7543800" y="4405677"/>
            <a:ext cx="3505200" cy="1167165"/>
          </a:xfrm>
          <a:prstGeom prst="roundRect">
            <a:avLst/>
          </a:prstGeom>
          <a:solidFill>
            <a:schemeClr val="bg1"/>
          </a:solidFill>
          <a:ln>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ial" panose="020B0604020202020204" pitchFamily="34" charset="0"/>
                <a:cs typeface="Arial" panose="020B0604020202020204" pitchFamily="34" charset="0"/>
              </a:rPr>
              <a:t>Tiếp theo đến “cong cong” </a:t>
            </a:r>
          </a:p>
        </p:txBody>
      </p:sp>
      <p:sp>
        <p:nvSpPr>
          <p:cNvPr id="11" name="Rectangle: Rounded Corners 10">
            <a:extLst>
              <a:ext uri="{FF2B5EF4-FFF2-40B4-BE49-F238E27FC236}">
                <a16:creationId xmlns:a16="http://schemas.microsoft.com/office/drawing/2014/main" id="{865ED486-650C-C693-4648-6F1F3031BE69}"/>
              </a:ext>
            </a:extLst>
          </p:cNvPr>
          <p:cNvSpPr/>
          <p:nvPr/>
        </p:nvSpPr>
        <p:spPr>
          <a:xfrm>
            <a:off x="11863840" y="4445487"/>
            <a:ext cx="4258322" cy="1167165"/>
          </a:xfrm>
          <a:prstGeom prst="roundRect">
            <a:avLst/>
          </a:prstGeom>
          <a:solidFill>
            <a:srgbClr val="FDDECD"/>
          </a:solid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rPr>
              <a:t>Tả hoạt động nấu ăn của bà</a:t>
            </a:r>
            <a:endParaRPr lang="en-US" sz="3600">
              <a:solidFill>
                <a:srgbClr val="002060"/>
              </a:solidFill>
            </a:endParaRPr>
          </a:p>
        </p:txBody>
      </p:sp>
      <p:sp>
        <p:nvSpPr>
          <p:cNvPr id="30" name="Rectangle: Rounded Corners 29">
            <a:extLst>
              <a:ext uri="{FF2B5EF4-FFF2-40B4-BE49-F238E27FC236}">
                <a16:creationId xmlns:a16="http://schemas.microsoft.com/office/drawing/2014/main" id="{A4D2F991-2CAF-4B6B-8060-1D11707F442A}"/>
              </a:ext>
            </a:extLst>
          </p:cNvPr>
          <p:cNvSpPr/>
          <p:nvPr/>
        </p:nvSpPr>
        <p:spPr>
          <a:xfrm>
            <a:off x="7680227" y="5762317"/>
            <a:ext cx="3505200" cy="1167165"/>
          </a:xfrm>
          <a:prstGeom prst="roundRect">
            <a:avLst/>
          </a:prstGeom>
          <a:solidFill>
            <a:schemeClr val="bg1"/>
          </a:solidFill>
          <a:ln>
            <a:solidFill>
              <a:srgbClr val="00B05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ial" panose="020B0604020202020204" pitchFamily="34" charset="0"/>
                <a:cs typeface="Arial" panose="020B0604020202020204" pitchFamily="34" charset="0"/>
              </a:rPr>
              <a:t>Tiếp theo đến “thật hấp dẫn” </a:t>
            </a:r>
          </a:p>
        </p:txBody>
      </p:sp>
      <p:sp>
        <p:nvSpPr>
          <p:cNvPr id="31" name="Rectangle: Rounded Corners 30">
            <a:extLst>
              <a:ext uri="{FF2B5EF4-FFF2-40B4-BE49-F238E27FC236}">
                <a16:creationId xmlns:a16="http://schemas.microsoft.com/office/drawing/2014/main" id="{CDD36DFD-4857-059F-41A9-870AE8BFFD0E}"/>
              </a:ext>
            </a:extLst>
          </p:cNvPr>
          <p:cNvSpPr/>
          <p:nvPr/>
        </p:nvSpPr>
        <p:spPr>
          <a:xfrm>
            <a:off x="11976637" y="5881335"/>
            <a:ext cx="4258322" cy="1167165"/>
          </a:xfrm>
          <a:prstGeom prst="roundRect">
            <a:avLst/>
          </a:prstGeom>
          <a:solidFill>
            <a:srgbClr val="D9EAD3"/>
          </a:solidFill>
          <a:ln>
            <a:solidFill>
              <a:srgbClr val="00B05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rPr>
              <a:t>Tả sự gắn bó của bà với các cháu</a:t>
            </a:r>
            <a:endParaRPr lang="en-US" sz="3600">
              <a:solidFill>
                <a:srgbClr val="002060"/>
              </a:solidFill>
            </a:endParaRPr>
          </a:p>
        </p:txBody>
      </p:sp>
      <p:sp>
        <p:nvSpPr>
          <p:cNvPr id="33" name="Rectangle: Rounded Corners 32">
            <a:extLst>
              <a:ext uri="{FF2B5EF4-FFF2-40B4-BE49-F238E27FC236}">
                <a16:creationId xmlns:a16="http://schemas.microsoft.com/office/drawing/2014/main" id="{847A20CD-F589-858B-96BA-22936ED272D1}"/>
              </a:ext>
            </a:extLst>
          </p:cNvPr>
          <p:cNvSpPr/>
          <p:nvPr/>
        </p:nvSpPr>
        <p:spPr>
          <a:xfrm>
            <a:off x="7770399" y="7178842"/>
            <a:ext cx="3505200" cy="1167165"/>
          </a:xfrm>
          <a:prstGeom prst="roundRect">
            <a:avLst/>
          </a:prstGeom>
          <a:solidFill>
            <a:schemeClr val="bg1"/>
          </a:solidFill>
          <a:ln>
            <a:solidFill>
              <a:srgbClr val="7030A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ial" panose="020B0604020202020204" pitchFamily="34" charset="0"/>
                <a:cs typeface="Arial" panose="020B0604020202020204" pitchFamily="34" charset="0"/>
              </a:rPr>
              <a:t>Còn lại</a:t>
            </a:r>
          </a:p>
        </p:txBody>
      </p:sp>
      <p:sp>
        <p:nvSpPr>
          <p:cNvPr id="34" name="Rectangle: Rounded Corners 33">
            <a:extLst>
              <a:ext uri="{FF2B5EF4-FFF2-40B4-BE49-F238E27FC236}">
                <a16:creationId xmlns:a16="http://schemas.microsoft.com/office/drawing/2014/main" id="{21EAC99A-1C1E-471D-6899-3223B4259796}"/>
              </a:ext>
            </a:extLst>
          </p:cNvPr>
          <p:cNvSpPr/>
          <p:nvPr/>
        </p:nvSpPr>
        <p:spPr>
          <a:xfrm>
            <a:off x="12019904" y="7241704"/>
            <a:ext cx="5495367" cy="1167165"/>
          </a:xfrm>
          <a:prstGeom prst="roundRect">
            <a:avLst/>
          </a:prstGeom>
          <a:solidFill>
            <a:srgbClr val="D9D4E9"/>
          </a:solidFill>
          <a:ln>
            <a:solidFill>
              <a:srgbClr val="7030A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rPr>
              <a:t>Bày tỏ suy nghĩ, tình cảm của các cháu với bà.</a:t>
            </a:r>
            <a:endParaRPr lang="en-US" sz="3600">
              <a:solidFill>
                <a:srgbClr val="002060"/>
              </a:solidFill>
            </a:endParaRPr>
          </a:p>
        </p:txBody>
      </p:sp>
    </p:spTree>
    <p:extLst>
      <p:ext uri="{BB962C8B-B14F-4D97-AF65-F5344CB8AC3E}">
        <p14:creationId xmlns:p14="http://schemas.microsoft.com/office/powerpoint/2010/main" val="737871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30" grpId="0" animBg="1"/>
      <p:bldP spid="31"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1"/>
          <p:cNvSpPr/>
          <p:nvPr/>
        </p:nvSpPr>
        <p:spPr>
          <a:xfrm>
            <a:off x="157634" y="163896"/>
            <a:ext cx="14557442" cy="6437506"/>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2430690" y="2514921"/>
            <a:ext cx="10429171"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vi-VN" sz="6000" b="1">
                <a:solidFill>
                  <a:srgbClr val="002060"/>
                </a:solidFill>
                <a:latin typeface="Calibri" panose="020F0502020204030204" pitchFamily="34" charset="0"/>
                <a:ea typeface="Calibri" panose="020F0502020204030204" pitchFamily="34" charset="0"/>
                <a:cs typeface="Calibri" panose="020F0502020204030204" pitchFamily="34" charset="0"/>
              </a:rPr>
              <a:t>c. Mỗi đoạn văn đã xác định ở bài tập b thuộc phần nào của bài văn tả</a:t>
            </a:r>
            <a:r>
              <a:rPr lang="en-US" sz="6000" b="1">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6000" b="1">
                <a:solidFill>
                  <a:srgbClr val="002060"/>
                </a:solidFill>
                <a:latin typeface="Calibri" panose="020F0502020204030204" pitchFamily="34" charset="0"/>
                <a:ea typeface="Calibri" panose="020F0502020204030204" pitchFamily="34" charset="0"/>
                <a:cs typeface="Calibri" panose="020F0502020204030204" pitchFamily="34" charset="0"/>
              </a:rPr>
              <a:t>người?</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4953000" y="7651536"/>
            <a:ext cx="10055906" cy="6644808"/>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0A484E7A-2CC8-66C1-C69D-3272052810B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239" y="6110961"/>
            <a:ext cx="18354379" cy="1540575"/>
          </a:xfrm>
          <a:prstGeom prst="rect">
            <a:avLst/>
          </a:prstGeom>
        </p:spPr>
      </p:pic>
    </p:spTree>
    <p:extLst>
      <p:ext uri="{BB962C8B-B14F-4D97-AF65-F5344CB8AC3E}">
        <p14:creationId xmlns:p14="http://schemas.microsoft.com/office/powerpoint/2010/main" val="1941695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1000" fill="hold"/>
                                        <p:tgtEl>
                                          <p:spTgt spid="25"/>
                                        </p:tgtEl>
                                        <p:attrNameLst>
                                          <p:attrName>ppt_w</p:attrName>
                                        </p:attrNameLst>
                                      </p:cBhvr>
                                      <p:tavLst>
                                        <p:tav tm="0">
                                          <p:val>
                                            <p:fltVal val="0"/>
                                          </p:val>
                                        </p:tav>
                                        <p:tav tm="100000">
                                          <p:val>
                                            <p:strVal val="#ppt_w"/>
                                          </p:val>
                                        </p:tav>
                                      </p:tavLst>
                                    </p:anim>
                                    <p:anim calcmode="lin" valueType="num">
                                      <p:cBhvr>
                                        <p:cTn id="12" dur="1000" fill="hold"/>
                                        <p:tgtEl>
                                          <p:spTgt spid="25"/>
                                        </p:tgtEl>
                                        <p:attrNameLst>
                                          <p:attrName>ppt_h</p:attrName>
                                        </p:attrNameLst>
                                      </p:cBhvr>
                                      <p:tavLst>
                                        <p:tav tm="0">
                                          <p:val>
                                            <p:fltVal val="0"/>
                                          </p:val>
                                        </p:tav>
                                        <p:tav tm="100000">
                                          <p:val>
                                            <p:strVal val="#ppt_h"/>
                                          </p:val>
                                        </p:tav>
                                      </p:tavLst>
                                    </p:anim>
                                    <p:anim calcmode="lin" valueType="num">
                                      <p:cBhvr>
                                        <p:cTn id="13" dur="1000" fill="hold"/>
                                        <p:tgtEl>
                                          <p:spTgt spid="25"/>
                                        </p:tgtEl>
                                        <p:attrNameLst>
                                          <p:attrName>style.rotation</p:attrName>
                                        </p:attrNameLst>
                                      </p:cBhvr>
                                      <p:tavLst>
                                        <p:tav tm="0">
                                          <p:val>
                                            <p:fltVal val="90"/>
                                          </p:val>
                                        </p:tav>
                                        <p:tav tm="100000">
                                          <p:val>
                                            <p:fltVal val="0"/>
                                          </p:val>
                                        </p:tav>
                                      </p:tavLst>
                                    </p:anim>
                                    <p:animEffect transition="in" filter="fade">
                                      <p:cBhvr>
                                        <p:cTn id="14" dur="1000"/>
                                        <p:tgtEl>
                                          <p:spTgt spid="2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solidFill>
            <a:srgbClr val="FDE8CC"/>
          </a:solidFill>
          <a:ln>
            <a:solidFill>
              <a:srgbClr val="FDE8C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3" y="213573"/>
            <a:ext cx="17137654" cy="10403206"/>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89C18C5A-086F-0FBE-63BE-77D8EE29F543}"/>
              </a:ext>
            </a:extLst>
          </p:cNvPr>
          <p:cNvSpPr/>
          <p:nvPr/>
        </p:nvSpPr>
        <p:spPr>
          <a:xfrm>
            <a:off x="2042781" y="800100"/>
            <a:ext cx="14608554" cy="961586"/>
          </a:xfrm>
          <a:prstGeom prst="rect">
            <a:avLst/>
          </a:prstGeom>
          <a:solidFill>
            <a:srgbClr val="FDE8CC"/>
          </a:solidFill>
          <a:ln>
            <a:solidFill>
              <a:srgbClr val="FDE8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9B93767-7742-76E4-B780-41F907CEB5A8}"/>
              </a:ext>
            </a:extLst>
          </p:cNvPr>
          <p:cNvSpPr/>
          <p:nvPr/>
        </p:nvSpPr>
        <p:spPr>
          <a:xfrm>
            <a:off x="1014169" y="1880798"/>
            <a:ext cx="16501102" cy="8556262"/>
          </a:xfrm>
          <a:prstGeom prst="rect">
            <a:avLst/>
          </a:prstGeom>
          <a:solidFill>
            <a:srgbClr val="C7EAFC"/>
          </a:solidFill>
          <a:ln>
            <a:solidFill>
              <a:srgbClr val="C7E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5BCC71-A3A0-325D-4BAD-7A9774164E04}"/>
              </a:ext>
            </a:extLst>
          </p:cNvPr>
          <p:cNvSpPr txBox="1"/>
          <p:nvPr/>
        </p:nvSpPr>
        <p:spPr>
          <a:xfrm>
            <a:off x="1178096" y="49528"/>
            <a:ext cx="16350084" cy="1059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Arial" panose="020B0604020202020204" pitchFamily="34" charset="0"/>
                <a:ea typeface="+mn-ea"/>
                <a:cs typeface="+mn-cs"/>
              </a:rPr>
              <a:t>Bà nội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 nhà, bà nội là người gần gũi với chị em tôi hơn cả.</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Với chị em tôi, bà đẹp đúng như cái tên cụ nội đặt cho: Tuyết Mai. Dáng</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người dong dỏng, làn da trắng nên nhìn bà trẻ hơn so với tuổi bảy mươi.</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Mái tóc bà còn đen và rất dày, luôn được búi gọn sau gáy bằng một chiếc</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trâm hình bông mai trắng. Mắt bà đã có nếp nhăn nhưng ánh nhìn vẫn</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dịu dàng, chan chứa yêu thương.</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ngày cuối tuần, bà luôn đóng vai “bếp trưởng”. Cả nhà tôi đứng</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xung quanh, tíu tít phụ bà rửa rau, sắp bát,... Đôi tay bà thoăn thoắt, vừa</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nấu vừa chỉ cho mẹ và tôi cách làm thế nào để có nồi nước dùng trong, làm</a:t>
            </a: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sao để tỉa được quả ớt thành bông hoa có năm cánh cong cong.</a:t>
            </a: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344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3" y="1079958"/>
            <a:ext cx="17137654" cy="90321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FDC8A2BC-45D3-C7E6-3BD6-2175D76E5817}"/>
              </a:ext>
            </a:extLst>
          </p:cNvPr>
          <p:cNvPicPr>
            <a:picLocks noChangeAspect="1"/>
          </p:cNvPicPr>
          <p:nvPr/>
        </p:nvPicPr>
        <p:blipFill>
          <a:blip r:embed="rId18"/>
          <a:stretch>
            <a:fillRect/>
          </a:stretch>
        </p:blipFill>
        <p:spPr>
          <a:xfrm>
            <a:off x="10896106" y="3949618"/>
            <a:ext cx="6730862" cy="3746426"/>
          </a:xfrm>
          <a:prstGeom prst="rect">
            <a:avLst/>
          </a:prstGeom>
        </p:spPr>
      </p:pic>
      <p:sp>
        <p:nvSpPr>
          <p:cNvPr id="3" name="Rectangle 2">
            <a:extLst>
              <a:ext uri="{FF2B5EF4-FFF2-40B4-BE49-F238E27FC236}">
                <a16:creationId xmlns:a16="http://schemas.microsoft.com/office/drawing/2014/main" id="{85A95966-C6AC-FFA3-880F-97B8269D2484}"/>
              </a:ext>
            </a:extLst>
          </p:cNvPr>
          <p:cNvSpPr/>
          <p:nvPr/>
        </p:nvSpPr>
        <p:spPr>
          <a:xfrm>
            <a:off x="1160331" y="1262931"/>
            <a:ext cx="9881937" cy="4652935"/>
          </a:xfrm>
          <a:prstGeom prst="rect">
            <a:avLst/>
          </a:prstGeom>
          <a:solidFill>
            <a:srgbClr val="C7EAFC"/>
          </a:solidFill>
          <a:ln>
            <a:solidFill>
              <a:srgbClr val="C7EA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CFB6B2-7A17-308E-D25F-14A562588A78}"/>
              </a:ext>
            </a:extLst>
          </p:cNvPr>
          <p:cNvSpPr/>
          <p:nvPr/>
        </p:nvSpPr>
        <p:spPr>
          <a:xfrm>
            <a:off x="1160821" y="6057900"/>
            <a:ext cx="9881937" cy="3575667"/>
          </a:xfrm>
          <a:prstGeom prst="rect">
            <a:avLst/>
          </a:prstGeom>
          <a:solidFill>
            <a:srgbClr val="FBDCE2"/>
          </a:solidFill>
          <a:ln>
            <a:solidFill>
              <a:srgbClr val="FBD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5BCC71-A3A0-325D-4BAD-7A9774164E04}"/>
              </a:ext>
            </a:extLst>
          </p:cNvPr>
          <p:cNvSpPr txBox="1"/>
          <p:nvPr/>
        </p:nvSpPr>
        <p:spPr>
          <a:xfrm>
            <a:off x="1324109" y="1567462"/>
            <a:ext cx="9256443" cy="82176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Tối tối, trước khi đi ngủ, bà thường kể chuyện cho hai chị em tôi nghe. Qua giọng kể ấm áp của bà, thế giới của cô Tấm, bà tiên, ông bụt,... trở nên thật hấp dẫn.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Tuổi thơ của chúng tôi thật ngọt ngào và nhiều màu sắc vì luôn có bà ở bên. Có lẽ, những món ăn và câu chuyện của bà sẽ theo chị em tôi mãi đến sau này.</a:t>
            </a: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6432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3" y="1079958"/>
            <a:ext cx="17137654" cy="90321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421F1EF6-F1D6-15FB-2C6D-57A5C2C6DFB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49895" y="1682946"/>
            <a:ext cx="15956316" cy="1339294"/>
          </a:xfrm>
          <a:prstGeom prst="rect">
            <a:avLst/>
          </a:prstGeom>
        </p:spPr>
      </p:pic>
      <p:sp>
        <p:nvSpPr>
          <p:cNvPr id="8" name="Rectangle: Rounded Corners 7">
            <a:extLst>
              <a:ext uri="{FF2B5EF4-FFF2-40B4-BE49-F238E27FC236}">
                <a16:creationId xmlns:a16="http://schemas.microsoft.com/office/drawing/2014/main" id="{9FDFF6A5-6639-074D-7028-3210AD2FBFB4}"/>
              </a:ext>
            </a:extLst>
          </p:cNvPr>
          <p:cNvSpPr/>
          <p:nvPr/>
        </p:nvSpPr>
        <p:spPr>
          <a:xfrm>
            <a:off x="1563957" y="3619500"/>
            <a:ext cx="4089167" cy="5566901"/>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a:solidFill>
                  <a:srgbClr val="002060"/>
                </a:solidFill>
              </a:rPr>
              <a:t>Đoạn 1</a:t>
            </a:r>
          </a:p>
        </p:txBody>
      </p:sp>
      <p:sp>
        <p:nvSpPr>
          <p:cNvPr id="10" name="Rectangle: Rounded Corners 9">
            <a:extLst>
              <a:ext uri="{FF2B5EF4-FFF2-40B4-BE49-F238E27FC236}">
                <a16:creationId xmlns:a16="http://schemas.microsoft.com/office/drawing/2014/main" id="{DBD7E1CB-F5FF-63EC-DAFE-C0EE544FA157}"/>
              </a:ext>
            </a:extLst>
          </p:cNvPr>
          <p:cNvSpPr/>
          <p:nvPr/>
        </p:nvSpPr>
        <p:spPr>
          <a:xfrm>
            <a:off x="7309181" y="3640141"/>
            <a:ext cx="4089167" cy="5566901"/>
          </a:xfrm>
          <a:prstGeom prst="roundRect">
            <a:avLst/>
          </a:prstGeom>
          <a:solidFill>
            <a:srgbClr val="C7EA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Đoạn 2,3,4</a:t>
            </a:r>
          </a:p>
        </p:txBody>
      </p:sp>
      <p:sp>
        <p:nvSpPr>
          <p:cNvPr id="11" name="Rectangle: Rounded Corners 10">
            <a:extLst>
              <a:ext uri="{FF2B5EF4-FFF2-40B4-BE49-F238E27FC236}">
                <a16:creationId xmlns:a16="http://schemas.microsoft.com/office/drawing/2014/main" id="{319A4418-664C-BDF8-B54B-E78F271587C1}"/>
              </a:ext>
            </a:extLst>
          </p:cNvPr>
          <p:cNvSpPr/>
          <p:nvPr/>
        </p:nvSpPr>
        <p:spPr>
          <a:xfrm>
            <a:off x="13032051" y="3609470"/>
            <a:ext cx="4089167" cy="5566901"/>
          </a:xfrm>
          <a:prstGeom prst="roundRect">
            <a:avLst/>
          </a:prstGeom>
          <a:solidFill>
            <a:srgbClr val="FAD5E5"/>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2060"/>
                </a:solidFill>
                <a:effectLst/>
                <a:uLnTx/>
                <a:uFillTx/>
                <a:latin typeface="Calibri"/>
                <a:ea typeface="+mn-ea"/>
                <a:cs typeface="+mn-cs"/>
              </a:rPr>
              <a:t>Đoạn 5</a:t>
            </a:r>
          </a:p>
        </p:txBody>
      </p:sp>
    </p:spTree>
    <p:extLst>
      <p:ext uri="{BB962C8B-B14F-4D97-AF65-F5344CB8AC3E}">
        <p14:creationId xmlns:p14="http://schemas.microsoft.com/office/powerpoint/2010/main" val="1838503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915800" y="8264222"/>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85981" y="5662083"/>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1"/>
          <p:cNvSpPr/>
          <p:nvPr/>
        </p:nvSpPr>
        <p:spPr>
          <a:xfrm>
            <a:off x="-1" y="456456"/>
            <a:ext cx="17900755" cy="7351371"/>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6">
              <a:duotone>
                <a:prstClr val="black"/>
                <a:schemeClr val="accent6">
                  <a:tint val="45000"/>
                  <a:satMod val="400000"/>
                </a:schemeClr>
              </a:duotone>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2890495" y="3049962"/>
            <a:ext cx="1316661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it-IT" sz="6000" b="1">
                <a:solidFill>
                  <a:srgbClr val="002060"/>
                </a:solidFill>
                <a:latin typeface="Calibri" panose="020F0502020204030204" pitchFamily="34" charset="0"/>
                <a:ea typeface="Calibri" panose="020F0502020204030204" pitchFamily="34" charset="0"/>
                <a:cs typeface="Calibri" panose="020F0502020204030204" pitchFamily="34" charset="0"/>
              </a:rPr>
              <a:t>d. Ở phần thân bài, tác giả chọn tả những đặc điểm và hoạt động nào</a:t>
            </a:r>
          </a:p>
          <a:p>
            <a:pPr lvl="0" algn="ctr">
              <a:lnSpc>
                <a:spcPct val="100000"/>
              </a:lnSpc>
            </a:pPr>
            <a:r>
              <a:rPr lang="it-IT" sz="6000" b="1">
                <a:solidFill>
                  <a:srgbClr val="002060"/>
                </a:solidFill>
                <a:latin typeface="Calibri" panose="020F0502020204030204" pitchFamily="34" charset="0"/>
                <a:ea typeface="Calibri" panose="020F0502020204030204" pitchFamily="34" charset="0"/>
                <a:cs typeface="Calibri" panose="020F0502020204030204" pitchFamily="34" charset="0"/>
              </a:rPr>
              <a:t>của bà? Theo em, lựa chọn ấy có phù hợp không? Vì sao?</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364599" y="5332304"/>
            <a:ext cx="10055906" cy="6644808"/>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826653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1000" fill="hold"/>
                                        <p:tgtEl>
                                          <p:spTgt spid="25"/>
                                        </p:tgtEl>
                                        <p:attrNameLst>
                                          <p:attrName>ppt_w</p:attrName>
                                        </p:attrNameLst>
                                      </p:cBhvr>
                                      <p:tavLst>
                                        <p:tav tm="0">
                                          <p:val>
                                            <p:fltVal val="0"/>
                                          </p:val>
                                        </p:tav>
                                        <p:tav tm="100000">
                                          <p:val>
                                            <p:strVal val="#ppt_w"/>
                                          </p:val>
                                        </p:tav>
                                      </p:tavLst>
                                    </p:anim>
                                    <p:anim calcmode="lin" valueType="num">
                                      <p:cBhvr>
                                        <p:cTn id="12" dur="1000" fill="hold"/>
                                        <p:tgtEl>
                                          <p:spTgt spid="25"/>
                                        </p:tgtEl>
                                        <p:attrNameLst>
                                          <p:attrName>ppt_h</p:attrName>
                                        </p:attrNameLst>
                                      </p:cBhvr>
                                      <p:tavLst>
                                        <p:tav tm="0">
                                          <p:val>
                                            <p:fltVal val="0"/>
                                          </p:val>
                                        </p:tav>
                                        <p:tav tm="100000">
                                          <p:val>
                                            <p:strVal val="#ppt_h"/>
                                          </p:val>
                                        </p:tav>
                                      </p:tavLst>
                                    </p:anim>
                                    <p:anim calcmode="lin" valueType="num">
                                      <p:cBhvr>
                                        <p:cTn id="13" dur="1000" fill="hold"/>
                                        <p:tgtEl>
                                          <p:spTgt spid="25"/>
                                        </p:tgtEl>
                                        <p:attrNameLst>
                                          <p:attrName>style.rotation</p:attrName>
                                        </p:attrNameLst>
                                      </p:cBhvr>
                                      <p:tavLst>
                                        <p:tav tm="0">
                                          <p:val>
                                            <p:fltVal val="90"/>
                                          </p:val>
                                        </p:tav>
                                        <p:tav tm="100000">
                                          <p:val>
                                            <p:fltVal val="0"/>
                                          </p:val>
                                        </p:tav>
                                      </p:tavLst>
                                    </p:anim>
                                    <p:animEffect transition="in" filter="fade">
                                      <p:cBhvr>
                                        <p:cTn id="14" dur="1000"/>
                                        <p:tgtEl>
                                          <p:spTgt spid="2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grpSp>
        <p:nvGrpSpPr>
          <p:cNvPr id="30" name="Group 29"/>
          <p:cNvGrpSpPr/>
          <p:nvPr/>
        </p:nvGrpSpPr>
        <p:grpSpPr>
          <a:xfrm>
            <a:off x="1661763" y="876125"/>
            <a:ext cx="15712295" cy="7310659"/>
            <a:chOff x="1569870" y="779169"/>
            <a:chExt cx="15712295" cy="7310659"/>
          </a:xfrm>
        </p:grpSpPr>
        <p:grpSp>
          <p:nvGrpSpPr>
            <p:cNvPr id="4" name="Group 4"/>
            <p:cNvGrpSpPr/>
            <p:nvPr/>
          </p:nvGrpSpPr>
          <p:grpSpPr>
            <a:xfrm>
              <a:off x="3623389" y="1316792"/>
              <a:ext cx="12405783" cy="6212687"/>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a:noFill/>
              </a:ln>
            </p:spPr>
            <p:txBody>
              <a:bodyPr/>
              <a:lstStyle/>
              <a:p>
                <a:endParaRPr lang="vi-VN"/>
              </a:p>
            </p:txBody>
          </p:sp>
          <p:sp>
            <p:nvSpPr>
              <p:cNvPr id="6" name="TextBox 6"/>
              <p:cNvSpPr txBox="1"/>
              <p:nvPr/>
            </p:nvSpPr>
            <p:spPr>
              <a:xfrm>
                <a:off x="0" y="-38100"/>
                <a:ext cx="812800" cy="850900"/>
              </a:xfrm>
              <a:prstGeom prst="rect">
                <a:avLst/>
              </a:prstGeom>
            </p:spPr>
            <p:txBody>
              <a:bodyPr lIns="43093" tIns="43093" rIns="43093" bIns="43093" rtlCol="0" anchor="ctr"/>
              <a:lstStyle/>
              <a:p>
                <a:pPr algn="ctr">
                  <a:lnSpc>
                    <a:spcPts val="2660"/>
                  </a:lnSpc>
                  <a:spcBef>
                    <a:spcPct val="0"/>
                  </a:spcBef>
                </a:pPr>
                <a:endParaRPr/>
              </a:p>
            </p:txBody>
          </p:sp>
        </p:grpSp>
        <p:grpSp>
          <p:nvGrpSpPr>
            <p:cNvPr id="7" name="Group 7"/>
            <p:cNvGrpSpPr/>
            <p:nvPr/>
          </p:nvGrpSpPr>
          <p:grpSpPr>
            <a:xfrm>
              <a:off x="2842546" y="800100"/>
              <a:ext cx="12890501" cy="7289728"/>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chemeClr val="accent4">
                  <a:lumMod val="40000"/>
                  <a:lumOff val="60000"/>
                </a:schemeClr>
              </a:solidFill>
              <a:ln>
                <a:noFill/>
              </a:ln>
            </p:spPr>
            <p:txBody>
              <a:bodyPr/>
              <a:lstStyle/>
              <a:p>
                <a:endParaRPr lang="vi-VN" dirty="0"/>
              </a:p>
            </p:txBody>
          </p:sp>
          <p:sp>
            <p:nvSpPr>
              <p:cNvPr id="9" name="TextBox 9"/>
              <p:cNvSpPr txBox="1"/>
              <p:nvPr/>
            </p:nvSpPr>
            <p:spPr>
              <a:xfrm>
                <a:off x="0" y="-38100"/>
                <a:ext cx="812800" cy="850900"/>
              </a:xfrm>
              <a:prstGeom prst="rect">
                <a:avLst/>
              </a:prstGeom>
            </p:spPr>
            <p:txBody>
              <a:bodyPr lIns="43093" tIns="43093" rIns="43093" bIns="43093" rtlCol="0" anchor="ctr"/>
              <a:lstStyle/>
              <a:p>
                <a:pPr algn="ctr">
                  <a:lnSpc>
                    <a:spcPts val="2660"/>
                  </a:lnSpc>
                  <a:spcBef>
                    <a:spcPct val="0"/>
                  </a:spcBef>
                </a:pPr>
                <a:endParaRPr/>
              </a:p>
            </p:txBody>
          </p:sp>
        </p:grpSp>
        <p:sp>
          <p:nvSpPr>
            <p:cNvPr id="13" name="Freeform 13"/>
            <p:cNvSpPr/>
            <p:nvPr/>
          </p:nvSpPr>
          <p:spPr>
            <a:xfrm rot="1582108">
              <a:off x="1569870" y="6100744"/>
              <a:ext cx="2081881" cy="502254"/>
            </a:xfrm>
            <a:custGeom>
              <a:avLst/>
              <a:gdLst/>
              <a:ahLst/>
              <a:cxnLst/>
              <a:rect l="l" t="t" r="r" b="b"/>
              <a:pathLst>
                <a:path w="2081881" h="502254">
                  <a:moveTo>
                    <a:pt x="0" y="0"/>
                  </a:moveTo>
                  <a:lnTo>
                    <a:pt x="2081881" y="0"/>
                  </a:lnTo>
                  <a:lnTo>
                    <a:pt x="2081881" y="502254"/>
                  </a:lnTo>
                  <a:lnTo>
                    <a:pt x="0" y="502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4" name="Freeform 14"/>
            <p:cNvSpPr/>
            <p:nvPr/>
          </p:nvSpPr>
          <p:spPr>
            <a:xfrm rot="1167597">
              <a:off x="12761704" y="779169"/>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sp>
        <p:nvSpPr>
          <p:cNvPr id="15" name="Freeform 15"/>
          <p:cNvSpPr/>
          <p:nvPr/>
        </p:nvSpPr>
        <p:spPr>
          <a:xfrm flipH="1">
            <a:off x="1181288" y="8885615"/>
            <a:ext cx="1026266" cy="1146665"/>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7"/>
            <a:stretch>
              <a:fillRect/>
            </a:stretch>
          </a:blipFill>
        </p:spPr>
        <p:txBody>
          <a:bodyPr/>
          <a:lstStyle/>
          <a:p>
            <a:endParaRPr lang="vi-VN"/>
          </a:p>
        </p:txBody>
      </p:sp>
      <p:sp>
        <p:nvSpPr>
          <p:cNvPr id="16" name="Freeform 16"/>
          <p:cNvSpPr/>
          <p:nvPr/>
        </p:nvSpPr>
        <p:spPr>
          <a:xfrm>
            <a:off x="11207050" y="8243853"/>
            <a:ext cx="1426704" cy="1547960"/>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8"/>
            <a:stretch>
              <a:fillRect/>
            </a:stretch>
          </a:blipFill>
        </p:spPr>
        <p:txBody>
          <a:bodyPr/>
          <a:lstStyle/>
          <a:p>
            <a:endParaRPr lang="vi-VN"/>
          </a:p>
        </p:txBody>
      </p:sp>
      <p:sp>
        <p:nvSpPr>
          <p:cNvPr id="18" name="Freeform 18"/>
          <p:cNvSpPr/>
          <p:nvPr/>
        </p:nvSpPr>
        <p:spPr>
          <a:xfrm>
            <a:off x="15189255" y="9128995"/>
            <a:ext cx="1902662" cy="734903"/>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9"/>
            <a:stretch>
              <a:fillRect/>
            </a:stretch>
          </a:blipFill>
        </p:spPr>
        <p:txBody>
          <a:bodyPr/>
          <a:lstStyle/>
          <a:p>
            <a:endParaRPr lang="vi-VN"/>
          </a:p>
        </p:txBody>
      </p:sp>
      <p:sp>
        <p:nvSpPr>
          <p:cNvPr id="19" name="Freeform 19"/>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0"/>
            <a:stretch>
              <a:fillRect/>
            </a:stretch>
          </a:blipFill>
        </p:spPr>
        <p:txBody>
          <a:bodyPr/>
          <a:lstStyle/>
          <a:p>
            <a:endParaRPr lang="vi-VN"/>
          </a:p>
        </p:txBody>
      </p:sp>
      <p:sp>
        <p:nvSpPr>
          <p:cNvPr id="20" name="Freeform 20"/>
          <p:cNvSpPr/>
          <p:nvPr/>
        </p:nvSpPr>
        <p:spPr>
          <a:xfrm>
            <a:off x="6723167" y="8512929"/>
            <a:ext cx="1137970" cy="745371"/>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1"/>
            <a:stretch>
              <a:fillRect/>
            </a:stretch>
          </a:blipFill>
        </p:spPr>
        <p:txBody>
          <a:bodyPr/>
          <a:lstStyle/>
          <a:p>
            <a:endParaRPr lang="vi-VN"/>
          </a:p>
        </p:txBody>
      </p:sp>
      <p:sp>
        <p:nvSpPr>
          <p:cNvPr id="21" name="Freeform 21"/>
          <p:cNvSpPr/>
          <p:nvPr/>
        </p:nvSpPr>
        <p:spPr>
          <a:xfrm>
            <a:off x="16695610" y="2790357"/>
            <a:ext cx="1183748" cy="726525"/>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323947" y="3559011"/>
            <a:ext cx="740949" cy="457536"/>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3"/>
            <a:stretch>
              <a:fillRect/>
            </a:stretch>
          </a:blipFill>
        </p:spPr>
        <p:txBody>
          <a:bodyPr/>
          <a:lstStyle/>
          <a:p>
            <a:endParaRPr lang="vi-VN"/>
          </a:p>
        </p:txBody>
      </p:sp>
      <p:sp>
        <p:nvSpPr>
          <p:cNvPr id="24" name="Title 1">
            <a:extLst>
              <a:ext uri="{FF2B5EF4-FFF2-40B4-BE49-F238E27FC236}">
                <a16:creationId xmlns:a16="http://schemas.microsoft.com/office/drawing/2014/main" id="{D74A6A34-BCA7-C632-EDC1-6514B9DE43F8}"/>
              </a:ext>
            </a:extLst>
          </p:cNvPr>
          <p:cNvSpPr txBox="1">
            <a:spLocks/>
          </p:cNvSpPr>
          <p:nvPr/>
        </p:nvSpPr>
        <p:spPr>
          <a:xfrm>
            <a:off x="4270204" y="936717"/>
            <a:ext cx="10515600"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err="1">
                <a:latin typeface="UTM Edwardian" panose="02040603050506020204" pitchFamily="18" charset="0"/>
                <a:ea typeface="Calibri" panose="020F0502020204030204" pitchFamily="34" charset="0"/>
                <a:cs typeface="Calibri" panose="020F0502020204030204" pitchFamily="34" charset="0"/>
              </a:rPr>
              <a:t>Thứ</a:t>
            </a:r>
            <a:r>
              <a:rPr lang="en-US" sz="6000" dirty="0">
                <a:latin typeface="UTM Edwardian" panose="02040603050506020204" pitchFamily="18" charset="0"/>
                <a:ea typeface="Calibri" panose="020F0502020204030204" pitchFamily="34" charset="0"/>
                <a:cs typeface="Calibri" panose="020F0502020204030204" pitchFamily="34" charset="0"/>
              </a:rPr>
              <a:t> …. </a:t>
            </a:r>
            <a:r>
              <a:rPr lang="en-US" sz="6000" dirty="0" err="1">
                <a:latin typeface="UTM Edwardian" panose="02040603050506020204" pitchFamily="18" charset="0"/>
                <a:ea typeface="Calibri" panose="020F0502020204030204" pitchFamily="34" charset="0"/>
                <a:cs typeface="Calibri" panose="020F0502020204030204" pitchFamily="34" charset="0"/>
              </a:rPr>
              <a:t>ngày</a:t>
            </a:r>
            <a:r>
              <a:rPr lang="en-US" sz="6000" dirty="0">
                <a:latin typeface="UTM Edwardian" panose="02040603050506020204" pitchFamily="18" charset="0"/>
                <a:ea typeface="Calibri" panose="020F0502020204030204" pitchFamily="34" charset="0"/>
                <a:cs typeface="Calibri" panose="020F0502020204030204" pitchFamily="34" charset="0"/>
              </a:rPr>
              <a:t> …. </a:t>
            </a:r>
            <a:r>
              <a:rPr lang="en-US" sz="6000" dirty="0" err="1">
                <a:latin typeface="UTM Edwardian" panose="02040603050506020204" pitchFamily="18" charset="0"/>
                <a:ea typeface="Calibri" panose="020F0502020204030204" pitchFamily="34" charset="0"/>
                <a:cs typeface="Calibri" panose="020F0502020204030204" pitchFamily="34" charset="0"/>
              </a:rPr>
              <a:t>tháng</a:t>
            </a:r>
            <a:r>
              <a:rPr lang="en-US" sz="6000" dirty="0">
                <a:latin typeface="UTM Edwardian" panose="02040603050506020204" pitchFamily="18" charset="0"/>
                <a:ea typeface="Calibri" panose="020F0502020204030204" pitchFamily="34" charset="0"/>
                <a:cs typeface="Calibri" panose="020F0502020204030204" pitchFamily="34" charset="0"/>
              </a:rPr>
              <a:t> ….</a:t>
            </a:r>
            <a:r>
              <a:rPr lang="en-US" sz="6000" err="1">
                <a:latin typeface="UTM Edwardian" panose="02040603050506020204" pitchFamily="18" charset="0"/>
                <a:ea typeface="Calibri" panose="020F0502020204030204" pitchFamily="34" charset="0"/>
                <a:cs typeface="Calibri" panose="020F0502020204030204" pitchFamily="34" charset="0"/>
              </a:rPr>
              <a:t>năm</a:t>
            </a:r>
            <a:r>
              <a:rPr lang="en-US" sz="6000">
                <a:latin typeface="UTM Edwardian" panose="02040603050506020204" pitchFamily="18" charset="0"/>
                <a:ea typeface="Calibri" panose="020F0502020204030204" pitchFamily="34" charset="0"/>
                <a:cs typeface="Calibri" panose="020F0502020204030204" pitchFamily="34" charset="0"/>
              </a:rPr>
              <a:t> 2025</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1B982D5-75DC-4913-BC05-181C2ACBC319}"/>
              </a:ext>
            </a:extLst>
          </p:cNvPr>
          <p:cNvPicPr>
            <a:picLocks noChangeAspect="1"/>
          </p:cNvPicPr>
          <p:nvPr/>
        </p:nvPicPr>
        <p:blipFill>
          <a:blip r:embed="rId14"/>
          <a:stretch>
            <a:fillRect/>
          </a:stretch>
        </p:blipFill>
        <p:spPr>
          <a:xfrm>
            <a:off x="13562903" y="1876475"/>
            <a:ext cx="4346553" cy="7640426"/>
          </a:xfrm>
          <a:prstGeom prst="rect">
            <a:avLst/>
          </a:prstGeom>
        </p:spPr>
      </p:pic>
      <p:sp>
        <p:nvSpPr>
          <p:cNvPr id="10" name="Title 1">
            <a:extLst>
              <a:ext uri="{FF2B5EF4-FFF2-40B4-BE49-F238E27FC236}">
                <a16:creationId xmlns:a16="http://schemas.microsoft.com/office/drawing/2014/main" id="{C2DC0206-6F56-AE81-889D-2F72FA0E4BB8}"/>
              </a:ext>
            </a:extLst>
          </p:cNvPr>
          <p:cNvSpPr txBox="1">
            <a:spLocks/>
          </p:cNvSpPr>
          <p:nvPr/>
        </p:nvSpPr>
        <p:spPr>
          <a:xfrm>
            <a:off x="22715950" y="4641899"/>
            <a:ext cx="522088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err="1">
                <a:solidFill>
                  <a:srgbClr val="FF0000"/>
                </a:solidFill>
                <a:latin typeface="UTM Edwardian" panose="02040603050506020204" pitchFamily="18" charset="0"/>
                <a:ea typeface="Calibri" panose="020F0502020204030204" pitchFamily="34" charset="0"/>
                <a:cs typeface="Calibri" panose="020F0502020204030204" pitchFamily="34" charset="0"/>
              </a:rPr>
              <a:t>Bài</a:t>
            </a:r>
            <a:r>
              <a:rPr lang="en-US" sz="6600" b="1" dirty="0">
                <a:solidFill>
                  <a:srgbClr val="FF0000"/>
                </a:solidFill>
                <a:latin typeface="UTM Edwardian" panose="02040603050506020204" pitchFamily="18" charset="0"/>
                <a:ea typeface="Calibri" panose="020F0502020204030204" pitchFamily="34" charset="0"/>
                <a:cs typeface="Calibri" panose="020F0502020204030204" pitchFamily="34" charset="0"/>
              </a:rPr>
              <a:t> 1  - </a:t>
            </a:r>
            <a:r>
              <a:rPr lang="en-US" sz="6600" b="1" dirty="0" err="1">
                <a:solidFill>
                  <a:srgbClr val="FF0000"/>
                </a:solidFill>
                <a:latin typeface="UTM Edwardian" panose="02040603050506020204" pitchFamily="18" charset="0"/>
                <a:ea typeface="Calibri" panose="020F0502020204030204" pitchFamily="34" charset="0"/>
                <a:cs typeface="Calibri" panose="020F0502020204030204" pitchFamily="34" charset="0"/>
              </a:rPr>
              <a:t>Tiết</a:t>
            </a:r>
            <a:r>
              <a:rPr lang="en-US" sz="6600" b="1" dirty="0">
                <a:solidFill>
                  <a:srgbClr val="FF0000"/>
                </a:solidFill>
                <a:latin typeface="UTM Edwardian" panose="02040603050506020204" pitchFamily="18" charset="0"/>
                <a:ea typeface="Calibri" panose="020F0502020204030204" pitchFamily="34" charset="0"/>
                <a:cs typeface="Calibri" panose="020F0502020204030204" pitchFamily="34" charset="0"/>
              </a:rPr>
              <a:t> 4</a:t>
            </a:r>
          </a:p>
        </p:txBody>
      </p:sp>
      <p:sp>
        <p:nvSpPr>
          <p:cNvPr id="11" name="Title 1">
            <a:extLst>
              <a:ext uri="{FF2B5EF4-FFF2-40B4-BE49-F238E27FC236}">
                <a16:creationId xmlns:a16="http://schemas.microsoft.com/office/drawing/2014/main" id="{C54D75EA-2063-43D2-8F73-45B0BB252CD5}"/>
              </a:ext>
            </a:extLst>
          </p:cNvPr>
          <p:cNvSpPr txBox="1">
            <a:spLocks/>
          </p:cNvSpPr>
          <p:nvPr/>
        </p:nvSpPr>
        <p:spPr>
          <a:xfrm>
            <a:off x="19541029" y="3240136"/>
            <a:ext cx="10515600" cy="1171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7000" b="1" dirty="0" err="1">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Chủ</a:t>
            </a:r>
            <a:r>
              <a:rPr lang="en-US" sz="7000" b="1" dirty="0">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 </a:t>
            </a:r>
            <a:r>
              <a:rPr lang="en-US" sz="7000" b="1" dirty="0" err="1">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điểm</a:t>
            </a:r>
            <a:r>
              <a:rPr lang="en-US" sz="7000" b="1">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rPr>
              <a:t>: GIỮ MÃI MÀU XANH</a:t>
            </a:r>
            <a:endParaRPr lang="en-US" sz="7000" b="1" dirty="0">
              <a:solidFill>
                <a:srgbClr val="FFFF00"/>
              </a:solidFill>
              <a:effectLst>
                <a:glow rad="139700">
                  <a:schemeClr val="accent3">
                    <a:satMod val="175000"/>
                    <a:alpha val="40000"/>
                  </a:schemeClr>
                </a:glow>
              </a:effectLst>
              <a:latin typeface="#9Slide07 SVNBeachwood Sans" pitchFamily="2" charset="0"/>
              <a:ea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8D3A2F39-7A9E-92C5-7728-756A7ADC116A}"/>
              </a:ext>
            </a:extLst>
          </p:cNvPr>
          <p:cNvGrpSpPr/>
          <p:nvPr/>
        </p:nvGrpSpPr>
        <p:grpSpPr>
          <a:xfrm>
            <a:off x="19622296" y="6683137"/>
            <a:ext cx="10515600" cy="904488"/>
            <a:chOff x="3185943" y="6005358"/>
            <a:chExt cx="11977857" cy="904488"/>
          </a:xfrm>
        </p:grpSpPr>
        <p:sp>
          <p:nvSpPr>
            <p:cNvPr id="17" name="Title 1">
              <a:extLst>
                <a:ext uri="{FF2B5EF4-FFF2-40B4-BE49-F238E27FC236}">
                  <a16:creationId xmlns:a16="http://schemas.microsoft.com/office/drawing/2014/main" id="{CBEE8879-E783-6557-9ADD-9A97C34CB250}"/>
                </a:ext>
              </a:extLst>
            </p:cNvPr>
            <p:cNvSpPr txBox="1">
              <a:spLocks/>
            </p:cNvSpPr>
            <p:nvPr/>
          </p:nvSpPr>
          <p:spPr>
            <a:xfrm>
              <a:off x="3185943" y="6005358"/>
              <a:ext cx="11905885" cy="85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8000" b="1">
                  <a:solidFill>
                    <a:schemeClr val="bg1"/>
                  </a:solidFill>
                  <a:latin typeface="Coiny" panose="02000903060500060000" pitchFamily="2" charset="0"/>
                  <a:ea typeface="Calibri" panose="020F0502020204030204" pitchFamily="34" charset="0"/>
                  <a:cs typeface="Calibri" panose="020F0502020204030204" pitchFamily="34" charset="0"/>
                </a:rPr>
                <a:t>BÀI VĂN </a:t>
              </a:r>
            </a:p>
            <a:p>
              <a:pPr algn="ctr">
                <a:lnSpc>
                  <a:spcPct val="100000"/>
                </a:lnSpc>
              </a:pPr>
              <a:r>
                <a:rPr lang="vi-VN" sz="8000" b="1">
                  <a:solidFill>
                    <a:schemeClr val="bg1"/>
                  </a:solidFill>
                  <a:latin typeface="Coiny" panose="02000903060500060000" pitchFamily="2" charset="0"/>
                  <a:ea typeface="Calibri" panose="020F0502020204030204" pitchFamily="34" charset="0"/>
                  <a:cs typeface="Calibri" panose="020F0502020204030204" pitchFamily="34" charset="0"/>
                </a:rPr>
                <a:t>TẢ NGƯỜI</a:t>
              </a:r>
              <a:endParaRPr lang="vi-VN" sz="8000" b="1" dirty="0">
                <a:solidFill>
                  <a:schemeClr val="bg1"/>
                </a:solidFill>
                <a:latin typeface="Coiny" panose="02000903060500060000" pitchFamily="2" charset="0"/>
                <a:ea typeface="Calibri" panose="020F0502020204030204" pitchFamily="34" charset="0"/>
                <a:cs typeface="Calibri" panose="020F0502020204030204" pitchFamily="34" charset="0"/>
              </a:endParaRPr>
            </a:p>
          </p:txBody>
        </p:sp>
        <p:sp>
          <p:nvSpPr>
            <p:cNvPr id="23" name="Title 1">
              <a:extLst>
                <a:ext uri="{FF2B5EF4-FFF2-40B4-BE49-F238E27FC236}">
                  <a16:creationId xmlns:a16="http://schemas.microsoft.com/office/drawing/2014/main" id="{F7C6738C-1784-CCF6-0519-7019AD0B78CA}"/>
                </a:ext>
              </a:extLst>
            </p:cNvPr>
            <p:cNvSpPr txBox="1">
              <a:spLocks/>
            </p:cNvSpPr>
            <p:nvPr/>
          </p:nvSpPr>
          <p:spPr>
            <a:xfrm>
              <a:off x="3257915" y="6057900"/>
              <a:ext cx="11905885" cy="85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000" b="1" dirty="0">
                  <a:solidFill>
                    <a:srgbClr val="00B050"/>
                  </a:solidFill>
                  <a:latin typeface="Coiny" panose="02000903060500060000" pitchFamily="2" charset="0"/>
                  <a:ea typeface="Calibri" panose="020F0502020204030204" pitchFamily="34" charset="0"/>
                  <a:cs typeface="Calibri" panose="020F0502020204030204" pitchFamily="34" charset="0"/>
                </a:rPr>
                <a:t>BÀI </a:t>
              </a:r>
              <a:r>
                <a:rPr lang="en-US" sz="8000" b="1">
                  <a:solidFill>
                    <a:srgbClr val="00B050"/>
                  </a:solidFill>
                  <a:latin typeface="Coiny" panose="02000903060500060000" pitchFamily="2" charset="0"/>
                  <a:ea typeface="Calibri" panose="020F0502020204030204" pitchFamily="34" charset="0"/>
                  <a:cs typeface="Calibri" panose="020F0502020204030204" pitchFamily="34" charset="0"/>
                </a:rPr>
                <a:t>VĂN </a:t>
              </a:r>
            </a:p>
            <a:p>
              <a:pPr algn="ctr">
                <a:lnSpc>
                  <a:spcPct val="100000"/>
                </a:lnSpc>
              </a:pPr>
              <a:r>
                <a:rPr lang="en-US" sz="8000" b="1">
                  <a:solidFill>
                    <a:srgbClr val="00B050"/>
                  </a:solidFill>
                  <a:latin typeface="Coiny" panose="02000903060500060000" pitchFamily="2" charset="0"/>
                  <a:ea typeface="Calibri" panose="020F0502020204030204" pitchFamily="34" charset="0"/>
                  <a:cs typeface="Calibri" panose="020F0502020204030204" pitchFamily="34" charset="0"/>
                </a:rPr>
                <a:t>TẢ NGƯỜI</a:t>
              </a:r>
              <a:endParaRPr lang="en-US" sz="8000" b="1" dirty="0">
                <a:solidFill>
                  <a:srgbClr val="00B050"/>
                </a:solidFill>
                <a:latin typeface="Coiny" panose="02000903060500060000" pitchFamily="2" charset="0"/>
                <a:ea typeface="Calibri" panose="020F0502020204030204" pitchFamily="34" charset="0"/>
                <a:cs typeface="Calibri" panose="020F0502020204030204" pitchFamily="34" charset="0"/>
              </a:endParaRPr>
            </a:p>
          </p:txBody>
        </p:sp>
      </p:grpSp>
      <p:pic>
        <p:nvPicPr>
          <p:cNvPr id="32" name="Picture 31">
            <a:extLst>
              <a:ext uri="{FF2B5EF4-FFF2-40B4-BE49-F238E27FC236}">
                <a16:creationId xmlns:a16="http://schemas.microsoft.com/office/drawing/2014/main" id="{B3029ABC-7B97-8E88-22B2-442BF2152918}"/>
              </a:ext>
            </a:extLst>
          </p:cNvPr>
          <p:cNvPicPr>
            <a:picLocks noChangeAspect="1"/>
          </p:cNvPicPr>
          <p:nvPr/>
        </p:nvPicPr>
        <p:blipFill>
          <a:blip r:embed="rId15"/>
          <a:stretch>
            <a:fillRect/>
          </a:stretch>
        </p:blipFill>
        <p:spPr>
          <a:xfrm>
            <a:off x="4333043" y="1741130"/>
            <a:ext cx="10601863" cy="7108552"/>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3" y="213573"/>
            <a:ext cx="17137654" cy="10403206"/>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55BCC71-A3A0-325D-4BAD-7A9774164E04}"/>
              </a:ext>
            </a:extLst>
          </p:cNvPr>
          <p:cNvSpPr txBox="1"/>
          <p:nvPr/>
        </p:nvSpPr>
        <p:spPr>
          <a:xfrm>
            <a:off x="1016930" y="668026"/>
            <a:ext cx="16350084" cy="9571851"/>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Với chị em tôi, bà đẹp đúng như cái tên cụ nội đặt cho: Tuyết Mai. Dáng</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người dong dỏng, làn da trắng nên nhìn bà trẻ hơn so với tuổi bảy mươi.</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Mái tóc bà còn đen và rất dày, luôn được búi gọn sau gáy bằng một chiếc</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trâm hình bông mai trắng. Mắt bà đã có nếp nhăn nhưng ánh nhìn vẫn</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dịu dàng, chan chứa yêu thương.</a:t>
            </a:r>
          </a:p>
          <a:p>
            <a:pPr marL="0" marR="0" lvl="0" indent="0" algn="just"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Những ngày cuối tuần, bà luôn đóng vai “bếp trưởng”. Cả nhà tôi đứng</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xung quanh, tíu tít phụ bà rửa rau, sắp bát,... Đôi tay bà thoăn thoắt, vừa</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nấu vừa chỉ cho mẹ và tôi cách làm thế nào để có nồi nước dùng trong, làm</a:t>
            </a: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sao để tỉa được quả ớt thành bông hoa có năm cánh cong cong.</a:t>
            </a:r>
            <a:endPar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just"/>
            <a:r>
              <a:rPr lang="en-US" sz="4400">
                <a:solidFill>
                  <a:prstClr val="black"/>
                </a:solidFill>
                <a:latin typeface="Arial" panose="020B0604020202020204" pitchFamily="34" charset="0"/>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Tối tối, trước khi đi ngủ, bà thường kể chuyện cho hai chị em tôi nghe. Qua giọng kể ấm áp của bà, thế giới của cô Tấm, bà tiên, ông bụt,... trở nên thật hấp dẫn. </a:t>
            </a:r>
            <a:endPar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46534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2" y="574450"/>
            <a:ext cx="17450431" cy="9537689"/>
          </a:xfrm>
          <a:prstGeom prst="roundRect">
            <a:avLst>
              <a:gd name="adj" fmla="val 141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9FDFF6A5-6639-074D-7028-3210AD2FBFB4}"/>
              </a:ext>
            </a:extLst>
          </p:cNvPr>
          <p:cNvSpPr/>
          <p:nvPr/>
        </p:nvSpPr>
        <p:spPr>
          <a:xfrm>
            <a:off x="1294092" y="1109247"/>
            <a:ext cx="16221179" cy="3956707"/>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6600" b="1" i="1">
                <a:solidFill>
                  <a:srgbClr val="FF0000"/>
                </a:solidFill>
                <a:latin typeface="Calibri"/>
              </a:rPr>
              <a:t>+ Về vóc dáng:</a:t>
            </a:r>
            <a:r>
              <a:rPr lang="vi-VN" sz="6600">
                <a:solidFill>
                  <a:srgbClr val="002060"/>
                </a:solidFill>
                <a:latin typeface="Calibri"/>
              </a:rPr>
              <a:t> dáng người, làn da, mái tóc, đôi mắt </a:t>
            </a:r>
            <a:r>
              <a:rPr lang="vi-VN" sz="6600">
                <a:solidFill>
                  <a:srgbClr val="002060"/>
                </a:solidFill>
                <a:latin typeface="Calibri"/>
                <a:sym typeface="Wingdings" panose="05000000000000000000" pitchFamily="2" charset="2"/>
              </a:rPr>
              <a:t></a:t>
            </a:r>
            <a:r>
              <a:rPr lang="vi-VN" sz="6600">
                <a:solidFill>
                  <a:srgbClr val="002060"/>
                </a:solidFill>
                <a:latin typeface="Calibri"/>
              </a:rPr>
              <a:t> chọn tả những đặc điểm hình dáng tiêu biểu, giúp người đọc hình dung rõ</a:t>
            </a:r>
            <a:r>
              <a:rPr lang="en-US" sz="6600">
                <a:solidFill>
                  <a:srgbClr val="002060"/>
                </a:solidFill>
                <a:latin typeface="Calibri"/>
              </a:rPr>
              <a:t> </a:t>
            </a:r>
            <a:r>
              <a:rPr lang="vi-VN" sz="6600">
                <a:solidFill>
                  <a:srgbClr val="002060"/>
                </a:solidFill>
                <a:latin typeface="Calibri"/>
              </a:rPr>
              <a:t>nét về bà.</a:t>
            </a:r>
          </a:p>
        </p:txBody>
      </p:sp>
      <p:sp>
        <p:nvSpPr>
          <p:cNvPr id="10" name="Rectangle: Rounded Corners 9">
            <a:extLst>
              <a:ext uri="{FF2B5EF4-FFF2-40B4-BE49-F238E27FC236}">
                <a16:creationId xmlns:a16="http://schemas.microsoft.com/office/drawing/2014/main" id="{DBD7E1CB-F5FF-63EC-DAFE-C0EE544FA157}"/>
              </a:ext>
            </a:extLst>
          </p:cNvPr>
          <p:cNvSpPr/>
          <p:nvPr/>
        </p:nvSpPr>
        <p:spPr>
          <a:xfrm>
            <a:off x="1246098" y="5596048"/>
            <a:ext cx="16269173" cy="3956707"/>
          </a:xfrm>
          <a:prstGeom prst="roundRect">
            <a:avLst/>
          </a:prstGeom>
          <a:solidFill>
            <a:srgbClr val="C7EA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6600" b="1" i="1">
                <a:solidFill>
                  <a:srgbClr val="FF0000"/>
                </a:solidFill>
                <a:latin typeface="Calibri"/>
              </a:rPr>
              <a:t>+ Về hoạt động: </a:t>
            </a:r>
            <a:r>
              <a:rPr lang="vi-VN" sz="6600">
                <a:solidFill>
                  <a:srgbClr val="002060"/>
                </a:solidFill>
                <a:latin typeface="Calibri"/>
              </a:rPr>
              <a:t>nấu ăn, kể chuyện cho các cháu </a:t>
            </a:r>
            <a:r>
              <a:rPr lang="vi-VN" sz="6600">
                <a:solidFill>
                  <a:srgbClr val="002060"/>
                </a:solidFill>
                <a:latin typeface="Calibri"/>
                <a:sym typeface="Wingdings" panose="05000000000000000000" pitchFamily="2" charset="2"/>
              </a:rPr>
              <a:t></a:t>
            </a:r>
            <a:r>
              <a:rPr lang="vi-VN" sz="6600">
                <a:solidFill>
                  <a:srgbClr val="002060"/>
                </a:solidFill>
                <a:latin typeface="Calibri"/>
              </a:rPr>
              <a:t> chọn tả những hoạt động quen</a:t>
            </a:r>
            <a:r>
              <a:rPr lang="en-US" sz="6600">
                <a:solidFill>
                  <a:srgbClr val="002060"/>
                </a:solidFill>
                <a:latin typeface="Calibri"/>
              </a:rPr>
              <a:t> </a:t>
            </a:r>
            <a:r>
              <a:rPr lang="vi-VN" sz="6600">
                <a:solidFill>
                  <a:srgbClr val="002060"/>
                </a:solidFill>
                <a:latin typeface="Calibri"/>
              </a:rPr>
              <a:t>thuộc, thể hiện mối quan hệ gắn bó giữa bà và những người trong gia đình.</a:t>
            </a:r>
          </a:p>
        </p:txBody>
      </p:sp>
    </p:spTree>
    <p:extLst>
      <p:ext uri="{BB962C8B-B14F-4D97-AF65-F5344CB8AC3E}">
        <p14:creationId xmlns:p14="http://schemas.microsoft.com/office/powerpoint/2010/main" val="270072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0" name="Group 29"/>
          <p:cNvGrpSpPr/>
          <p:nvPr/>
        </p:nvGrpSpPr>
        <p:grpSpPr>
          <a:xfrm>
            <a:off x="4936382" y="244861"/>
            <a:ext cx="11840018" cy="7064841"/>
            <a:chOff x="3327265" y="128487"/>
            <a:chExt cx="11840018" cy="7064841"/>
          </a:xfrm>
        </p:grpSpPr>
        <p:grpSp>
          <p:nvGrpSpPr>
            <p:cNvPr id="5" name="Group 5"/>
            <p:cNvGrpSpPr/>
            <p:nvPr/>
          </p:nvGrpSpPr>
          <p:grpSpPr>
            <a:xfrm>
              <a:off x="3479665" y="280887"/>
              <a:ext cx="11687618" cy="6912441"/>
              <a:chOff x="0" y="-38100"/>
              <a:chExt cx="3078220" cy="1820561"/>
            </a:xfrm>
          </p:grpSpPr>
          <p:sp>
            <p:nvSpPr>
              <p:cNvPr id="6" name="Freeform 6"/>
              <p:cNvSpPr/>
              <p:nvPr/>
            </p:nvSpPr>
            <p:spPr>
              <a:xfrm>
                <a:off x="14261" y="144537"/>
                <a:ext cx="3063959" cy="1637924"/>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128487"/>
              <a:ext cx="11633471" cy="6736357"/>
              <a:chOff x="0" y="-38100"/>
              <a:chExt cx="3063959" cy="1774185"/>
            </a:xfrm>
          </p:grpSpPr>
          <p:sp>
            <p:nvSpPr>
              <p:cNvPr id="9" name="Freeform 9"/>
              <p:cNvSpPr/>
              <p:nvPr/>
            </p:nvSpPr>
            <p:spPr>
              <a:xfrm>
                <a:off x="0" y="120039"/>
                <a:ext cx="3063959" cy="1616046"/>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3583639" y="1211477"/>
              <a:ext cx="11295046"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8800" b="1" dirty="0">
                  <a:solidFill>
                    <a:srgbClr val="C00000"/>
                  </a:solidFill>
                  <a:latin typeface="UVN Banh Mi" pitchFamily="2" charset="0"/>
                  <a:ea typeface="LNTH-LuoLuoNotangYuanTi 1" pitchFamily="2" charset="-128"/>
                  <a:cs typeface="LNTH-LuoLuoNotangYuanTi 1" pitchFamily="2" charset="-128"/>
                </a:rPr>
                <a:t>Theo em, bài </a:t>
              </a:r>
              <a:r>
                <a:rPr lang="vi-VN" sz="8800" b="1">
                  <a:solidFill>
                    <a:srgbClr val="C00000"/>
                  </a:solidFill>
                  <a:latin typeface="UVN Banh Mi" pitchFamily="2" charset="0"/>
                  <a:ea typeface="LNTH-LuoLuoNotangYuanTi 1" pitchFamily="2" charset="-128"/>
                  <a:cs typeface="LNTH-LuoLuoNotangYuanTi 1" pitchFamily="2" charset="-128"/>
                </a:rPr>
                <a:t>văn </a:t>
              </a:r>
              <a:r>
                <a:rPr lang="en-US" sz="8800" b="1">
                  <a:solidFill>
                    <a:srgbClr val="C00000"/>
                  </a:solidFill>
                  <a:latin typeface="UVN Banh Mi" pitchFamily="2" charset="0"/>
                  <a:ea typeface="LNTH-LuoLuoNotangYuanTi 1" pitchFamily="2" charset="-128"/>
                  <a:cs typeface="LNTH-LuoLuoNotangYuanTi 1" pitchFamily="2" charset="-128"/>
                </a:rPr>
                <a:t>tả người</a:t>
              </a:r>
              <a:r>
                <a:rPr lang="vi-VN" sz="8800" b="1">
                  <a:solidFill>
                    <a:srgbClr val="C00000"/>
                  </a:solidFill>
                  <a:latin typeface="UVN Banh Mi" pitchFamily="2" charset="0"/>
                  <a:ea typeface="LNTH-LuoLuoNotangYuanTi 1" pitchFamily="2" charset="-128"/>
                  <a:cs typeface="LNTH-LuoLuoNotangYuanTi 1" pitchFamily="2" charset="-128"/>
                </a:rPr>
                <a:t> </a:t>
              </a:r>
              <a:r>
                <a:rPr lang="vi-VN" sz="8800" b="1" dirty="0">
                  <a:solidFill>
                    <a:srgbClr val="C00000"/>
                  </a:solidFill>
                  <a:latin typeface="UVN Banh Mi" pitchFamily="2" charset="0"/>
                  <a:ea typeface="LNTH-LuoLuoNotangYuanTi 1" pitchFamily="2" charset="-128"/>
                  <a:cs typeface="LNTH-LuoLuoNotangYuanTi 1" pitchFamily="2" charset="-128"/>
                </a:rPr>
                <a:t>gồm mấy phần? Mỗi phần có nhiệm vụ gì?</a:t>
              </a:r>
            </a:p>
          </p:txBody>
        </p:sp>
      </p:grpSp>
      <p:sp>
        <p:nvSpPr>
          <p:cNvPr id="31" name="Freeform 6">
            <a:extLst>
              <a:ext uri="{FF2B5EF4-FFF2-40B4-BE49-F238E27FC236}">
                <a16:creationId xmlns:a16="http://schemas.microsoft.com/office/drawing/2014/main" id="{81B11650-E2EA-9745-25BD-9EC31581A215}"/>
              </a:ext>
            </a:extLst>
          </p:cNvPr>
          <p:cNvSpPr/>
          <p:nvPr/>
        </p:nvSpPr>
        <p:spPr>
          <a:xfrm>
            <a:off x="-32491" y="2819326"/>
            <a:ext cx="6902577" cy="8229600"/>
          </a:xfrm>
          <a:custGeom>
            <a:avLst/>
            <a:gdLst/>
            <a:ahLst/>
            <a:cxnLst/>
            <a:rect l="l" t="t" r="r" b="b"/>
            <a:pathLst>
              <a:path w="6902577" h="8229600">
                <a:moveTo>
                  <a:pt x="0" y="0"/>
                </a:moveTo>
                <a:lnTo>
                  <a:pt x="6902577" y="0"/>
                </a:lnTo>
                <a:lnTo>
                  <a:pt x="6902577" y="8229600"/>
                </a:lnTo>
                <a:lnTo>
                  <a:pt x="0" y="8229600"/>
                </a:lnTo>
                <a:lnTo>
                  <a:pt x="0" y="0"/>
                </a:lnTo>
                <a:close/>
              </a:path>
            </a:pathLst>
          </a:custGeom>
          <a:blipFill>
            <a:blip r:embed="rId21"/>
            <a:stretch>
              <a:fillRect/>
            </a:stretch>
          </a:blipFill>
        </p:spPr>
        <p:txBody>
          <a:bodyPr/>
          <a:lstStyle/>
          <a:p>
            <a:endParaRPr lang="en-US"/>
          </a:p>
        </p:txBody>
      </p:sp>
    </p:spTree>
    <p:extLst>
      <p:ext uri="{BB962C8B-B14F-4D97-AF65-F5344CB8AC3E}">
        <p14:creationId xmlns:p14="http://schemas.microsoft.com/office/powerpoint/2010/main" val="2154295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rot="-162773" flipH="1">
            <a:off x="-2533157" y="8251322"/>
            <a:ext cx="24395033" cy="9453075"/>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endParaRPr lang="vi-VN"/>
          </a:p>
        </p:txBody>
      </p:sp>
      <p:sp>
        <p:nvSpPr>
          <p:cNvPr id="12" name="Freeform 12"/>
          <p:cNvSpPr/>
          <p:nvPr/>
        </p:nvSpPr>
        <p:spPr>
          <a:xfrm>
            <a:off x="788290" y="3399747"/>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endParaRPr lang="vi-VN"/>
          </a:p>
        </p:txBody>
      </p:sp>
      <p:sp>
        <p:nvSpPr>
          <p:cNvPr id="13" name="Freeform 13"/>
          <p:cNvSpPr/>
          <p:nvPr/>
        </p:nvSpPr>
        <p:spPr>
          <a:xfrm>
            <a:off x="2148187" y="471100"/>
            <a:ext cx="960304" cy="552175"/>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endParaRPr lang="vi-VN"/>
          </a:p>
        </p:txBody>
      </p:sp>
      <p:sp>
        <p:nvSpPr>
          <p:cNvPr id="26"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endParaRPr lang="vi-VN"/>
          </a:p>
        </p:txBody>
      </p:sp>
      <p:sp>
        <p:nvSpPr>
          <p:cNvPr id="27"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endParaRPr lang="vi-VN"/>
          </a:p>
        </p:txBody>
      </p:sp>
      <p:sp>
        <p:nvSpPr>
          <p:cNvPr id="28" name="Freeform 24"/>
          <p:cNvSpPr/>
          <p:nvPr/>
        </p:nvSpPr>
        <p:spPr>
          <a:xfrm rot="189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endParaRPr lang="vi-VN"/>
          </a:p>
        </p:txBody>
      </p:sp>
      <p:sp>
        <p:nvSpPr>
          <p:cNvPr id="29" name="Freeform 26"/>
          <p:cNvSpPr/>
          <p:nvPr/>
        </p:nvSpPr>
        <p:spPr>
          <a:xfrm rot="1082476">
            <a:off x="1824833" y="8224504"/>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endParaRPr lang="vi-VN"/>
          </a:p>
        </p:txBody>
      </p:sp>
      <p:sp>
        <p:nvSpPr>
          <p:cNvPr id="30" name="Freeform 27"/>
          <p:cNvSpPr/>
          <p:nvPr/>
        </p:nvSpPr>
        <p:spPr>
          <a:xfrm rot="1923078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9"/>
            <a:stretch>
              <a:fillRect/>
            </a:stretch>
          </a:blipFill>
        </p:spPr>
        <p:txBody>
          <a:bodyPr/>
          <a:lstStyle/>
          <a:p>
            <a:endParaRPr lang="vi-VN"/>
          </a:p>
        </p:txBody>
      </p:sp>
      <p:sp>
        <p:nvSpPr>
          <p:cNvPr id="31" name="Freeform 26"/>
          <p:cNvSpPr/>
          <p:nvPr/>
        </p:nvSpPr>
        <p:spPr>
          <a:xfrm rot="20711191">
            <a:off x="194091" y="8221080"/>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endParaRPr lang="vi-VN"/>
          </a:p>
        </p:txBody>
      </p:sp>
      <p:grpSp>
        <p:nvGrpSpPr>
          <p:cNvPr id="42" name="Group 41"/>
          <p:cNvGrpSpPr/>
          <p:nvPr/>
        </p:nvGrpSpPr>
        <p:grpSpPr>
          <a:xfrm>
            <a:off x="60657" y="977572"/>
            <a:ext cx="17975296" cy="7754919"/>
            <a:chOff x="60657" y="977572"/>
            <a:chExt cx="17975296" cy="7754919"/>
          </a:xfrm>
        </p:grpSpPr>
        <p:grpSp>
          <p:nvGrpSpPr>
            <p:cNvPr id="17" name="Group 17"/>
            <p:cNvGrpSpPr/>
            <p:nvPr/>
          </p:nvGrpSpPr>
          <p:grpSpPr>
            <a:xfrm>
              <a:off x="704127" y="2282715"/>
              <a:ext cx="17331826" cy="6449776"/>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1"/>
            <p:cNvGrpSpPr/>
            <p:nvPr/>
          </p:nvGrpSpPr>
          <p:grpSpPr>
            <a:xfrm>
              <a:off x="60657" y="977572"/>
              <a:ext cx="17822896" cy="7579887"/>
              <a:chOff x="60657" y="977572"/>
              <a:chExt cx="17822896" cy="7579887"/>
            </a:xfrm>
          </p:grpSpPr>
          <p:grpSp>
            <p:nvGrpSpPr>
              <p:cNvPr id="20" name="Group 20"/>
              <p:cNvGrpSpPr/>
              <p:nvPr/>
            </p:nvGrpSpPr>
            <p:grpSpPr>
              <a:xfrm>
                <a:off x="551727" y="1187903"/>
                <a:ext cx="17331826" cy="7369556"/>
                <a:chOff x="0" y="-130706"/>
                <a:chExt cx="2187652" cy="1022106"/>
              </a:xfrm>
            </p:grpSpPr>
            <p:sp>
              <p:nvSpPr>
                <p:cNvPr id="21" name="Freeform 21"/>
                <p:cNvSpPr/>
                <p:nvPr/>
              </p:nvSpPr>
              <p:spPr>
                <a:xfrm>
                  <a:off x="0" y="-130706"/>
                  <a:ext cx="2187652" cy="1022106"/>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endParaRPr lang="vi-VN"/>
                </a:p>
              </p:txBody>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026" name="Picture 2" descr="https://o.remove.bg/downloads/39dac6db-2b5a-4152-980f-b722c14e825d/image-removebg-preview.png"/>
              <p:cNvPicPr>
                <a:picLocks noChangeAspect="1" noChangeArrowheads="1"/>
              </p:cNvPicPr>
              <p:nvPr/>
            </p:nvPicPr>
            <p:blipFill rotWithShape="1">
              <a:blip r:embed="rId10">
                <a:extLst>
                  <a:ext uri="{28A0092B-C50C-407E-A947-70E740481C1C}">
                    <a14:useLocalDpi xmlns:a14="http://schemas.microsoft.com/office/drawing/2010/main" val="0"/>
                  </a:ext>
                </a:extLst>
              </a:blip>
              <a:srcRect l="17456" t="12144" r="16944" b="19056"/>
              <a:stretch/>
            </p:blipFill>
            <p:spPr bwMode="auto">
              <a:xfrm rot="20491894">
                <a:off x="60657" y="977572"/>
                <a:ext cx="1962014" cy="205772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Title 1">
            <a:extLst>
              <a:ext uri="{FF2B5EF4-FFF2-40B4-BE49-F238E27FC236}">
                <a16:creationId xmlns:a16="http://schemas.microsoft.com/office/drawing/2014/main" id="{966E3720-8B23-639C-C848-57B4BCEFDFE9}"/>
              </a:ext>
            </a:extLst>
          </p:cNvPr>
          <p:cNvSpPr txBox="1">
            <a:spLocks/>
          </p:cNvSpPr>
          <p:nvPr/>
        </p:nvSpPr>
        <p:spPr>
          <a:xfrm>
            <a:off x="1980447" y="1064024"/>
            <a:ext cx="14784463"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dirty="0">
                <a:latin typeface="Calibri" panose="020F0502020204030204" pitchFamily="34" charset="0"/>
                <a:ea typeface="Calibri" panose="020F0502020204030204" pitchFamily="34" charset="0"/>
                <a:cs typeface="Calibri" panose="020F0502020204030204" pitchFamily="34" charset="0"/>
              </a:rPr>
              <a:t>Bài </a:t>
            </a:r>
            <a:r>
              <a:rPr lang="vi-VN" sz="5400">
                <a:latin typeface="Calibri" panose="020F0502020204030204" pitchFamily="34" charset="0"/>
                <a:ea typeface="Calibri" panose="020F0502020204030204" pitchFamily="34" charset="0"/>
                <a:cs typeface="Calibri" panose="020F0502020204030204" pitchFamily="34" charset="0"/>
              </a:rPr>
              <a:t>văn </a:t>
            </a:r>
            <a:r>
              <a:rPr lang="en-US" sz="5400" b="1">
                <a:latin typeface="Calibri" panose="020F0502020204030204" pitchFamily="34" charset="0"/>
                <a:ea typeface="Calibri" panose="020F0502020204030204" pitchFamily="34" charset="0"/>
                <a:cs typeface="Calibri" panose="020F0502020204030204" pitchFamily="34" charset="0"/>
              </a:rPr>
              <a:t>tả người </a:t>
            </a:r>
            <a:r>
              <a:rPr lang="en-US" sz="5400">
                <a:latin typeface="Calibri" panose="020F0502020204030204" pitchFamily="34" charset="0"/>
                <a:ea typeface="Calibri" panose="020F0502020204030204" pitchFamily="34" charset="0"/>
                <a:cs typeface="Calibri" panose="020F0502020204030204" pitchFamily="34" charset="0"/>
              </a:rPr>
              <a:t>th</a:t>
            </a:r>
            <a:r>
              <a:rPr lang="vi-VN" sz="5400" dirty="0" err="1">
                <a:latin typeface="Calibri" panose="020F0502020204030204" pitchFamily="34" charset="0"/>
                <a:ea typeface="Calibri" panose="020F0502020204030204" pitchFamily="34" charset="0"/>
                <a:cs typeface="Calibri" panose="020F0502020204030204" pitchFamily="34" charset="0"/>
              </a:rPr>
              <a:t>uờng</a:t>
            </a:r>
            <a:r>
              <a:rPr lang="vi-VN" sz="5400" dirty="0">
                <a:latin typeface="Calibri" panose="020F0502020204030204" pitchFamily="34" charset="0"/>
                <a:ea typeface="Calibri" panose="020F0502020204030204" pitchFamily="34" charset="0"/>
                <a:cs typeface="Calibri" panose="020F0502020204030204" pitchFamily="34" charset="0"/>
              </a:rPr>
              <a:t> gồm 3 phần:</a:t>
            </a:r>
          </a:p>
        </p:txBody>
      </p:sp>
      <p:sp>
        <p:nvSpPr>
          <p:cNvPr id="38" name="Title 1">
            <a:extLst>
              <a:ext uri="{FF2B5EF4-FFF2-40B4-BE49-F238E27FC236}">
                <a16:creationId xmlns:a16="http://schemas.microsoft.com/office/drawing/2014/main" id="{6F7C2F3D-3916-2E1F-7DAE-799DBF21DF5C}"/>
              </a:ext>
            </a:extLst>
          </p:cNvPr>
          <p:cNvSpPr txBox="1">
            <a:spLocks/>
          </p:cNvSpPr>
          <p:nvPr/>
        </p:nvSpPr>
        <p:spPr>
          <a:xfrm>
            <a:off x="1980447" y="4414163"/>
            <a:ext cx="15062839"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latin typeface="Calibri" panose="020F0502020204030204" pitchFamily="34" charset="0"/>
                <a:ea typeface="Calibri" panose="020F0502020204030204" pitchFamily="34" charset="0"/>
                <a:cs typeface="Calibri" panose="020F0502020204030204" pitchFamily="34" charset="0"/>
              </a:rPr>
              <a:t>2. Thân bài</a:t>
            </a:r>
            <a:r>
              <a:rPr lang="vi-VN" sz="5400" b="1">
                <a:latin typeface="Calibri" panose="020F0502020204030204" pitchFamily="34" charset="0"/>
                <a:ea typeface="Calibri" panose="020F0502020204030204" pitchFamily="34" charset="0"/>
                <a:cs typeface="Calibri" panose="020F0502020204030204" pitchFamily="34" charset="0"/>
              </a:rPr>
              <a:t>: </a:t>
            </a:r>
            <a:r>
              <a:rPr lang="en-US" sz="5400">
                <a:latin typeface="Calibri" panose="020F0502020204030204" pitchFamily="34" charset="0"/>
                <a:ea typeface="Calibri" panose="020F0502020204030204" pitchFamily="34" charset="0"/>
                <a:cs typeface="Calibri" panose="020F0502020204030204" pitchFamily="34" charset="0"/>
              </a:rPr>
              <a:t>– Tả ngoại hình (đặc điểm nổi bật về vóc dáng, trang phục, khuôn mặt, mái tóc, đôi mắt,...).</a:t>
            </a:r>
          </a:p>
          <a:p>
            <a:pPr algn="just">
              <a:lnSpc>
                <a:spcPct val="100000"/>
              </a:lnSpc>
            </a:pPr>
            <a:r>
              <a:rPr lang="en-US" sz="5400">
                <a:latin typeface="Calibri" panose="020F0502020204030204" pitchFamily="34" charset="0"/>
                <a:ea typeface="Calibri" panose="020F0502020204030204" pitchFamily="34" charset="0"/>
                <a:cs typeface="Calibri" panose="020F0502020204030204" pitchFamily="34" charset="0"/>
              </a:rPr>
              <a:t>– Tả hoạt động, tính tình (thông qua lời nói, cử chỉ, thói quen, cách ứng xử,...).</a:t>
            </a:r>
            <a:endParaRPr lang="vi-VN" sz="5400" dirty="0">
              <a:latin typeface="Calibri" panose="020F0502020204030204" pitchFamily="34" charset="0"/>
              <a:ea typeface="Calibri" panose="020F0502020204030204" pitchFamily="34" charset="0"/>
              <a:cs typeface="Calibri" panose="020F0502020204030204" pitchFamily="34" charset="0"/>
            </a:endParaRPr>
          </a:p>
        </p:txBody>
      </p:sp>
      <p:sp>
        <p:nvSpPr>
          <p:cNvPr id="39" name="Title 1">
            <a:extLst>
              <a:ext uri="{FF2B5EF4-FFF2-40B4-BE49-F238E27FC236}">
                <a16:creationId xmlns:a16="http://schemas.microsoft.com/office/drawing/2014/main" id="{6FC588D8-4A21-1F7A-AF31-9281C8266D02}"/>
              </a:ext>
            </a:extLst>
          </p:cNvPr>
          <p:cNvSpPr txBox="1">
            <a:spLocks/>
          </p:cNvSpPr>
          <p:nvPr/>
        </p:nvSpPr>
        <p:spPr>
          <a:xfrm>
            <a:off x="2016754" y="6772317"/>
            <a:ext cx="14839641"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latin typeface="Calibri" panose="020F0502020204030204" pitchFamily="34" charset="0"/>
                <a:ea typeface="Calibri" panose="020F0502020204030204" pitchFamily="34" charset="0"/>
                <a:cs typeface="Calibri" panose="020F0502020204030204" pitchFamily="34" charset="0"/>
              </a:rPr>
              <a:t>3. Kết bài</a:t>
            </a:r>
            <a:r>
              <a:rPr lang="vi-VN" sz="5400" b="1">
                <a:latin typeface="Calibri" panose="020F0502020204030204" pitchFamily="34" charset="0"/>
                <a:ea typeface="Calibri" panose="020F0502020204030204" pitchFamily="34" charset="0"/>
                <a:cs typeface="Calibri" panose="020F0502020204030204" pitchFamily="34" charset="0"/>
              </a:rPr>
              <a:t>:</a:t>
            </a:r>
            <a:r>
              <a:rPr lang="en-US" sz="5400" b="1">
                <a:latin typeface="Calibri" panose="020F0502020204030204" pitchFamily="34" charset="0"/>
                <a:ea typeface="Calibri" panose="020F0502020204030204" pitchFamily="34" charset="0"/>
                <a:cs typeface="Calibri" panose="020F0502020204030204" pitchFamily="34" charset="0"/>
              </a:rPr>
              <a:t> </a:t>
            </a:r>
            <a:r>
              <a:rPr lang="vi-VN" sz="5400">
                <a:latin typeface="Calibri" panose="020F0502020204030204" pitchFamily="34" charset="0"/>
                <a:ea typeface="Calibri" panose="020F0502020204030204" pitchFamily="34" charset="0"/>
                <a:cs typeface="Calibri" panose="020F0502020204030204" pitchFamily="34" charset="0"/>
              </a:rPr>
              <a:t>Nêu cảm nghĩ về người được tả.</a:t>
            </a:r>
            <a:endParaRPr lang="vi-VN" sz="5400" dirty="0">
              <a:latin typeface="Calibri" panose="020F0502020204030204" pitchFamily="34" charset="0"/>
              <a:ea typeface="Calibri" panose="020F0502020204030204" pitchFamily="34" charset="0"/>
              <a:cs typeface="Calibri" panose="020F0502020204030204" pitchFamily="34" charset="0"/>
            </a:endParaRPr>
          </a:p>
        </p:txBody>
      </p:sp>
      <p:sp>
        <p:nvSpPr>
          <p:cNvPr id="40" name="Title 1">
            <a:extLst>
              <a:ext uri="{FF2B5EF4-FFF2-40B4-BE49-F238E27FC236}">
                <a16:creationId xmlns:a16="http://schemas.microsoft.com/office/drawing/2014/main" id="{A110C1F0-6A07-A4F0-538B-1AC6588C1DD1}"/>
              </a:ext>
            </a:extLst>
          </p:cNvPr>
          <p:cNvSpPr txBox="1">
            <a:spLocks/>
          </p:cNvSpPr>
          <p:nvPr/>
        </p:nvSpPr>
        <p:spPr>
          <a:xfrm>
            <a:off x="2040323" y="2170988"/>
            <a:ext cx="14983468"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5400" b="1" dirty="0">
                <a:latin typeface="Calibri" panose="020F0502020204030204" pitchFamily="34" charset="0"/>
                <a:ea typeface="Calibri" panose="020F0502020204030204" pitchFamily="34" charset="0"/>
                <a:cs typeface="Calibri" panose="020F0502020204030204" pitchFamily="34" charset="0"/>
              </a:rPr>
              <a:t>1. Mở bài</a:t>
            </a:r>
            <a:r>
              <a:rPr lang="vi-VN" sz="5400" b="1">
                <a:latin typeface="Calibri" panose="020F0502020204030204" pitchFamily="34" charset="0"/>
                <a:ea typeface="Calibri" panose="020F0502020204030204" pitchFamily="34" charset="0"/>
                <a:cs typeface="Calibri" panose="020F0502020204030204" pitchFamily="34" charset="0"/>
              </a:rPr>
              <a:t>: </a:t>
            </a:r>
            <a:r>
              <a:rPr lang="vi-VN" sz="5400">
                <a:latin typeface="Calibri" panose="020F0502020204030204" pitchFamily="34" charset="0"/>
                <a:ea typeface="Calibri" panose="020F0502020204030204" pitchFamily="34" charset="0"/>
                <a:cs typeface="Calibri" panose="020F0502020204030204" pitchFamily="34" charset="0"/>
              </a:rPr>
              <a:t>Giới thiệu người định tả.</a:t>
            </a:r>
            <a:endParaRPr lang="vi-VN" sz="54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39197A9-8BE4-B95D-8F60-61866EA9832D}"/>
              </a:ext>
            </a:extLst>
          </p:cNvPr>
          <p:cNvPicPr>
            <a:picLocks noChangeAspect="1"/>
          </p:cNvPicPr>
          <p:nvPr/>
        </p:nvPicPr>
        <p:blipFill>
          <a:blip r:embed="rId11"/>
          <a:stretch>
            <a:fillRect/>
          </a:stretch>
        </p:blipFill>
        <p:spPr>
          <a:xfrm>
            <a:off x="4932601" y="-351471"/>
            <a:ext cx="7901101" cy="3078747"/>
          </a:xfrm>
          <a:prstGeom prst="rect">
            <a:avLst/>
          </a:prstGeom>
        </p:spPr>
      </p:pic>
    </p:spTree>
    <p:extLst>
      <p:ext uri="{BB962C8B-B14F-4D97-AF65-F5344CB8AC3E}">
        <p14:creationId xmlns:p14="http://schemas.microsoft.com/office/powerpoint/2010/main" val="214483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5"/>
            <a:stretch>
              <a:fillRect/>
            </a:stretch>
          </a:blipFill>
        </p:spPr>
        <p:txBody>
          <a:bodyPr/>
          <a:lstStyle/>
          <a:p>
            <a:endParaRPr lang="vi-VN"/>
          </a:p>
        </p:txBody>
      </p:sp>
      <p:sp>
        <p:nvSpPr>
          <p:cNvPr id="13" name="Freeform 13"/>
          <p:cNvSpPr/>
          <p:nvPr/>
        </p:nvSpPr>
        <p:spPr>
          <a:xfrm>
            <a:off x="609600"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6"/>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7"/>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8"/>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6"/>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8"/>
            <a:stretch>
              <a:fillRect/>
            </a:stretch>
          </a:blipFill>
        </p:spPr>
        <p:txBody>
          <a:bodyPr/>
          <a:lstStyle/>
          <a:p>
            <a:endParaRPr lang="vi-VN"/>
          </a:p>
        </p:txBody>
      </p:sp>
      <p:grpSp>
        <p:nvGrpSpPr>
          <p:cNvPr id="22" name="Group 21"/>
          <p:cNvGrpSpPr/>
          <p:nvPr/>
        </p:nvGrpSpPr>
        <p:grpSpPr>
          <a:xfrm>
            <a:off x="1025918" y="1755759"/>
            <a:ext cx="15650216" cy="6247081"/>
            <a:chOff x="1025918" y="1755759"/>
            <a:chExt cx="15650216" cy="6247081"/>
          </a:xfrm>
        </p:grpSpPr>
        <p:grpSp>
          <p:nvGrpSpPr>
            <p:cNvPr id="4" name="Group 4"/>
            <p:cNvGrpSpPr/>
            <p:nvPr/>
          </p:nvGrpSpPr>
          <p:grpSpPr>
            <a:xfrm>
              <a:off x="2097549" y="2255357"/>
              <a:ext cx="14239013"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1"/>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2"/>
            <a:stretch>
              <a:fillRect/>
            </a:stretch>
          </a:blipFill>
        </p:spPr>
        <p:txBody>
          <a:bodyPr/>
          <a:lstStyle/>
          <a:p>
            <a:endParaRPr lang="vi-VN"/>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3"/>
            <a:stretch>
              <a:fillRect/>
            </a:stretch>
          </a:blipFill>
        </p:spPr>
        <p:txBody>
          <a:bodyPr/>
          <a:lstStyle/>
          <a:p>
            <a:endParaRPr lang="vi-VN"/>
          </a:p>
        </p:txBody>
      </p:sp>
      <p:sp>
        <p:nvSpPr>
          <p:cNvPr id="24" name="Freeform 3"/>
          <p:cNvSpPr/>
          <p:nvPr/>
        </p:nvSpPr>
        <p:spPr>
          <a:xfrm>
            <a:off x="46007" y="4117720"/>
            <a:ext cx="3274292" cy="5266958"/>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14"/>
            <a:stretch>
              <a:fillRect/>
            </a:stretch>
          </a:blipFill>
        </p:spPr>
        <p:txBody>
          <a:bodyPr/>
          <a:lstStyle/>
          <a:p>
            <a:r>
              <a:rPr lang="vi-VN"/>
              <a:t>z</a:t>
            </a:r>
            <a:endParaRPr lang="en-US" dirty="0"/>
          </a:p>
        </p:txBody>
      </p:sp>
      <p:sp>
        <p:nvSpPr>
          <p:cNvPr id="25" name="Freeform 12"/>
          <p:cNvSpPr/>
          <p:nvPr/>
        </p:nvSpPr>
        <p:spPr>
          <a:xfrm>
            <a:off x="105301" y="7292014"/>
            <a:ext cx="3437871" cy="269872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15"/>
            <a:stretch>
              <a:fillRect/>
            </a:stretch>
          </a:blipFill>
        </p:spPr>
        <p:txBody>
          <a:bodyPr/>
          <a:lstStyle/>
          <a:p>
            <a:endParaRPr lang="vi-VN"/>
          </a:p>
        </p:txBody>
      </p:sp>
      <p:sp>
        <p:nvSpPr>
          <p:cNvPr id="20" name="Rectangle 19"/>
          <p:cNvSpPr/>
          <p:nvPr/>
        </p:nvSpPr>
        <p:spPr>
          <a:xfrm>
            <a:off x="3543172" y="2713255"/>
            <a:ext cx="11582399" cy="4524315"/>
          </a:xfrm>
          <a:prstGeom prst="rect">
            <a:avLst/>
          </a:prstGeom>
        </p:spPr>
        <p:txBody>
          <a:bodyPr wrap="square">
            <a:spAutoFit/>
          </a:bodyPr>
          <a:lstStyle/>
          <a:p>
            <a:pPr algn="ctr"/>
            <a:r>
              <a:rPr lang="vi-VN" sz="9600" b="1">
                <a:solidFill>
                  <a:srgbClr val="00B050"/>
                </a:solidFill>
                <a:latin typeface="UVN Banh Mi" pitchFamily="2" charset="0"/>
                <a:ea typeface="LNTH-LuoLuoNotangYuanTi 1" pitchFamily="2" charset="-128"/>
                <a:cs typeface="LNTH-LuoLuoNotangYuanTi 1" pitchFamily="2" charset="-128"/>
              </a:rPr>
              <a:t>Nhận xét về cách lựa chọn, sử dụng từ ngữ trong bài văn tả người </a:t>
            </a:r>
            <a:endParaRPr lang="vi-VN" sz="9600" b="1" dirty="0">
              <a:solidFill>
                <a:srgbClr val="00B050"/>
              </a:solidFill>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697693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par>
                          <p:cTn id="11" fill="hold">
                            <p:stCondLst>
                              <p:cond delay="1000"/>
                            </p:stCondLst>
                            <p:childTnLst>
                              <p:par>
                                <p:cTn id="12" presetID="26"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80">
                                          <p:stCondLst>
                                            <p:cond delay="0"/>
                                          </p:stCondLst>
                                        </p:cTn>
                                        <p:tgtEl>
                                          <p:spTgt spid="20"/>
                                        </p:tgtEl>
                                      </p:cBhvr>
                                    </p:animEffect>
                                    <p:anim calcmode="lin" valueType="num">
                                      <p:cBhvr>
                                        <p:cTn id="1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0" dur="26">
                                          <p:stCondLst>
                                            <p:cond delay="650"/>
                                          </p:stCondLst>
                                        </p:cTn>
                                        <p:tgtEl>
                                          <p:spTgt spid="20"/>
                                        </p:tgtEl>
                                      </p:cBhvr>
                                      <p:to x="100000" y="60000"/>
                                    </p:animScale>
                                    <p:animScale>
                                      <p:cBhvr>
                                        <p:cTn id="21" dur="166" decel="50000">
                                          <p:stCondLst>
                                            <p:cond delay="676"/>
                                          </p:stCondLst>
                                        </p:cTn>
                                        <p:tgtEl>
                                          <p:spTgt spid="20"/>
                                        </p:tgtEl>
                                      </p:cBhvr>
                                      <p:to x="100000" y="100000"/>
                                    </p:animScale>
                                    <p:animScale>
                                      <p:cBhvr>
                                        <p:cTn id="22" dur="26">
                                          <p:stCondLst>
                                            <p:cond delay="1312"/>
                                          </p:stCondLst>
                                        </p:cTn>
                                        <p:tgtEl>
                                          <p:spTgt spid="20"/>
                                        </p:tgtEl>
                                      </p:cBhvr>
                                      <p:to x="100000" y="80000"/>
                                    </p:animScale>
                                    <p:animScale>
                                      <p:cBhvr>
                                        <p:cTn id="23" dur="166" decel="50000">
                                          <p:stCondLst>
                                            <p:cond delay="1338"/>
                                          </p:stCondLst>
                                        </p:cTn>
                                        <p:tgtEl>
                                          <p:spTgt spid="20"/>
                                        </p:tgtEl>
                                      </p:cBhvr>
                                      <p:to x="100000" y="100000"/>
                                    </p:animScale>
                                    <p:animScale>
                                      <p:cBhvr>
                                        <p:cTn id="24" dur="26">
                                          <p:stCondLst>
                                            <p:cond delay="1642"/>
                                          </p:stCondLst>
                                        </p:cTn>
                                        <p:tgtEl>
                                          <p:spTgt spid="20"/>
                                        </p:tgtEl>
                                      </p:cBhvr>
                                      <p:to x="100000" y="90000"/>
                                    </p:animScale>
                                    <p:animScale>
                                      <p:cBhvr>
                                        <p:cTn id="25" dur="166" decel="50000">
                                          <p:stCondLst>
                                            <p:cond delay="1668"/>
                                          </p:stCondLst>
                                        </p:cTn>
                                        <p:tgtEl>
                                          <p:spTgt spid="20"/>
                                        </p:tgtEl>
                                      </p:cBhvr>
                                      <p:to x="100000" y="100000"/>
                                    </p:animScale>
                                    <p:animScale>
                                      <p:cBhvr>
                                        <p:cTn id="26" dur="26">
                                          <p:stCondLst>
                                            <p:cond delay="1808"/>
                                          </p:stCondLst>
                                        </p:cTn>
                                        <p:tgtEl>
                                          <p:spTgt spid="20"/>
                                        </p:tgtEl>
                                      </p:cBhvr>
                                      <p:to x="100000" y="95000"/>
                                    </p:animScale>
                                    <p:animScale>
                                      <p:cBhvr>
                                        <p:cTn id="27" dur="166" decel="50000">
                                          <p:stCondLst>
                                            <p:cond delay="1834"/>
                                          </p:stCondLst>
                                        </p:cTn>
                                        <p:tgtEl>
                                          <p:spTgt spid="20"/>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endParaRPr lang="vi-VN"/>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5"/>
            <a:stretch>
              <a:fillRect/>
            </a:stretch>
          </a:blipFill>
        </p:spPr>
        <p:txBody>
          <a:bodyPr/>
          <a:lstStyle/>
          <a:p>
            <a:endParaRPr lang="vi-VN"/>
          </a:p>
        </p:txBody>
      </p:sp>
      <p:grpSp>
        <p:nvGrpSpPr>
          <p:cNvPr id="3" name="Group 2"/>
          <p:cNvGrpSpPr/>
          <p:nvPr/>
        </p:nvGrpSpPr>
        <p:grpSpPr>
          <a:xfrm>
            <a:off x="521273" y="1190962"/>
            <a:ext cx="17484226" cy="7212805"/>
            <a:chOff x="521273" y="665785"/>
            <a:chExt cx="17484226" cy="7737983"/>
          </a:xfrm>
        </p:grpSpPr>
        <p:grpSp>
          <p:nvGrpSpPr>
            <p:cNvPr id="30" name="Group 17"/>
            <p:cNvGrpSpPr/>
            <p:nvPr/>
          </p:nvGrpSpPr>
          <p:grpSpPr>
            <a:xfrm>
              <a:off x="673673" y="814186"/>
              <a:ext cx="17331826" cy="7589582"/>
              <a:chOff x="0" y="0"/>
              <a:chExt cx="2187652" cy="894539"/>
            </a:xfrm>
          </p:grpSpPr>
          <p:sp>
            <p:nvSpPr>
              <p:cNvPr id="31"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vi-VN"/>
              </a:p>
            </p:txBody>
          </p:sp>
          <p:sp>
            <p:nvSpPr>
              <p:cNvPr id="33"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5" name="Group 20"/>
            <p:cNvGrpSpPr/>
            <p:nvPr/>
          </p:nvGrpSpPr>
          <p:grpSpPr>
            <a:xfrm>
              <a:off x="521273" y="665785"/>
              <a:ext cx="17331826" cy="7562950"/>
              <a:chOff x="0" y="0"/>
              <a:chExt cx="2187652" cy="891400"/>
            </a:xfrm>
          </p:grpSpPr>
          <p:sp>
            <p:nvSpPr>
              <p:cNvPr id="36" name="Freeform 21"/>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endParaRPr lang="vi-VN"/>
              </a:p>
            </p:txBody>
          </p:sp>
          <p:sp>
            <p:nvSpPr>
              <p:cNvPr id="37"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grpSp>
        <p:nvGrpSpPr>
          <p:cNvPr id="34" name="Group 33"/>
          <p:cNvGrpSpPr/>
          <p:nvPr/>
        </p:nvGrpSpPr>
        <p:grpSpPr>
          <a:xfrm>
            <a:off x="560910" y="180302"/>
            <a:ext cx="13806650" cy="1500021"/>
            <a:chOff x="2775383" y="941136"/>
            <a:chExt cx="9629258" cy="1425350"/>
          </a:xfrm>
        </p:grpSpPr>
        <p:sp>
          <p:nvSpPr>
            <p:cNvPr id="39" name="Rounded Rectangle 38"/>
            <p:cNvSpPr/>
            <p:nvPr/>
          </p:nvSpPr>
          <p:spPr>
            <a:xfrm>
              <a:off x="2775383" y="941136"/>
              <a:ext cx="8595086" cy="84876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029944" y="991945"/>
              <a:ext cx="9374697" cy="1374541"/>
            </a:xfrm>
            <a:prstGeom prst="rect">
              <a:avLst/>
            </a:prstGeom>
          </p:spPr>
          <p:txBody>
            <a:bodyPr wrap="square">
              <a:spAutoFit/>
            </a:bodyPr>
            <a:lstStyle/>
            <a:p>
              <a:pPr algn="just">
                <a:lnSpc>
                  <a:spcPct val="100000"/>
                </a:lnSpc>
              </a:pPr>
              <a:r>
                <a:rPr lang="vi-VN" sz="4400" b="1">
                  <a:solidFill>
                    <a:srgbClr val="FF0000"/>
                  </a:solidFill>
                  <a:latin typeface="Calibri" panose="020F0502020204030204" pitchFamily="34" charset="0"/>
                  <a:ea typeface="Calibri" panose="020F0502020204030204" pitchFamily="34" charset="0"/>
                  <a:cs typeface="Calibri" panose="020F0502020204030204" pitchFamily="34" charset="0"/>
                </a:rPr>
                <a:t>2. Tìm trong phần thân bài của bài văn “Bà nội”:</a:t>
              </a:r>
              <a:endPar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42C63711-8D98-8F2A-738B-21B40F8EF43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3505" y="1672366"/>
            <a:ext cx="12592371" cy="4033431"/>
          </a:xfrm>
          <a:prstGeom prst="rect">
            <a:avLst/>
          </a:prstGeom>
        </p:spPr>
      </p:pic>
      <p:pic>
        <p:nvPicPr>
          <p:cNvPr id="10" name="Picture 9">
            <a:extLst>
              <a:ext uri="{FF2B5EF4-FFF2-40B4-BE49-F238E27FC236}">
                <a16:creationId xmlns:a16="http://schemas.microsoft.com/office/drawing/2014/main" id="{6D4A3CDB-FE10-58B8-D561-6AEE35FD72B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12584" y="4403430"/>
            <a:ext cx="7543296" cy="3119641"/>
          </a:xfrm>
          <a:prstGeom prst="rect">
            <a:avLst/>
          </a:prstGeom>
        </p:spPr>
      </p:pic>
    </p:spTree>
    <p:extLst>
      <p:ext uri="{BB962C8B-B14F-4D97-AF65-F5344CB8AC3E}">
        <p14:creationId xmlns:p14="http://schemas.microsoft.com/office/powerpoint/2010/main" val="2201107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0" name="Group 29"/>
          <p:cNvGrpSpPr/>
          <p:nvPr/>
        </p:nvGrpSpPr>
        <p:grpSpPr>
          <a:xfrm>
            <a:off x="3327265" y="273148"/>
            <a:ext cx="11785871" cy="5486750"/>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4097222" y="705123"/>
              <a:ext cx="10063497"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3800" b="1" i="0" u="none" strike="noStrike" kern="1200" cap="none" spc="0" normalizeH="0" baseline="0" noProof="0">
                  <a:ln>
                    <a:noFill/>
                  </a:ln>
                  <a:solidFill>
                    <a:srgbClr val="C00000"/>
                  </a:solidFill>
                  <a:effectLst/>
                  <a:uLnTx/>
                  <a:uFillTx/>
                  <a:latin typeface="UVN Banh Mi" pitchFamily="2" charset="0"/>
                  <a:ea typeface="LNTH-LuoLuoNotangYuanTi 1" pitchFamily="2" charset="-128"/>
                  <a:cs typeface="LNTH-LuoLuoNotangYuanTi 1" pitchFamily="2" charset="-128"/>
                </a:rPr>
                <a:t>Thảo luận nhóm</a:t>
              </a:r>
              <a:endParaRPr kumimoji="0" lang="en-US" sz="13800" b="1" i="0" u="none" strike="noStrike" kern="1200" cap="none" spc="0" normalizeH="0" baseline="0" noProof="0" dirty="0" err="1">
                <a:ln>
                  <a:noFill/>
                </a:ln>
                <a:solidFill>
                  <a:srgbClr val="C00000"/>
                </a:solidFill>
                <a:effectLst/>
                <a:uLnTx/>
                <a:uFillTx/>
                <a:latin typeface="UVN Banh Mi" pitchFamily="2" charset="0"/>
                <a:ea typeface="LNTH-LuoLuoNotangYuanTi 1" pitchFamily="2" charset="-128"/>
                <a:cs typeface="LNTH-LuoLuoNotangYuanTi 1" pitchFamily="2" charset="-128"/>
              </a:endParaRPr>
            </a:p>
          </p:txBody>
        </p:sp>
      </p:grpSp>
      <p:sp>
        <p:nvSpPr>
          <p:cNvPr id="34" name="Freeform 6"/>
          <p:cNvSpPr/>
          <p:nvPr/>
        </p:nvSpPr>
        <p:spPr>
          <a:xfrm>
            <a:off x="5162322" y="6182099"/>
            <a:ext cx="7315200" cy="3750703"/>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395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54" y="-2064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10" name="Freeform 10"/>
          <p:cNvSpPr/>
          <p:nvPr/>
        </p:nvSpPr>
        <p:spPr>
          <a:xfrm>
            <a:off x="246832"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46832"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txBody>
          <a:bodyPr/>
          <a:lstStyle/>
          <a:p>
            <a:endParaRPr lang="vi-VN"/>
          </a:p>
        </p:txBody>
      </p:sp>
      <p:sp>
        <p:nvSpPr>
          <p:cNvPr id="13" name="Freeform 13"/>
          <p:cNvSpPr/>
          <p:nvPr/>
        </p:nvSpPr>
        <p:spPr>
          <a:xfrm>
            <a:off x="60676"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txBody>
          <a:bodyPr/>
          <a:lstStyle/>
          <a:p>
            <a:endParaRPr lang="vi-VN"/>
          </a:p>
        </p:txBody>
      </p:sp>
      <p:grpSp>
        <p:nvGrpSpPr>
          <p:cNvPr id="59" name="Group 58"/>
          <p:cNvGrpSpPr/>
          <p:nvPr/>
        </p:nvGrpSpPr>
        <p:grpSpPr>
          <a:xfrm>
            <a:off x="858006" y="232053"/>
            <a:ext cx="15715197" cy="2518708"/>
            <a:chOff x="858006" y="232053"/>
            <a:chExt cx="15715197" cy="2518708"/>
          </a:xfrm>
        </p:grpSpPr>
        <p:grpSp>
          <p:nvGrpSpPr>
            <p:cNvPr id="20" name="Group 19"/>
            <p:cNvGrpSpPr/>
            <p:nvPr/>
          </p:nvGrpSpPr>
          <p:grpSpPr>
            <a:xfrm>
              <a:off x="1994618" y="310706"/>
              <a:ext cx="14578585" cy="2440055"/>
              <a:chOff x="2097549" y="2102957"/>
              <a:chExt cx="14578585" cy="2440055"/>
            </a:xfrm>
          </p:grpSpPr>
          <p:grpSp>
            <p:nvGrpSpPr>
              <p:cNvPr id="4" name="Group 4"/>
              <p:cNvGrpSpPr/>
              <p:nvPr/>
            </p:nvGrpSpPr>
            <p:grpSpPr>
              <a:xfrm>
                <a:off x="2097549" y="2255358"/>
                <a:ext cx="14239013" cy="2287654"/>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2286631"/>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8" name="Freeform 18"/>
            <p:cNvSpPr/>
            <p:nvPr/>
          </p:nvSpPr>
          <p:spPr>
            <a:xfrm rot="9807132">
              <a:off x="858006" y="232053"/>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txBody>
          <a:bodyPr/>
          <a:lstStyle/>
          <a:p>
            <a:endParaRPr lang="vi-VN"/>
          </a:p>
        </p:txBody>
      </p:sp>
      <p:sp>
        <p:nvSpPr>
          <p:cNvPr id="23" name="Freeform 23"/>
          <p:cNvSpPr/>
          <p:nvPr/>
        </p:nvSpPr>
        <p:spPr>
          <a:xfrm>
            <a:off x="16035299" y="-12647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9" name="Title 1">
            <a:extLst>
              <a:ext uri="{FF2B5EF4-FFF2-40B4-BE49-F238E27FC236}">
                <a16:creationId xmlns:a16="http://schemas.microsoft.com/office/drawing/2014/main" id="{46807B1A-5024-DD8F-CE28-6AE3A7E12E6B}"/>
              </a:ext>
            </a:extLst>
          </p:cNvPr>
          <p:cNvSpPr txBox="1">
            <a:spLocks/>
          </p:cNvSpPr>
          <p:nvPr/>
        </p:nvSpPr>
        <p:spPr>
          <a:xfrm>
            <a:off x="2390384" y="471334"/>
            <a:ext cx="13507232"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3800" b="1" dirty="0">
                <a:solidFill>
                  <a:schemeClr val="accent6">
                    <a:lumMod val="75000"/>
                  </a:schemeClr>
                </a:solidFill>
                <a:latin typeface="UVN Banh Mi" pitchFamily="2" charset="0"/>
                <a:ea typeface="LNTH-LuoLuoNotangYuanTi 1" pitchFamily="2" charset="-128"/>
                <a:cs typeface="LNTH-LuoLuoNotangYuanTi 1" pitchFamily="2" charset="-128"/>
              </a:rPr>
              <a:t>Trình bày trước lớp</a:t>
            </a:r>
          </a:p>
        </p:txBody>
      </p:sp>
      <p:grpSp>
        <p:nvGrpSpPr>
          <p:cNvPr id="60" name="Group 59"/>
          <p:cNvGrpSpPr/>
          <p:nvPr/>
        </p:nvGrpSpPr>
        <p:grpSpPr>
          <a:xfrm>
            <a:off x="1817581" y="3550865"/>
            <a:ext cx="7265778" cy="3295717"/>
            <a:chOff x="1817581" y="3550865"/>
            <a:chExt cx="7265778" cy="3295717"/>
          </a:xfrm>
        </p:grpSpPr>
        <p:grpSp>
          <p:nvGrpSpPr>
            <p:cNvPr id="41" name="Group 40"/>
            <p:cNvGrpSpPr/>
            <p:nvPr/>
          </p:nvGrpSpPr>
          <p:grpSpPr>
            <a:xfrm>
              <a:off x="1817581" y="3550865"/>
              <a:ext cx="7265778" cy="3295717"/>
              <a:chOff x="1817581" y="3550865"/>
              <a:chExt cx="7265778" cy="3295717"/>
            </a:xfrm>
          </p:grpSpPr>
          <p:sp>
            <p:nvSpPr>
              <p:cNvPr id="37" name="Freeform 10"/>
              <p:cNvSpPr/>
              <p:nvPr/>
            </p:nvSpPr>
            <p:spPr>
              <a:xfrm>
                <a:off x="3286140"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1">
                      <a:tint val="45000"/>
                      <a:satMod val="400000"/>
                    </a:schemeClr>
                  </a:duotone>
                  <a:extLst>
                    <a:ext uri="{96DAC541-7B7A-43D3-8B79-37D633B846F1}">
                      <asvg:svgBlip xmlns:asvg="http://schemas.microsoft.com/office/drawing/2016/SVG/main" r:embed="rId16"/>
                    </a:ext>
                  </a:extLst>
                </a:blip>
                <a:srcRect/>
                <a:stretch>
                  <a:fillRect l="-62802" t="2" r="2" b="-88719"/>
                </a:stretch>
              </a:blipFill>
            </p:spPr>
            <p:txBody>
              <a:bodyPr/>
              <a:lstStyle/>
              <a:p>
                <a:endParaRPr lang="vi-VN"/>
              </a:p>
            </p:txBody>
          </p:sp>
          <p:sp>
            <p:nvSpPr>
              <p:cNvPr id="38" name="Freeform 23"/>
              <p:cNvSpPr/>
              <p:nvPr/>
            </p:nvSpPr>
            <p:spPr>
              <a:xfrm>
                <a:off x="1817581"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2" name="Oval 21"/>
              <p:cNvSpPr/>
              <p:nvPr/>
            </p:nvSpPr>
            <p:spPr>
              <a:xfrm>
                <a:off x="2375977"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17">
              <a:extLst>
                <a:ext uri="{28A0092B-C50C-407E-A947-70E740481C1C}">
                  <a14:useLocalDpi xmlns:a14="http://schemas.microsoft.com/office/drawing/2010/main" val="0"/>
                </a:ext>
              </a:extLst>
            </a:blip>
            <a:srcRect l="75125" t="49381" b="34185"/>
            <a:stretch/>
          </p:blipFill>
          <p:spPr>
            <a:xfrm>
              <a:off x="2409544" y="4975413"/>
              <a:ext cx="1818044" cy="1201092"/>
            </a:xfrm>
            <a:prstGeom prst="rect">
              <a:avLst/>
            </a:prstGeom>
          </p:spPr>
        </p:pic>
        <p:sp>
          <p:nvSpPr>
            <p:cNvPr id="57" name="Title 1">
              <a:extLst>
                <a:ext uri="{FF2B5EF4-FFF2-40B4-BE49-F238E27FC236}">
                  <a16:creationId xmlns:a16="http://schemas.microsoft.com/office/drawing/2014/main" id="{52202437-AA90-4383-2605-81C2C8B814C2}"/>
                </a:ext>
              </a:extLst>
            </p:cNvPr>
            <p:cNvSpPr txBox="1">
              <a:spLocks/>
            </p:cNvSpPr>
            <p:nvPr/>
          </p:nvSpPr>
          <p:spPr>
            <a:xfrm>
              <a:off x="4535824"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Mắt</a:t>
              </a: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dõi</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1" name="Group 60"/>
          <p:cNvGrpSpPr/>
          <p:nvPr/>
        </p:nvGrpSpPr>
        <p:grpSpPr>
          <a:xfrm>
            <a:off x="9506187" y="3550865"/>
            <a:ext cx="7265778" cy="3295717"/>
            <a:chOff x="9506187" y="3550865"/>
            <a:chExt cx="7265778" cy="3295717"/>
          </a:xfrm>
        </p:grpSpPr>
        <p:grpSp>
          <p:nvGrpSpPr>
            <p:cNvPr id="46" name="Group 45"/>
            <p:cNvGrpSpPr/>
            <p:nvPr/>
          </p:nvGrpSpPr>
          <p:grpSpPr>
            <a:xfrm>
              <a:off x="9506187" y="3550865"/>
              <a:ext cx="7265778" cy="3295717"/>
              <a:chOff x="9506187" y="3550865"/>
              <a:chExt cx="7265778" cy="3295717"/>
            </a:xfrm>
          </p:grpSpPr>
          <p:sp>
            <p:nvSpPr>
              <p:cNvPr id="43" name="Freeform 10"/>
              <p:cNvSpPr/>
              <p:nvPr/>
            </p:nvSpPr>
            <p:spPr>
              <a:xfrm>
                <a:off x="10974746"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3">
                      <a:tint val="45000"/>
                      <a:satMod val="400000"/>
                    </a:schemeClr>
                  </a:duotone>
                  <a:extLst>
                    <a:ext uri="{96DAC541-7B7A-43D3-8B79-37D633B846F1}">
                      <asvg:svgBlip xmlns:asvg="http://schemas.microsoft.com/office/drawing/2016/SVG/main" r:embed="rId16"/>
                    </a:ext>
                  </a:extLst>
                </a:blip>
                <a:srcRect/>
                <a:stretch>
                  <a:fillRect l="-62802" t="2" r="2" b="-88719"/>
                </a:stretch>
              </a:blipFill>
            </p:spPr>
            <p:txBody>
              <a:bodyPr/>
              <a:lstStyle/>
              <a:p>
                <a:endParaRPr lang="vi-VN"/>
              </a:p>
            </p:txBody>
          </p:sp>
          <p:sp>
            <p:nvSpPr>
              <p:cNvPr id="44" name="Freeform 23"/>
              <p:cNvSpPr/>
              <p:nvPr/>
            </p:nvSpPr>
            <p:spPr>
              <a:xfrm>
                <a:off x="9506187"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45" name="Oval 44"/>
              <p:cNvSpPr/>
              <p:nvPr/>
            </p:nvSpPr>
            <p:spPr>
              <a:xfrm>
                <a:off x="10064583"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58305" y="4842403"/>
              <a:ext cx="1466712" cy="1466712"/>
            </a:xfrm>
            <a:prstGeom prst="rect">
              <a:avLst/>
            </a:prstGeom>
          </p:spPr>
        </p:pic>
        <p:sp>
          <p:nvSpPr>
            <p:cNvPr id="58" name="Title 1">
              <a:extLst>
                <a:ext uri="{FF2B5EF4-FFF2-40B4-BE49-F238E27FC236}">
                  <a16:creationId xmlns:a16="http://schemas.microsoft.com/office/drawing/2014/main" id="{D0F0A77C-997D-6D0E-454A-0CBC037EAF36}"/>
                </a:ext>
              </a:extLst>
            </p:cNvPr>
            <p:cNvSpPr txBox="1">
              <a:spLocks/>
            </p:cNvSpPr>
            <p:nvPr/>
          </p:nvSpPr>
          <p:spPr>
            <a:xfrm>
              <a:off x="12378728"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Tai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nghe</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09064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down)">
                                      <p:cBhvr>
                                        <p:cTn id="19" dur="580">
                                          <p:stCondLst>
                                            <p:cond delay="0"/>
                                          </p:stCondLst>
                                        </p:cTn>
                                        <p:tgtEl>
                                          <p:spTgt spid="60"/>
                                        </p:tgtEl>
                                      </p:cBhvr>
                                    </p:animEffect>
                                    <p:anim calcmode="lin" valueType="num">
                                      <p:cBhvr>
                                        <p:cTn id="2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25" dur="26">
                                          <p:stCondLst>
                                            <p:cond delay="650"/>
                                          </p:stCondLst>
                                        </p:cTn>
                                        <p:tgtEl>
                                          <p:spTgt spid="60"/>
                                        </p:tgtEl>
                                      </p:cBhvr>
                                      <p:to x="100000" y="60000"/>
                                    </p:animScale>
                                    <p:animScale>
                                      <p:cBhvr>
                                        <p:cTn id="26" dur="166" decel="50000">
                                          <p:stCondLst>
                                            <p:cond delay="676"/>
                                          </p:stCondLst>
                                        </p:cTn>
                                        <p:tgtEl>
                                          <p:spTgt spid="60"/>
                                        </p:tgtEl>
                                      </p:cBhvr>
                                      <p:to x="100000" y="100000"/>
                                    </p:animScale>
                                    <p:animScale>
                                      <p:cBhvr>
                                        <p:cTn id="27" dur="26">
                                          <p:stCondLst>
                                            <p:cond delay="1312"/>
                                          </p:stCondLst>
                                        </p:cTn>
                                        <p:tgtEl>
                                          <p:spTgt spid="60"/>
                                        </p:tgtEl>
                                      </p:cBhvr>
                                      <p:to x="100000" y="80000"/>
                                    </p:animScale>
                                    <p:animScale>
                                      <p:cBhvr>
                                        <p:cTn id="28" dur="166" decel="50000">
                                          <p:stCondLst>
                                            <p:cond delay="1338"/>
                                          </p:stCondLst>
                                        </p:cTn>
                                        <p:tgtEl>
                                          <p:spTgt spid="60"/>
                                        </p:tgtEl>
                                      </p:cBhvr>
                                      <p:to x="100000" y="100000"/>
                                    </p:animScale>
                                    <p:animScale>
                                      <p:cBhvr>
                                        <p:cTn id="29" dur="26">
                                          <p:stCondLst>
                                            <p:cond delay="1642"/>
                                          </p:stCondLst>
                                        </p:cTn>
                                        <p:tgtEl>
                                          <p:spTgt spid="60"/>
                                        </p:tgtEl>
                                      </p:cBhvr>
                                      <p:to x="100000" y="90000"/>
                                    </p:animScale>
                                    <p:animScale>
                                      <p:cBhvr>
                                        <p:cTn id="30" dur="166" decel="50000">
                                          <p:stCondLst>
                                            <p:cond delay="1668"/>
                                          </p:stCondLst>
                                        </p:cTn>
                                        <p:tgtEl>
                                          <p:spTgt spid="60"/>
                                        </p:tgtEl>
                                      </p:cBhvr>
                                      <p:to x="100000" y="100000"/>
                                    </p:animScale>
                                    <p:animScale>
                                      <p:cBhvr>
                                        <p:cTn id="31" dur="26">
                                          <p:stCondLst>
                                            <p:cond delay="1808"/>
                                          </p:stCondLst>
                                        </p:cTn>
                                        <p:tgtEl>
                                          <p:spTgt spid="60"/>
                                        </p:tgtEl>
                                      </p:cBhvr>
                                      <p:to x="100000" y="95000"/>
                                    </p:animScale>
                                    <p:animScale>
                                      <p:cBhvr>
                                        <p:cTn id="32" dur="166" decel="50000">
                                          <p:stCondLst>
                                            <p:cond delay="1834"/>
                                          </p:stCondLst>
                                        </p:cTn>
                                        <p:tgtEl>
                                          <p:spTgt spid="60"/>
                                        </p:tgtEl>
                                      </p:cBhvr>
                                      <p:to x="100000" y="100000"/>
                                    </p:animScale>
                                  </p:childTnLst>
                                </p:cTn>
                              </p:par>
                            </p:childTnLst>
                          </p:cTn>
                        </p:par>
                        <p:par>
                          <p:cTn id="33" fill="hold">
                            <p:stCondLst>
                              <p:cond delay="2000"/>
                            </p:stCondLst>
                            <p:childTnLst>
                              <p:par>
                                <p:cTn id="34" presetID="32" presetClass="emph" presetSubtype="0" fill="hold" nodeType="afterEffect">
                                  <p:stCondLst>
                                    <p:cond delay="0"/>
                                  </p:stCondLst>
                                  <p:childTnLst>
                                    <p:animRot by="120000">
                                      <p:cBhvr>
                                        <p:cTn id="35" dur="100" fill="hold">
                                          <p:stCondLst>
                                            <p:cond delay="0"/>
                                          </p:stCondLst>
                                        </p:cTn>
                                        <p:tgtEl>
                                          <p:spTgt spid="60"/>
                                        </p:tgtEl>
                                        <p:attrNameLst>
                                          <p:attrName>r</p:attrName>
                                        </p:attrNameLst>
                                      </p:cBhvr>
                                    </p:animRot>
                                    <p:animRot by="-240000">
                                      <p:cBhvr>
                                        <p:cTn id="36" dur="200" fill="hold">
                                          <p:stCondLst>
                                            <p:cond delay="200"/>
                                          </p:stCondLst>
                                        </p:cTn>
                                        <p:tgtEl>
                                          <p:spTgt spid="60"/>
                                        </p:tgtEl>
                                        <p:attrNameLst>
                                          <p:attrName>r</p:attrName>
                                        </p:attrNameLst>
                                      </p:cBhvr>
                                    </p:animRot>
                                    <p:animRot by="240000">
                                      <p:cBhvr>
                                        <p:cTn id="37" dur="200" fill="hold">
                                          <p:stCondLst>
                                            <p:cond delay="400"/>
                                          </p:stCondLst>
                                        </p:cTn>
                                        <p:tgtEl>
                                          <p:spTgt spid="60"/>
                                        </p:tgtEl>
                                        <p:attrNameLst>
                                          <p:attrName>r</p:attrName>
                                        </p:attrNameLst>
                                      </p:cBhvr>
                                    </p:animRot>
                                    <p:animRot by="-240000">
                                      <p:cBhvr>
                                        <p:cTn id="38" dur="200" fill="hold">
                                          <p:stCondLst>
                                            <p:cond delay="600"/>
                                          </p:stCondLst>
                                        </p:cTn>
                                        <p:tgtEl>
                                          <p:spTgt spid="60"/>
                                        </p:tgtEl>
                                        <p:attrNameLst>
                                          <p:attrName>r</p:attrName>
                                        </p:attrNameLst>
                                      </p:cBhvr>
                                    </p:animRot>
                                    <p:animRot by="120000">
                                      <p:cBhvr>
                                        <p:cTn id="39" dur="200" fill="hold">
                                          <p:stCondLst>
                                            <p:cond delay="800"/>
                                          </p:stCondLst>
                                        </p:cTn>
                                        <p:tgtEl>
                                          <p:spTgt spid="60"/>
                                        </p:tgtEl>
                                        <p:attrNameLst>
                                          <p:attrName>r</p:attrName>
                                        </p:attrNameLst>
                                      </p:cBhvr>
                                    </p:animRot>
                                  </p:childTnLst>
                                </p:cTn>
                              </p:par>
                              <p:par>
                                <p:cTn id="40" presetID="26" presetClass="entr" presetSubtype="0"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down)">
                                      <p:cBhvr>
                                        <p:cTn id="42" dur="580">
                                          <p:stCondLst>
                                            <p:cond delay="0"/>
                                          </p:stCondLst>
                                        </p:cTn>
                                        <p:tgtEl>
                                          <p:spTgt spid="61"/>
                                        </p:tgtEl>
                                      </p:cBhvr>
                                    </p:animEffect>
                                    <p:anim calcmode="lin" valueType="num">
                                      <p:cBhvr>
                                        <p:cTn id="43"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8" dur="26">
                                          <p:stCondLst>
                                            <p:cond delay="650"/>
                                          </p:stCondLst>
                                        </p:cTn>
                                        <p:tgtEl>
                                          <p:spTgt spid="61"/>
                                        </p:tgtEl>
                                      </p:cBhvr>
                                      <p:to x="100000" y="60000"/>
                                    </p:animScale>
                                    <p:animScale>
                                      <p:cBhvr>
                                        <p:cTn id="49" dur="166" decel="50000">
                                          <p:stCondLst>
                                            <p:cond delay="676"/>
                                          </p:stCondLst>
                                        </p:cTn>
                                        <p:tgtEl>
                                          <p:spTgt spid="61"/>
                                        </p:tgtEl>
                                      </p:cBhvr>
                                      <p:to x="100000" y="100000"/>
                                    </p:animScale>
                                    <p:animScale>
                                      <p:cBhvr>
                                        <p:cTn id="50" dur="26">
                                          <p:stCondLst>
                                            <p:cond delay="1312"/>
                                          </p:stCondLst>
                                        </p:cTn>
                                        <p:tgtEl>
                                          <p:spTgt spid="61"/>
                                        </p:tgtEl>
                                      </p:cBhvr>
                                      <p:to x="100000" y="80000"/>
                                    </p:animScale>
                                    <p:animScale>
                                      <p:cBhvr>
                                        <p:cTn id="51" dur="166" decel="50000">
                                          <p:stCondLst>
                                            <p:cond delay="1338"/>
                                          </p:stCondLst>
                                        </p:cTn>
                                        <p:tgtEl>
                                          <p:spTgt spid="61"/>
                                        </p:tgtEl>
                                      </p:cBhvr>
                                      <p:to x="100000" y="100000"/>
                                    </p:animScale>
                                    <p:animScale>
                                      <p:cBhvr>
                                        <p:cTn id="52" dur="26">
                                          <p:stCondLst>
                                            <p:cond delay="1642"/>
                                          </p:stCondLst>
                                        </p:cTn>
                                        <p:tgtEl>
                                          <p:spTgt spid="61"/>
                                        </p:tgtEl>
                                      </p:cBhvr>
                                      <p:to x="100000" y="90000"/>
                                    </p:animScale>
                                    <p:animScale>
                                      <p:cBhvr>
                                        <p:cTn id="53" dur="166" decel="50000">
                                          <p:stCondLst>
                                            <p:cond delay="1668"/>
                                          </p:stCondLst>
                                        </p:cTn>
                                        <p:tgtEl>
                                          <p:spTgt spid="61"/>
                                        </p:tgtEl>
                                      </p:cBhvr>
                                      <p:to x="100000" y="100000"/>
                                    </p:animScale>
                                    <p:animScale>
                                      <p:cBhvr>
                                        <p:cTn id="54" dur="26">
                                          <p:stCondLst>
                                            <p:cond delay="1808"/>
                                          </p:stCondLst>
                                        </p:cTn>
                                        <p:tgtEl>
                                          <p:spTgt spid="61"/>
                                        </p:tgtEl>
                                      </p:cBhvr>
                                      <p:to x="100000" y="95000"/>
                                    </p:animScale>
                                    <p:animScale>
                                      <p:cBhvr>
                                        <p:cTn id="55" dur="166" decel="50000">
                                          <p:stCondLst>
                                            <p:cond delay="1834"/>
                                          </p:stCondLst>
                                        </p:cTn>
                                        <p:tgtEl>
                                          <p:spTgt spid="61"/>
                                        </p:tgtEl>
                                      </p:cBhvr>
                                      <p:to x="100000" y="100000"/>
                                    </p:animScale>
                                  </p:childTnLst>
                                </p:cTn>
                              </p:par>
                            </p:childTnLst>
                          </p:cTn>
                        </p:par>
                        <p:par>
                          <p:cTn id="56" fill="hold">
                            <p:stCondLst>
                              <p:cond delay="4000"/>
                            </p:stCondLst>
                            <p:childTnLst>
                              <p:par>
                                <p:cTn id="57" presetID="32" presetClass="emph" presetSubtype="0" fill="hold" nodeType="afterEffect">
                                  <p:stCondLst>
                                    <p:cond delay="0"/>
                                  </p:stCondLst>
                                  <p:childTnLst>
                                    <p:animRot by="120000">
                                      <p:cBhvr>
                                        <p:cTn id="58" dur="100" fill="hold">
                                          <p:stCondLst>
                                            <p:cond delay="0"/>
                                          </p:stCondLst>
                                        </p:cTn>
                                        <p:tgtEl>
                                          <p:spTgt spid="61"/>
                                        </p:tgtEl>
                                        <p:attrNameLst>
                                          <p:attrName>r</p:attrName>
                                        </p:attrNameLst>
                                      </p:cBhvr>
                                    </p:animRot>
                                    <p:animRot by="-240000">
                                      <p:cBhvr>
                                        <p:cTn id="59" dur="200" fill="hold">
                                          <p:stCondLst>
                                            <p:cond delay="200"/>
                                          </p:stCondLst>
                                        </p:cTn>
                                        <p:tgtEl>
                                          <p:spTgt spid="61"/>
                                        </p:tgtEl>
                                        <p:attrNameLst>
                                          <p:attrName>r</p:attrName>
                                        </p:attrNameLst>
                                      </p:cBhvr>
                                    </p:animRot>
                                    <p:animRot by="240000">
                                      <p:cBhvr>
                                        <p:cTn id="60" dur="200" fill="hold">
                                          <p:stCondLst>
                                            <p:cond delay="400"/>
                                          </p:stCondLst>
                                        </p:cTn>
                                        <p:tgtEl>
                                          <p:spTgt spid="61"/>
                                        </p:tgtEl>
                                        <p:attrNameLst>
                                          <p:attrName>r</p:attrName>
                                        </p:attrNameLst>
                                      </p:cBhvr>
                                    </p:animRot>
                                    <p:animRot by="-240000">
                                      <p:cBhvr>
                                        <p:cTn id="61" dur="200" fill="hold">
                                          <p:stCondLst>
                                            <p:cond delay="600"/>
                                          </p:stCondLst>
                                        </p:cTn>
                                        <p:tgtEl>
                                          <p:spTgt spid="61"/>
                                        </p:tgtEl>
                                        <p:attrNameLst>
                                          <p:attrName>r</p:attrName>
                                        </p:attrNameLst>
                                      </p:cBhvr>
                                    </p:animRot>
                                    <p:animRot by="120000">
                                      <p:cBhvr>
                                        <p:cTn id="62" dur="200" fill="hold">
                                          <p:stCondLst>
                                            <p:cond delay="8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97377" y="7613752"/>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21994" y="8303235"/>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71852" y="8025690"/>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35708" y="6924489"/>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67241" y="8055065"/>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80823" y="8389854"/>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26398" y="9177854"/>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28534" y="853827"/>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2"/>
          <p:cNvGrpSpPr/>
          <p:nvPr/>
        </p:nvGrpSpPr>
        <p:grpSpPr>
          <a:xfrm>
            <a:off x="405696" y="393297"/>
            <a:ext cx="17484226" cy="9893703"/>
            <a:chOff x="521273" y="665785"/>
            <a:chExt cx="17484226" cy="7737983"/>
          </a:xfrm>
        </p:grpSpPr>
        <p:grpSp>
          <p:nvGrpSpPr>
            <p:cNvPr id="30" name="Group 17"/>
            <p:cNvGrpSpPr/>
            <p:nvPr/>
          </p:nvGrpSpPr>
          <p:grpSpPr>
            <a:xfrm>
              <a:off x="673673" y="814186"/>
              <a:ext cx="17331826" cy="7589582"/>
              <a:chOff x="0" y="0"/>
              <a:chExt cx="2187652" cy="894539"/>
            </a:xfrm>
          </p:grpSpPr>
          <p:sp>
            <p:nvSpPr>
              <p:cNvPr id="31"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20"/>
            <p:cNvGrpSpPr/>
            <p:nvPr/>
          </p:nvGrpSpPr>
          <p:grpSpPr>
            <a:xfrm>
              <a:off x="521273" y="665785"/>
              <a:ext cx="17331826" cy="7562950"/>
              <a:chOff x="0" y="0"/>
              <a:chExt cx="2187652" cy="891400"/>
            </a:xfrm>
          </p:grpSpPr>
          <p:sp>
            <p:nvSpPr>
              <p:cNvPr id="36" name="Freeform 21"/>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6" name="Picture 5">
            <a:extLst>
              <a:ext uri="{FF2B5EF4-FFF2-40B4-BE49-F238E27FC236}">
                <a16:creationId xmlns:a16="http://schemas.microsoft.com/office/drawing/2014/main" id="{53F2E1DB-4404-3128-DE81-998EADBEE27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0478" y="1317987"/>
            <a:ext cx="19910088" cy="6377351"/>
          </a:xfrm>
          <a:prstGeom prst="rect">
            <a:avLst/>
          </a:prstGeom>
        </p:spPr>
      </p:pic>
      <p:sp>
        <p:nvSpPr>
          <p:cNvPr id="8" name="Rectangle: Rounded Corners 7">
            <a:extLst>
              <a:ext uri="{FF2B5EF4-FFF2-40B4-BE49-F238E27FC236}">
                <a16:creationId xmlns:a16="http://schemas.microsoft.com/office/drawing/2014/main" id="{98EEFA93-1AF7-03A2-1EDE-6F310D441D0E}"/>
              </a:ext>
            </a:extLst>
          </p:cNvPr>
          <p:cNvSpPr/>
          <p:nvPr/>
        </p:nvSpPr>
        <p:spPr>
          <a:xfrm>
            <a:off x="8014263" y="2937224"/>
            <a:ext cx="5352978" cy="1305377"/>
          </a:xfrm>
          <a:prstGeom prst="roundRect">
            <a:avLst>
              <a:gd name="adj" fmla="val 34744"/>
            </a:avLst>
          </a:prstGeom>
          <a:solidFill>
            <a:schemeClr val="bg1"/>
          </a:solidFill>
          <a:ln w="57150">
            <a:solidFill>
              <a:srgbClr val="F26A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6000" i="1">
                <a:solidFill>
                  <a:srgbClr val="FF0000"/>
                </a:solidFill>
                <a:latin typeface="Arial" panose="020B0604020202020204" pitchFamily="34" charset="0"/>
                <a:cs typeface="Arial" panose="020B0604020202020204" pitchFamily="34" charset="0"/>
              </a:rPr>
              <a:t>Làn da:</a:t>
            </a:r>
            <a:r>
              <a:rPr lang="en-US" sz="6000">
                <a:solidFill>
                  <a:srgbClr val="0070C0"/>
                </a:solidFill>
                <a:latin typeface="Arial" panose="020B0604020202020204" pitchFamily="34" charset="0"/>
                <a:cs typeface="Arial" panose="020B0604020202020204" pitchFamily="34" charset="0"/>
              </a:rPr>
              <a:t> trắng</a:t>
            </a:r>
          </a:p>
        </p:txBody>
      </p:sp>
      <p:sp>
        <p:nvSpPr>
          <p:cNvPr id="9" name="Rectangle: Rounded Corners 8">
            <a:extLst>
              <a:ext uri="{FF2B5EF4-FFF2-40B4-BE49-F238E27FC236}">
                <a16:creationId xmlns:a16="http://schemas.microsoft.com/office/drawing/2014/main" id="{1610DBD2-835E-4138-6630-02269159E8FC}"/>
              </a:ext>
            </a:extLst>
          </p:cNvPr>
          <p:cNvSpPr/>
          <p:nvPr/>
        </p:nvSpPr>
        <p:spPr>
          <a:xfrm>
            <a:off x="8014263" y="4432346"/>
            <a:ext cx="7354399" cy="1827526"/>
          </a:xfrm>
          <a:prstGeom prst="roundRect">
            <a:avLst>
              <a:gd name="adj" fmla="val 34744"/>
            </a:avLst>
          </a:prstGeom>
          <a:solidFill>
            <a:schemeClr val="bg1"/>
          </a:solidFill>
          <a:ln w="57150">
            <a:solidFill>
              <a:srgbClr val="F26A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6000" i="1">
                <a:solidFill>
                  <a:srgbClr val="FF0000"/>
                </a:solidFill>
                <a:latin typeface="Arial" panose="020B0604020202020204" pitchFamily="34" charset="0"/>
                <a:cs typeface="Arial" panose="020B0604020202020204" pitchFamily="34" charset="0"/>
              </a:rPr>
              <a:t>Tóc:</a:t>
            </a:r>
            <a:r>
              <a:rPr lang="en-US" sz="6000">
                <a:solidFill>
                  <a:srgbClr val="0070C0"/>
                </a:solidFill>
                <a:latin typeface="Arial" panose="020B0604020202020204" pitchFamily="34" charset="0"/>
                <a:cs typeface="Arial" panose="020B0604020202020204" pitchFamily="34" charset="0"/>
              </a:rPr>
              <a:t> đen, rất dày, búi gọn sau gáy</a:t>
            </a:r>
          </a:p>
        </p:txBody>
      </p:sp>
      <p:sp>
        <p:nvSpPr>
          <p:cNvPr id="10" name="Rectangle: Rounded Corners 9">
            <a:extLst>
              <a:ext uri="{FF2B5EF4-FFF2-40B4-BE49-F238E27FC236}">
                <a16:creationId xmlns:a16="http://schemas.microsoft.com/office/drawing/2014/main" id="{38F50D2F-5E86-8AFF-0393-C1B88E98BBB3}"/>
              </a:ext>
            </a:extLst>
          </p:cNvPr>
          <p:cNvSpPr/>
          <p:nvPr/>
        </p:nvSpPr>
        <p:spPr>
          <a:xfrm>
            <a:off x="7983566" y="6494049"/>
            <a:ext cx="8931067" cy="2880181"/>
          </a:xfrm>
          <a:prstGeom prst="roundRect">
            <a:avLst>
              <a:gd name="adj" fmla="val 34744"/>
            </a:avLst>
          </a:prstGeom>
          <a:solidFill>
            <a:schemeClr val="bg1"/>
          </a:solidFill>
          <a:ln w="57150">
            <a:solidFill>
              <a:srgbClr val="F26A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6000" i="1">
                <a:solidFill>
                  <a:srgbClr val="FF0000"/>
                </a:solidFill>
              </a:rPr>
              <a:t>Mắt:</a:t>
            </a:r>
            <a:r>
              <a:rPr lang="vi-VN" sz="6000">
                <a:solidFill>
                  <a:srgbClr val="0070C0"/>
                </a:solidFill>
              </a:rPr>
              <a:t> đã có nếp nhăn, ánh nhìn dịu dàng, chan chứa yêu thương.</a:t>
            </a:r>
            <a:endParaRPr lang="en-US" sz="6000">
              <a:solidFill>
                <a:srgbClr val="0070C0"/>
              </a:solidFill>
            </a:endParaRPr>
          </a:p>
        </p:txBody>
      </p:sp>
    </p:spTree>
    <p:extLst>
      <p:ext uri="{BB962C8B-B14F-4D97-AF65-F5344CB8AC3E}">
        <p14:creationId xmlns:p14="http://schemas.microsoft.com/office/powerpoint/2010/main" val="325273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21994" y="8303235"/>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2"/>
          <p:cNvGrpSpPr/>
          <p:nvPr/>
        </p:nvGrpSpPr>
        <p:grpSpPr>
          <a:xfrm>
            <a:off x="405696" y="393297"/>
            <a:ext cx="17484226" cy="9893703"/>
            <a:chOff x="521273" y="665785"/>
            <a:chExt cx="17484226" cy="7737983"/>
          </a:xfrm>
        </p:grpSpPr>
        <p:grpSp>
          <p:nvGrpSpPr>
            <p:cNvPr id="30" name="Group 17"/>
            <p:cNvGrpSpPr/>
            <p:nvPr/>
          </p:nvGrpSpPr>
          <p:grpSpPr>
            <a:xfrm>
              <a:off x="673673" y="814186"/>
              <a:ext cx="17331826" cy="7589582"/>
              <a:chOff x="0" y="0"/>
              <a:chExt cx="2187652" cy="894539"/>
            </a:xfrm>
          </p:grpSpPr>
          <p:sp>
            <p:nvSpPr>
              <p:cNvPr id="31"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20"/>
            <p:cNvGrpSpPr/>
            <p:nvPr/>
          </p:nvGrpSpPr>
          <p:grpSpPr>
            <a:xfrm>
              <a:off x="521273" y="665785"/>
              <a:ext cx="17331826" cy="7562950"/>
              <a:chOff x="0" y="0"/>
              <a:chExt cx="2187652" cy="891400"/>
            </a:xfrm>
          </p:grpSpPr>
          <p:sp>
            <p:nvSpPr>
              <p:cNvPr id="36" name="Freeform 21"/>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2" name="Picture 1">
            <a:extLst>
              <a:ext uri="{FF2B5EF4-FFF2-40B4-BE49-F238E27FC236}">
                <a16:creationId xmlns:a16="http://schemas.microsoft.com/office/drawing/2014/main" id="{2603FABF-3D8B-0F3C-7929-E5347312C2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224" y="2211545"/>
            <a:ext cx="13753516" cy="5687969"/>
          </a:xfrm>
          <a:prstGeom prst="rect">
            <a:avLst/>
          </a:prstGeom>
        </p:spPr>
      </p:pic>
      <p:sp>
        <p:nvSpPr>
          <p:cNvPr id="8" name="Rectangle: Rounded Corners 7">
            <a:extLst>
              <a:ext uri="{FF2B5EF4-FFF2-40B4-BE49-F238E27FC236}">
                <a16:creationId xmlns:a16="http://schemas.microsoft.com/office/drawing/2014/main" id="{98EEFA93-1AF7-03A2-1EDE-6F310D441D0E}"/>
              </a:ext>
            </a:extLst>
          </p:cNvPr>
          <p:cNvSpPr/>
          <p:nvPr/>
        </p:nvSpPr>
        <p:spPr>
          <a:xfrm>
            <a:off x="10061117" y="2583202"/>
            <a:ext cx="7676405" cy="2225834"/>
          </a:xfrm>
          <a:prstGeom prst="roundRect">
            <a:avLst>
              <a:gd name="adj" fmla="val 34744"/>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6000" i="1">
                <a:solidFill>
                  <a:srgbClr val="FF0000"/>
                </a:solidFill>
                <a:latin typeface="Arial" panose="020B0604020202020204" pitchFamily="34" charset="0"/>
                <a:cs typeface="Arial" panose="020B0604020202020204" pitchFamily="34" charset="0"/>
              </a:rPr>
              <a:t>Nấu ăn: </a:t>
            </a:r>
            <a:r>
              <a:rPr lang="en-US" sz="6000" i="1">
                <a:solidFill>
                  <a:srgbClr val="0070C0"/>
                </a:solidFill>
                <a:latin typeface="Arial" panose="020B0604020202020204" pitchFamily="34" charset="0"/>
                <a:cs typeface="Arial" panose="020B0604020202020204" pitchFamily="34" charset="0"/>
              </a:rPr>
              <a:t>thoăn thoắt, vừa nấu vừa chỉ</a:t>
            </a:r>
            <a:endParaRPr kumimoji="0" lang="en-US" sz="60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F953EA3-3023-3A26-5AB1-E8396CF5EB5E}"/>
              </a:ext>
            </a:extLst>
          </p:cNvPr>
          <p:cNvSpPr/>
          <p:nvPr/>
        </p:nvSpPr>
        <p:spPr>
          <a:xfrm>
            <a:off x="10029104" y="5681302"/>
            <a:ext cx="7676405" cy="2225834"/>
          </a:xfrm>
          <a:prstGeom prst="roundRect">
            <a:avLst>
              <a:gd name="adj" fmla="val 34744"/>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6000" i="1">
                <a:solidFill>
                  <a:srgbClr val="FF0000"/>
                </a:solidFill>
                <a:latin typeface="Arial" panose="020B0604020202020204" pitchFamily="34" charset="0"/>
                <a:cs typeface="Arial" panose="020B0604020202020204" pitchFamily="34" charset="0"/>
              </a:rPr>
              <a:t>Giọng kể chuyện: </a:t>
            </a:r>
            <a:r>
              <a:rPr lang="en-US" sz="6000" i="1">
                <a:solidFill>
                  <a:srgbClr val="0070C0"/>
                </a:solidFill>
                <a:latin typeface="Arial" panose="020B0604020202020204" pitchFamily="34" charset="0"/>
                <a:cs typeface="Arial" panose="020B0604020202020204" pitchFamily="34" charset="0"/>
              </a:rPr>
              <a:t>ấm áp</a:t>
            </a:r>
            <a:endParaRPr kumimoji="0" lang="en-US" sz="60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882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0" name="Freeform 10"/>
          <p:cNvSpPr/>
          <p:nvPr/>
        </p:nvSpPr>
        <p:spPr>
          <a:xfrm>
            <a:off x="795756"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3"/>
            <a:stretch>
              <a:fillRect/>
            </a:stretch>
          </a:blipFill>
        </p:spPr>
        <p:txBody>
          <a:bodyPr/>
          <a:lstStyle/>
          <a:p>
            <a:endParaRPr lang="vi-VN"/>
          </a:p>
        </p:txBody>
      </p:sp>
      <p:sp>
        <p:nvSpPr>
          <p:cNvPr id="11" name="Freeform 11"/>
          <p:cNvSpPr/>
          <p:nvPr/>
        </p:nvSpPr>
        <p:spPr>
          <a:xfrm flipH="1">
            <a:off x="795756"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4"/>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5"/>
            <a:stretch>
              <a:fillRect/>
            </a:stretch>
          </a:blipFill>
        </p:spPr>
        <p:txBody>
          <a:bodyPr/>
          <a:lstStyle/>
          <a:p>
            <a:endParaRPr lang="vi-VN"/>
          </a:p>
        </p:txBody>
      </p:sp>
      <p:sp>
        <p:nvSpPr>
          <p:cNvPr id="13" name="Freeform 13"/>
          <p:cNvSpPr/>
          <p:nvPr/>
        </p:nvSpPr>
        <p:spPr>
          <a:xfrm>
            <a:off x="609600"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6"/>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7"/>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8"/>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6"/>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8"/>
            <a:stretch>
              <a:fillRect/>
            </a:stretch>
          </a:blipFill>
        </p:spPr>
        <p:txBody>
          <a:bodyPr/>
          <a:lstStyle/>
          <a:p>
            <a:endParaRPr lang="vi-VN"/>
          </a:p>
        </p:txBody>
      </p:sp>
      <p:grpSp>
        <p:nvGrpSpPr>
          <p:cNvPr id="29" name="Group 28"/>
          <p:cNvGrpSpPr/>
          <p:nvPr/>
        </p:nvGrpSpPr>
        <p:grpSpPr>
          <a:xfrm>
            <a:off x="1025918" y="1755759"/>
            <a:ext cx="15650216" cy="6247081"/>
            <a:chOff x="1025918" y="1755759"/>
            <a:chExt cx="15650216" cy="6247081"/>
          </a:xfrm>
        </p:grpSpPr>
        <p:grpSp>
          <p:nvGrpSpPr>
            <p:cNvPr id="4" name="Group 4"/>
            <p:cNvGrpSpPr/>
            <p:nvPr/>
          </p:nvGrpSpPr>
          <p:grpSpPr>
            <a:xfrm>
              <a:off x="2097549" y="2255357"/>
              <a:ext cx="14239013"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1"/>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2"/>
            <a:stretch>
              <a:fillRect/>
            </a:stretch>
          </a:blipFill>
        </p:spPr>
        <p:txBody>
          <a:bodyPr/>
          <a:lstStyle/>
          <a:p>
            <a:endParaRPr lang="vi-VN"/>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3"/>
            <a:stretch>
              <a:fillRect/>
            </a:stretch>
          </a:blipFill>
        </p:spPr>
        <p:txBody>
          <a:bodyPr/>
          <a:lstStyle/>
          <a:p>
            <a:endParaRPr lang="vi-VN"/>
          </a:p>
        </p:txBody>
      </p:sp>
      <p:sp>
        <p:nvSpPr>
          <p:cNvPr id="24" name="Title 1">
            <a:extLst>
              <a:ext uri="{FF2B5EF4-FFF2-40B4-BE49-F238E27FC236}">
                <a16:creationId xmlns:a16="http://schemas.microsoft.com/office/drawing/2014/main" id="{9C9700BE-EFA4-0DA3-8DAA-38521356C162}"/>
              </a:ext>
            </a:extLst>
          </p:cNvPr>
          <p:cNvSpPr txBox="1">
            <a:spLocks/>
          </p:cNvSpPr>
          <p:nvPr/>
        </p:nvSpPr>
        <p:spPr>
          <a:xfrm>
            <a:off x="4888995" y="506725"/>
            <a:ext cx="8510009"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dirty="0">
                <a:solidFill>
                  <a:srgbClr val="FF0000"/>
                </a:solidFill>
                <a:latin typeface="LNTH-Dinomiko" panose="02000500000000000000" pitchFamily="2" charset="0"/>
              </a:rPr>
              <a:t>YÊU CẦU CẦN ĐẠT</a:t>
            </a:r>
            <a:endParaRPr lang="vi-VN" sz="8800" dirty="0">
              <a:solidFill>
                <a:srgbClr val="FF0000"/>
              </a:solidFill>
            </a:endParaRPr>
          </a:p>
        </p:txBody>
      </p:sp>
      <p:pic>
        <p:nvPicPr>
          <p:cNvPr id="25" name="Picture 24" descr="A red and white target with a arrow in the center&#10;&#10;Description automatically generated">
            <a:extLst>
              <a:ext uri="{FF2B5EF4-FFF2-40B4-BE49-F238E27FC236}">
                <a16:creationId xmlns:a16="http://schemas.microsoft.com/office/drawing/2014/main" id="{B398C274-B194-5590-80F6-993ADCD376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26623" y="2209253"/>
            <a:ext cx="1046089" cy="1046089"/>
          </a:xfrm>
          <a:prstGeom prst="rect">
            <a:avLst/>
          </a:prstGeom>
        </p:spPr>
      </p:pic>
      <p:pic>
        <p:nvPicPr>
          <p:cNvPr id="26" name="Picture 25" descr="A red and white target with a arrow in the center&#10;&#10;Description automatically generated">
            <a:extLst>
              <a:ext uri="{FF2B5EF4-FFF2-40B4-BE49-F238E27FC236}">
                <a16:creationId xmlns:a16="http://schemas.microsoft.com/office/drawing/2014/main" id="{065B5889-9C55-AF97-DD0A-E402A7FA8AC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26623" y="4994512"/>
            <a:ext cx="1046089" cy="1046089"/>
          </a:xfrm>
          <a:prstGeom prst="rect">
            <a:avLst/>
          </a:prstGeom>
        </p:spPr>
      </p:pic>
      <p:sp>
        <p:nvSpPr>
          <p:cNvPr id="27" name="Title 1">
            <a:extLst>
              <a:ext uri="{FF2B5EF4-FFF2-40B4-BE49-F238E27FC236}">
                <a16:creationId xmlns:a16="http://schemas.microsoft.com/office/drawing/2014/main" id="{6E5A87D8-A4C6-1166-A2E9-07714175939E}"/>
              </a:ext>
            </a:extLst>
          </p:cNvPr>
          <p:cNvSpPr txBox="1">
            <a:spLocks/>
          </p:cNvSpPr>
          <p:nvPr/>
        </p:nvSpPr>
        <p:spPr>
          <a:xfrm>
            <a:off x="3672712" y="2430223"/>
            <a:ext cx="12101086" cy="23081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5400" b="1">
                <a:latin typeface="+mn-lt"/>
              </a:rPr>
              <a:t>- Nhận diện được cấu tạo bài văn tả người, biết được trình tự miêu tả người. </a:t>
            </a:r>
            <a:endParaRPr lang="vi-VN" sz="5400" b="1" dirty="0">
              <a:latin typeface="+mn-lt"/>
            </a:endParaRPr>
          </a:p>
        </p:txBody>
      </p:sp>
      <p:sp>
        <p:nvSpPr>
          <p:cNvPr id="28" name="Title 1">
            <a:extLst>
              <a:ext uri="{FF2B5EF4-FFF2-40B4-BE49-F238E27FC236}">
                <a16:creationId xmlns:a16="http://schemas.microsoft.com/office/drawing/2014/main" id="{3D93CB1A-EDD5-AC6F-330A-76B4C541BCA7}"/>
              </a:ext>
            </a:extLst>
          </p:cNvPr>
          <p:cNvSpPr txBox="1">
            <a:spLocks/>
          </p:cNvSpPr>
          <p:nvPr/>
        </p:nvSpPr>
        <p:spPr>
          <a:xfrm>
            <a:off x="3672711" y="5092366"/>
            <a:ext cx="12347965" cy="2538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5400" b="1">
                <a:latin typeface="+mn-lt"/>
              </a:rPr>
              <a:t>Tưởng tượng, nói được về sự thay đổi của vùng đất Tây Nguyên trong bài đọc “Điều kì diệu dưới những gốc anh đào” khi những cây anh đào đã lớn.</a:t>
            </a:r>
            <a:endParaRPr lang="vi-VN" sz="5400" b="1" dirty="0">
              <a:latin typeface="+mn-lt"/>
            </a:endParaRPr>
          </a:p>
        </p:txBody>
      </p:sp>
      <p:sp>
        <p:nvSpPr>
          <p:cNvPr id="30" name="Freeform 6">
            <a:extLst>
              <a:ext uri="{FF2B5EF4-FFF2-40B4-BE49-F238E27FC236}">
                <a16:creationId xmlns:a16="http://schemas.microsoft.com/office/drawing/2014/main" id="{8C2B5B66-C80A-4963-91B3-D150A261EC24}"/>
              </a:ext>
            </a:extLst>
          </p:cNvPr>
          <p:cNvSpPr/>
          <p:nvPr/>
        </p:nvSpPr>
        <p:spPr>
          <a:xfrm>
            <a:off x="-494591" y="4816936"/>
            <a:ext cx="4814018" cy="5489363"/>
          </a:xfrm>
          <a:custGeom>
            <a:avLst/>
            <a:gdLst/>
            <a:ahLst/>
            <a:cxnLst/>
            <a:rect l="l" t="t" r="r" b="b"/>
            <a:pathLst>
              <a:path w="6902577" h="8229600">
                <a:moveTo>
                  <a:pt x="0" y="0"/>
                </a:moveTo>
                <a:lnTo>
                  <a:pt x="6902577" y="0"/>
                </a:lnTo>
                <a:lnTo>
                  <a:pt x="6902577" y="8229600"/>
                </a:lnTo>
                <a:lnTo>
                  <a:pt x="0" y="8229600"/>
                </a:lnTo>
                <a:lnTo>
                  <a:pt x="0" y="0"/>
                </a:lnTo>
                <a:close/>
              </a:path>
            </a:pathLst>
          </a:custGeom>
          <a:blipFill>
            <a:blip r:embed="rId15"/>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p:cNvGrpSpPr/>
          <p:nvPr/>
        </p:nvGrpSpPr>
        <p:grpSpPr>
          <a:xfrm>
            <a:off x="6587276" y="224084"/>
            <a:ext cx="12445354" cy="8915400"/>
            <a:chOff x="6587276" y="224084"/>
            <a:chExt cx="12445354" cy="8915400"/>
          </a:xfrm>
        </p:grpSpPr>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chemeClr val="accent4">
                    <a:tint val="45000"/>
                    <a:satMod val="400000"/>
                  </a:scheme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itle 1">
              <a:extLst>
                <a:ext uri="{FF2B5EF4-FFF2-40B4-BE49-F238E27FC236}">
                  <a16:creationId xmlns:a16="http://schemas.microsoft.com/office/drawing/2014/main" id="{9C9700BE-EFA4-0DA3-8DAA-38521356C162}"/>
                </a:ext>
              </a:extLst>
            </p:cNvPr>
            <p:cNvSpPr txBox="1">
              <a:spLocks/>
            </p:cNvSpPr>
            <p:nvPr/>
          </p:nvSpPr>
          <p:spPr>
            <a:xfrm>
              <a:off x="7196315" y="2917571"/>
              <a:ext cx="11080788"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800" b="1" i="0" u="none" strike="noStrike" kern="1200" cap="none" spc="0" normalizeH="0" baseline="0" noProof="0" dirty="0" err="1">
                  <a:ln>
                    <a:noFill/>
                  </a:ln>
                  <a:solidFill>
                    <a:srgbClr val="FF0000"/>
                  </a:solidFill>
                  <a:effectLst/>
                  <a:uLnTx/>
                  <a:uFillTx/>
                  <a:latin typeface="LNTH-Dinomiko" panose="02000500000000000000" pitchFamily="2" charset="0"/>
                  <a:ea typeface="+mj-ea"/>
                  <a:cs typeface="+mj-cs"/>
                </a:rPr>
                <a:t>Khám</a:t>
              </a:r>
              <a:r>
                <a:rPr kumimoji="0" lang="en-US" sz="20800" b="1" i="0" u="none" strike="noStrike" kern="1200" cap="none" spc="0" normalizeH="0" baseline="0" noProof="0" dirty="0">
                  <a:ln>
                    <a:noFill/>
                  </a:ln>
                  <a:solidFill>
                    <a:srgbClr val="FF0000"/>
                  </a:solidFill>
                  <a:effectLst/>
                  <a:uLnTx/>
                  <a:uFillTx/>
                  <a:latin typeface="LNTH-Dinomiko" panose="02000500000000000000" pitchFamily="2" charset="0"/>
                  <a:ea typeface="+mj-ea"/>
                  <a:cs typeface="+mj-cs"/>
                </a:rPr>
                <a:t> </a:t>
              </a:r>
              <a:r>
                <a:rPr kumimoji="0" lang="en-US" sz="20800" b="1" i="0" u="none" strike="noStrike" kern="1200" cap="none" spc="0" normalizeH="0" baseline="0" noProof="0" dirty="0" err="1">
                  <a:ln>
                    <a:noFill/>
                  </a:ln>
                  <a:solidFill>
                    <a:srgbClr val="FF0000"/>
                  </a:solidFill>
                  <a:effectLst/>
                  <a:uLnTx/>
                  <a:uFillTx/>
                  <a:latin typeface="LNTH-Dinomiko" panose="02000500000000000000" pitchFamily="2" charset="0"/>
                  <a:ea typeface="+mj-ea"/>
                  <a:cs typeface="+mj-cs"/>
                </a:rPr>
                <a:t>phá</a:t>
              </a:r>
              <a:endParaRPr kumimoji="0" lang="vi-VN" sz="208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grpSp>
      <p:sp>
        <p:nvSpPr>
          <p:cNvPr id="2" name="Freeform 3">
            <a:extLst>
              <a:ext uri="{FF2B5EF4-FFF2-40B4-BE49-F238E27FC236}">
                <a16:creationId xmlns:a16="http://schemas.microsoft.com/office/drawing/2014/main" id="{5C3030C1-A5AE-1848-2505-9E1E299D186B}"/>
              </a:ext>
            </a:extLst>
          </p:cNvPr>
          <p:cNvSpPr/>
          <p:nvPr/>
        </p:nvSpPr>
        <p:spPr>
          <a:xfrm>
            <a:off x="2598026" y="2038965"/>
            <a:ext cx="3302127" cy="82296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4818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2"/>
                                        </p:tgtEl>
                                        <p:attrNameLst>
                                          <p:attrName>r</p:attrName>
                                        </p:attrNameLst>
                                      </p:cBhvr>
                                    </p:animRot>
                                    <p:animRot by="-240000">
                                      <p:cBhvr>
                                        <p:cTn id="14" dur="200" fill="hold">
                                          <p:stCondLst>
                                            <p:cond delay="200"/>
                                          </p:stCondLst>
                                        </p:cTn>
                                        <p:tgtEl>
                                          <p:spTgt spid="22"/>
                                        </p:tgtEl>
                                        <p:attrNameLst>
                                          <p:attrName>r</p:attrName>
                                        </p:attrNameLst>
                                      </p:cBhvr>
                                    </p:animRot>
                                    <p:animRot by="240000">
                                      <p:cBhvr>
                                        <p:cTn id="15" dur="200" fill="hold">
                                          <p:stCondLst>
                                            <p:cond delay="400"/>
                                          </p:stCondLst>
                                        </p:cTn>
                                        <p:tgtEl>
                                          <p:spTgt spid="22"/>
                                        </p:tgtEl>
                                        <p:attrNameLst>
                                          <p:attrName>r</p:attrName>
                                        </p:attrNameLst>
                                      </p:cBhvr>
                                    </p:animRot>
                                    <p:animRot by="-240000">
                                      <p:cBhvr>
                                        <p:cTn id="16" dur="200" fill="hold">
                                          <p:stCondLst>
                                            <p:cond delay="600"/>
                                          </p:stCondLst>
                                        </p:cTn>
                                        <p:tgtEl>
                                          <p:spTgt spid="22"/>
                                        </p:tgtEl>
                                        <p:attrNameLst>
                                          <p:attrName>r</p:attrName>
                                        </p:attrNameLst>
                                      </p:cBhvr>
                                    </p:animRot>
                                    <p:animRot by="120000">
                                      <p:cBhvr>
                                        <p:cTn id="17" dur="200" fill="hold">
                                          <p:stCondLst>
                                            <p:cond delay="800"/>
                                          </p:stCondLst>
                                        </p:cTn>
                                        <p:tgtEl>
                                          <p:spTgt spid="22"/>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0" name="Group 29"/>
          <p:cNvGrpSpPr/>
          <p:nvPr/>
        </p:nvGrpSpPr>
        <p:grpSpPr>
          <a:xfrm>
            <a:off x="3327265" y="273148"/>
            <a:ext cx="11785871" cy="5486750"/>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sz="1100"/>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100"/>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sz="1100"/>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100"/>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4097222" y="705123"/>
              <a:ext cx="10063497"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8000" b="1">
                  <a:solidFill>
                    <a:srgbClr val="C00000"/>
                  </a:solidFill>
                  <a:latin typeface="UVN Banh Mi" pitchFamily="2" charset="0"/>
                  <a:ea typeface="LNTH-LuoLuoNotangYuanTi 1" pitchFamily="2" charset="-128"/>
                  <a:cs typeface="LNTH-LuoLuoNotangYuanTi 1" pitchFamily="2" charset="-128"/>
                </a:rPr>
                <a:t>Viết câu tả đặc điểm nổi bật về hình dáng, tính tình hoặc hoạt động của người thân </a:t>
              </a:r>
              <a:endParaRPr lang="vi-VN" sz="8000" b="1" dirty="0">
                <a:solidFill>
                  <a:srgbClr val="C00000"/>
                </a:solidFill>
                <a:latin typeface="LNTH-LuoLuoNotangYuanTi 1" pitchFamily="2" charset="-128"/>
                <a:ea typeface="LNTH-LuoLuoNotangYuanTi 1" pitchFamily="2" charset="-128"/>
                <a:cs typeface="LNTH-LuoLuoNotangYuanTi 1" pitchFamily="2" charset="-128"/>
              </a:endParaRPr>
            </a:p>
          </p:txBody>
        </p:sp>
      </p:grpSp>
      <p:sp>
        <p:nvSpPr>
          <p:cNvPr id="34" name="Freeform 6"/>
          <p:cNvSpPr/>
          <p:nvPr/>
        </p:nvSpPr>
        <p:spPr>
          <a:xfrm>
            <a:off x="5162322" y="6182099"/>
            <a:ext cx="7315200" cy="3750703"/>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a:p>
        </p:txBody>
      </p:sp>
    </p:spTree>
    <p:extLst>
      <p:ext uri="{BB962C8B-B14F-4D97-AF65-F5344CB8AC3E}">
        <p14:creationId xmlns:p14="http://schemas.microsoft.com/office/powerpoint/2010/main" val="8708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243005"/>
            <a:ext cx="17137654" cy="8226384"/>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55BCC71-A3A0-325D-4BAD-7A9774164E04}"/>
              </a:ext>
            </a:extLst>
          </p:cNvPr>
          <p:cNvSpPr txBox="1"/>
          <p:nvPr/>
        </p:nvSpPr>
        <p:spPr>
          <a:xfrm>
            <a:off x="1016930" y="668026"/>
            <a:ext cx="1635008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prstClr val="black"/>
                </a:solidFill>
                <a:effectLst/>
                <a:uLnTx/>
                <a:uFillTx/>
                <a:latin typeface="Calibri"/>
                <a:ea typeface="+mn-ea"/>
                <a:cs typeface="+mn-cs"/>
              </a:rPr>
              <a:t>3. Viết 1 – 2 câu tả đặc điểm nổi bật về hình dáng, tính tình hoặc</a:t>
            </a:r>
            <a:r>
              <a:rPr kumimoji="0" lang="en-US" sz="6000" b="0" i="0" u="none" strike="noStrike" kern="1200" cap="none" spc="0" normalizeH="0" baseline="0" noProof="0">
                <a:ln>
                  <a:noFill/>
                </a:ln>
                <a:solidFill>
                  <a:prstClr val="black"/>
                </a:solidFill>
                <a:effectLst/>
                <a:uLnTx/>
                <a:uFillTx/>
                <a:latin typeface="Calibri"/>
                <a:ea typeface="+mn-ea"/>
                <a:cs typeface="+mn-cs"/>
              </a:rPr>
              <a:t> </a:t>
            </a:r>
            <a:r>
              <a:rPr kumimoji="0" lang="vi-VN" sz="6000" b="0" i="0" u="none" strike="noStrike" kern="1200" cap="none" spc="0" normalizeH="0" baseline="0" noProof="0">
                <a:ln>
                  <a:noFill/>
                </a:ln>
                <a:solidFill>
                  <a:prstClr val="black"/>
                </a:solidFill>
                <a:effectLst/>
                <a:uLnTx/>
                <a:uFillTx/>
                <a:latin typeface="Calibri"/>
                <a:ea typeface="+mn-ea"/>
                <a:cs typeface="+mn-cs"/>
              </a:rPr>
              <a:t>hoạt động của một người thân.</a:t>
            </a:r>
            <a:endParaRPr kumimoji="0" lang="en-US"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DD8111E-B38C-7AAB-F374-62E355AF38E9}"/>
              </a:ext>
            </a:extLst>
          </p:cNvPr>
          <p:cNvPicPr>
            <a:picLocks noChangeAspect="1"/>
          </p:cNvPicPr>
          <p:nvPr/>
        </p:nvPicPr>
        <p:blipFill>
          <a:blip r:embed="rId16"/>
          <a:stretch>
            <a:fillRect/>
          </a:stretch>
        </p:blipFill>
        <p:spPr>
          <a:xfrm>
            <a:off x="1256727" y="3578228"/>
            <a:ext cx="15797043" cy="3575753"/>
          </a:xfrm>
          <a:prstGeom prst="rect">
            <a:avLst/>
          </a:prstGeom>
        </p:spPr>
      </p:pic>
    </p:spTree>
    <p:extLst>
      <p:ext uri="{BB962C8B-B14F-4D97-AF65-F5344CB8AC3E}">
        <p14:creationId xmlns:p14="http://schemas.microsoft.com/office/powerpoint/2010/main" val="178087164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243005"/>
            <a:ext cx="17137654" cy="8226384"/>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55BCC71-A3A0-325D-4BAD-7A9774164E04}"/>
              </a:ext>
            </a:extLst>
          </p:cNvPr>
          <p:cNvSpPr txBox="1"/>
          <p:nvPr/>
        </p:nvSpPr>
        <p:spPr>
          <a:xfrm>
            <a:off x="8194687" y="2407479"/>
            <a:ext cx="8569313"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a:ln>
                  <a:noFill/>
                </a:ln>
                <a:solidFill>
                  <a:prstClr val="black"/>
                </a:solidFill>
                <a:effectLst/>
                <a:uLnTx/>
                <a:uFillTx/>
                <a:latin typeface="Calibri"/>
                <a:ea typeface="+mn-ea"/>
                <a:cs typeface="+mn-cs"/>
              </a:rPr>
              <a:t>Mẹ em rất hiền lành. Mẹ có mái tóc dài và làn da trắng.</a:t>
            </a:r>
            <a:endParaRPr kumimoji="0" lang="en-US" sz="8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Hai Mẹ Con Đi Bộ PNG - KhoThietKe.Net">
            <a:extLst>
              <a:ext uri="{FF2B5EF4-FFF2-40B4-BE49-F238E27FC236}">
                <a16:creationId xmlns:a16="http://schemas.microsoft.com/office/drawing/2014/main" id="{8C0F50EF-737D-B0B0-0B7B-2759F4F802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5596" y="410938"/>
            <a:ext cx="6921741" cy="840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181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243005"/>
            <a:ext cx="17137654" cy="8226384"/>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55BCC71-A3A0-325D-4BAD-7A9774164E04}"/>
              </a:ext>
            </a:extLst>
          </p:cNvPr>
          <p:cNvSpPr txBox="1"/>
          <p:nvPr/>
        </p:nvSpPr>
        <p:spPr>
          <a:xfrm>
            <a:off x="1096949" y="1156441"/>
            <a:ext cx="7519544"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Calibri"/>
                <a:ea typeface="+mn-ea"/>
                <a:cs typeface="+mn-cs"/>
              </a:rPr>
              <a:t>Bố</a:t>
            </a:r>
            <a:r>
              <a:rPr kumimoji="0" lang="en-US" sz="8000" b="0" i="0" u="none" strike="noStrike" kern="1200" cap="none" spc="0" normalizeH="0" noProof="0">
                <a:ln>
                  <a:noFill/>
                </a:ln>
                <a:solidFill>
                  <a:prstClr val="black"/>
                </a:solidFill>
                <a:effectLst/>
                <a:uLnTx/>
                <a:uFillTx/>
                <a:latin typeface="Calibri"/>
                <a:ea typeface="+mn-ea"/>
                <a:cs typeface="+mn-cs"/>
              </a:rPr>
              <a:t> em rất nghiêm túc và miệt mài với công việc</a:t>
            </a:r>
            <a:endParaRPr kumimoji="0" lang="en-US" sz="8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2" name="Picture 4" descr="Hình ảnh Công Nhân Nhìn Vào Bản Vẽ PNG , Công Nhân, Các Bản Vẽ, Văn Phòng  PNG trong suốt và Vector để tải xuống miễn phí">
            <a:extLst>
              <a:ext uri="{FF2B5EF4-FFF2-40B4-BE49-F238E27FC236}">
                <a16:creationId xmlns:a16="http://schemas.microsoft.com/office/drawing/2014/main" id="{CB1DC297-916D-1B85-3893-B97A092DB66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81982" y="795680"/>
            <a:ext cx="11430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652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5"/>
            <a:stretch>
              <a:fillRect/>
            </a:stretch>
          </a:blipFill>
        </p:spPr>
        <p:txBody>
          <a:bodyPr/>
          <a:lstStyle/>
          <a:p>
            <a:endParaRPr lang="vi-VN"/>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6"/>
            <a:stretch>
              <a:fillRect/>
            </a:stretch>
          </a:blipFill>
        </p:spPr>
        <p:txBody>
          <a:bodyPr/>
          <a:lstStyle/>
          <a:p>
            <a:endParaRPr lang="vi-VN"/>
          </a:p>
        </p:txBody>
      </p:sp>
      <p:grpSp>
        <p:nvGrpSpPr>
          <p:cNvPr id="4" name="Group 3"/>
          <p:cNvGrpSpPr/>
          <p:nvPr/>
        </p:nvGrpSpPr>
        <p:grpSpPr>
          <a:xfrm>
            <a:off x="6587276" y="224084"/>
            <a:ext cx="12445354" cy="8915400"/>
            <a:chOff x="6587276" y="224084"/>
            <a:chExt cx="12445354" cy="8915400"/>
          </a:xfrm>
        </p:grpSpPr>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tx2">
                    <a:tint val="45000"/>
                    <a:satMod val="400000"/>
                  </a:schemeClr>
                </a:duotone>
                <a:extLst>
                  <a:ext uri="{96DAC541-7B7A-43D3-8B79-37D633B846F1}">
                    <asvg:svgBlip xmlns:asvg="http://schemas.microsoft.com/office/drawing/2016/SVG/main" r:embed="rId8"/>
                  </a:ext>
                </a:extLst>
              </a:blip>
              <a:stretch>
                <a:fillRect/>
              </a:stretch>
            </a:blipFill>
          </p:spPr>
          <p:txBody>
            <a:bodyPr/>
            <a:lstStyle/>
            <a:p>
              <a:r>
                <a:rPr lang="vi-VN" dirty="0"/>
                <a:t> </a:t>
              </a:r>
              <a:endParaRPr lang="en-US" dirty="0"/>
            </a:p>
          </p:txBody>
        </p:sp>
        <p:sp>
          <p:nvSpPr>
            <p:cNvPr id="21" name="Title 1">
              <a:extLst>
                <a:ext uri="{FF2B5EF4-FFF2-40B4-BE49-F238E27FC236}">
                  <a16:creationId xmlns:a16="http://schemas.microsoft.com/office/drawing/2014/main" id="{9C9700BE-EFA4-0DA3-8DAA-38521356C162}"/>
                </a:ext>
              </a:extLst>
            </p:cNvPr>
            <p:cNvSpPr txBox="1">
              <a:spLocks/>
            </p:cNvSpPr>
            <p:nvPr/>
          </p:nvSpPr>
          <p:spPr>
            <a:xfrm>
              <a:off x="7196315" y="2917571"/>
              <a:ext cx="11080788"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0800" b="1" dirty="0">
                  <a:solidFill>
                    <a:srgbClr val="FF0000"/>
                  </a:solidFill>
                  <a:latin typeface="LNTH-Dinomiko" panose="02000500000000000000" pitchFamily="2" charset="0"/>
                </a:rPr>
                <a:t>VẬN DỤNG</a:t>
              </a:r>
              <a:endParaRPr lang="vi-VN" sz="20800" dirty="0">
                <a:solidFill>
                  <a:srgbClr val="FF0000"/>
                </a:solidFill>
              </a:endParaRPr>
            </a:p>
          </p:txBody>
        </p:sp>
      </p:grpSp>
      <p:pic>
        <p:nvPicPr>
          <p:cNvPr id="3074" name="Picture 2" descr="Hình ảnh Nam Và Nữ Công Nhân Xây Dựng Trong Minh Họa Véc Tơ Mũ Cứng Minh  Họa PNG , Công Nhân, Nhãn Dán, Hoạt Hình PNG và Vector với nền trong">
            <a:extLst>
              <a:ext uri="{FF2B5EF4-FFF2-40B4-BE49-F238E27FC236}">
                <a16:creationId xmlns:a16="http://schemas.microsoft.com/office/drawing/2014/main" id="{4F8470A5-083D-EF3A-D358-95E43D32CE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630" y="353132"/>
            <a:ext cx="10287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32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a:off x="11727438" y="2504800"/>
            <a:ext cx="4461164" cy="7176135"/>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r>
              <a:rPr lang="vi-VN"/>
              <a:t>z</a:t>
            </a:r>
            <a:endParaRPr lang="en-US" dirty="0"/>
          </a:p>
        </p:txBody>
      </p:sp>
      <p:sp>
        <p:nvSpPr>
          <p:cNvPr id="4" name="Freeform 4"/>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endParaRPr lang="vi-VN"/>
          </a:p>
        </p:txBody>
      </p:sp>
      <p:sp>
        <p:nvSpPr>
          <p:cNvPr id="12" name="Freeform 12"/>
          <p:cNvSpPr/>
          <p:nvPr/>
        </p:nvSpPr>
        <p:spPr>
          <a:xfrm>
            <a:off x="11727438" y="6610031"/>
            <a:ext cx="4684037" cy="367696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endParaRPr lang="vi-VN"/>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endParaRPr lang="vi-VN"/>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endParaRPr lang="vi-VN"/>
          </a:p>
        </p:txBody>
      </p:sp>
      <p:sp>
        <p:nvSpPr>
          <p:cNvPr id="15" name="Freeform 15"/>
          <p:cNvSpPr/>
          <p:nvPr/>
        </p:nvSpPr>
        <p:spPr>
          <a:xfrm>
            <a:off x="11203616" y="1028700"/>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endParaRPr lang="vi-VN"/>
          </a:p>
        </p:txBody>
      </p:sp>
      <p:grpSp>
        <p:nvGrpSpPr>
          <p:cNvPr id="26" name="Group 25"/>
          <p:cNvGrpSpPr/>
          <p:nvPr/>
        </p:nvGrpSpPr>
        <p:grpSpPr>
          <a:xfrm>
            <a:off x="990600" y="667881"/>
            <a:ext cx="9979943" cy="8702802"/>
            <a:chOff x="1028700" y="707898"/>
            <a:chExt cx="9979943" cy="8702802"/>
          </a:xfrm>
        </p:grpSpPr>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25" name="Rectangle 24"/>
          <p:cNvSpPr/>
          <p:nvPr/>
        </p:nvSpPr>
        <p:spPr>
          <a:xfrm>
            <a:off x="1301444" y="2399709"/>
            <a:ext cx="9595829" cy="5632311"/>
          </a:xfrm>
          <a:prstGeom prst="rect">
            <a:avLst/>
          </a:prstGeom>
        </p:spPr>
        <p:txBody>
          <a:bodyPr wrap="square">
            <a:spAutoFit/>
          </a:bodyPr>
          <a:lstStyle/>
          <a:p>
            <a:pPr lvl="0" algn="ctr">
              <a:spcAft>
                <a:spcPts val="600"/>
              </a:spcAft>
              <a:defRPr/>
            </a:pPr>
            <a:r>
              <a:rPr lang="vi-VN" sz="6000" b="1" kern="0">
                <a:solidFill>
                  <a:prstClr val="black"/>
                </a:solidFill>
              </a:rPr>
              <a:t>Tưởng tượng, nói 2 – 3 câu về vùng đất Tây Nguyên trong bài đọc “Điều kì diệu dưới những gốc anh đào” khi những cây anh đào đã lớn.</a:t>
            </a:r>
            <a:endParaRPr kumimoji="0" lang="en-US" sz="6000" b="1" i="0" u="none" strike="noStrike" kern="0" cap="none" spc="0" normalizeH="0" baseline="0" noProof="0" dirty="0">
              <a:ln>
                <a:noFill/>
              </a:ln>
              <a:solidFill>
                <a:prstClr val="black"/>
              </a:solidFill>
              <a:effectLst/>
              <a:uLnTx/>
              <a:uFillTx/>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0" name="Freeform 10"/>
          <p:cNvSpPr/>
          <p:nvPr/>
        </p:nvSpPr>
        <p:spPr>
          <a:xfrm>
            <a:off x="2098175" y="5489051"/>
            <a:ext cx="4910267" cy="4143463"/>
          </a:xfrm>
          <a:custGeom>
            <a:avLst/>
            <a:gdLst/>
            <a:ahLst/>
            <a:cxnLst/>
            <a:rect l="l" t="t" r="r" b="b"/>
            <a:pathLst>
              <a:path w="4910267" h="4143463">
                <a:moveTo>
                  <a:pt x="0" y="0"/>
                </a:moveTo>
                <a:lnTo>
                  <a:pt x="4910267" y="0"/>
                </a:lnTo>
                <a:lnTo>
                  <a:pt x="4910267" y="4143463"/>
                </a:lnTo>
                <a:lnTo>
                  <a:pt x="0" y="4143463"/>
                </a:lnTo>
                <a:lnTo>
                  <a:pt x="0" y="0"/>
                </a:lnTo>
                <a:close/>
              </a:path>
            </a:pathLst>
          </a:custGeom>
          <a:blipFill>
            <a:blip r:embed="rId5"/>
            <a:stretch>
              <a:fillRect l="-21780"/>
            </a:stretch>
          </a:blipFill>
        </p:spPr>
        <p:txBody>
          <a:bodyPr/>
          <a:lstStyle/>
          <a:p>
            <a:endParaRPr lang="vi-VN"/>
          </a:p>
        </p:txBody>
      </p:sp>
      <p:sp>
        <p:nvSpPr>
          <p:cNvPr id="11" name="Freeform 11"/>
          <p:cNvSpPr/>
          <p:nvPr/>
        </p:nvSpPr>
        <p:spPr>
          <a:xfrm flipH="1">
            <a:off x="633273" y="7540087"/>
            <a:ext cx="3231299" cy="2298261"/>
          </a:xfrm>
          <a:custGeom>
            <a:avLst/>
            <a:gdLst/>
            <a:ahLst/>
            <a:cxnLst/>
            <a:rect l="l" t="t" r="r" b="b"/>
            <a:pathLst>
              <a:path w="3231299" h="2298261">
                <a:moveTo>
                  <a:pt x="3231299" y="0"/>
                </a:moveTo>
                <a:lnTo>
                  <a:pt x="0" y="0"/>
                </a:lnTo>
                <a:lnTo>
                  <a:pt x="0" y="2298261"/>
                </a:lnTo>
                <a:lnTo>
                  <a:pt x="3231299" y="2298261"/>
                </a:lnTo>
                <a:lnTo>
                  <a:pt x="3231299" y="0"/>
                </a:lnTo>
                <a:close/>
              </a:path>
            </a:pathLst>
          </a:custGeom>
          <a:blipFill>
            <a:blip r:embed="rId6"/>
            <a:stretch>
              <a:fillRect/>
            </a:stretch>
          </a:blipFill>
        </p:spPr>
        <p:txBody>
          <a:bodyPr/>
          <a:lstStyle/>
          <a:p>
            <a:endParaRPr lang="vi-VN"/>
          </a:p>
        </p:txBody>
      </p:sp>
      <p:sp>
        <p:nvSpPr>
          <p:cNvPr id="12" name="Freeform 12"/>
          <p:cNvSpPr/>
          <p:nvPr/>
        </p:nvSpPr>
        <p:spPr>
          <a:xfrm>
            <a:off x="1467651" y="782342"/>
            <a:ext cx="2072515" cy="1424854"/>
          </a:xfrm>
          <a:custGeom>
            <a:avLst/>
            <a:gdLst/>
            <a:ahLst/>
            <a:cxnLst/>
            <a:rect l="l" t="t" r="r" b="b"/>
            <a:pathLst>
              <a:path w="2072515" h="1424854">
                <a:moveTo>
                  <a:pt x="0" y="0"/>
                </a:moveTo>
                <a:lnTo>
                  <a:pt x="2072515" y="0"/>
                </a:lnTo>
                <a:lnTo>
                  <a:pt x="2072515" y="1424854"/>
                </a:lnTo>
                <a:lnTo>
                  <a:pt x="0" y="1424854"/>
                </a:lnTo>
                <a:lnTo>
                  <a:pt x="0" y="0"/>
                </a:lnTo>
                <a:close/>
              </a:path>
            </a:pathLst>
          </a:custGeom>
          <a:blipFill>
            <a:blip r:embed="rId7"/>
            <a:stretch>
              <a:fillRect/>
            </a:stretch>
          </a:blipFill>
        </p:spPr>
        <p:txBody>
          <a:bodyPr/>
          <a:lstStyle/>
          <a:p>
            <a:endParaRPr lang="vi-VN"/>
          </a:p>
        </p:txBody>
      </p:sp>
      <p:sp>
        <p:nvSpPr>
          <p:cNvPr id="13" name="Freeform 13"/>
          <p:cNvSpPr/>
          <p:nvPr/>
        </p:nvSpPr>
        <p:spPr>
          <a:xfrm>
            <a:off x="6074453" y="1975844"/>
            <a:ext cx="1471679" cy="908762"/>
          </a:xfrm>
          <a:custGeom>
            <a:avLst/>
            <a:gdLst/>
            <a:ahLst/>
            <a:cxnLst/>
            <a:rect l="l" t="t" r="r" b="b"/>
            <a:pathLst>
              <a:path w="1471679" h="908762">
                <a:moveTo>
                  <a:pt x="0" y="0"/>
                </a:moveTo>
                <a:lnTo>
                  <a:pt x="1471679" y="0"/>
                </a:lnTo>
                <a:lnTo>
                  <a:pt x="1471679" y="908762"/>
                </a:lnTo>
                <a:lnTo>
                  <a:pt x="0" y="908762"/>
                </a:lnTo>
                <a:lnTo>
                  <a:pt x="0" y="0"/>
                </a:lnTo>
                <a:close/>
              </a:path>
            </a:pathLst>
          </a:custGeom>
          <a:blipFill>
            <a:blip r:embed="rId8"/>
            <a:stretch>
              <a:fillRect/>
            </a:stretch>
          </a:blipFill>
        </p:spPr>
        <p:txBody>
          <a:bodyPr/>
          <a:lstStyle/>
          <a:p>
            <a:endParaRPr lang="vi-VN"/>
          </a:p>
        </p:txBody>
      </p:sp>
      <p:sp>
        <p:nvSpPr>
          <p:cNvPr id="14" name="Freeform 14"/>
          <p:cNvSpPr/>
          <p:nvPr/>
        </p:nvSpPr>
        <p:spPr>
          <a:xfrm>
            <a:off x="2319767" y="3151306"/>
            <a:ext cx="4278073" cy="4675489"/>
          </a:xfrm>
          <a:custGeom>
            <a:avLst/>
            <a:gdLst/>
            <a:ahLst/>
            <a:cxnLst/>
            <a:rect l="l" t="t" r="r" b="b"/>
            <a:pathLst>
              <a:path w="4278073" h="4675489">
                <a:moveTo>
                  <a:pt x="0" y="0"/>
                </a:moveTo>
                <a:lnTo>
                  <a:pt x="4278073" y="0"/>
                </a:lnTo>
                <a:lnTo>
                  <a:pt x="4278073" y="4675489"/>
                </a:lnTo>
                <a:lnTo>
                  <a:pt x="0" y="4675489"/>
                </a:lnTo>
                <a:lnTo>
                  <a:pt x="0" y="0"/>
                </a:lnTo>
                <a:close/>
              </a:path>
            </a:pathLst>
          </a:custGeom>
          <a:blipFill>
            <a:blip r:embed="rId9"/>
            <a:stretch>
              <a:fillRect/>
            </a:stretch>
          </a:blipFill>
        </p:spPr>
        <p:txBody>
          <a:bodyPr/>
          <a:lstStyle/>
          <a:p>
            <a:endParaRPr lang="vi-VN"/>
          </a:p>
        </p:txBody>
      </p:sp>
      <p:sp>
        <p:nvSpPr>
          <p:cNvPr id="15" name="Freeform 15"/>
          <p:cNvSpPr/>
          <p:nvPr/>
        </p:nvSpPr>
        <p:spPr>
          <a:xfrm>
            <a:off x="1703323" y="8096161"/>
            <a:ext cx="2425010" cy="1763184"/>
          </a:xfrm>
          <a:custGeom>
            <a:avLst/>
            <a:gdLst/>
            <a:ahLst/>
            <a:cxnLst/>
            <a:rect l="l" t="t" r="r" b="b"/>
            <a:pathLst>
              <a:path w="2425010" h="1763184">
                <a:moveTo>
                  <a:pt x="0" y="0"/>
                </a:moveTo>
                <a:lnTo>
                  <a:pt x="2425010" y="0"/>
                </a:lnTo>
                <a:lnTo>
                  <a:pt x="2425010" y="1763184"/>
                </a:lnTo>
                <a:lnTo>
                  <a:pt x="0" y="1763184"/>
                </a:lnTo>
                <a:lnTo>
                  <a:pt x="0" y="0"/>
                </a:lnTo>
                <a:close/>
              </a:path>
            </a:pathLst>
          </a:custGeom>
          <a:blipFill>
            <a:blip r:embed="rId10"/>
            <a:stretch>
              <a:fillRect/>
            </a:stretch>
          </a:blipFill>
        </p:spPr>
        <p:txBody>
          <a:bodyPr/>
          <a:lstStyle/>
          <a:p>
            <a:endParaRPr lang="vi-VN"/>
          </a:p>
        </p:txBody>
      </p:sp>
      <p:sp>
        <p:nvSpPr>
          <p:cNvPr id="16" name="Freeform 16"/>
          <p:cNvSpPr/>
          <p:nvPr/>
        </p:nvSpPr>
        <p:spPr>
          <a:xfrm>
            <a:off x="4769793" y="8096161"/>
            <a:ext cx="2549836" cy="1853943"/>
          </a:xfrm>
          <a:custGeom>
            <a:avLst/>
            <a:gdLst/>
            <a:ahLst/>
            <a:cxnLst/>
            <a:rect l="l" t="t" r="r" b="b"/>
            <a:pathLst>
              <a:path w="2549836" h="1853943">
                <a:moveTo>
                  <a:pt x="0" y="0"/>
                </a:moveTo>
                <a:lnTo>
                  <a:pt x="2549835" y="0"/>
                </a:lnTo>
                <a:lnTo>
                  <a:pt x="2549835" y="1853943"/>
                </a:lnTo>
                <a:lnTo>
                  <a:pt x="0" y="1853943"/>
                </a:lnTo>
                <a:lnTo>
                  <a:pt x="0" y="0"/>
                </a:lnTo>
                <a:close/>
              </a:path>
            </a:pathLst>
          </a:custGeom>
          <a:blipFill>
            <a:blip r:embed="rId10"/>
            <a:stretch>
              <a:fillRect/>
            </a:stretch>
          </a:blipFill>
        </p:spPr>
        <p:txBody>
          <a:bodyPr/>
          <a:lstStyle/>
          <a:p>
            <a:endParaRPr lang="vi-VN"/>
          </a:p>
        </p:txBody>
      </p:sp>
      <p:sp>
        <p:nvSpPr>
          <p:cNvPr id="17" name="Freeform 17"/>
          <p:cNvSpPr/>
          <p:nvPr/>
        </p:nvSpPr>
        <p:spPr>
          <a:xfrm flipH="1">
            <a:off x="3318972" y="7581478"/>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1"/>
            <a:stretch>
              <a:fillRect/>
            </a:stretch>
          </a:blipFill>
        </p:spPr>
        <p:txBody>
          <a:bodyPr/>
          <a:lstStyle/>
          <a:p>
            <a:endParaRPr lang="vi-VN"/>
          </a:p>
        </p:txBody>
      </p:sp>
      <p:sp>
        <p:nvSpPr>
          <p:cNvPr id="18" name="Freeform 18"/>
          <p:cNvSpPr/>
          <p:nvPr/>
        </p:nvSpPr>
        <p:spPr>
          <a:xfrm>
            <a:off x="4553308" y="7581478"/>
            <a:ext cx="3330230" cy="2368626"/>
          </a:xfrm>
          <a:custGeom>
            <a:avLst/>
            <a:gdLst/>
            <a:ahLst/>
            <a:cxnLst/>
            <a:rect l="l" t="t" r="r" b="b"/>
            <a:pathLst>
              <a:path w="3330230" h="2368626">
                <a:moveTo>
                  <a:pt x="0" y="0"/>
                </a:moveTo>
                <a:lnTo>
                  <a:pt x="3330231" y="0"/>
                </a:lnTo>
                <a:lnTo>
                  <a:pt x="3330231" y="2368626"/>
                </a:lnTo>
                <a:lnTo>
                  <a:pt x="0" y="2368626"/>
                </a:lnTo>
                <a:lnTo>
                  <a:pt x="0" y="0"/>
                </a:lnTo>
                <a:close/>
              </a:path>
            </a:pathLst>
          </a:custGeom>
          <a:blipFill>
            <a:blip r:embed="rId6"/>
            <a:stretch>
              <a:fillRect/>
            </a:stretch>
          </a:blipFill>
        </p:spPr>
        <p:txBody>
          <a:bodyPr/>
          <a:lstStyle/>
          <a:p>
            <a:endParaRPr lang="vi-VN"/>
          </a:p>
        </p:txBody>
      </p:sp>
      <p:grpSp>
        <p:nvGrpSpPr>
          <p:cNvPr id="23" name="Group 22"/>
          <p:cNvGrpSpPr/>
          <p:nvPr/>
        </p:nvGrpSpPr>
        <p:grpSpPr>
          <a:xfrm>
            <a:off x="8188978" y="999021"/>
            <a:ext cx="9346749" cy="8604830"/>
            <a:chOff x="8188978" y="999021"/>
            <a:chExt cx="9346749" cy="8604830"/>
          </a:xfrm>
        </p:grpSpPr>
        <p:grpSp>
          <p:nvGrpSpPr>
            <p:cNvPr id="4" name="Group 4"/>
            <p:cNvGrpSpPr/>
            <p:nvPr/>
          </p:nvGrpSpPr>
          <p:grpSpPr>
            <a:xfrm>
              <a:off x="8521714" y="1655305"/>
              <a:ext cx="9014013" cy="7948546"/>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8188978" y="1494769"/>
              <a:ext cx="9070322" cy="7915931"/>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grpSp>
      <p:sp>
        <p:nvSpPr>
          <p:cNvPr id="22" name="Rectangle 21"/>
          <p:cNvSpPr/>
          <p:nvPr/>
        </p:nvSpPr>
        <p:spPr>
          <a:xfrm>
            <a:off x="8646427" y="2884606"/>
            <a:ext cx="8101917" cy="3631763"/>
          </a:xfrm>
          <a:prstGeom prst="rect">
            <a:avLst/>
          </a:prstGeom>
        </p:spPr>
        <p:txBody>
          <a:bodyPr wrap="square">
            <a:spAutoFit/>
          </a:bodyPr>
          <a:lstStyle/>
          <a:p>
            <a:pPr lvl="0" algn="ctr"/>
            <a:r>
              <a:rPr lang="en-US" sz="11500" b="1" dirty="0" err="1">
                <a:solidFill>
                  <a:schemeClr val="accent6">
                    <a:lumMod val="75000"/>
                  </a:schemeClr>
                </a:solidFill>
                <a:latin typeface="UVN Banh Mi" pitchFamily="2" charset="0"/>
                <a:ea typeface="LNTH-LuoLuoNotangYuanTi 1" pitchFamily="2" charset="-128"/>
                <a:cs typeface="LNTH-LuoLuoNotangYuanTi 1" pitchFamily="2" charset="-128"/>
              </a:rPr>
              <a:t>Thực</a:t>
            </a:r>
            <a:r>
              <a:rPr lang="en-US" sz="11500" b="1" dirty="0">
                <a:solidFill>
                  <a:schemeClr val="accent6">
                    <a:lumMod val="75000"/>
                  </a:schemeClr>
                </a:solidFill>
                <a:latin typeface="UVN Banh Mi" pitchFamily="2" charset="0"/>
                <a:ea typeface="LNTH-LuoLuoNotangYuanTi 1" pitchFamily="2" charset="-128"/>
                <a:cs typeface="LNTH-LuoLuoNotangYuanTi 1" pitchFamily="2" charset="-128"/>
              </a:rPr>
              <a:t> </a:t>
            </a:r>
            <a:r>
              <a:rPr lang="en-US" sz="11500" b="1" err="1">
                <a:solidFill>
                  <a:schemeClr val="accent6">
                    <a:lumMod val="75000"/>
                  </a:schemeClr>
                </a:solidFill>
                <a:latin typeface="UVN Banh Mi" pitchFamily="2" charset="0"/>
                <a:ea typeface="LNTH-LuoLuoNotangYuanTi 1" pitchFamily="2" charset="-128"/>
                <a:cs typeface="LNTH-LuoLuoNotangYuanTi 1" pitchFamily="2" charset="-128"/>
              </a:rPr>
              <a:t>hiện</a:t>
            </a:r>
            <a:r>
              <a:rPr lang="en-US" sz="11500" b="1">
                <a:solidFill>
                  <a:schemeClr val="accent6">
                    <a:lumMod val="75000"/>
                  </a:schemeClr>
                </a:solidFill>
                <a:latin typeface="UVN Banh Mi" pitchFamily="2" charset="0"/>
                <a:ea typeface="LNTH-LuoLuoNotangYuanTi 1" pitchFamily="2" charset="-128"/>
                <a:cs typeface="LNTH-LuoLuoNotangYuanTi 1" pitchFamily="2" charset="-128"/>
              </a:rPr>
              <a:t> nói trong </a:t>
            </a:r>
            <a:r>
              <a:rPr lang="en-US" sz="11500" b="1" err="1">
                <a:solidFill>
                  <a:schemeClr val="accent6">
                    <a:lumMod val="75000"/>
                  </a:schemeClr>
                </a:solidFill>
                <a:latin typeface="UVN Banh Mi" pitchFamily="2" charset="0"/>
                <a:ea typeface="LNTH-LuoLuoNotangYuanTi 1" pitchFamily="2" charset="-128"/>
                <a:cs typeface="LNTH-LuoLuoNotangYuanTi 1" pitchFamily="2" charset="-128"/>
              </a:rPr>
              <a:t>nhóm</a:t>
            </a:r>
            <a:r>
              <a:rPr lang="en-US" sz="11500" b="1">
                <a:solidFill>
                  <a:schemeClr val="accent6">
                    <a:lumMod val="75000"/>
                  </a:schemeClr>
                </a:solidFill>
                <a:latin typeface="UVN Banh Mi" pitchFamily="2" charset="0"/>
                <a:ea typeface="LNTH-LuoLuoNotangYuanTi 1" pitchFamily="2" charset="-128"/>
                <a:cs typeface="LNTH-LuoLuoNotangYuanTi 1" pitchFamily="2" charset="-128"/>
              </a:rPr>
              <a:t> 2</a:t>
            </a:r>
            <a:endParaRPr lang="vi-VN" sz="11500" b="1" dirty="0">
              <a:solidFill>
                <a:schemeClr val="accent6">
                  <a:lumMod val="75000"/>
                </a:schemeClr>
              </a:solidFill>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16039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par>
                          <p:cTn id="17" fill="hold">
                            <p:stCondLst>
                              <p:cond delay="1500"/>
                            </p:stCondLst>
                            <p:childTnLst>
                              <p:par>
                                <p:cTn id="18" presetID="32" presetClass="emph" presetSubtype="0" fill="hold" grpId="1" nodeType="afterEffect">
                                  <p:stCondLst>
                                    <p:cond delay="0"/>
                                  </p:stCondLst>
                                  <p:childTnLst>
                                    <p:animRot by="120000">
                                      <p:cBhvr>
                                        <p:cTn id="19" dur="100" fill="hold">
                                          <p:stCondLst>
                                            <p:cond delay="0"/>
                                          </p:stCondLst>
                                        </p:cTn>
                                        <p:tgtEl>
                                          <p:spTgt spid="22"/>
                                        </p:tgtEl>
                                        <p:attrNameLst>
                                          <p:attrName>r</p:attrName>
                                        </p:attrNameLst>
                                      </p:cBhvr>
                                    </p:animRot>
                                    <p:animRot by="-240000">
                                      <p:cBhvr>
                                        <p:cTn id="20" dur="200" fill="hold">
                                          <p:stCondLst>
                                            <p:cond delay="200"/>
                                          </p:stCondLst>
                                        </p:cTn>
                                        <p:tgtEl>
                                          <p:spTgt spid="22"/>
                                        </p:tgtEl>
                                        <p:attrNameLst>
                                          <p:attrName>r</p:attrName>
                                        </p:attrNameLst>
                                      </p:cBhvr>
                                    </p:animRot>
                                    <p:animRot by="240000">
                                      <p:cBhvr>
                                        <p:cTn id="21" dur="200" fill="hold">
                                          <p:stCondLst>
                                            <p:cond delay="400"/>
                                          </p:stCondLst>
                                        </p:cTn>
                                        <p:tgtEl>
                                          <p:spTgt spid="22"/>
                                        </p:tgtEl>
                                        <p:attrNameLst>
                                          <p:attrName>r</p:attrName>
                                        </p:attrNameLst>
                                      </p:cBhvr>
                                    </p:animRot>
                                    <p:animRot by="-240000">
                                      <p:cBhvr>
                                        <p:cTn id="22" dur="200" fill="hold">
                                          <p:stCondLst>
                                            <p:cond delay="600"/>
                                          </p:stCondLst>
                                        </p:cTn>
                                        <p:tgtEl>
                                          <p:spTgt spid="22"/>
                                        </p:tgtEl>
                                        <p:attrNameLst>
                                          <p:attrName>r</p:attrName>
                                        </p:attrNameLst>
                                      </p:cBhvr>
                                    </p:animRot>
                                    <p:animRot by="120000">
                                      <p:cBhvr>
                                        <p:cTn id="23" dur="200" fill="hold">
                                          <p:stCondLst>
                                            <p:cond delay="800"/>
                                          </p:stCondLst>
                                        </p:cTn>
                                        <p:tgtEl>
                                          <p:spTgt spid="2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354" y="-2064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10" name="Freeform 10"/>
          <p:cNvSpPr/>
          <p:nvPr/>
        </p:nvSpPr>
        <p:spPr>
          <a:xfrm>
            <a:off x="246832"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4"/>
            <a:stretch>
              <a:fillRect/>
            </a:stretch>
          </a:blipFill>
        </p:spPr>
        <p:txBody>
          <a:bodyPr/>
          <a:lstStyle/>
          <a:p>
            <a:endParaRPr lang="vi-VN"/>
          </a:p>
        </p:txBody>
      </p:sp>
      <p:sp>
        <p:nvSpPr>
          <p:cNvPr id="11" name="Freeform 11"/>
          <p:cNvSpPr/>
          <p:nvPr/>
        </p:nvSpPr>
        <p:spPr>
          <a:xfrm flipH="1">
            <a:off x="246832"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5"/>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6"/>
            <a:stretch>
              <a:fillRect/>
            </a:stretch>
          </a:blipFill>
        </p:spPr>
        <p:txBody>
          <a:bodyPr/>
          <a:lstStyle/>
          <a:p>
            <a:endParaRPr lang="vi-VN"/>
          </a:p>
        </p:txBody>
      </p:sp>
      <p:sp>
        <p:nvSpPr>
          <p:cNvPr id="13" name="Freeform 13"/>
          <p:cNvSpPr/>
          <p:nvPr/>
        </p:nvSpPr>
        <p:spPr>
          <a:xfrm>
            <a:off x="60676"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7"/>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8"/>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9"/>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7"/>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9"/>
            <a:stretch>
              <a:fillRect/>
            </a:stretch>
          </a:blipFill>
        </p:spPr>
        <p:txBody>
          <a:bodyPr/>
          <a:lstStyle/>
          <a:p>
            <a:endParaRPr lang="vi-VN"/>
          </a:p>
        </p:txBody>
      </p:sp>
      <p:grpSp>
        <p:nvGrpSpPr>
          <p:cNvPr id="59" name="Group 58"/>
          <p:cNvGrpSpPr/>
          <p:nvPr/>
        </p:nvGrpSpPr>
        <p:grpSpPr>
          <a:xfrm>
            <a:off x="858006" y="232053"/>
            <a:ext cx="15715197" cy="2518708"/>
            <a:chOff x="858006" y="232053"/>
            <a:chExt cx="15715197" cy="2518708"/>
          </a:xfrm>
        </p:grpSpPr>
        <p:grpSp>
          <p:nvGrpSpPr>
            <p:cNvPr id="20" name="Group 19"/>
            <p:cNvGrpSpPr/>
            <p:nvPr/>
          </p:nvGrpSpPr>
          <p:grpSpPr>
            <a:xfrm>
              <a:off x="1994618" y="310706"/>
              <a:ext cx="14578585" cy="2440055"/>
              <a:chOff x="2097549" y="2102957"/>
              <a:chExt cx="14578585" cy="2440055"/>
            </a:xfrm>
          </p:grpSpPr>
          <p:grpSp>
            <p:nvGrpSpPr>
              <p:cNvPr id="4" name="Group 4"/>
              <p:cNvGrpSpPr/>
              <p:nvPr/>
            </p:nvGrpSpPr>
            <p:grpSpPr>
              <a:xfrm>
                <a:off x="2097549" y="2255358"/>
                <a:ext cx="14239013" cy="2287654"/>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2286631"/>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8" name="Freeform 18"/>
            <p:cNvSpPr/>
            <p:nvPr/>
          </p:nvSpPr>
          <p:spPr>
            <a:xfrm rot="9807132">
              <a:off x="858006" y="232053"/>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2"/>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3"/>
            <a:stretch>
              <a:fillRect/>
            </a:stretch>
          </a:blipFill>
        </p:spPr>
        <p:txBody>
          <a:bodyPr/>
          <a:lstStyle/>
          <a:p>
            <a:endParaRPr lang="vi-VN"/>
          </a:p>
        </p:txBody>
      </p:sp>
      <p:sp>
        <p:nvSpPr>
          <p:cNvPr id="23" name="Freeform 23"/>
          <p:cNvSpPr/>
          <p:nvPr/>
        </p:nvSpPr>
        <p:spPr>
          <a:xfrm>
            <a:off x="16035299" y="-12647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9" name="Title 1">
            <a:extLst>
              <a:ext uri="{FF2B5EF4-FFF2-40B4-BE49-F238E27FC236}">
                <a16:creationId xmlns:a16="http://schemas.microsoft.com/office/drawing/2014/main" id="{46807B1A-5024-DD8F-CE28-6AE3A7E12E6B}"/>
              </a:ext>
            </a:extLst>
          </p:cNvPr>
          <p:cNvSpPr txBox="1">
            <a:spLocks/>
          </p:cNvSpPr>
          <p:nvPr/>
        </p:nvSpPr>
        <p:spPr>
          <a:xfrm>
            <a:off x="2390384" y="471334"/>
            <a:ext cx="13507232"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3800" b="1" dirty="0">
                <a:solidFill>
                  <a:schemeClr val="accent6">
                    <a:lumMod val="75000"/>
                  </a:schemeClr>
                </a:solidFill>
                <a:latin typeface="UVN Banh Mi" pitchFamily="2" charset="0"/>
                <a:ea typeface="LNTH-LuoLuoNotangYuanTi 1" pitchFamily="2" charset="-128"/>
                <a:cs typeface="LNTH-LuoLuoNotangYuanTi 1" pitchFamily="2" charset="-128"/>
              </a:rPr>
              <a:t>Trình bày trước lớp</a:t>
            </a:r>
          </a:p>
        </p:txBody>
      </p:sp>
      <p:grpSp>
        <p:nvGrpSpPr>
          <p:cNvPr id="60" name="Group 59"/>
          <p:cNvGrpSpPr/>
          <p:nvPr/>
        </p:nvGrpSpPr>
        <p:grpSpPr>
          <a:xfrm>
            <a:off x="1817581" y="3550865"/>
            <a:ext cx="7265778" cy="3295717"/>
            <a:chOff x="1817581" y="3550865"/>
            <a:chExt cx="7265778" cy="3295717"/>
          </a:xfrm>
        </p:grpSpPr>
        <p:grpSp>
          <p:nvGrpSpPr>
            <p:cNvPr id="41" name="Group 40"/>
            <p:cNvGrpSpPr/>
            <p:nvPr/>
          </p:nvGrpSpPr>
          <p:grpSpPr>
            <a:xfrm>
              <a:off x="1817581" y="3550865"/>
              <a:ext cx="7265778" cy="3295717"/>
              <a:chOff x="1817581" y="3550865"/>
              <a:chExt cx="7265778" cy="3295717"/>
            </a:xfrm>
          </p:grpSpPr>
          <p:sp>
            <p:nvSpPr>
              <p:cNvPr id="37" name="Freeform 10"/>
              <p:cNvSpPr/>
              <p:nvPr/>
            </p:nvSpPr>
            <p:spPr>
              <a:xfrm>
                <a:off x="3286140"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1">
                      <a:tint val="45000"/>
                      <a:satMod val="400000"/>
                    </a:schemeClr>
                  </a:duotone>
                  <a:extLst>
                    <a:ext uri="{96DAC541-7B7A-43D3-8B79-37D633B846F1}">
                      <asvg:svgBlip xmlns:asvg="http://schemas.microsoft.com/office/drawing/2016/SVG/main" r:embed="rId16"/>
                    </a:ext>
                  </a:extLst>
                </a:blip>
                <a:srcRect/>
                <a:stretch>
                  <a:fillRect l="-62802" t="2" r="2" b="-88719"/>
                </a:stretch>
              </a:blipFill>
            </p:spPr>
            <p:txBody>
              <a:bodyPr/>
              <a:lstStyle/>
              <a:p>
                <a:endParaRPr lang="vi-VN"/>
              </a:p>
            </p:txBody>
          </p:sp>
          <p:sp>
            <p:nvSpPr>
              <p:cNvPr id="38" name="Freeform 23"/>
              <p:cNvSpPr/>
              <p:nvPr/>
            </p:nvSpPr>
            <p:spPr>
              <a:xfrm>
                <a:off x="1817581"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22" name="Oval 21"/>
              <p:cNvSpPr/>
              <p:nvPr/>
            </p:nvSpPr>
            <p:spPr>
              <a:xfrm>
                <a:off x="2375977"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p:cNvPicPr>
              <a:picLocks noChangeAspect="1"/>
            </p:cNvPicPr>
            <p:nvPr/>
          </p:nvPicPr>
          <p:blipFill rotWithShape="1">
            <a:blip r:embed="rId17">
              <a:extLst>
                <a:ext uri="{28A0092B-C50C-407E-A947-70E740481C1C}">
                  <a14:useLocalDpi xmlns:a14="http://schemas.microsoft.com/office/drawing/2010/main" val="0"/>
                </a:ext>
              </a:extLst>
            </a:blip>
            <a:srcRect l="75125" t="49381" b="34185"/>
            <a:stretch/>
          </p:blipFill>
          <p:spPr>
            <a:xfrm>
              <a:off x="2409544" y="4975413"/>
              <a:ext cx="1818044" cy="1201092"/>
            </a:xfrm>
            <a:prstGeom prst="rect">
              <a:avLst/>
            </a:prstGeom>
          </p:spPr>
        </p:pic>
        <p:sp>
          <p:nvSpPr>
            <p:cNvPr id="57" name="Title 1">
              <a:extLst>
                <a:ext uri="{FF2B5EF4-FFF2-40B4-BE49-F238E27FC236}">
                  <a16:creationId xmlns:a16="http://schemas.microsoft.com/office/drawing/2014/main" id="{52202437-AA90-4383-2605-81C2C8B814C2}"/>
                </a:ext>
              </a:extLst>
            </p:cNvPr>
            <p:cNvSpPr txBox="1">
              <a:spLocks/>
            </p:cNvSpPr>
            <p:nvPr/>
          </p:nvSpPr>
          <p:spPr>
            <a:xfrm>
              <a:off x="4535824"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Mắt</a:t>
              </a: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dõi</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61" name="Group 60"/>
          <p:cNvGrpSpPr/>
          <p:nvPr/>
        </p:nvGrpSpPr>
        <p:grpSpPr>
          <a:xfrm>
            <a:off x="9506187" y="3550865"/>
            <a:ext cx="7265778" cy="3295717"/>
            <a:chOff x="9506187" y="3550865"/>
            <a:chExt cx="7265778" cy="3295717"/>
          </a:xfrm>
        </p:grpSpPr>
        <p:grpSp>
          <p:nvGrpSpPr>
            <p:cNvPr id="46" name="Group 45"/>
            <p:cNvGrpSpPr/>
            <p:nvPr/>
          </p:nvGrpSpPr>
          <p:grpSpPr>
            <a:xfrm>
              <a:off x="9506187" y="3550865"/>
              <a:ext cx="7265778" cy="3295717"/>
              <a:chOff x="9506187" y="3550865"/>
              <a:chExt cx="7265778" cy="3295717"/>
            </a:xfrm>
          </p:grpSpPr>
          <p:sp>
            <p:nvSpPr>
              <p:cNvPr id="43" name="Freeform 10"/>
              <p:cNvSpPr/>
              <p:nvPr/>
            </p:nvSpPr>
            <p:spPr>
              <a:xfrm>
                <a:off x="10974746" y="3550865"/>
                <a:ext cx="5797219" cy="3260206"/>
              </a:xfrm>
              <a:custGeom>
                <a:avLst/>
                <a:gdLst/>
                <a:ahLst/>
                <a:cxnLst/>
                <a:rect l="l" t="t" r="r" b="b"/>
                <a:pathLst>
                  <a:path w="2286109" h="1191214">
                    <a:moveTo>
                      <a:pt x="0" y="0"/>
                    </a:moveTo>
                    <a:lnTo>
                      <a:pt x="2286109" y="0"/>
                    </a:lnTo>
                    <a:lnTo>
                      <a:pt x="2286109" y="1191214"/>
                    </a:lnTo>
                    <a:lnTo>
                      <a:pt x="0" y="1191214"/>
                    </a:lnTo>
                    <a:lnTo>
                      <a:pt x="0" y="0"/>
                    </a:lnTo>
                    <a:close/>
                  </a:path>
                </a:pathLst>
              </a:custGeom>
              <a:blipFill>
                <a:blip r:embed="rId15">
                  <a:duotone>
                    <a:prstClr val="black"/>
                    <a:schemeClr val="accent3">
                      <a:tint val="45000"/>
                      <a:satMod val="400000"/>
                    </a:schemeClr>
                  </a:duotone>
                  <a:extLst>
                    <a:ext uri="{96DAC541-7B7A-43D3-8B79-37D633B846F1}">
                      <asvg:svgBlip xmlns:asvg="http://schemas.microsoft.com/office/drawing/2016/SVG/main" r:embed="rId16"/>
                    </a:ext>
                  </a:extLst>
                </a:blip>
                <a:srcRect/>
                <a:stretch>
                  <a:fillRect l="-62802" t="2" r="2" b="-88719"/>
                </a:stretch>
              </a:blipFill>
            </p:spPr>
            <p:txBody>
              <a:bodyPr/>
              <a:lstStyle/>
              <a:p>
                <a:endParaRPr lang="vi-VN"/>
              </a:p>
            </p:txBody>
          </p:sp>
          <p:sp>
            <p:nvSpPr>
              <p:cNvPr id="44" name="Freeform 23"/>
              <p:cNvSpPr/>
              <p:nvPr/>
            </p:nvSpPr>
            <p:spPr>
              <a:xfrm>
                <a:off x="9506187" y="4045306"/>
                <a:ext cx="2937117" cy="2801276"/>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4"/>
                <a:stretch>
                  <a:fillRect/>
                </a:stretch>
              </a:blipFill>
            </p:spPr>
            <p:txBody>
              <a:bodyPr/>
              <a:lstStyle/>
              <a:p>
                <a:endParaRPr lang="vi-VN"/>
              </a:p>
            </p:txBody>
          </p:sp>
          <p:sp>
            <p:nvSpPr>
              <p:cNvPr id="45" name="Oval 44"/>
              <p:cNvSpPr/>
              <p:nvPr/>
            </p:nvSpPr>
            <p:spPr>
              <a:xfrm>
                <a:off x="10064583" y="4644430"/>
                <a:ext cx="1762563" cy="1824953"/>
              </a:xfrm>
              <a:prstGeom prst="ellipse">
                <a:avLst/>
              </a:prstGeom>
              <a:solidFill>
                <a:srgbClr val="FFC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58305" y="4842403"/>
              <a:ext cx="1466712" cy="1466712"/>
            </a:xfrm>
            <a:prstGeom prst="rect">
              <a:avLst/>
            </a:prstGeom>
          </p:spPr>
        </p:pic>
        <p:sp>
          <p:nvSpPr>
            <p:cNvPr id="58" name="Title 1">
              <a:extLst>
                <a:ext uri="{FF2B5EF4-FFF2-40B4-BE49-F238E27FC236}">
                  <a16:creationId xmlns:a16="http://schemas.microsoft.com/office/drawing/2014/main" id="{D0F0A77C-997D-6D0E-454A-0CBC037EAF36}"/>
                </a:ext>
              </a:extLst>
            </p:cNvPr>
            <p:cNvSpPr txBox="1">
              <a:spLocks/>
            </p:cNvSpPr>
            <p:nvPr/>
          </p:nvSpPr>
          <p:spPr>
            <a:xfrm>
              <a:off x="12378728" y="5180968"/>
              <a:ext cx="4047852" cy="6405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b="1" dirty="0">
                  <a:solidFill>
                    <a:srgbClr val="FF0000"/>
                  </a:solidFill>
                  <a:latin typeface="Calibri" panose="020F0502020204030204" pitchFamily="34" charset="0"/>
                  <a:ea typeface="Calibri" panose="020F0502020204030204" pitchFamily="34" charset="0"/>
                  <a:cs typeface="Calibri" panose="020F0502020204030204" pitchFamily="34" charset="0"/>
                </a:rPr>
                <a:t>Tai </a:t>
              </a:r>
              <a:r>
                <a:rPr lang="en-US" sz="7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nghe</a:t>
              </a:r>
              <a:endParaRPr lang="vi-VN" sz="7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46897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down)">
                                      <p:cBhvr>
                                        <p:cTn id="19" dur="580">
                                          <p:stCondLst>
                                            <p:cond delay="0"/>
                                          </p:stCondLst>
                                        </p:cTn>
                                        <p:tgtEl>
                                          <p:spTgt spid="60"/>
                                        </p:tgtEl>
                                      </p:cBhvr>
                                    </p:animEffect>
                                    <p:anim calcmode="lin" valueType="num">
                                      <p:cBhvr>
                                        <p:cTn id="2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25" dur="26">
                                          <p:stCondLst>
                                            <p:cond delay="650"/>
                                          </p:stCondLst>
                                        </p:cTn>
                                        <p:tgtEl>
                                          <p:spTgt spid="60"/>
                                        </p:tgtEl>
                                      </p:cBhvr>
                                      <p:to x="100000" y="60000"/>
                                    </p:animScale>
                                    <p:animScale>
                                      <p:cBhvr>
                                        <p:cTn id="26" dur="166" decel="50000">
                                          <p:stCondLst>
                                            <p:cond delay="676"/>
                                          </p:stCondLst>
                                        </p:cTn>
                                        <p:tgtEl>
                                          <p:spTgt spid="60"/>
                                        </p:tgtEl>
                                      </p:cBhvr>
                                      <p:to x="100000" y="100000"/>
                                    </p:animScale>
                                    <p:animScale>
                                      <p:cBhvr>
                                        <p:cTn id="27" dur="26">
                                          <p:stCondLst>
                                            <p:cond delay="1312"/>
                                          </p:stCondLst>
                                        </p:cTn>
                                        <p:tgtEl>
                                          <p:spTgt spid="60"/>
                                        </p:tgtEl>
                                      </p:cBhvr>
                                      <p:to x="100000" y="80000"/>
                                    </p:animScale>
                                    <p:animScale>
                                      <p:cBhvr>
                                        <p:cTn id="28" dur="166" decel="50000">
                                          <p:stCondLst>
                                            <p:cond delay="1338"/>
                                          </p:stCondLst>
                                        </p:cTn>
                                        <p:tgtEl>
                                          <p:spTgt spid="60"/>
                                        </p:tgtEl>
                                      </p:cBhvr>
                                      <p:to x="100000" y="100000"/>
                                    </p:animScale>
                                    <p:animScale>
                                      <p:cBhvr>
                                        <p:cTn id="29" dur="26">
                                          <p:stCondLst>
                                            <p:cond delay="1642"/>
                                          </p:stCondLst>
                                        </p:cTn>
                                        <p:tgtEl>
                                          <p:spTgt spid="60"/>
                                        </p:tgtEl>
                                      </p:cBhvr>
                                      <p:to x="100000" y="90000"/>
                                    </p:animScale>
                                    <p:animScale>
                                      <p:cBhvr>
                                        <p:cTn id="30" dur="166" decel="50000">
                                          <p:stCondLst>
                                            <p:cond delay="1668"/>
                                          </p:stCondLst>
                                        </p:cTn>
                                        <p:tgtEl>
                                          <p:spTgt spid="60"/>
                                        </p:tgtEl>
                                      </p:cBhvr>
                                      <p:to x="100000" y="100000"/>
                                    </p:animScale>
                                    <p:animScale>
                                      <p:cBhvr>
                                        <p:cTn id="31" dur="26">
                                          <p:stCondLst>
                                            <p:cond delay="1808"/>
                                          </p:stCondLst>
                                        </p:cTn>
                                        <p:tgtEl>
                                          <p:spTgt spid="60"/>
                                        </p:tgtEl>
                                      </p:cBhvr>
                                      <p:to x="100000" y="95000"/>
                                    </p:animScale>
                                    <p:animScale>
                                      <p:cBhvr>
                                        <p:cTn id="32" dur="166" decel="50000">
                                          <p:stCondLst>
                                            <p:cond delay="1834"/>
                                          </p:stCondLst>
                                        </p:cTn>
                                        <p:tgtEl>
                                          <p:spTgt spid="60"/>
                                        </p:tgtEl>
                                      </p:cBhvr>
                                      <p:to x="100000" y="100000"/>
                                    </p:animScale>
                                  </p:childTnLst>
                                </p:cTn>
                              </p:par>
                            </p:childTnLst>
                          </p:cTn>
                        </p:par>
                        <p:par>
                          <p:cTn id="33" fill="hold">
                            <p:stCondLst>
                              <p:cond delay="2000"/>
                            </p:stCondLst>
                            <p:childTnLst>
                              <p:par>
                                <p:cTn id="34" presetID="32" presetClass="emph" presetSubtype="0" fill="hold" nodeType="afterEffect">
                                  <p:stCondLst>
                                    <p:cond delay="0"/>
                                  </p:stCondLst>
                                  <p:childTnLst>
                                    <p:animRot by="120000">
                                      <p:cBhvr>
                                        <p:cTn id="35" dur="100" fill="hold">
                                          <p:stCondLst>
                                            <p:cond delay="0"/>
                                          </p:stCondLst>
                                        </p:cTn>
                                        <p:tgtEl>
                                          <p:spTgt spid="60"/>
                                        </p:tgtEl>
                                        <p:attrNameLst>
                                          <p:attrName>r</p:attrName>
                                        </p:attrNameLst>
                                      </p:cBhvr>
                                    </p:animRot>
                                    <p:animRot by="-240000">
                                      <p:cBhvr>
                                        <p:cTn id="36" dur="200" fill="hold">
                                          <p:stCondLst>
                                            <p:cond delay="200"/>
                                          </p:stCondLst>
                                        </p:cTn>
                                        <p:tgtEl>
                                          <p:spTgt spid="60"/>
                                        </p:tgtEl>
                                        <p:attrNameLst>
                                          <p:attrName>r</p:attrName>
                                        </p:attrNameLst>
                                      </p:cBhvr>
                                    </p:animRot>
                                    <p:animRot by="240000">
                                      <p:cBhvr>
                                        <p:cTn id="37" dur="200" fill="hold">
                                          <p:stCondLst>
                                            <p:cond delay="400"/>
                                          </p:stCondLst>
                                        </p:cTn>
                                        <p:tgtEl>
                                          <p:spTgt spid="60"/>
                                        </p:tgtEl>
                                        <p:attrNameLst>
                                          <p:attrName>r</p:attrName>
                                        </p:attrNameLst>
                                      </p:cBhvr>
                                    </p:animRot>
                                    <p:animRot by="-240000">
                                      <p:cBhvr>
                                        <p:cTn id="38" dur="200" fill="hold">
                                          <p:stCondLst>
                                            <p:cond delay="600"/>
                                          </p:stCondLst>
                                        </p:cTn>
                                        <p:tgtEl>
                                          <p:spTgt spid="60"/>
                                        </p:tgtEl>
                                        <p:attrNameLst>
                                          <p:attrName>r</p:attrName>
                                        </p:attrNameLst>
                                      </p:cBhvr>
                                    </p:animRot>
                                    <p:animRot by="120000">
                                      <p:cBhvr>
                                        <p:cTn id="39" dur="200" fill="hold">
                                          <p:stCondLst>
                                            <p:cond delay="800"/>
                                          </p:stCondLst>
                                        </p:cTn>
                                        <p:tgtEl>
                                          <p:spTgt spid="60"/>
                                        </p:tgtEl>
                                        <p:attrNameLst>
                                          <p:attrName>r</p:attrName>
                                        </p:attrNameLst>
                                      </p:cBhvr>
                                    </p:animRot>
                                  </p:childTnLst>
                                </p:cTn>
                              </p:par>
                              <p:par>
                                <p:cTn id="40" presetID="26" presetClass="entr" presetSubtype="0"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down)">
                                      <p:cBhvr>
                                        <p:cTn id="42" dur="580">
                                          <p:stCondLst>
                                            <p:cond delay="0"/>
                                          </p:stCondLst>
                                        </p:cTn>
                                        <p:tgtEl>
                                          <p:spTgt spid="61"/>
                                        </p:tgtEl>
                                      </p:cBhvr>
                                    </p:animEffect>
                                    <p:anim calcmode="lin" valueType="num">
                                      <p:cBhvr>
                                        <p:cTn id="43"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48" dur="26">
                                          <p:stCondLst>
                                            <p:cond delay="650"/>
                                          </p:stCondLst>
                                        </p:cTn>
                                        <p:tgtEl>
                                          <p:spTgt spid="61"/>
                                        </p:tgtEl>
                                      </p:cBhvr>
                                      <p:to x="100000" y="60000"/>
                                    </p:animScale>
                                    <p:animScale>
                                      <p:cBhvr>
                                        <p:cTn id="49" dur="166" decel="50000">
                                          <p:stCondLst>
                                            <p:cond delay="676"/>
                                          </p:stCondLst>
                                        </p:cTn>
                                        <p:tgtEl>
                                          <p:spTgt spid="61"/>
                                        </p:tgtEl>
                                      </p:cBhvr>
                                      <p:to x="100000" y="100000"/>
                                    </p:animScale>
                                    <p:animScale>
                                      <p:cBhvr>
                                        <p:cTn id="50" dur="26">
                                          <p:stCondLst>
                                            <p:cond delay="1312"/>
                                          </p:stCondLst>
                                        </p:cTn>
                                        <p:tgtEl>
                                          <p:spTgt spid="61"/>
                                        </p:tgtEl>
                                      </p:cBhvr>
                                      <p:to x="100000" y="80000"/>
                                    </p:animScale>
                                    <p:animScale>
                                      <p:cBhvr>
                                        <p:cTn id="51" dur="166" decel="50000">
                                          <p:stCondLst>
                                            <p:cond delay="1338"/>
                                          </p:stCondLst>
                                        </p:cTn>
                                        <p:tgtEl>
                                          <p:spTgt spid="61"/>
                                        </p:tgtEl>
                                      </p:cBhvr>
                                      <p:to x="100000" y="100000"/>
                                    </p:animScale>
                                    <p:animScale>
                                      <p:cBhvr>
                                        <p:cTn id="52" dur="26">
                                          <p:stCondLst>
                                            <p:cond delay="1642"/>
                                          </p:stCondLst>
                                        </p:cTn>
                                        <p:tgtEl>
                                          <p:spTgt spid="61"/>
                                        </p:tgtEl>
                                      </p:cBhvr>
                                      <p:to x="100000" y="90000"/>
                                    </p:animScale>
                                    <p:animScale>
                                      <p:cBhvr>
                                        <p:cTn id="53" dur="166" decel="50000">
                                          <p:stCondLst>
                                            <p:cond delay="1668"/>
                                          </p:stCondLst>
                                        </p:cTn>
                                        <p:tgtEl>
                                          <p:spTgt spid="61"/>
                                        </p:tgtEl>
                                      </p:cBhvr>
                                      <p:to x="100000" y="100000"/>
                                    </p:animScale>
                                    <p:animScale>
                                      <p:cBhvr>
                                        <p:cTn id="54" dur="26">
                                          <p:stCondLst>
                                            <p:cond delay="1808"/>
                                          </p:stCondLst>
                                        </p:cTn>
                                        <p:tgtEl>
                                          <p:spTgt spid="61"/>
                                        </p:tgtEl>
                                      </p:cBhvr>
                                      <p:to x="100000" y="95000"/>
                                    </p:animScale>
                                    <p:animScale>
                                      <p:cBhvr>
                                        <p:cTn id="55" dur="166" decel="50000">
                                          <p:stCondLst>
                                            <p:cond delay="1834"/>
                                          </p:stCondLst>
                                        </p:cTn>
                                        <p:tgtEl>
                                          <p:spTgt spid="61"/>
                                        </p:tgtEl>
                                      </p:cBhvr>
                                      <p:to x="100000" y="100000"/>
                                    </p:animScale>
                                  </p:childTnLst>
                                </p:cTn>
                              </p:par>
                            </p:childTnLst>
                          </p:cTn>
                        </p:par>
                        <p:par>
                          <p:cTn id="56" fill="hold">
                            <p:stCondLst>
                              <p:cond delay="4000"/>
                            </p:stCondLst>
                            <p:childTnLst>
                              <p:par>
                                <p:cTn id="57" presetID="32" presetClass="emph" presetSubtype="0" fill="hold" nodeType="afterEffect">
                                  <p:stCondLst>
                                    <p:cond delay="0"/>
                                  </p:stCondLst>
                                  <p:childTnLst>
                                    <p:animRot by="120000">
                                      <p:cBhvr>
                                        <p:cTn id="58" dur="100" fill="hold">
                                          <p:stCondLst>
                                            <p:cond delay="0"/>
                                          </p:stCondLst>
                                        </p:cTn>
                                        <p:tgtEl>
                                          <p:spTgt spid="61"/>
                                        </p:tgtEl>
                                        <p:attrNameLst>
                                          <p:attrName>r</p:attrName>
                                        </p:attrNameLst>
                                      </p:cBhvr>
                                    </p:animRot>
                                    <p:animRot by="-240000">
                                      <p:cBhvr>
                                        <p:cTn id="59" dur="200" fill="hold">
                                          <p:stCondLst>
                                            <p:cond delay="200"/>
                                          </p:stCondLst>
                                        </p:cTn>
                                        <p:tgtEl>
                                          <p:spTgt spid="61"/>
                                        </p:tgtEl>
                                        <p:attrNameLst>
                                          <p:attrName>r</p:attrName>
                                        </p:attrNameLst>
                                      </p:cBhvr>
                                    </p:animRot>
                                    <p:animRot by="240000">
                                      <p:cBhvr>
                                        <p:cTn id="60" dur="200" fill="hold">
                                          <p:stCondLst>
                                            <p:cond delay="400"/>
                                          </p:stCondLst>
                                        </p:cTn>
                                        <p:tgtEl>
                                          <p:spTgt spid="61"/>
                                        </p:tgtEl>
                                        <p:attrNameLst>
                                          <p:attrName>r</p:attrName>
                                        </p:attrNameLst>
                                      </p:cBhvr>
                                    </p:animRot>
                                    <p:animRot by="-240000">
                                      <p:cBhvr>
                                        <p:cTn id="61" dur="200" fill="hold">
                                          <p:stCondLst>
                                            <p:cond delay="600"/>
                                          </p:stCondLst>
                                        </p:cTn>
                                        <p:tgtEl>
                                          <p:spTgt spid="61"/>
                                        </p:tgtEl>
                                        <p:attrNameLst>
                                          <p:attrName>r</p:attrName>
                                        </p:attrNameLst>
                                      </p:cBhvr>
                                    </p:animRot>
                                    <p:animRot by="120000">
                                      <p:cBhvr>
                                        <p:cTn id="62" dur="200" fill="hold">
                                          <p:stCondLst>
                                            <p:cond delay="8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63241"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0" name="Group 29"/>
          <p:cNvGrpSpPr/>
          <p:nvPr/>
        </p:nvGrpSpPr>
        <p:grpSpPr>
          <a:xfrm>
            <a:off x="3327265" y="273148"/>
            <a:ext cx="11785871" cy="5486750"/>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4097222" y="705123"/>
              <a:ext cx="10063497" cy="238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3800" b="1" dirty="0" err="1">
                  <a:solidFill>
                    <a:srgbClr val="C00000"/>
                  </a:solidFill>
                  <a:latin typeface="UVN Banh Mi" pitchFamily="2" charset="0"/>
                  <a:ea typeface="LNTH-LuoLuoNotangYuanTi 1" pitchFamily="2" charset="-128"/>
                  <a:cs typeface="LNTH-LuoLuoNotangYuanTi 1" pitchFamily="2" charset="-128"/>
                </a:rPr>
                <a:t>Cùng</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nhau</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nhận</a:t>
              </a:r>
              <a:r>
                <a:rPr lang="en-US" sz="13800" b="1" dirty="0">
                  <a:solidFill>
                    <a:srgbClr val="C00000"/>
                  </a:solidFill>
                  <a:latin typeface="UVN Banh Mi" pitchFamily="2" charset="0"/>
                  <a:ea typeface="LNTH-LuoLuoNotangYuanTi 1" pitchFamily="2" charset="-128"/>
                  <a:cs typeface="LNTH-LuoLuoNotangYuanTi 1" pitchFamily="2" charset="-128"/>
                </a:rPr>
                <a:t> </a:t>
              </a:r>
              <a:r>
                <a:rPr lang="en-US" sz="13800" b="1" dirty="0" err="1">
                  <a:solidFill>
                    <a:srgbClr val="C00000"/>
                  </a:solidFill>
                  <a:latin typeface="UVN Banh Mi" pitchFamily="2" charset="0"/>
                  <a:ea typeface="LNTH-LuoLuoNotangYuanTi 1" pitchFamily="2" charset="-128"/>
                  <a:cs typeface="LNTH-LuoLuoNotangYuanTi 1" pitchFamily="2" charset="-128"/>
                </a:rPr>
                <a:t>xét</a:t>
              </a:r>
              <a:endParaRPr lang="vi-VN" sz="13800" b="1" dirty="0">
                <a:solidFill>
                  <a:srgbClr val="C00000"/>
                </a:solidFill>
                <a:latin typeface="LNTH-LuoLuoNotangYuanTi 1" pitchFamily="2" charset="-128"/>
                <a:ea typeface="LNTH-LuoLuoNotangYuanTi 1" pitchFamily="2" charset="-128"/>
                <a:cs typeface="LNTH-LuoLuoNotangYuanTi 1" pitchFamily="2" charset="-128"/>
              </a:endParaRPr>
            </a:p>
          </p:txBody>
        </p:sp>
      </p:grpSp>
      <p:sp>
        <p:nvSpPr>
          <p:cNvPr id="34" name="Freeform 6"/>
          <p:cNvSpPr/>
          <p:nvPr/>
        </p:nvSpPr>
        <p:spPr>
          <a:xfrm>
            <a:off x="5162322" y="6182099"/>
            <a:ext cx="7315200" cy="3750703"/>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a:p>
        </p:txBody>
      </p:sp>
    </p:spTree>
    <p:extLst>
      <p:ext uri="{BB962C8B-B14F-4D97-AF65-F5344CB8AC3E}">
        <p14:creationId xmlns:p14="http://schemas.microsoft.com/office/powerpoint/2010/main" val="2179620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78162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endParaRPr lang="vi-VN"/>
          </a:p>
        </p:txBody>
      </p:sp>
      <p:sp>
        <p:nvSpPr>
          <p:cNvPr id="11" name="Freeform 11"/>
          <p:cNvSpPr/>
          <p:nvPr/>
        </p:nvSpPr>
        <p:spPr>
          <a:xfrm flipH="1">
            <a:off x="9537829" y="2103440"/>
            <a:ext cx="6873646" cy="7840660"/>
          </a:xfrm>
          <a:custGeom>
            <a:avLst/>
            <a:gdLst/>
            <a:ahLst/>
            <a:cxnLst/>
            <a:rect l="l" t="t" r="r" b="b"/>
            <a:pathLst>
              <a:path w="6873646" h="7840660">
                <a:moveTo>
                  <a:pt x="6873646" y="0"/>
                </a:moveTo>
                <a:lnTo>
                  <a:pt x="0" y="0"/>
                </a:lnTo>
                <a:lnTo>
                  <a:pt x="0" y="7840660"/>
                </a:lnTo>
                <a:lnTo>
                  <a:pt x="6873646" y="7840660"/>
                </a:lnTo>
                <a:lnTo>
                  <a:pt x="6873646" y="0"/>
                </a:lnTo>
                <a:close/>
              </a:path>
            </a:pathLst>
          </a:custGeom>
          <a:blipFill>
            <a:blip r:embed="rId3"/>
            <a:stretch>
              <a:fillRect/>
            </a:stretch>
          </a:blipFill>
        </p:spPr>
        <p:txBody>
          <a:bodyPr/>
          <a:lstStyle/>
          <a:p>
            <a:endParaRPr lang="vi-VN"/>
          </a:p>
        </p:txBody>
      </p:sp>
      <p:sp>
        <p:nvSpPr>
          <p:cNvPr id="12" name="Freeform 12"/>
          <p:cNvSpPr/>
          <p:nvPr/>
        </p:nvSpPr>
        <p:spPr>
          <a:xfrm>
            <a:off x="11745465" y="8195426"/>
            <a:ext cx="2384063" cy="1695664"/>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4"/>
            <a:stretch>
              <a:fillRect/>
            </a:stretch>
          </a:blipFill>
        </p:spPr>
        <p:txBody>
          <a:bodyPr/>
          <a:lstStyle/>
          <a:p>
            <a:endParaRPr lang="vi-VN"/>
          </a:p>
        </p:txBody>
      </p:sp>
      <p:sp>
        <p:nvSpPr>
          <p:cNvPr id="13" name="Freeform 13"/>
          <p:cNvSpPr/>
          <p:nvPr/>
        </p:nvSpPr>
        <p:spPr>
          <a:xfrm>
            <a:off x="10843099" y="1028700"/>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5"/>
            <a:stretch>
              <a:fillRect/>
            </a:stretch>
          </a:blipFill>
        </p:spPr>
        <p:txBody>
          <a:bodyPr/>
          <a:lstStyle/>
          <a:p>
            <a:endParaRPr lang="vi-VN"/>
          </a:p>
        </p:txBody>
      </p:sp>
      <p:sp>
        <p:nvSpPr>
          <p:cNvPr id="14" name="Freeform 14"/>
          <p:cNvSpPr/>
          <p:nvPr/>
        </p:nvSpPr>
        <p:spPr>
          <a:xfrm>
            <a:off x="16233697" y="3919126"/>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6"/>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7"/>
            <a:stretch>
              <a:fillRect/>
            </a:stretch>
          </a:blipFill>
        </p:spPr>
        <p:txBody>
          <a:bodyPr/>
          <a:lstStyle/>
          <a:p>
            <a:endParaRPr lang="vi-VN"/>
          </a:p>
        </p:txBody>
      </p:sp>
      <p:grpSp>
        <p:nvGrpSpPr>
          <p:cNvPr id="4" name="Group 3">
            <a:extLst>
              <a:ext uri="{FF2B5EF4-FFF2-40B4-BE49-F238E27FC236}">
                <a16:creationId xmlns:a16="http://schemas.microsoft.com/office/drawing/2014/main" id="{8576BDA4-FB1F-A159-AA63-13436F3CA60D}"/>
              </a:ext>
            </a:extLst>
          </p:cNvPr>
          <p:cNvGrpSpPr/>
          <p:nvPr/>
        </p:nvGrpSpPr>
        <p:grpSpPr>
          <a:xfrm>
            <a:off x="-6934200" y="630040"/>
            <a:ext cx="18928328" cy="14080478"/>
            <a:chOff x="-6934200" y="630040"/>
            <a:chExt cx="18928328" cy="14080478"/>
          </a:xfrm>
        </p:grpSpPr>
        <p:sp>
          <p:nvSpPr>
            <p:cNvPr id="2" name="TextBox 1">
              <a:extLst>
                <a:ext uri="{FF2B5EF4-FFF2-40B4-BE49-F238E27FC236}">
                  <a16:creationId xmlns:a16="http://schemas.microsoft.com/office/drawing/2014/main" id="{2EABCDB7-4E27-8607-03AD-05CCEE29198C}"/>
                </a:ext>
              </a:extLst>
            </p:cNvPr>
            <p:cNvSpPr txBox="1"/>
            <p:nvPr/>
          </p:nvSpPr>
          <p:spPr>
            <a:xfrm>
              <a:off x="5025765" y="2751340"/>
              <a:ext cx="3516418" cy="369332"/>
            </a:xfrm>
            <a:prstGeom prst="rect">
              <a:avLst/>
            </a:prstGeom>
            <a:noFill/>
          </p:spPr>
          <p:txBody>
            <a:bodyPr wrap="square">
              <a:spAutoFit/>
            </a:bodyPr>
            <a:lstStyle/>
            <a:p>
              <a:r>
                <a:rPr lang="en-US" dirty="0"/>
                <a:t>NGUYỄN NGÂN TIỂU HỌC KIM BÀI</a:t>
              </a:r>
            </a:p>
          </p:txBody>
        </p:sp>
        <p:grpSp>
          <p:nvGrpSpPr>
            <p:cNvPr id="21" name="Group 20"/>
            <p:cNvGrpSpPr/>
            <p:nvPr/>
          </p:nvGrpSpPr>
          <p:grpSpPr>
            <a:xfrm>
              <a:off x="-6934200" y="630040"/>
              <a:ext cx="18928328" cy="14080478"/>
              <a:chOff x="-6934200" y="630040"/>
              <a:chExt cx="18928328" cy="14080478"/>
            </a:xfrm>
          </p:grpSpPr>
          <p:sp>
            <p:nvSpPr>
              <p:cNvPr id="19" name="Freeform 11"/>
              <p:cNvSpPr/>
              <p:nvPr/>
            </p:nvSpPr>
            <p:spPr>
              <a:xfrm>
                <a:off x="-451226" y="630040"/>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rgbClr val="D9C3A5">
                      <a:tint val="50000"/>
                      <a:satMod val="180000"/>
                    </a:srgbClr>
                  </a:duotone>
                  <a:extLst>
                    <a:ext uri="{96DAC541-7B7A-43D3-8B79-37D633B846F1}">
                      <asvg:svgBlip xmlns:asvg="http://schemas.microsoft.com/office/drawing/2016/SVG/main" r:embed="rId9"/>
                    </a:ext>
                  </a:extLst>
                </a:blip>
                <a:stretch>
                  <a:fillRect/>
                </a:stretch>
              </a:blipFill>
            </p:spPr>
            <p:txBody>
              <a:bodyPr/>
              <a:lstStyle/>
              <a:p>
                <a:r>
                  <a:rPr lang="vi-VN" dirty="0"/>
                  <a:t> </a:t>
                </a:r>
                <a:endParaRPr lang="en-US" dirty="0"/>
              </a:p>
            </p:txBody>
          </p:sp>
          <p:sp>
            <p:nvSpPr>
              <p:cNvPr id="5" name="Title 1">
                <a:extLst>
                  <a:ext uri="{FF2B5EF4-FFF2-40B4-BE49-F238E27FC236}">
                    <a16:creationId xmlns:a16="http://schemas.microsoft.com/office/drawing/2014/main" id="{554B0894-3A8D-91A4-6270-014CD550D5AF}"/>
                  </a:ext>
                </a:extLst>
              </p:cNvPr>
              <p:cNvSpPr txBox="1">
                <a:spLocks/>
              </p:cNvSpPr>
              <p:nvPr/>
            </p:nvSpPr>
            <p:spPr>
              <a:xfrm>
                <a:off x="-6934200" y="13384955"/>
                <a:ext cx="10751766"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800" b="1" dirty="0" err="1">
                    <a:solidFill>
                      <a:srgbClr val="FF0000"/>
                    </a:solidFill>
                    <a:latin typeface="LNTH-Dinomiko" panose="02000500000000000000" pitchFamily="2" charset="0"/>
                  </a:rPr>
                  <a:t>Khởi</a:t>
                </a:r>
                <a:r>
                  <a:rPr lang="en-US" sz="20800" b="1" dirty="0">
                    <a:solidFill>
                      <a:srgbClr val="FF0000"/>
                    </a:solidFill>
                    <a:latin typeface="LNTH-Dinomiko" panose="02000500000000000000" pitchFamily="2" charset="0"/>
                  </a:rPr>
                  <a:t> </a:t>
                </a:r>
                <a:r>
                  <a:rPr lang="en-US" sz="20800" b="1" dirty="0" err="1">
                    <a:solidFill>
                      <a:srgbClr val="FF0000"/>
                    </a:solidFill>
                    <a:latin typeface="LNTH-Dinomiko" panose="02000500000000000000" pitchFamily="2" charset="0"/>
                  </a:rPr>
                  <a:t>động</a:t>
                </a:r>
                <a:endParaRPr lang="vi-VN" sz="20800" b="1" dirty="0">
                  <a:solidFill>
                    <a:srgbClr val="FF0000"/>
                  </a:solidFill>
                  <a:latin typeface="MTD Summer Show"/>
                </a:endParaRPr>
              </a:p>
            </p:txBody>
          </p:sp>
        </p:grpSp>
      </p:grpSp>
      <p:sp>
        <p:nvSpPr>
          <p:cNvPr id="15" name="Freeform 7">
            <a:extLst>
              <a:ext uri="{FF2B5EF4-FFF2-40B4-BE49-F238E27FC236}">
                <a16:creationId xmlns:a16="http://schemas.microsoft.com/office/drawing/2014/main" id="{CF90634A-A56E-4001-B737-A85A7CCEB71A}"/>
              </a:ext>
            </a:extLst>
          </p:cNvPr>
          <p:cNvSpPr/>
          <p:nvPr/>
        </p:nvSpPr>
        <p:spPr>
          <a:xfrm>
            <a:off x="13812714" y="1661490"/>
            <a:ext cx="3929634" cy="8229600"/>
          </a:xfrm>
          <a:custGeom>
            <a:avLst/>
            <a:gdLst/>
            <a:ahLst/>
            <a:cxnLst/>
            <a:rect l="l" t="t" r="r" b="b"/>
            <a:pathLst>
              <a:path w="3929634" h="8229600">
                <a:moveTo>
                  <a:pt x="0" y="0"/>
                </a:moveTo>
                <a:lnTo>
                  <a:pt x="3929634" y="0"/>
                </a:lnTo>
                <a:lnTo>
                  <a:pt x="3929634" y="8229600"/>
                </a:lnTo>
                <a:lnTo>
                  <a:pt x="0" y="8229600"/>
                </a:lnTo>
                <a:lnTo>
                  <a:pt x="0" y="0"/>
                </a:lnTo>
                <a:close/>
              </a:path>
            </a:pathLst>
          </a:custGeom>
          <a:blipFill>
            <a:blip r:embed="rId10"/>
            <a:stretch>
              <a:fillRect/>
            </a:stretch>
          </a:blipFill>
        </p:spPr>
        <p:txBody>
          <a:bodyPr/>
          <a:lstStyle/>
          <a:p>
            <a:endParaRPr lang="en-US"/>
          </a:p>
        </p:txBody>
      </p:sp>
      <p:pic>
        <p:nvPicPr>
          <p:cNvPr id="6" name="Picture 5">
            <a:extLst>
              <a:ext uri="{FF2B5EF4-FFF2-40B4-BE49-F238E27FC236}">
                <a16:creationId xmlns:a16="http://schemas.microsoft.com/office/drawing/2014/main" id="{841150DB-C8D1-05FE-1384-4FA8A2A9A64B}"/>
              </a:ext>
            </a:extLst>
          </p:cNvPr>
          <p:cNvPicPr>
            <a:picLocks noChangeAspect="1"/>
          </p:cNvPicPr>
          <p:nvPr/>
        </p:nvPicPr>
        <p:blipFill>
          <a:blip r:embed="rId11"/>
          <a:stretch>
            <a:fillRect/>
          </a:stretch>
        </p:blipFill>
        <p:spPr>
          <a:xfrm>
            <a:off x="-1018633" y="2778554"/>
            <a:ext cx="13704996" cy="5553937"/>
          </a:xfrm>
          <a:prstGeom prst="rect">
            <a:avLst/>
          </a:prstGeom>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243005"/>
            <a:ext cx="17137654" cy="8226384"/>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55BCC71-A3A0-325D-4BAD-7A9774164E04}"/>
              </a:ext>
            </a:extLst>
          </p:cNvPr>
          <p:cNvSpPr txBox="1"/>
          <p:nvPr/>
        </p:nvSpPr>
        <p:spPr>
          <a:xfrm>
            <a:off x="1364606" y="886752"/>
            <a:ext cx="15956821" cy="6247864"/>
          </a:xfrm>
          <a:prstGeom prst="rect">
            <a:avLst/>
          </a:prstGeom>
          <a:noFill/>
        </p:spPr>
        <p:txBody>
          <a:bodyPr wrap="square" rtlCol="0">
            <a:spAutoFit/>
          </a:bodyPr>
          <a:lstStyle/>
          <a:p>
            <a:pPr lvl="0" algn="just"/>
            <a:r>
              <a:rPr lang="en-US" sz="8000">
                <a:solidFill>
                  <a:prstClr val="black"/>
                </a:solidFill>
                <a:latin typeface="Calibri"/>
              </a:rPr>
              <a:t>	</a:t>
            </a:r>
            <a:r>
              <a:rPr lang="vi-VN" sz="8000">
                <a:solidFill>
                  <a:prstClr val="black"/>
                </a:solidFill>
                <a:latin typeface="Calibri"/>
              </a:rPr>
              <a:t>Vùng đất Tây Nguyên mới đẹp làm sao! Những cây anh đào cao vút, cành lá xum xuê đầy sức sống. Dưới gốc cây là bạt ngàn những bông hoa sao tím hồng lấp lánh.</a:t>
            </a:r>
            <a:endParaRPr kumimoji="0" lang="en-US" sz="8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0234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4"/>
            <a:stretch>
              <a:fillRect/>
            </a:stretch>
          </a:blipFill>
        </p:spPr>
        <p:txBody>
          <a:bodyPr/>
          <a:lstStyle/>
          <a:p>
            <a:endParaRPr lang="vi-VN"/>
          </a:p>
        </p:txBody>
      </p:sp>
      <p:sp>
        <p:nvSpPr>
          <p:cNvPr id="16" name="Freeform 16"/>
          <p:cNvSpPr/>
          <p:nvPr/>
        </p:nvSpPr>
        <p:spPr>
          <a:xfrm>
            <a:off x="568070" y="-31174"/>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5"/>
            <a:stretch>
              <a:fillRect/>
            </a:stretch>
          </a:blipFill>
        </p:spPr>
        <p:txBody>
          <a:bodyPr/>
          <a:lstStyle/>
          <a:p>
            <a:endParaRPr lang="vi-VN" dirty="0"/>
          </a:p>
        </p:txBody>
      </p:sp>
      <p:sp>
        <p:nvSpPr>
          <p:cNvPr id="17" name="Freeform 17"/>
          <p:cNvSpPr/>
          <p:nvPr/>
        </p:nvSpPr>
        <p:spPr>
          <a:xfrm>
            <a:off x="15665559" y="1150897"/>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18" name="Freeform 18"/>
          <p:cNvSpPr/>
          <p:nvPr/>
        </p:nvSpPr>
        <p:spPr>
          <a:xfrm>
            <a:off x="14173200" y="9078506"/>
            <a:ext cx="1223088" cy="1493848"/>
          </a:xfrm>
          <a:custGeom>
            <a:avLst/>
            <a:gdLst/>
            <a:ahLst/>
            <a:cxnLst/>
            <a:rect l="l" t="t" r="r" b="b"/>
            <a:pathLst>
              <a:path w="1223088" h="1493848">
                <a:moveTo>
                  <a:pt x="0" y="0"/>
                </a:moveTo>
                <a:lnTo>
                  <a:pt x="1223088" y="0"/>
                </a:lnTo>
                <a:lnTo>
                  <a:pt x="1223088" y="1493848"/>
                </a:lnTo>
                <a:lnTo>
                  <a:pt x="0" y="1493848"/>
                </a:lnTo>
                <a:lnTo>
                  <a:pt x="0" y="0"/>
                </a:lnTo>
                <a:close/>
              </a:path>
            </a:pathLst>
          </a:custGeom>
          <a:blipFill>
            <a:blip r:embed="rId7"/>
            <a:stretch>
              <a:fillRect/>
            </a:stretch>
          </a:blipFill>
        </p:spPr>
        <p:txBody>
          <a:bodyPr/>
          <a:lstStyle/>
          <a:p>
            <a:endParaRPr lang="vi-VN"/>
          </a:p>
        </p:txBody>
      </p:sp>
      <p:sp>
        <p:nvSpPr>
          <p:cNvPr id="19" name="Freeform 19"/>
          <p:cNvSpPr/>
          <p:nvPr/>
        </p:nvSpPr>
        <p:spPr>
          <a:xfrm>
            <a:off x="568070" y="4426983"/>
            <a:ext cx="846931" cy="643667"/>
          </a:xfrm>
          <a:custGeom>
            <a:avLst/>
            <a:gdLst/>
            <a:ahLst/>
            <a:cxnLst/>
            <a:rect l="l" t="t" r="r" b="b"/>
            <a:pathLst>
              <a:path w="846931" h="643667">
                <a:moveTo>
                  <a:pt x="0" y="0"/>
                </a:moveTo>
                <a:lnTo>
                  <a:pt x="846931" y="0"/>
                </a:lnTo>
                <a:lnTo>
                  <a:pt x="846931" y="643667"/>
                </a:lnTo>
                <a:lnTo>
                  <a:pt x="0" y="643667"/>
                </a:lnTo>
                <a:lnTo>
                  <a:pt x="0" y="0"/>
                </a:lnTo>
                <a:close/>
              </a:path>
            </a:pathLst>
          </a:custGeom>
          <a:blipFill>
            <a:blip r:embed="rId8"/>
            <a:stretch>
              <a:fillRect/>
            </a:stretch>
          </a:blipFill>
        </p:spPr>
        <p:txBody>
          <a:bodyPr/>
          <a:lstStyle/>
          <a:p>
            <a:endParaRPr lang="vi-VN"/>
          </a:p>
        </p:txBody>
      </p:sp>
      <p:sp>
        <p:nvSpPr>
          <p:cNvPr id="20" name="Freeform 20"/>
          <p:cNvSpPr/>
          <p:nvPr/>
        </p:nvSpPr>
        <p:spPr>
          <a:xfrm>
            <a:off x="2993500" y="9094997"/>
            <a:ext cx="1373718" cy="1493848"/>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9"/>
            <a:stretch>
              <a:fillRect/>
            </a:stretch>
          </a:blipFill>
        </p:spPr>
        <p:txBody>
          <a:bodyPr/>
          <a:lstStyle/>
          <a:p>
            <a:endParaRPr lang="vi-VN"/>
          </a:p>
        </p:txBody>
      </p:sp>
      <p:sp>
        <p:nvSpPr>
          <p:cNvPr id="21" name="Freeform 21"/>
          <p:cNvSpPr/>
          <p:nvPr/>
        </p:nvSpPr>
        <p:spPr>
          <a:xfrm>
            <a:off x="8478598" y="9143243"/>
            <a:ext cx="1454729" cy="1398965"/>
          </a:xfrm>
          <a:custGeom>
            <a:avLst/>
            <a:gdLst/>
            <a:ahLst/>
            <a:cxnLst/>
            <a:rect l="l" t="t" r="r" b="b"/>
            <a:pathLst>
              <a:path w="1454729" h="1398965">
                <a:moveTo>
                  <a:pt x="0" y="0"/>
                </a:moveTo>
                <a:lnTo>
                  <a:pt x="1454730" y="0"/>
                </a:lnTo>
                <a:lnTo>
                  <a:pt x="1454730" y="1398964"/>
                </a:lnTo>
                <a:lnTo>
                  <a:pt x="0" y="1398964"/>
                </a:lnTo>
                <a:lnTo>
                  <a:pt x="0" y="0"/>
                </a:lnTo>
                <a:close/>
              </a:path>
            </a:pathLst>
          </a:custGeom>
          <a:blipFill>
            <a:blip r:embed="rId10"/>
            <a:stretch>
              <a:fillRect/>
            </a:stretch>
          </a:blipFill>
        </p:spPr>
        <p:txBody>
          <a:bodyPr/>
          <a:lstStyle/>
          <a:p>
            <a:endParaRPr lang="vi-VN"/>
          </a:p>
        </p:txBody>
      </p:sp>
      <p:grpSp>
        <p:nvGrpSpPr>
          <p:cNvPr id="33" name="Group 32"/>
          <p:cNvGrpSpPr/>
          <p:nvPr/>
        </p:nvGrpSpPr>
        <p:grpSpPr>
          <a:xfrm>
            <a:off x="6159356" y="-66102"/>
            <a:ext cx="7536988" cy="2332709"/>
            <a:chOff x="3728306" y="128853"/>
            <a:chExt cx="10678987" cy="2881047"/>
          </a:xfrm>
        </p:grpSpPr>
        <p:grpSp>
          <p:nvGrpSpPr>
            <p:cNvPr id="7" name="Group 7"/>
            <p:cNvGrpSpPr/>
            <p:nvPr/>
          </p:nvGrpSpPr>
          <p:grpSpPr>
            <a:xfrm>
              <a:off x="5486400" y="450263"/>
              <a:ext cx="7010400" cy="2559637"/>
              <a:chOff x="0" y="0"/>
              <a:chExt cx="1351092" cy="1462813"/>
            </a:xfrm>
          </p:grpSpPr>
          <p:sp>
            <p:nvSpPr>
              <p:cNvPr id="8" name="Freeform 8"/>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6096000" y="983625"/>
              <a:ext cx="5943600" cy="1492912"/>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24" name="Freeform 24"/>
            <p:cNvSpPr/>
            <p:nvPr/>
          </p:nvSpPr>
          <p:spPr>
            <a:xfrm rot="362496">
              <a:off x="8157136" y="128853"/>
              <a:ext cx="1971736" cy="46335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32" name="Title 1">
              <a:extLst>
                <a:ext uri="{FF2B5EF4-FFF2-40B4-BE49-F238E27FC236}">
                  <a16:creationId xmlns:a16="http://schemas.microsoft.com/office/drawing/2014/main" id="{B28CE2E5-3FD6-58ED-A487-F36B079CED1F}"/>
                </a:ext>
              </a:extLst>
            </p:cNvPr>
            <p:cNvSpPr txBox="1">
              <a:spLocks/>
            </p:cNvSpPr>
            <p:nvPr/>
          </p:nvSpPr>
          <p:spPr>
            <a:xfrm>
              <a:off x="3728306" y="634617"/>
              <a:ext cx="1067898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000" b="1" dirty="0" err="1">
                  <a:latin typeface="Calibri" panose="020F0502020204030204" pitchFamily="34" charset="0"/>
                  <a:ea typeface="Calibri" panose="020F0502020204030204" pitchFamily="34" charset="0"/>
                  <a:cs typeface="Calibri" panose="020F0502020204030204" pitchFamily="34" charset="0"/>
                </a:rPr>
                <a:t>Dặn</a:t>
              </a:r>
              <a:r>
                <a:rPr lang="en-US" sz="8000" b="1" dirty="0">
                  <a:latin typeface="Calibri" panose="020F0502020204030204" pitchFamily="34" charset="0"/>
                  <a:ea typeface="Calibri" panose="020F0502020204030204" pitchFamily="34" charset="0"/>
                  <a:cs typeface="Calibri" panose="020F0502020204030204" pitchFamily="34" charset="0"/>
                </a:rPr>
                <a:t> </a:t>
              </a:r>
              <a:r>
                <a:rPr lang="en-US" sz="8000" b="1" dirty="0" err="1">
                  <a:latin typeface="Calibri" panose="020F0502020204030204" pitchFamily="34" charset="0"/>
                  <a:ea typeface="Calibri" panose="020F0502020204030204" pitchFamily="34" charset="0"/>
                  <a:cs typeface="Calibri" panose="020F0502020204030204" pitchFamily="34" charset="0"/>
                </a:rPr>
                <a:t>dò</a:t>
              </a:r>
              <a:endParaRPr lang="vi-VN" sz="80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8B8B9A11-E3ED-DE81-D692-36CB027B1D7B}"/>
              </a:ext>
            </a:extLst>
          </p:cNvPr>
          <p:cNvGrpSpPr>
            <a:grpSpLocks noGrp="1" noUngrp="1" noRot="1" noMove="1" noResize="1"/>
          </p:cNvGrpSpPr>
          <p:nvPr/>
        </p:nvGrpSpPr>
        <p:grpSpPr>
          <a:xfrm>
            <a:off x="568070" y="2630171"/>
            <a:ext cx="17526000" cy="6448335"/>
            <a:chOff x="3327265" y="273148"/>
            <a:chExt cx="11785871" cy="5486750"/>
          </a:xfrm>
        </p:grpSpPr>
        <p:grpSp>
          <p:nvGrpSpPr>
            <p:cNvPr id="5" name="Group 5">
              <a:extLst>
                <a:ext uri="{FF2B5EF4-FFF2-40B4-BE49-F238E27FC236}">
                  <a16:creationId xmlns:a16="http://schemas.microsoft.com/office/drawing/2014/main" id="{14CF90C3-BDB9-B8BA-FD3C-A74DA20C658A}"/>
                </a:ext>
              </a:extLst>
            </p:cNvPr>
            <p:cNvGrpSpPr>
              <a:grpSpLocks noGrp="1" noUngrp="1" noRot="1" noMove="1" noResize="1"/>
            </p:cNvGrpSpPr>
            <p:nvPr/>
          </p:nvGrpSpPr>
          <p:grpSpPr>
            <a:xfrm>
              <a:off x="3479665" y="425548"/>
              <a:ext cx="11633471" cy="5334350"/>
              <a:chOff x="0" y="0"/>
              <a:chExt cx="3063959" cy="1404932"/>
            </a:xfrm>
          </p:grpSpPr>
          <p:sp>
            <p:nvSpPr>
              <p:cNvPr id="13" name="Freeform 6">
                <a:extLst>
                  <a:ext uri="{FF2B5EF4-FFF2-40B4-BE49-F238E27FC236}">
                    <a16:creationId xmlns:a16="http://schemas.microsoft.com/office/drawing/2014/main" id="{55AB716D-0FA0-AA76-760A-2E9FCAFC35F9}"/>
                  </a:ext>
                </a:extLst>
              </p:cNvPr>
              <p:cNvSpPr>
                <a:spLocks noGrp="1" noRot="1" noMove="1" noResize="1" noEditPoints="1" noAdjustHandles="1" noChangeArrowheads="1" noChangeShapeType="1"/>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15" name="TextBox 7">
                <a:extLst>
                  <a:ext uri="{FF2B5EF4-FFF2-40B4-BE49-F238E27FC236}">
                    <a16:creationId xmlns:a16="http://schemas.microsoft.com/office/drawing/2014/main" id="{68412687-69BB-F558-21E5-C87B570F9141}"/>
                  </a:ext>
                </a:extLst>
              </p:cNvPr>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8">
              <a:extLst>
                <a:ext uri="{FF2B5EF4-FFF2-40B4-BE49-F238E27FC236}">
                  <a16:creationId xmlns:a16="http://schemas.microsoft.com/office/drawing/2014/main" id="{991E2DD9-E18C-E95B-BE2A-6211D5718692}"/>
                </a:ext>
              </a:extLst>
            </p:cNvPr>
            <p:cNvGrpSpPr>
              <a:grpSpLocks noGrp="1" noUngrp="1" noRot="1" noMove="1" noResize="1"/>
            </p:cNvGrpSpPr>
            <p:nvPr/>
          </p:nvGrpSpPr>
          <p:grpSpPr>
            <a:xfrm>
              <a:off x="3327265" y="273148"/>
              <a:ext cx="11633471" cy="5334350"/>
              <a:chOff x="0" y="0"/>
              <a:chExt cx="3063959" cy="1404932"/>
            </a:xfrm>
          </p:grpSpPr>
          <p:sp>
            <p:nvSpPr>
              <p:cNvPr id="11" name="Freeform 9">
                <a:extLst>
                  <a:ext uri="{FF2B5EF4-FFF2-40B4-BE49-F238E27FC236}">
                    <a16:creationId xmlns:a16="http://schemas.microsoft.com/office/drawing/2014/main" id="{3B334380-D97A-6518-6212-CB1ADF0EAB06}"/>
                  </a:ext>
                </a:extLst>
              </p:cNvPr>
              <p:cNvSpPr>
                <a:spLocks noGrp="1" noRot="1" noMove="1" noResize="1" noEditPoints="1" noAdjustHandles="1" noChangeArrowheads="1" noChangeShapeType="1"/>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2" name="TextBox 10">
                <a:extLst>
                  <a:ext uri="{FF2B5EF4-FFF2-40B4-BE49-F238E27FC236}">
                    <a16:creationId xmlns:a16="http://schemas.microsoft.com/office/drawing/2014/main" id="{F8D40D42-9C8A-A7BA-65CC-0088C6478E3B}"/>
                  </a:ext>
                </a:extLst>
              </p:cNvPr>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22" name="Rectangle 21">
            <a:extLst>
              <a:ext uri="{FF2B5EF4-FFF2-40B4-BE49-F238E27FC236}">
                <a16:creationId xmlns:a16="http://schemas.microsoft.com/office/drawing/2014/main" id="{53B1C8DA-D856-FBCF-3ECB-BE5DF6C5262D}"/>
              </a:ext>
            </a:extLst>
          </p:cNvPr>
          <p:cNvSpPr/>
          <p:nvPr/>
        </p:nvSpPr>
        <p:spPr>
          <a:xfrm>
            <a:off x="2262109" y="3368215"/>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23" name="Freeform 17">
            <a:extLst>
              <a:ext uri="{FF2B5EF4-FFF2-40B4-BE49-F238E27FC236}">
                <a16:creationId xmlns:a16="http://schemas.microsoft.com/office/drawing/2014/main" id="{5CEAECC5-72C0-7B8A-C09B-48148BDC9B59}"/>
              </a:ext>
            </a:extLst>
          </p:cNvPr>
          <p:cNvSpPr/>
          <p:nvPr/>
        </p:nvSpPr>
        <p:spPr>
          <a:xfrm>
            <a:off x="917607" y="3424775"/>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5" name="Rectangle 24">
            <a:extLst>
              <a:ext uri="{FF2B5EF4-FFF2-40B4-BE49-F238E27FC236}">
                <a16:creationId xmlns:a16="http://schemas.microsoft.com/office/drawing/2014/main" id="{D99919ED-3787-5009-42A6-F0F7AD2BAD7E}"/>
              </a:ext>
            </a:extLst>
          </p:cNvPr>
          <p:cNvSpPr/>
          <p:nvPr/>
        </p:nvSpPr>
        <p:spPr>
          <a:xfrm>
            <a:off x="2243256" y="4678541"/>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26" name="Freeform 17">
            <a:extLst>
              <a:ext uri="{FF2B5EF4-FFF2-40B4-BE49-F238E27FC236}">
                <a16:creationId xmlns:a16="http://schemas.microsoft.com/office/drawing/2014/main" id="{4FFED4A7-6A69-A3EE-E5C8-D423D96CE218}"/>
              </a:ext>
            </a:extLst>
          </p:cNvPr>
          <p:cNvSpPr/>
          <p:nvPr/>
        </p:nvSpPr>
        <p:spPr>
          <a:xfrm>
            <a:off x="898754" y="4735101"/>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7" name="Rectangle 26">
            <a:extLst>
              <a:ext uri="{FF2B5EF4-FFF2-40B4-BE49-F238E27FC236}">
                <a16:creationId xmlns:a16="http://schemas.microsoft.com/office/drawing/2014/main" id="{CF22D4BB-4F6C-A875-1DFA-076BA564B220}"/>
              </a:ext>
            </a:extLst>
          </p:cNvPr>
          <p:cNvSpPr/>
          <p:nvPr/>
        </p:nvSpPr>
        <p:spPr>
          <a:xfrm>
            <a:off x="2262109" y="6101988"/>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28" name="Freeform 17">
            <a:extLst>
              <a:ext uri="{FF2B5EF4-FFF2-40B4-BE49-F238E27FC236}">
                <a16:creationId xmlns:a16="http://schemas.microsoft.com/office/drawing/2014/main" id="{B5C2188B-6FC5-B075-8FBB-AB401B09C276}"/>
              </a:ext>
            </a:extLst>
          </p:cNvPr>
          <p:cNvSpPr/>
          <p:nvPr/>
        </p:nvSpPr>
        <p:spPr>
          <a:xfrm>
            <a:off x="917607" y="6158548"/>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9" name="Rectangle 28">
            <a:extLst>
              <a:ext uri="{FF2B5EF4-FFF2-40B4-BE49-F238E27FC236}">
                <a16:creationId xmlns:a16="http://schemas.microsoft.com/office/drawing/2014/main" id="{6478C386-B16F-E56E-A7D0-FDAA01C6E3DD}"/>
              </a:ext>
            </a:extLst>
          </p:cNvPr>
          <p:cNvSpPr/>
          <p:nvPr/>
        </p:nvSpPr>
        <p:spPr>
          <a:xfrm>
            <a:off x="2243256" y="7412314"/>
            <a:ext cx="9595829"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6000" b="1" i="0" u="none" strike="noStrike" kern="0" cap="none" spc="0" normalizeH="0" baseline="0" noProof="0" dirty="0">
                <a:ln>
                  <a:noFill/>
                </a:ln>
                <a:solidFill>
                  <a:prstClr val="black"/>
                </a:solidFill>
                <a:effectLst/>
                <a:uLnTx/>
                <a:uFillTx/>
              </a:rPr>
              <a:t>GV</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viết</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vào</a:t>
            </a:r>
            <a:r>
              <a:rPr kumimoji="0" lang="en-US" sz="6000" b="1" i="0" u="none" strike="noStrike" kern="0" cap="none" spc="0" normalizeH="0" noProof="0" dirty="0">
                <a:ln>
                  <a:noFill/>
                </a:ln>
                <a:solidFill>
                  <a:prstClr val="black"/>
                </a:solidFill>
                <a:effectLst/>
                <a:uLnTx/>
                <a:uFillTx/>
              </a:rPr>
              <a:t> </a:t>
            </a:r>
            <a:r>
              <a:rPr kumimoji="0" lang="en-US" sz="6000" b="1" i="0" u="none" strike="noStrike" kern="0" cap="none" spc="0" normalizeH="0" noProof="0" dirty="0" err="1">
                <a:ln>
                  <a:noFill/>
                </a:ln>
                <a:solidFill>
                  <a:prstClr val="black"/>
                </a:solidFill>
                <a:effectLst/>
                <a:uLnTx/>
                <a:uFillTx/>
              </a:rPr>
              <a:t>đây</a:t>
            </a:r>
            <a:endParaRPr kumimoji="0" lang="en-US" sz="6000" b="1" i="0" u="none" strike="noStrike" kern="0" cap="none" spc="0" normalizeH="0" baseline="0" noProof="0" dirty="0">
              <a:ln>
                <a:noFill/>
              </a:ln>
              <a:solidFill>
                <a:prstClr val="black"/>
              </a:solidFill>
              <a:effectLst/>
              <a:uLnTx/>
              <a:uFillTx/>
            </a:endParaRPr>
          </a:p>
        </p:txBody>
      </p:sp>
      <p:sp>
        <p:nvSpPr>
          <p:cNvPr id="30" name="Freeform 17">
            <a:extLst>
              <a:ext uri="{FF2B5EF4-FFF2-40B4-BE49-F238E27FC236}">
                <a16:creationId xmlns:a16="http://schemas.microsoft.com/office/drawing/2014/main" id="{2C73AFBE-C36A-AA6B-12E5-728D83D89D4D}"/>
              </a:ext>
            </a:extLst>
          </p:cNvPr>
          <p:cNvSpPr/>
          <p:nvPr/>
        </p:nvSpPr>
        <p:spPr>
          <a:xfrm>
            <a:off x="898754" y="7468874"/>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up)">
                                      <p:cBhvr>
                                        <p:cTn id="46" dur="500"/>
                                        <p:tgtEl>
                                          <p:spTgt spid="3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5" grpId="0"/>
      <p:bldP spid="26" grpId="0" animBg="1"/>
      <p:bldP spid="27" grpId="0"/>
      <p:bldP spid="28" grpId="0" animBg="1"/>
      <p:bldP spid="29" grpId="0"/>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19"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3"/>
            <a:stretch>
              <a:fillRect/>
            </a:stretch>
          </a:blipFill>
        </p:spPr>
        <p:txBody>
          <a:bodyPr/>
          <a:lstStyle/>
          <a:p>
            <a:endParaRPr lang="vi-VN"/>
          </a:p>
        </p:txBody>
      </p:sp>
      <p:grpSp>
        <p:nvGrpSpPr>
          <p:cNvPr id="3" name="Group 3"/>
          <p:cNvGrpSpPr/>
          <p:nvPr/>
        </p:nvGrpSpPr>
        <p:grpSpPr>
          <a:xfrm>
            <a:off x="1644766" y="1028700"/>
            <a:ext cx="15098773" cy="7498499"/>
            <a:chOff x="0" y="0"/>
            <a:chExt cx="3976632" cy="1974913"/>
          </a:xfrm>
        </p:grpSpPr>
        <p:sp>
          <p:nvSpPr>
            <p:cNvPr id="4" name="Freeform 4"/>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a:noFill/>
            </a:ln>
          </p:spPr>
          <p:txBody>
            <a:bodyPr/>
            <a:lstStyle/>
            <a:p>
              <a:endParaRPr lang="vi-VN"/>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33072" y="1453638"/>
            <a:ext cx="14322160" cy="6573515"/>
            <a:chOff x="0" y="0"/>
            <a:chExt cx="3772091" cy="1731296"/>
          </a:xfrm>
        </p:grpSpPr>
        <p:sp>
          <p:nvSpPr>
            <p:cNvPr id="7" name="Freeform 7"/>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a:solidFill>
                <a:srgbClr val="6FAF07"/>
              </a:solidFill>
            </a:ln>
          </p:spPr>
          <p:txBody>
            <a:bodyPr/>
            <a:lstStyle/>
            <a:p>
              <a:endParaRPr lang="vi-VN"/>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614184">
            <a:off x="6910" y="510646"/>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25" name="Group 24"/>
          <p:cNvGrpSpPr/>
          <p:nvPr/>
        </p:nvGrpSpPr>
        <p:grpSpPr>
          <a:xfrm>
            <a:off x="2900427" y="1777796"/>
            <a:ext cx="11418620" cy="5584125"/>
            <a:chOff x="2900427" y="1777796"/>
            <a:chExt cx="11418620" cy="5584125"/>
          </a:xfrm>
        </p:grpSpPr>
        <p:sp>
          <p:nvSpPr>
            <p:cNvPr id="11" name="Freeform 11"/>
            <p:cNvSpPr/>
            <p:nvPr/>
          </p:nvSpPr>
          <p:spPr>
            <a:xfrm flipH="1">
              <a:off x="2900427" y="1777796"/>
              <a:ext cx="1215727" cy="1348934"/>
            </a:xfrm>
            <a:custGeom>
              <a:avLst/>
              <a:gdLst/>
              <a:ahLst/>
              <a:cxnLst/>
              <a:rect l="l" t="t" r="r" b="b"/>
              <a:pathLst>
                <a:path w="1031168" h="1144153">
                  <a:moveTo>
                    <a:pt x="1031168" y="0"/>
                  </a:moveTo>
                  <a:lnTo>
                    <a:pt x="0" y="0"/>
                  </a:lnTo>
                  <a:lnTo>
                    <a:pt x="0" y="1144153"/>
                  </a:lnTo>
                  <a:lnTo>
                    <a:pt x="1031168" y="1144153"/>
                  </a:lnTo>
                  <a:lnTo>
                    <a:pt x="10311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3" name="TextBox 13"/>
            <p:cNvSpPr txBox="1"/>
            <p:nvPr/>
          </p:nvSpPr>
          <p:spPr>
            <a:xfrm>
              <a:off x="3968952" y="2252830"/>
              <a:ext cx="10350095" cy="5109091"/>
            </a:xfrm>
            <a:prstGeom prst="rect">
              <a:avLst/>
            </a:prstGeom>
          </p:spPr>
          <p:txBody>
            <a:bodyPr wrap="square" lIns="0" tIns="0" rIns="0" bIns="0" rtlCol="0" anchor="t">
              <a:spAutoFit/>
            </a:bodyPr>
            <a:lstStyle/>
            <a:p>
              <a:pPr algn="ctr">
                <a:lnSpc>
                  <a:spcPct val="100000"/>
                </a:lnSpc>
              </a:pP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Tạm</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biệt</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và</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hẹn</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gặp</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lại</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a:t>
              </a:r>
              <a:endParaRPr lang="vi-VN" sz="16600" b="1" dirty="0">
                <a:solidFill>
                  <a:srgbClr val="6FAF07"/>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6" name="Freeform 16"/>
          <p:cNvSpPr/>
          <p:nvPr/>
        </p:nvSpPr>
        <p:spPr>
          <a:xfrm>
            <a:off x="6206905" y="-10177"/>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7" name="Freeform 17"/>
          <p:cNvSpPr/>
          <p:nvPr/>
        </p:nvSpPr>
        <p:spPr>
          <a:xfrm rot="879877">
            <a:off x="12446721" y="710243"/>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0" name="Freeform 27"/>
          <p:cNvSpPr/>
          <p:nvPr/>
        </p:nvSpPr>
        <p:spPr>
          <a:xfrm>
            <a:off x="9624754"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8"/>
            <a:stretch>
              <a:fillRect r="-11157" b="-117256"/>
            </a:stretch>
          </a:blipFill>
        </p:spPr>
        <p:txBody>
          <a:bodyPr/>
          <a:lstStyle/>
          <a:p>
            <a:endParaRPr lang="vi-VN"/>
          </a:p>
        </p:txBody>
      </p:sp>
      <p:sp>
        <p:nvSpPr>
          <p:cNvPr id="21" name="Freeform 28"/>
          <p:cNvSpPr/>
          <p:nvPr/>
        </p:nvSpPr>
        <p:spPr>
          <a:xfrm>
            <a:off x="4511013"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8"/>
            <a:stretch>
              <a:fillRect r="-11157" b="-117256"/>
            </a:stretch>
          </a:blipFill>
        </p:spPr>
        <p:txBody>
          <a:bodyPr/>
          <a:lstStyle/>
          <a:p>
            <a:endParaRPr lang="vi-VN"/>
          </a:p>
        </p:txBody>
      </p:sp>
      <p:sp>
        <p:nvSpPr>
          <p:cNvPr id="22" name="Freeform 29"/>
          <p:cNvSpPr/>
          <p:nvPr/>
        </p:nvSpPr>
        <p:spPr>
          <a:xfrm>
            <a:off x="15809969" y="8402241"/>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9"/>
            <a:stretch>
              <a:fillRect b="-80241"/>
            </a:stretch>
          </a:blipFill>
        </p:spPr>
        <p:txBody>
          <a:bodyPr/>
          <a:lstStyle/>
          <a:p>
            <a:endParaRPr lang="vi-VN"/>
          </a:p>
        </p:txBody>
      </p:sp>
      <p:sp>
        <p:nvSpPr>
          <p:cNvPr id="23" name="Freeform 36"/>
          <p:cNvSpPr/>
          <p:nvPr/>
        </p:nvSpPr>
        <p:spPr>
          <a:xfrm>
            <a:off x="444228" y="8338587"/>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9"/>
            <a:stretch>
              <a:fillRect b="-80241"/>
            </a:stretch>
          </a:blipFill>
        </p:spPr>
        <p:txBody>
          <a:bodyPr/>
          <a:lstStyle/>
          <a:p>
            <a:endParaRPr lang="vi-VN"/>
          </a:p>
        </p:txBody>
      </p:sp>
      <p:sp>
        <p:nvSpPr>
          <p:cNvPr id="24" name="Title 1">
            <a:extLst>
              <a:ext uri="{FF2B5EF4-FFF2-40B4-BE49-F238E27FC236}">
                <a16:creationId xmlns:a16="http://schemas.microsoft.com/office/drawing/2014/main" id="{B28CE2E5-3FD6-58ED-A487-F36B079CED1F}"/>
              </a:ext>
            </a:extLst>
          </p:cNvPr>
          <p:cNvSpPr txBox="1">
            <a:spLocks/>
          </p:cNvSpPr>
          <p:nvPr/>
        </p:nvSpPr>
        <p:spPr>
          <a:xfrm>
            <a:off x="757231" y="3782965"/>
            <a:ext cx="1067898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Freeform 8">
            <a:extLst>
              <a:ext uri="{FF2B5EF4-FFF2-40B4-BE49-F238E27FC236}">
                <a16:creationId xmlns:a16="http://schemas.microsoft.com/office/drawing/2014/main" id="{35204811-CA49-376C-E84E-18D6737579E4}"/>
              </a:ext>
            </a:extLst>
          </p:cNvPr>
          <p:cNvSpPr/>
          <p:nvPr/>
        </p:nvSpPr>
        <p:spPr>
          <a:xfrm>
            <a:off x="14255752" y="4357036"/>
            <a:ext cx="3560807" cy="5728465"/>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41262022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26" presetClass="emph" presetSubtype="0" fill="hold" nodeType="withEffect">
                                  <p:stCondLst>
                                    <p:cond delay="0"/>
                                  </p:stCondLst>
                                  <p:childTnLst>
                                    <p:animEffect transition="out" filter="fade">
                                      <p:cBhvr>
                                        <p:cTn id="15" dur="500" tmFilter="0, 0; .2, .5; .8, .5; 1, 0"/>
                                        <p:tgtEl>
                                          <p:spTgt spid="25"/>
                                        </p:tgtEl>
                                      </p:cBhvr>
                                    </p:animEffect>
                                    <p:animScale>
                                      <p:cBhvr>
                                        <p:cTn id="16"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381001" y="1028701"/>
            <a:ext cx="17115992" cy="85343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53009">
              <a:defRPr/>
            </a:pPr>
            <a:r>
              <a:rPr lang="en-US" sz="4800" b="1" dirty="0">
                <a:solidFill>
                  <a:srgbClr val="FF0000"/>
                </a:solidFill>
                <a:latin typeface="Times New Roman" panose="02020603050405020304" pitchFamily="18" charset="0"/>
                <a:cs typeface="Times New Roman" panose="02020603050405020304" pitchFamily="18" charset="0"/>
                <a:sym typeface="Arial"/>
              </a:rPr>
              <a:t>BÀI SOẠN CỦA EM LAN H</a:t>
            </a:r>
            <a:r>
              <a:rPr lang="vi-VN" sz="4800" b="1" dirty="0">
                <a:solidFill>
                  <a:srgbClr val="FF0000"/>
                </a:solidFill>
                <a:latin typeface="Times New Roman" panose="02020603050405020304" pitchFamily="18" charset="0"/>
                <a:cs typeface="Times New Roman" panose="02020603050405020304" pitchFamily="18" charset="0"/>
                <a:sym typeface="Arial"/>
              </a:rPr>
              <a:t>ƯƠN</a:t>
            </a:r>
            <a:r>
              <a:rPr lang="en-US" sz="4800" b="1" dirty="0">
                <a:solidFill>
                  <a:srgbClr val="FF0000"/>
                </a:solidFill>
                <a:latin typeface="Times New Roman" panose="02020603050405020304" pitchFamily="18" charset="0"/>
                <a:cs typeface="Times New Roman" panose="02020603050405020304" pitchFamily="18" charset="0"/>
                <a:sym typeface="Arial"/>
              </a:rPr>
              <a:t>G – 035.447.3852</a:t>
            </a:r>
          </a:p>
          <a:p>
            <a:pPr algn="ctr" defTabSz="1253009">
              <a:defRPr/>
            </a:pPr>
            <a:r>
              <a:rPr lang="en-US" sz="3600" b="1">
                <a:solidFill>
                  <a:srgbClr val="FF0000"/>
                </a:solidFill>
                <a:latin typeface="Times New Roman" panose="02020603050405020304" pitchFamily="18" charset="0"/>
                <a:cs typeface="Times New Roman" panose="02020603050405020304" pitchFamily="18" charset="0"/>
                <a:sym typeface="Arial"/>
              </a:rPr>
              <a:t>QUÝ </a:t>
            </a:r>
            <a:r>
              <a:rPr lang="en-US" sz="3600" b="1" dirty="0">
                <a:solidFill>
                  <a:srgbClr val="FF0000"/>
                </a:solidFill>
                <a:latin typeface="Times New Roman" panose="02020603050405020304" pitchFamily="18" charset="0"/>
                <a:cs typeface="Times New Roman" panose="02020603050405020304" pitchFamily="18" charset="0"/>
                <a:sym typeface="Arial"/>
              </a:rPr>
              <a:t>THẦY/ CÔ </a:t>
            </a:r>
            <a:r>
              <a:rPr lang="en-US" sz="6600" b="1">
                <a:solidFill>
                  <a:prstClr val="black"/>
                </a:solidFill>
                <a:latin typeface="Times New Roman" panose="02020603050405020304" pitchFamily="18" charset="0"/>
                <a:cs typeface="Times New Roman" panose="02020603050405020304" pitchFamily="18" charset="0"/>
                <a:sym typeface="Arial"/>
              </a:rPr>
              <a:t>KHÔNG GỬI BÀI </a:t>
            </a:r>
            <a:r>
              <a:rPr lang="en-US" sz="3600" b="1">
                <a:solidFill>
                  <a:srgbClr val="FF0000"/>
                </a:solidFill>
                <a:latin typeface="Times New Roman" panose="02020603050405020304" pitchFamily="18" charset="0"/>
                <a:cs typeface="Times New Roman" panose="02020603050405020304" pitchFamily="18" charset="0"/>
                <a:sym typeface="Arial"/>
              </a:rPr>
              <a:t>VÀO </a:t>
            </a:r>
            <a:r>
              <a:rPr lang="en-US" sz="3600" b="1" dirty="0">
                <a:solidFill>
                  <a:srgbClr val="FF0000"/>
                </a:solidFill>
                <a:latin typeface="Times New Roman" panose="02020603050405020304" pitchFamily="18" charset="0"/>
                <a:cs typeface="Times New Roman" panose="02020603050405020304" pitchFamily="18" charset="0"/>
                <a:sym typeface="Arial"/>
              </a:rPr>
              <a:t>CÁC </a:t>
            </a:r>
            <a:r>
              <a:rPr lang="en-US" sz="6000" b="1" dirty="0">
                <a:solidFill>
                  <a:srgbClr val="002060"/>
                </a:solidFill>
                <a:latin typeface="Times New Roman" panose="02020603050405020304" pitchFamily="18" charset="0"/>
                <a:cs typeface="Times New Roman" panose="02020603050405020304" pitchFamily="18" charset="0"/>
                <a:sym typeface="Arial"/>
              </a:rPr>
              <a:t>HỘI NHÓM ZALO HAY FB, CÁC WEB</a:t>
            </a:r>
            <a:r>
              <a:rPr lang="en-US" sz="6000" b="1">
                <a:solidFill>
                  <a:srgbClr val="002060"/>
                </a:solidFill>
                <a:latin typeface="Times New Roman" panose="02020603050405020304" pitchFamily="18" charset="0"/>
                <a:cs typeface="Times New Roman" panose="02020603050405020304" pitchFamily="18" charset="0"/>
                <a:sym typeface="Arial"/>
              </a:rPr>
              <a:t>..... </a:t>
            </a:r>
            <a:endParaRPr lang="en-US" sz="6000" b="1" dirty="0">
              <a:solidFill>
                <a:srgbClr val="002060"/>
              </a:solidFill>
              <a:latin typeface="Times New Roman" panose="02020603050405020304" pitchFamily="18" charset="0"/>
              <a:cs typeface="Times New Roman" panose="02020603050405020304" pitchFamily="18" charset="0"/>
              <a:sym typeface="Arial"/>
            </a:endParaRPr>
          </a:p>
          <a:p>
            <a:pPr algn="ctr" defTabSz="1253009">
              <a:defRPr/>
            </a:pPr>
            <a:r>
              <a:rPr lang="en-US" sz="6000" b="1">
                <a:solidFill>
                  <a:srgbClr val="00B050"/>
                </a:solidFill>
                <a:latin typeface="Times New Roman" panose="02020603050405020304" pitchFamily="18" charset="0"/>
                <a:cs typeface="Times New Roman" panose="02020603050405020304" pitchFamily="18" charset="0"/>
                <a:sym typeface="Arial"/>
              </a:rPr>
              <a:t>ĐẶT BÀI GIẢNG LIÊN HỆ ZALO: 0354473852</a:t>
            </a:r>
            <a:endParaRPr lang="en-US" sz="6000" b="1" dirty="0">
              <a:solidFill>
                <a:srgbClr val="00B050"/>
              </a:solidFill>
              <a:latin typeface="Times New Roman" panose="02020603050405020304" pitchFamily="18" charset="0"/>
              <a:cs typeface="Times New Roman" panose="02020603050405020304" pitchFamily="18" charset="0"/>
              <a:sym typeface="Arial"/>
            </a:endParaRPr>
          </a:p>
          <a:p>
            <a:pPr algn="ctr" defTabSz="1253009">
              <a:defRPr/>
            </a:pPr>
            <a:endParaRPr lang="en-US" sz="3600" b="1">
              <a:solidFill>
                <a:srgbClr val="FF0000"/>
              </a:solidFill>
              <a:latin typeface="Times New Roman" panose="02020603050405020304" pitchFamily="18" charset="0"/>
              <a:cs typeface="Times New Roman" panose="02020603050405020304" pitchFamily="18" charset="0"/>
              <a:sym typeface="Arial"/>
            </a:endParaRPr>
          </a:p>
          <a:p>
            <a:pPr algn="ctr" defTabSz="1253009">
              <a:defRPr/>
            </a:pPr>
            <a:r>
              <a:rPr lang="en-US" sz="3600" b="1">
                <a:solidFill>
                  <a:srgbClr val="FF0000"/>
                </a:solidFill>
                <a:latin typeface="Times New Roman" panose="02020603050405020304" pitchFamily="18" charset="0"/>
                <a:cs typeface="Times New Roman" panose="02020603050405020304" pitchFamily="18" charset="0"/>
                <a:sym typeface="Arial"/>
              </a:rPr>
              <a:t>EM </a:t>
            </a:r>
            <a:r>
              <a:rPr lang="en-US" sz="3600" b="1" dirty="0">
                <a:solidFill>
                  <a:srgbClr val="FF0000"/>
                </a:solidFill>
                <a:latin typeface="Times New Roman" panose="02020603050405020304" pitchFamily="18" charset="0"/>
                <a:cs typeface="Times New Roman" panose="02020603050405020304" pitchFamily="18" charset="0"/>
                <a:sym typeface="Arial"/>
              </a:rPr>
              <a:t>XIN CHÂN THÀNH CẢM </a:t>
            </a:r>
            <a:r>
              <a:rPr lang="vi-VN" sz="3600" b="1" dirty="0">
                <a:solidFill>
                  <a:srgbClr val="FF0000"/>
                </a:solidFill>
                <a:latin typeface="Times New Roman" panose="02020603050405020304" pitchFamily="18" charset="0"/>
                <a:cs typeface="Times New Roman" panose="02020603050405020304" pitchFamily="18" charset="0"/>
                <a:sym typeface="Arial"/>
              </a:rPr>
              <a:t>Ơ</a:t>
            </a:r>
            <a:r>
              <a:rPr lang="en-US" sz="3600" b="1" dirty="0">
                <a:solidFill>
                  <a:srgbClr val="FF0000"/>
                </a:solidFill>
                <a:latin typeface="Times New Roman" panose="02020603050405020304" pitchFamily="18" charset="0"/>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723905"/>
            <a:ext cx="1662215" cy="164559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381001" y="1028701"/>
            <a:ext cx="17115992" cy="85343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53009">
              <a:defRPr/>
            </a:pPr>
            <a:endParaRPr lang="en-US" sz="4001"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723905"/>
            <a:ext cx="1662215" cy="164559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6402" t="8333" r="6402" b="11667"/>
          <a:stretch/>
        </p:blipFill>
        <p:spPr>
          <a:xfrm>
            <a:off x="10287000" y="1546700"/>
            <a:ext cx="5562600" cy="777683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912779" y="2369497"/>
            <a:ext cx="8456201" cy="6370975"/>
          </a:xfrm>
          <a:prstGeom prst="rect">
            <a:avLst/>
          </a:prstGeom>
          <a:noFill/>
        </p:spPr>
        <p:txBody>
          <a:bodyPr wrap="square" rtlCol="0">
            <a:spAutoFit/>
          </a:bodyPr>
          <a:lstStyle/>
          <a:p>
            <a:pPr algn="ctr" defTabSz="1253009">
              <a:defRPr/>
            </a:pPr>
            <a:r>
              <a:rPr lang="en-US" sz="7200" b="1">
                <a:solidFill>
                  <a:srgbClr val="FF0000"/>
                </a:solidFill>
                <a:latin typeface="Times New Roman" panose="02020603050405020304" pitchFamily="18" charset="0"/>
                <a:cs typeface="Times New Roman" panose="02020603050405020304" pitchFamily="18" charset="0"/>
                <a:sym typeface="Arial"/>
              </a:rPr>
              <a:t>LAN H</a:t>
            </a:r>
            <a:r>
              <a:rPr lang="vi-VN" sz="7200" b="1">
                <a:solidFill>
                  <a:srgbClr val="FF0000"/>
                </a:solidFill>
                <a:latin typeface="Times New Roman" panose="02020603050405020304" pitchFamily="18" charset="0"/>
                <a:cs typeface="Times New Roman" panose="02020603050405020304" pitchFamily="18" charset="0"/>
                <a:sym typeface="Arial"/>
              </a:rPr>
              <a:t>Ư</a:t>
            </a:r>
            <a:r>
              <a:rPr lang="en-US" sz="7200" b="1">
                <a:solidFill>
                  <a:srgbClr val="FF0000"/>
                </a:solidFill>
                <a:latin typeface="Times New Roman" panose="02020603050405020304" pitchFamily="18" charset="0"/>
                <a:cs typeface="Times New Roman" panose="02020603050405020304" pitchFamily="18" charset="0"/>
                <a:sym typeface="Arial"/>
              </a:rPr>
              <a:t>ƠNG : </a:t>
            </a:r>
            <a:r>
              <a:rPr lang="en-US" sz="9600" b="1">
                <a:solidFill>
                  <a:srgbClr val="FF0000"/>
                </a:solidFill>
                <a:latin typeface="Times New Roman" panose="02020603050405020304" pitchFamily="18" charset="0"/>
                <a:cs typeface="Times New Roman" panose="02020603050405020304" pitchFamily="18" charset="0"/>
                <a:sym typeface="Arial"/>
              </a:rPr>
              <a:t>0354473852</a:t>
            </a:r>
          </a:p>
          <a:p>
            <a:pPr algn="ctr" defTabSz="1253009">
              <a:defRPr/>
            </a:pPr>
            <a:r>
              <a:rPr lang="en-US" sz="6000" b="1">
                <a:solidFill>
                  <a:srgbClr val="0070C0"/>
                </a:solidFill>
                <a:latin typeface="Times New Roman" panose="02020603050405020304" pitchFamily="18" charset="0"/>
                <a:cs typeface="Times New Roman" panose="02020603050405020304" pitchFamily="18" charset="0"/>
                <a:sym typeface="Arial"/>
              </a:rPr>
              <a:t>NHẬN SOẠN BÀI LẺ PPT LÊN TIẾT, THI  CỦA TẤT CẢ CÁC BỘ SÁCH LỚP 1-2-3-4-5 </a:t>
            </a:r>
            <a:endParaRPr lang="en-US" sz="4001" b="1"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2323745">
            <a:hlinkClick r:id="" action="ppaction://media"/>
            <a:extLst>
              <a:ext uri="{FF2B5EF4-FFF2-40B4-BE49-F238E27FC236}">
                <a16:creationId xmlns:a16="http://schemas.microsoft.com/office/drawing/2014/main" id="{A7F86187-B928-48CC-BC4F-2CF5400F14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13801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vi-VN"/>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4"/>
            <a:stretch>
              <a:fillRect/>
            </a:stretch>
          </a:blipFill>
        </p:spPr>
        <p:txBody>
          <a:bodyPr/>
          <a:lstStyle/>
          <a:p>
            <a:endParaRPr lang="vi-VN"/>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5"/>
            <a:stretch>
              <a:fillRect/>
            </a:stretch>
          </a:blipFill>
        </p:spPr>
        <p:txBody>
          <a:bodyPr/>
          <a:lstStyle/>
          <a:p>
            <a:endParaRPr lang="vi-VN"/>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6"/>
            <a:stretch>
              <a:fillRect/>
            </a:stretch>
          </a:blipFill>
        </p:spPr>
        <p:txBody>
          <a:bodyPr/>
          <a:lstStyle/>
          <a:p>
            <a:endParaRPr lang="vi-VN"/>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7"/>
            <a:stretch>
              <a:fillRect/>
            </a:stretch>
          </a:blipFill>
        </p:spPr>
        <p:txBody>
          <a:bodyPr/>
          <a:lstStyle/>
          <a:p>
            <a:endParaRPr lang="vi-VN"/>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8"/>
            <a:stretch>
              <a:fillRect/>
            </a:stretch>
          </a:blipFill>
        </p:spPr>
        <p:txBody>
          <a:bodyPr/>
          <a:lstStyle/>
          <a:p>
            <a:endParaRPr lang="vi-VN"/>
          </a:p>
        </p:txBody>
      </p:sp>
      <p:grpSp>
        <p:nvGrpSpPr>
          <p:cNvPr id="22" name="Group 21"/>
          <p:cNvGrpSpPr/>
          <p:nvPr/>
        </p:nvGrpSpPr>
        <p:grpSpPr>
          <a:xfrm>
            <a:off x="6587276" y="224084"/>
            <a:ext cx="12445354" cy="8915400"/>
            <a:chOff x="6587276" y="224084"/>
            <a:chExt cx="12445354" cy="8915400"/>
          </a:xfrm>
        </p:grpSpPr>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9">
                <a:duotone>
                  <a:prstClr val="black"/>
                  <a:schemeClr val="accent4">
                    <a:tint val="45000"/>
                    <a:satMod val="400000"/>
                  </a:schemeClr>
                </a:duotone>
                <a:extLst>
                  <a:ext uri="{96DAC541-7B7A-43D3-8B79-37D633B846F1}">
                    <asvg:svgBlip xmlns:asvg="http://schemas.microsoft.com/office/drawing/2016/SVG/main" r:embed="rId10"/>
                  </a:ext>
                </a:extLst>
              </a:blip>
              <a:stretch>
                <a:fillRect/>
              </a:stretch>
            </a:blipFill>
          </p:spPr>
          <p:txBody>
            <a:bodyPr/>
            <a:lstStyle/>
            <a:p>
              <a:r>
                <a:rPr lang="vi-VN" dirty="0"/>
                <a:t> </a:t>
              </a:r>
              <a:endParaRPr lang="en-US" dirty="0"/>
            </a:p>
          </p:txBody>
        </p:sp>
        <p:sp>
          <p:nvSpPr>
            <p:cNvPr id="21" name="Title 1">
              <a:extLst>
                <a:ext uri="{FF2B5EF4-FFF2-40B4-BE49-F238E27FC236}">
                  <a16:creationId xmlns:a16="http://schemas.microsoft.com/office/drawing/2014/main" id="{9C9700BE-EFA4-0DA3-8DAA-38521356C162}"/>
                </a:ext>
              </a:extLst>
            </p:cNvPr>
            <p:cNvSpPr txBox="1">
              <a:spLocks/>
            </p:cNvSpPr>
            <p:nvPr/>
          </p:nvSpPr>
          <p:spPr>
            <a:xfrm>
              <a:off x="7196315" y="2917571"/>
              <a:ext cx="11080788"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800" b="1" dirty="0" err="1">
                  <a:solidFill>
                    <a:srgbClr val="FF0000"/>
                  </a:solidFill>
                  <a:latin typeface="LNTH-Dinomiko" panose="02000500000000000000" pitchFamily="2" charset="0"/>
                </a:rPr>
                <a:t>Khám</a:t>
              </a:r>
              <a:r>
                <a:rPr lang="en-US" sz="20800" b="1" dirty="0">
                  <a:solidFill>
                    <a:srgbClr val="FF0000"/>
                  </a:solidFill>
                  <a:latin typeface="LNTH-Dinomiko" panose="02000500000000000000" pitchFamily="2" charset="0"/>
                </a:rPr>
                <a:t> </a:t>
              </a:r>
              <a:r>
                <a:rPr lang="en-US" sz="20800" b="1" dirty="0" err="1">
                  <a:solidFill>
                    <a:srgbClr val="FF0000"/>
                  </a:solidFill>
                  <a:latin typeface="LNTH-Dinomiko" panose="02000500000000000000" pitchFamily="2" charset="0"/>
                </a:rPr>
                <a:t>phá</a:t>
              </a:r>
              <a:endParaRPr lang="vi-VN" sz="20800" dirty="0">
                <a:solidFill>
                  <a:srgbClr val="FF0000"/>
                </a:solidFill>
              </a:endParaRPr>
            </a:p>
          </p:txBody>
        </p:sp>
      </p:grpSp>
      <p:sp>
        <p:nvSpPr>
          <p:cNvPr id="2" name="Freeform 3">
            <a:extLst>
              <a:ext uri="{FF2B5EF4-FFF2-40B4-BE49-F238E27FC236}">
                <a16:creationId xmlns:a16="http://schemas.microsoft.com/office/drawing/2014/main" id="{5C3030C1-A5AE-1848-2505-9E1E299D186B}"/>
              </a:ext>
            </a:extLst>
          </p:cNvPr>
          <p:cNvSpPr/>
          <p:nvPr/>
        </p:nvSpPr>
        <p:spPr>
          <a:xfrm>
            <a:off x="2598026" y="2038965"/>
            <a:ext cx="3302127" cy="82296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2771455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2"/>
                                        </p:tgtEl>
                                        <p:attrNameLst>
                                          <p:attrName>r</p:attrName>
                                        </p:attrNameLst>
                                      </p:cBhvr>
                                    </p:animRot>
                                    <p:animRot by="-240000">
                                      <p:cBhvr>
                                        <p:cTn id="14" dur="200" fill="hold">
                                          <p:stCondLst>
                                            <p:cond delay="200"/>
                                          </p:stCondLst>
                                        </p:cTn>
                                        <p:tgtEl>
                                          <p:spTgt spid="22"/>
                                        </p:tgtEl>
                                        <p:attrNameLst>
                                          <p:attrName>r</p:attrName>
                                        </p:attrNameLst>
                                      </p:cBhvr>
                                    </p:animRot>
                                    <p:animRot by="240000">
                                      <p:cBhvr>
                                        <p:cTn id="15" dur="200" fill="hold">
                                          <p:stCondLst>
                                            <p:cond delay="400"/>
                                          </p:stCondLst>
                                        </p:cTn>
                                        <p:tgtEl>
                                          <p:spTgt spid="22"/>
                                        </p:tgtEl>
                                        <p:attrNameLst>
                                          <p:attrName>r</p:attrName>
                                        </p:attrNameLst>
                                      </p:cBhvr>
                                    </p:animRot>
                                    <p:animRot by="-240000">
                                      <p:cBhvr>
                                        <p:cTn id="16" dur="200" fill="hold">
                                          <p:stCondLst>
                                            <p:cond delay="600"/>
                                          </p:stCondLst>
                                        </p:cTn>
                                        <p:tgtEl>
                                          <p:spTgt spid="22"/>
                                        </p:tgtEl>
                                        <p:attrNameLst>
                                          <p:attrName>r</p:attrName>
                                        </p:attrNameLst>
                                      </p:cBhvr>
                                    </p:animRot>
                                    <p:animRot by="120000">
                                      <p:cBhvr>
                                        <p:cTn id="17" dur="200" fill="hold">
                                          <p:stCondLst>
                                            <p:cond delay="800"/>
                                          </p:stCondLst>
                                        </p:cTn>
                                        <p:tgtEl>
                                          <p:spTgt spid="22"/>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0" name="Freeform 10"/>
          <p:cNvSpPr/>
          <p:nvPr/>
        </p:nvSpPr>
        <p:spPr>
          <a:xfrm>
            <a:off x="795756" y="593132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3"/>
            <a:stretch>
              <a:fillRect/>
            </a:stretch>
          </a:blipFill>
        </p:spPr>
        <p:txBody>
          <a:bodyPr/>
          <a:lstStyle/>
          <a:p>
            <a:endParaRPr lang="vi-VN"/>
          </a:p>
        </p:txBody>
      </p:sp>
      <p:sp>
        <p:nvSpPr>
          <p:cNvPr id="11" name="Freeform 11"/>
          <p:cNvSpPr/>
          <p:nvPr/>
        </p:nvSpPr>
        <p:spPr>
          <a:xfrm flipH="1">
            <a:off x="795756" y="497541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4"/>
            <a:stretch>
              <a:fillRect/>
            </a:stretch>
          </a:blipFill>
        </p:spPr>
        <p:txBody>
          <a:bodyPr/>
          <a:lstStyle/>
          <a:p>
            <a:endParaRPr lang="vi-VN"/>
          </a:p>
        </p:txBody>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5"/>
            <a:stretch>
              <a:fillRect/>
            </a:stretch>
          </a:blipFill>
        </p:spPr>
        <p:txBody>
          <a:bodyPr/>
          <a:lstStyle/>
          <a:p>
            <a:endParaRPr lang="vi-VN"/>
          </a:p>
        </p:txBody>
      </p:sp>
      <p:sp>
        <p:nvSpPr>
          <p:cNvPr id="13" name="Freeform 13"/>
          <p:cNvSpPr/>
          <p:nvPr/>
        </p:nvSpPr>
        <p:spPr>
          <a:xfrm>
            <a:off x="609600" y="845952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6"/>
            <a:stretch>
              <a:fillRect/>
            </a:stretch>
          </a:blipFill>
        </p:spPr>
        <p:txBody>
          <a:bodyPr/>
          <a:lstStyle/>
          <a:p>
            <a:endParaRPr lang="vi-VN"/>
          </a:p>
        </p:txBody>
      </p:sp>
      <p:sp>
        <p:nvSpPr>
          <p:cNvPr id="14" name="Freeform 14"/>
          <p:cNvSpPr/>
          <p:nvPr/>
        </p:nvSpPr>
        <p:spPr>
          <a:xfrm>
            <a:off x="8442125" y="8555289"/>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7"/>
            <a:stretch>
              <a:fillRect/>
            </a:stretch>
          </a:blipFill>
        </p:spPr>
        <p:txBody>
          <a:bodyPr/>
          <a:lstStyle/>
          <a:p>
            <a:endParaRPr lang="vi-VN"/>
          </a:p>
        </p:txBody>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8"/>
            <a:stretch>
              <a:fillRect/>
            </a:stretch>
          </a:blipFill>
        </p:spPr>
        <p:txBody>
          <a:bodyPr/>
          <a:lstStyle/>
          <a:p>
            <a:endParaRPr lang="vi-VN"/>
          </a:p>
        </p:txBody>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6"/>
            <a:stretch>
              <a:fillRect/>
            </a:stretch>
          </a:blipFill>
        </p:spPr>
        <p:txBody>
          <a:bodyPr/>
          <a:lstStyle/>
          <a:p>
            <a:endParaRPr lang="vi-VN"/>
          </a:p>
        </p:txBody>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8"/>
            <a:stretch>
              <a:fillRect/>
            </a:stretch>
          </a:blipFill>
        </p:spPr>
        <p:txBody>
          <a:bodyPr/>
          <a:lstStyle/>
          <a:p>
            <a:endParaRPr lang="vi-VN"/>
          </a:p>
        </p:txBody>
      </p:sp>
      <p:grpSp>
        <p:nvGrpSpPr>
          <p:cNvPr id="20" name="Group 19"/>
          <p:cNvGrpSpPr/>
          <p:nvPr/>
        </p:nvGrpSpPr>
        <p:grpSpPr>
          <a:xfrm>
            <a:off x="1025918" y="1755759"/>
            <a:ext cx="15650216" cy="6247081"/>
            <a:chOff x="1025918" y="1755759"/>
            <a:chExt cx="15650216" cy="6247081"/>
          </a:xfrm>
        </p:grpSpPr>
        <p:grpSp>
          <p:nvGrpSpPr>
            <p:cNvPr id="4" name="Group 4"/>
            <p:cNvGrpSpPr/>
            <p:nvPr/>
          </p:nvGrpSpPr>
          <p:grpSpPr>
            <a:xfrm>
              <a:off x="2097549" y="2255357"/>
              <a:ext cx="14239013" cy="5747483"/>
              <a:chOff x="0" y="0"/>
              <a:chExt cx="3027853" cy="1513740"/>
            </a:xfrm>
          </p:grpSpPr>
          <p:sp>
            <p:nvSpPr>
              <p:cNvPr id="5" name="Freeform 5"/>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2267323" y="2102957"/>
              <a:ext cx="14408811" cy="5744912"/>
              <a:chOff x="0" y="0"/>
              <a:chExt cx="3063959" cy="1513063"/>
            </a:xfrm>
          </p:grpSpPr>
          <p:sp>
            <p:nvSpPr>
              <p:cNvPr id="8" name="Freeform 8"/>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grpSp>
      <p:sp>
        <p:nvSpPr>
          <p:cNvPr id="19" name="Freeform 19"/>
          <p:cNvSpPr/>
          <p:nvPr/>
        </p:nvSpPr>
        <p:spPr>
          <a:xfrm>
            <a:off x="9071646" y="378420"/>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1"/>
            <a:stretch>
              <a:fillRect/>
            </a:stretch>
          </a:blipFill>
        </p:spPr>
        <p:txBody>
          <a:bodyPr/>
          <a:lstStyle/>
          <a:p>
            <a:endParaRPr lang="vi-VN"/>
          </a:p>
        </p:txBody>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2"/>
            <a:stretch>
              <a:fillRect/>
            </a:stretch>
          </a:blipFill>
        </p:spPr>
        <p:txBody>
          <a:bodyPr/>
          <a:lstStyle/>
          <a:p>
            <a:endParaRPr lang="vi-VN"/>
          </a:p>
        </p:txBody>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3"/>
            <a:stretch>
              <a:fillRect/>
            </a:stretch>
          </a:blipFill>
        </p:spPr>
        <p:txBody>
          <a:bodyPr/>
          <a:lstStyle/>
          <a:p>
            <a:endParaRPr lang="vi-VN"/>
          </a:p>
        </p:txBody>
      </p:sp>
      <p:sp>
        <p:nvSpPr>
          <p:cNvPr id="29" name="Title 1">
            <a:extLst>
              <a:ext uri="{FF2B5EF4-FFF2-40B4-BE49-F238E27FC236}">
                <a16:creationId xmlns:a16="http://schemas.microsoft.com/office/drawing/2014/main" id="{46807B1A-5024-DD8F-CE28-6AE3A7E12E6B}"/>
              </a:ext>
            </a:extLst>
          </p:cNvPr>
          <p:cNvSpPr txBox="1">
            <a:spLocks/>
          </p:cNvSpPr>
          <p:nvPr/>
        </p:nvSpPr>
        <p:spPr>
          <a:xfrm>
            <a:off x="2829330" y="4073965"/>
            <a:ext cx="12634363" cy="2026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3800" b="1">
                <a:solidFill>
                  <a:schemeClr val="accent6">
                    <a:lumMod val="75000"/>
                  </a:schemeClr>
                </a:solidFill>
                <a:latin typeface="UVN Banh Mi" pitchFamily="2" charset="0"/>
                <a:ea typeface="LNTH-LuoLuoNotangYuanTi 1" pitchFamily="2" charset="-128"/>
                <a:cs typeface="LNTH-LuoLuoNotangYuanTi 1" pitchFamily="2" charset="-128"/>
              </a:rPr>
              <a:t>Nhận diện bài văn tả người </a:t>
            </a:r>
            <a:endParaRPr lang="vi-VN" sz="13800" b="1" dirty="0">
              <a:solidFill>
                <a:schemeClr val="accent6">
                  <a:lumMod val="75000"/>
                </a:schemeClr>
              </a:solidFill>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565643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45"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2000"/>
                                        <p:tgtEl>
                                          <p:spTgt spid="29"/>
                                        </p:tgtEl>
                                      </p:cBhvr>
                                    </p:animEffect>
                                    <p:anim calcmode="lin" valueType="num">
                                      <p:cBhvr>
                                        <p:cTn id="15" dur="2000" fill="hold"/>
                                        <p:tgtEl>
                                          <p:spTgt spid="29"/>
                                        </p:tgtEl>
                                        <p:attrNameLst>
                                          <p:attrName>ppt_w</p:attrName>
                                        </p:attrNameLst>
                                      </p:cBhvr>
                                      <p:tavLst>
                                        <p:tav tm="0" fmla="#ppt_w*sin(2.5*pi*$)">
                                          <p:val>
                                            <p:fltVal val="0"/>
                                          </p:val>
                                        </p:tav>
                                        <p:tav tm="100000">
                                          <p:val>
                                            <p:fltVal val="1"/>
                                          </p:val>
                                        </p:tav>
                                      </p:tavLst>
                                    </p:anim>
                                    <p:anim calcmode="lin" valueType="num">
                                      <p:cBhvr>
                                        <p:cTn id="16" dur="2000" fill="hold"/>
                                        <p:tgtEl>
                                          <p:spTgt spid="29"/>
                                        </p:tgtEl>
                                        <p:attrNameLst>
                                          <p:attrName>ppt_h</p:attrName>
                                        </p:attrNameLst>
                                      </p:cBhvr>
                                      <p:tavLst>
                                        <p:tav tm="0">
                                          <p:val>
                                            <p:strVal val="#ppt_h"/>
                                          </p:val>
                                        </p:tav>
                                        <p:tav tm="100000">
                                          <p:val>
                                            <p:strVal val="#ppt_h"/>
                                          </p:val>
                                        </p:tav>
                                      </p:tavLst>
                                    </p:anim>
                                  </p:childTnLst>
                                </p:cTn>
                              </p:par>
                            </p:childTnLst>
                          </p:cTn>
                        </p:par>
                        <p:par>
                          <p:cTn id="17" fill="hold">
                            <p:stCondLst>
                              <p:cond delay="3000"/>
                            </p:stCondLst>
                            <p:childTnLst>
                              <p:par>
                                <p:cTn id="18" presetID="26" presetClass="emph" presetSubtype="0" fill="hold" grpId="1" nodeType="afterEffect">
                                  <p:stCondLst>
                                    <p:cond delay="0"/>
                                  </p:stCondLst>
                                  <p:childTnLst>
                                    <p:animEffect transition="out" filter="fade">
                                      <p:cBhvr>
                                        <p:cTn id="19" dur="500" tmFilter="0, 0; .2, .5; .8, .5; 1, 0"/>
                                        <p:tgtEl>
                                          <p:spTgt spid="29"/>
                                        </p:tgtEl>
                                      </p:cBhvr>
                                    </p:animEffect>
                                    <p:animScale>
                                      <p:cBhvr>
                                        <p:cTn id="20"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endParaRPr lang="vi-VN"/>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endParaRPr lang="vi-VN"/>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endParaRPr lang="vi-VN"/>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endParaRPr lang="vi-VN"/>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3" y="1079958"/>
            <a:ext cx="17137654" cy="90321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686394" y="330618"/>
            <a:ext cx="9210826" cy="848767"/>
            <a:chOff x="2679647" y="306827"/>
            <a:chExt cx="9210826" cy="848767"/>
          </a:xfrm>
        </p:grpSpPr>
        <p:sp>
          <p:nvSpPr>
            <p:cNvPr id="6" name="Rounded Rectangle 5"/>
            <p:cNvSpPr/>
            <p:nvPr/>
          </p:nvSpPr>
          <p:spPr>
            <a:xfrm>
              <a:off x="2679647" y="306827"/>
              <a:ext cx="9210826" cy="84876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19400" y="310517"/>
              <a:ext cx="9071073" cy="769441"/>
            </a:xfrm>
            <a:prstGeom prst="rect">
              <a:avLst/>
            </a:prstGeom>
          </p:spPr>
          <p:txBody>
            <a:bodyPr wrap="none">
              <a:spAutoFit/>
            </a:bodyPr>
            <a:lstStyle/>
            <a:p>
              <a:r>
                <a:rPr lang="en-US" sz="4400" dirty="0">
                  <a:solidFill>
                    <a:srgbClr val="FF0000"/>
                  </a:solidFill>
                  <a:latin typeface="UVN Banh Mi" pitchFamily="2" charset="0"/>
                </a:rPr>
                <a:t>1. </a:t>
              </a:r>
              <a:r>
                <a:rPr lang="en-US" sz="4400" dirty="0" err="1">
                  <a:solidFill>
                    <a:srgbClr val="FF0000"/>
                  </a:solidFill>
                  <a:latin typeface="UVN Banh Mi" pitchFamily="2" charset="0"/>
                </a:rPr>
                <a:t>Đọc</a:t>
              </a:r>
              <a:r>
                <a:rPr lang="en-US" sz="4400" dirty="0">
                  <a:solidFill>
                    <a:srgbClr val="FF0000"/>
                  </a:solidFill>
                  <a:latin typeface="UVN Banh Mi" pitchFamily="2" charset="0"/>
                </a:rPr>
                <a:t> </a:t>
              </a:r>
              <a:r>
                <a:rPr lang="en-US" sz="4400" dirty="0" err="1">
                  <a:solidFill>
                    <a:srgbClr val="FF0000"/>
                  </a:solidFill>
                  <a:latin typeface="UVN Banh Mi" pitchFamily="2" charset="0"/>
                </a:rPr>
                <a:t>bài</a:t>
              </a:r>
              <a:r>
                <a:rPr lang="en-US" sz="4400" dirty="0">
                  <a:solidFill>
                    <a:srgbClr val="FF0000"/>
                  </a:solidFill>
                  <a:latin typeface="UVN Banh Mi" pitchFamily="2" charset="0"/>
                </a:rPr>
                <a:t> </a:t>
              </a:r>
              <a:r>
                <a:rPr lang="en-US" sz="4400" dirty="0" err="1">
                  <a:solidFill>
                    <a:srgbClr val="FF0000"/>
                  </a:solidFill>
                  <a:latin typeface="UVN Banh Mi" pitchFamily="2" charset="0"/>
                </a:rPr>
                <a:t>văn</a:t>
              </a:r>
              <a:r>
                <a:rPr lang="en-US" sz="4400" dirty="0">
                  <a:solidFill>
                    <a:srgbClr val="FF0000"/>
                  </a:solidFill>
                  <a:latin typeface="UVN Banh Mi" pitchFamily="2" charset="0"/>
                </a:rPr>
                <a:t> </a:t>
              </a:r>
              <a:r>
                <a:rPr lang="en-US" sz="4400" dirty="0" err="1">
                  <a:solidFill>
                    <a:srgbClr val="FF0000"/>
                  </a:solidFill>
                  <a:latin typeface="UVN Banh Mi" pitchFamily="2" charset="0"/>
                </a:rPr>
                <a:t>sau</a:t>
              </a:r>
              <a:r>
                <a:rPr lang="en-US" sz="4400" dirty="0">
                  <a:solidFill>
                    <a:srgbClr val="FF0000"/>
                  </a:solidFill>
                  <a:latin typeface="UVN Banh Mi" pitchFamily="2" charset="0"/>
                </a:rPr>
                <a:t> </a:t>
              </a:r>
              <a:r>
                <a:rPr lang="vi-VN" sz="4400" dirty="0">
                  <a:solidFill>
                    <a:srgbClr val="FF0000"/>
                  </a:solidFill>
                  <a:latin typeface="UVN Banh Mi" pitchFamily="2" charset="0"/>
                </a:rPr>
                <a:t>và thực hiện yêu cầu:</a:t>
              </a:r>
              <a:endParaRPr lang="en-US" sz="4400" dirty="0">
                <a:solidFill>
                  <a:srgbClr val="FF0000"/>
                </a:solidFill>
                <a:latin typeface="UVN Banh Mi" pitchFamily="2" charset="0"/>
              </a:endParaRPr>
            </a:p>
          </p:txBody>
        </p:sp>
      </p:grpSp>
      <p:sp>
        <p:nvSpPr>
          <p:cNvPr id="5" name="TextBox 4">
            <a:extLst>
              <a:ext uri="{FF2B5EF4-FFF2-40B4-BE49-F238E27FC236}">
                <a16:creationId xmlns:a16="http://schemas.microsoft.com/office/drawing/2014/main" id="{C55BCC71-A3A0-325D-4BAD-7A9774164E04}"/>
              </a:ext>
            </a:extLst>
          </p:cNvPr>
          <p:cNvSpPr txBox="1"/>
          <p:nvPr/>
        </p:nvSpPr>
        <p:spPr>
          <a:xfrm>
            <a:off x="1421476" y="1196490"/>
            <a:ext cx="15489813" cy="8894743"/>
          </a:xfrm>
          <a:prstGeom prst="rect">
            <a:avLst/>
          </a:prstGeom>
          <a:noFill/>
        </p:spPr>
        <p:txBody>
          <a:bodyPr wrap="square" rtlCol="0">
            <a:spAutoFit/>
          </a:bodyPr>
          <a:lstStyle/>
          <a:p>
            <a:pPr algn="ctr"/>
            <a:r>
              <a:rPr lang="vi-VN" sz="4400" b="1"/>
              <a:t>Bà nội</a:t>
            </a:r>
          </a:p>
          <a:p>
            <a:pPr algn="just"/>
            <a:r>
              <a:rPr lang="en-US" sz="4400"/>
              <a:t>	</a:t>
            </a:r>
            <a:r>
              <a:rPr lang="vi-VN" sz="4400"/>
              <a:t>Trong nhà, bà nội là người gần gũi với chị em tôi hơn cả.</a:t>
            </a:r>
          </a:p>
          <a:p>
            <a:pPr algn="just"/>
            <a:r>
              <a:rPr lang="en-US" sz="4400"/>
              <a:t>	</a:t>
            </a:r>
            <a:r>
              <a:rPr lang="vi-VN" sz="4400"/>
              <a:t>Với chị em tôi, bà đẹp đúng như cái tên cụ nội đặt cho: Tuyết Mai. Dáng</a:t>
            </a:r>
            <a:r>
              <a:rPr lang="en-US" sz="4400"/>
              <a:t> </a:t>
            </a:r>
            <a:r>
              <a:rPr lang="vi-VN" sz="4400"/>
              <a:t>người dong dỏng, làn da trắng nên nhìn bà trẻ hơn so với tuổi bảy mươi.</a:t>
            </a:r>
            <a:r>
              <a:rPr lang="en-US" sz="4400"/>
              <a:t> </a:t>
            </a:r>
            <a:r>
              <a:rPr lang="vi-VN" sz="4400"/>
              <a:t>Mái tóc bà còn đen và rất dày, luôn được búi gọn sau gáy bằng một chiếc</a:t>
            </a:r>
            <a:r>
              <a:rPr lang="en-US" sz="4400"/>
              <a:t> </a:t>
            </a:r>
            <a:r>
              <a:rPr lang="vi-VN" sz="4400"/>
              <a:t>trâm hình bông mai trắng. Mắt bà đã có nếp nhăn nhưng ánh nhìn vẫn</a:t>
            </a:r>
            <a:r>
              <a:rPr lang="en-US" sz="4400"/>
              <a:t> </a:t>
            </a:r>
            <a:r>
              <a:rPr lang="vi-VN" sz="4400"/>
              <a:t>dịu dàng, chan chứa yêu thương.</a:t>
            </a:r>
          </a:p>
          <a:p>
            <a:pPr algn="just"/>
            <a:r>
              <a:rPr lang="en-US" sz="4400"/>
              <a:t>	</a:t>
            </a:r>
            <a:r>
              <a:rPr lang="vi-VN" sz="4400"/>
              <a:t>Những ngày cuối tuần, bà luôn đóng vai “bếp trưởng”. Cả nhà tôi đứng</a:t>
            </a:r>
            <a:r>
              <a:rPr lang="en-US" sz="4400"/>
              <a:t> </a:t>
            </a:r>
            <a:r>
              <a:rPr lang="vi-VN" sz="4400"/>
              <a:t>xung quanh, tíu tít phụ bà rửa rau, sắp bát,... Đôi tay bà thoăn thoắt, vừa</a:t>
            </a:r>
            <a:r>
              <a:rPr lang="en-US" sz="4400"/>
              <a:t> </a:t>
            </a:r>
            <a:r>
              <a:rPr lang="vi-VN" sz="4400"/>
              <a:t>nấu vừa chỉ cho mẹ và tôi cách làm thế nào để có nồi nước dùng trong, làm</a:t>
            </a:r>
            <a:r>
              <a:rPr lang="en-US" sz="4400"/>
              <a:t> </a:t>
            </a:r>
            <a:r>
              <a:rPr lang="vi-VN" sz="4400"/>
              <a:t>sao để tỉa được quả ớt thành bông hoa có năm cánh cong cong.</a:t>
            </a:r>
            <a:endParaRPr lang="en-US" sz="4400"/>
          </a:p>
        </p:txBody>
      </p:sp>
    </p:spTree>
    <p:extLst>
      <p:ext uri="{BB962C8B-B14F-4D97-AF65-F5344CB8AC3E}">
        <p14:creationId xmlns:p14="http://schemas.microsoft.com/office/powerpoint/2010/main" val="293600988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3" y="1079958"/>
            <a:ext cx="17137654" cy="90321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55BCC71-A3A0-325D-4BAD-7A9774164E04}"/>
              </a:ext>
            </a:extLst>
          </p:cNvPr>
          <p:cNvSpPr txBox="1"/>
          <p:nvPr/>
        </p:nvSpPr>
        <p:spPr>
          <a:xfrm>
            <a:off x="1324109" y="1567462"/>
            <a:ext cx="9256443" cy="82176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800" i="0" u="none" strike="noStrike" kern="1200" cap="none" spc="0" normalizeH="0" baseline="0" noProof="0">
                <a:ln>
                  <a:noFill/>
                </a:ln>
                <a:solidFill>
                  <a:prstClr val="black"/>
                </a:solidFill>
                <a:effectLst/>
                <a:uLnTx/>
                <a:uFillTx/>
                <a:latin typeface="Arial" panose="020B0604020202020204" pitchFamily="34" charset="0"/>
                <a:ea typeface="+mn-ea"/>
                <a:cs typeface="+mn-cs"/>
              </a:rPr>
              <a:t>Tối tối, trước khi đi ngủ, bà thường kể chuyện cho hai chị em tôi nghe. Qua giọng kể ấm áp của bà, thế giới của cô Tấm, bà tiên, ông bụt,... trở nên thật hấp dẫn.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800" i="0" u="none" strike="noStrike" kern="1200" cap="none" spc="0" normalizeH="0" baseline="0" noProof="0">
                <a:ln>
                  <a:noFill/>
                </a:ln>
                <a:solidFill>
                  <a:prstClr val="black"/>
                </a:solidFill>
                <a:effectLst/>
                <a:uLnTx/>
                <a:uFillTx/>
                <a:latin typeface="Arial" panose="020B0604020202020204" pitchFamily="34" charset="0"/>
                <a:ea typeface="+mn-ea"/>
                <a:cs typeface="+mn-cs"/>
              </a:rPr>
              <a:t>Tuổi thơ của chúng tôi thật ngọt ngào và nhiều màu sắc vì luôn có bà ở bên. Có lẽ, những món ăn và câu chuyện của bà sẽ theo chị em tôi mãi đến sau này.</a:t>
            </a:r>
            <a:endParaRPr kumimoji="0" lang="en-US" sz="440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FDC8A2BC-45D3-C7E6-3BD6-2175D76E5817}"/>
              </a:ext>
            </a:extLst>
          </p:cNvPr>
          <p:cNvPicPr>
            <a:picLocks noChangeAspect="1"/>
          </p:cNvPicPr>
          <p:nvPr/>
        </p:nvPicPr>
        <p:blipFill>
          <a:blip r:embed="rId18"/>
          <a:stretch>
            <a:fillRect/>
          </a:stretch>
        </p:blipFill>
        <p:spPr>
          <a:xfrm>
            <a:off x="10896106" y="3949618"/>
            <a:ext cx="6730862" cy="3746426"/>
          </a:xfrm>
          <a:prstGeom prst="rect">
            <a:avLst/>
          </a:prstGeom>
        </p:spPr>
      </p:pic>
    </p:spTree>
    <p:extLst>
      <p:ext uri="{BB962C8B-B14F-4D97-AF65-F5344CB8AC3E}">
        <p14:creationId xmlns:p14="http://schemas.microsoft.com/office/powerpoint/2010/main" val="1744738588"/>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679</TotalTime>
  <Words>1724</Words>
  <Application>Microsoft Office PowerPoint</Application>
  <PresentationFormat>Custom</PresentationFormat>
  <Paragraphs>115</Paragraphs>
  <Slides>44</Slides>
  <Notes>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44</vt:i4>
      </vt:variant>
    </vt:vector>
  </HeadingPairs>
  <TitlesOfParts>
    <vt:vector size="58" baseType="lpstr">
      <vt:lpstr>LNTH-LuoLuoNotangYuanTi 1</vt:lpstr>
      <vt:lpstr>#9Slide07 SVNBeachwood Sans</vt:lpstr>
      <vt:lpstr>Arial</vt:lpstr>
      <vt:lpstr>Calibri</vt:lpstr>
      <vt:lpstr>Calibri Light</vt:lpstr>
      <vt:lpstr>Coiny</vt:lpstr>
      <vt:lpstr>iCiel Pony</vt:lpstr>
      <vt:lpstr>LNTH-Dinomiko</vt:lpstr>
      <vt:lpstr>MTD Summer Show</vt:lpstr>
      <vt:lpstr>Times New Roman</vt:lpstr>
      <vt:lpstr>UTM Edwardian</vt:lpstr>
      <vt:lpstr>UVN Banh Mi</vt:lpstr>
      <vt:lpstr>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245</cp:revision>
  <dcterms:created xsi:type="dcterms:W3CDTF">2006-08-16T00:00:00Z</dcterms:created>
  <dcterms:modified xsi:type="dcterms:W3CDTF">2024-12-15T02:23:42Z</dcterms:modified>
  <cp:category>9Slide.vn</cp:category>
  <dc:identifier>DAFsW2zh7hA</dc:identifier>
</cp:coreProperties>
</file>