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1"/>
  </p:notesMasterIdLst>
  <p:sldIdLst>
    <p:sldId id="256" r:id="rId2"/>
    <p:sldId id="257" r:id="rId3"/>
    <p:sldId id="311" r:id="rId4"/>
    <p:sldId id="335" r:id="rId5"/>
    <p:sldId id="325" r:id="rId6"/>
    <p:sldId id="313" r:id="rId7"/>
    <p:sldId id="336" r:id="rId8"/>
    <p:sldId id="314" r:id="rId9"/>
    <p:sldId id="337" r:id="rId10"/>
    <p:sldId id="338" r:id="rId11"/>
    <p:sldId id="339" r:id="rId12"/>
    <p:sldId id="326" r:id="rId13"/>
    <p:sldId id="327" r:id="rId14"/>
    <p:sldId id="315" r:id="rId15"/>
    <p:sldId id="329" r:id="rId16"/>
    <p:sldId id="265" r:id="rId17"/>
    <p:sldId id="334" r:id="rId18"/>
    <p:sldId id="289" r:id="rId19"/>
    <p:sldId id="290" r:id="rId20"/>
  </p:sldIdLst>
  <p:sldSz cx="9144000" cy="5143500" type="screen16x9"/>
  <p:notesSz cx="6858000" cy="9144000"/>
  <p:embeddedFontLst>
    <p:embeddedFont>
      <p:font typeface=".VnVogue" panose="020B7200000000000000" pitchFamily="34" charset="0"/>
      <p:regular r:id="rId22"/>
    </p:embeddedFont>
    <p:embeddedFont>
      <p:font typeface="Bebas Neue" panose="020B0606020202050201" pitchFamily="34" charset="0"/>
      <p:regular r:id="rId23"/>
    </p:embeddedFont>
    <p:embeddedFont>
      <p:font typeface="Bungee" panose="020B0604020202020204" charset="0"/>
      <p:regular r:id="rId24"/>
    </p:embeddedFont>
    <p:embeddedFont>
      <p:font typeface="Jumble" panose="02000503000000020004" pitchFamily="2" charset="0"/>
      <p:regular r:id="rId25"/>
    </p:embeddedFont>
    <p:embeddedFont>
      <p:font typeface="Jura" panose="020B0604020202020204" charset="0"/>
      <p:regular r:id="rId26"/>
      <p:bold r:id="rId27"/>
    </p:embeddedFont>
    <p:embeddedFont>
      <p:font typeface="Jura Medium" panose="020B0604020202020204" charset="0"/>
      <p:regular r:id="rId28"/>
      <p:bold r:id="rId29"/>
    </p:embeddedFont>
    <p:embeddedFont>
      <p:font typeface="Roboto Condensed Light" panose="02000000000000000000" pitchFamily="2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A236A5-9F72-4FF0-9180-EF742029BC0F}">
  <a:tblStyle styleId="{A0A236A5-9F72-4FF0-9180-EF742029BC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42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e915193a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e915193a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47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e915193a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e915193a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147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e4b7ac326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e4b7ac326b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63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e915193a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e915193a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58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e4b7ac326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e4b7ac326b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175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e4b7ac326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e4b7ac326b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e4b7ac326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e4b7ac326b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850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ge4b7ac326b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0" name="Google Shape;3340;ge4b7ac326b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Google Shape;3413;ge4b7ac326b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4" name="Google Shape;3414;ge4b7ac326b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e4b7ac326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e4b7ac326b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30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e4b7ac326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e4b7ac326b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38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e4b7ac326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e4b7ac326b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e915193a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e915193a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96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e915193a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e915193a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38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e915193a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e915193a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711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e915193a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e915193a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61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10" name="Google Shape;10;p2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2031150" y="985657"/>
            <a:ext cx="5081700" cy="27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392500" y="3748343"/>
            <a:ext cx="4359000" cy="40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-98662" y="3578250"/>
            <a:ext cx="1627533" cy="1762249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-5400000" flipH="1">
            <a:off x="7128690" y="-648170"/>
            <a:ext cx="2334484" cy="2527716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8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527" name="Google Shape;527;p28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28"/>
          <p:cNvSpPr txBox="1">
            <a:spLocks noGrp="1"/>
          </p:cNvSpPr>
          <p:nvPr>
            <p:ph type="subTitle" idx="1"/>
          </p:nvPr>
        </p:nvSpPr>
        <p:spPr>
          <a:xfrm>
            <a:off x="720000" y="2433200"/>
            <a:ext cx="3325800" cy="1495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1" name="Google Shape;541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473300" cy="1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28"/>
          <p:cNvSpPr/>
          <p:nvPr/>
        </p:nvSpPr>
        <p:spPr>
          <a:xfrm rot="-2305375">
            <a:off x="-698748" y="3778915"/>
            <a:ext cx="1532338" cy="1659175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 rot="-2843739" flipH="1">
            <a:off x="6959016" y="-751794"/>
            <a:ext cx="2376841" cy="2573580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61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Jura"/>
              <a:buChar char="■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51" name="Google Shape;51;p4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4"/>
          <p:cNvSpPr/>
          <p:nvPr/>
        </p:nvSpPr>
        <p:spPr>
          <a:xfrm rot="-8817918" flipH="1">
            <a:off x="-557868" y="-661936"/>
            <a:ext cx="1499946" cy="162410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1982082" flipH="1">
            <a:off x="8238357" y="3949264"/>
            <a:ext cx="1499946" cy="162410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126" name="Google Shape;126;p8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2269800" y="1475550"/>
            <a:ext cx="4604400" cy="21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0" name="Google Shape;140;p8"/>
          <p:cNvSpPr/>
          <p:nvPr/>
        </p:nvSpPr>
        <p:spPr>
          <a:xfrm rot="-899948">
            <a:off x="-428746" y="3226645"/>
            <a:ext cx="2100723" cy="2274607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"/>
          <p:cNvSpPr/>
          <p:nvPr/>
        </p:nvSpPr>
        <p:spPr>
          <a:xfrm rot="9601323">
            <a:off x="7101914" y="-552240"/>
            <a:ext cx="2653965" cy="2873829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BLANK_1_1_1_1_1_1_2_1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30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564" name="Google Shape;564;p30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30"/>
          <p:cNvSpPr txBox="1">
            <a:spLocks noGrp="1"/>
          </p:cNvSpPr>
          <p:nvPr>
            <p:ph type="ctrTitle"/>
          </p:nvPr>
        </p:nvSpPr>
        <p:spPr>
          <a:xfrm>
            <a:off x="2754450" y="551330"/>
            <a:ext cx="36351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8" name="Google Shape;578;p30"/>
          <p:cNvSpPr txBox="1">
            <a:spLocks noGrp="1"/>
          </p:cNvSpPr>
          <p:nvPr>
            <p:ph type="subTitle" idx="1"/>
          </p:nvPr>
        </p:nvSpPr>
        <p:spPr>
          <a:xfrm>
            <a:off x="2754450" y="2106037"/>
            <a:ext cx="3635100" cy="1185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79" name="Google Shape;579;p30"/>
          <p:cNvSpPr txBox="1"/>
          <p:nvPr/>
        </p:nvSpPr>
        <p:spPr>
          <a:xfrm>
            <a:off x="2754450" y="3271025"/>
            <a:ext cx="3635100" cy="99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rPr>
              <a:t>CREDITS: This presentation template was created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Jura"/>
                <a:ea typeface="Jura"/>
                <a:cs typeface="Jura"/>
                <a:sym typeface="Jur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b="1">
                <a:solidFill>
                  <a:schemeClr val="dk1"/>
                </a:solidFill>
                <a:latin typeface="Jura"/>
                <a:ea typeface="Jura"/>
                <a:cs typeface="Jura"/>
                <a:sym typeface="Jura"/>
              </a:rPr>
              <a:t>,</a:t>
            </a:r>
            <a:r>
              <a:rPr lang="en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rPr>
              <a:t> including icons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Jura"/>
                <a:ea typeface="Jura"/>
                <a:cs typeface="Jura"/>
                <a:sym typeface="Ju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rPr>
              <a:t> and infographics &amp; images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Jura"/>
                <a:ea typeface="Jura"/>
                <a:cs typeface="Jura"/>
                <a:sym typeface="Ju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dk1"/>
              </a:solidFill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580" name="Google Shape;580;p30"/>
          <p:cNvSpPr/>
          <p:nvPr/>
        </p:nvSpPr>
        <p:spPr>
          <a:xfrm rot="-10799877" flipH="1">
            <a:off x="-651223" y="-912815"/>
            <a:ext cx="2168645" cy="2348235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0"/>
          <p:cNvSpPr/>
          <p:nvPr/>
        </p:nvSpPr>
        <p:spPr>
          <a:xfrm rot="-1333926" flipH="1">
            <a:off x="7329051" y="2971328"/>
            <a:ext cx="2334501" cy="2527735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LANK_1_1_1_1_1_1_1_1_1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32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585" name="Google Shape;585;p32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BLANK_1_1_1_1_1_1_1_1_1_1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33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600" name="Google Shape;600;p33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33"/>
          <p:cNvSpPr/>
          <p:nvPr/>
        </p:nvSpPr>
        <p:spPr>
          <a:xfrm rot="5114786" flipH="1">
            <a:off x="7585528" y="3085712"/>
            <a:ext cx="2385664" cy="258295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3"/>
          <p:cNvSpPr/>
          <p:nvPr/>
        </p:nvSpPr>
        <p:spPr>
          <a:xfrm rot="-6299831">
            <a:off x="-274459" y="4085443"/>
            <a:ext cx="1282338" cy="138842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3"/>
          <p:cNvSpPr/>
          <p:nvPr/>
        </p:nvSpPr>
        <p:spPr>
          <a:xfrm rot="-2010079" flipH="1">
            <a:off x="8032404" y="-395678"/>
            <a:ext cx="1282358" cy="1388480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1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387" name="Google Shape;387;p21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21"/>
          <p:cNvSpPr txBox="1">
            <a:spLocks noGrp="1"/>
          </p:cNvSpPr>
          <p:nvPr>
            <p:ph type="title"/>
          </p:nvPr>
        </p:nvSpPr>
        <p:spPr>
          <a:xfrm>
            <a:off x="919400" y="1264100"/>
            <a:ext cx="5059800" cy="1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subTitle" idx="1"/>
          </p:nvPr>
        </p:nvSpPr>
        <p:spPr>
          <a:xfrm>
            <a:off x="878500" y="2926025"/>
            <a:ext cx="5100600" cy="7113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1"/>
          <p:cNvSpPr/>
          <p:nvPr/>
        </p:nvSpPr>
        <p:spPr>
          <a:xfrm>
            <a:off x="-669699" y="3888022"/>
            <a:ext cx="1728481" cy="1871553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1"/>
          <p:cNvSpPr/>
          <p:nvPr/>
        </p:nvSpPr>
        <p:spPr>
          <a:xfrm rot="3681758">
            <a:off x="129491" y="-1137914"/>
            <a:ext cx="2297983" cy="2488087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51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ungee"/>
              <a:buNone/>
              <a:defRPr sz="3200" b="1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76" r:id="rId5"/>
    <p:sldLayoutId id="2147483677" r:id="rId6"/>
    <p:sldLayoutId id="2147483678" r:id="rId7"/>
    <p:sldLayoutId id="2147483679" r:id="rId8"/>
    <p:sldLayoutId id="2147483682" r:id="rId9"/>
    <p:sldLayoutId id="214748368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E7BRrNU25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3XPRgf4qG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6"/>
          <p:cNvSpPr txBox="1">
            <a:spLocks noGrp="1"/>
          </p:cNvSpPr>
          <p:nvPr>
            <p:ph type="subTitle" idx="1"/>
          </p:nvPr>
        </p:nvSpPr>
        <p:spPr>
          <a:xfrm>
            <a:off x="2531442" y="3247742"/>
            <a:ext cx="4359000" cy="5619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Lesson Three - Song</a:t>
            </a:r>
            <a:endParaRPr sz="2400" b="1" dirty="0"/>
          </a:p>
        </p:txBody>
      </p:sp>
      <p:grpSp>
        <p:nvGrpSpPr>
          <p:cNvPr id="625" name="Google Shape;625;p36"/>
          <p:cNvGrpSpPr/>
          <p:nvPr/>
        </p:nvGrpSpPr>
        <p:grpSpPr>
          <a:xfrm>
            <a:off x="7112967" y="3006633"/>
            <a:ext cx="1820468" cy="1831212"/>
            <a:chOff x="296977" y="2442774"/>
            <a:chExt cx="1758906" cy="1769458"/>
          </a:xfrm>
        </p:grpSpPr>
        <p:sp>
          <p:nvSpPr>
            <p:cNvPr id="626" name="Google Shape;626;p36"/>
            <p:cNvSpPr/>
            <p:nvPr/>
          </p:nvSpPr>
          <p:spPr>
            <a:xfrm>
              <a:off x="296977" y="2442774"/>
              <a:ext cx="1758906" cy="1769458"/>
            </a:xfrm>
            <a:custGeom>
              <a:avLst/>
              <a:gdLst/>
              <a:ahLst/>
              <a:cxnLst/>
              <a:rect l="l" t="t" r="r" b="b"/>
              <a:pathLst>
                <a:path w="101014" h="101620" extrusionOk="0">
                  <a:moveTo>
                    <a:pt x="50502" y="0"/>
                  </a:moveTo>
                  <a:cubicBezTo>
                    <a:pt x="47475" y="0"/>
                    <a:pt x="44420" y="275"/>
                    <a:pt x="41425" y="825"/>
                  </a:cubicBezTo>
                  <a:cubicBezTo>
                    <a:pt x="41351" y="833"/>
                    <a:pt x="41282" y="845"/>
                    <a:pt x="41212" y="859"/>
                  </a:cubicBezTo>
                  <a:cubicBezTo>
                    <a:pt x="39726" y="1138"/>
                    <a:pt x="38201" y="1495"/>
                    <a:pt x="36650" y="1935"/>
                  </a:cubicBezTo>
                  <a:cubicBezTo>
                    <a:pt x="35447" y="2289"/>
                    <a:pt x="34257" y="2676"/>
                    <a:pt x="33111" y="3094"/>
                  </a:cubicBezTo>
                  <a:cubicBezTo>
                    <a:pt x="30850" y="3936"/>
                    <a:pt x="28684" y="4912"/>
                    <a:pt x="26675" y="6002"/>
                  </a:cubicBezTo>
                  <a:cubicBezTo>
                    <a:pt x="26379" y="6163"/>
                    <a:pt x="26087" y="6324"/>
                    <a:pt x="25812" y="6481"/>
                  </a:cubicBezTo>
                  <a:cubicBezTo>
                    <a:pt x="25463" y="6676"/>
                    <a:pt x="25119" y="6877"/>
                    <a:pt x="24744" y="7094"/>
                  </a:cubicBezTo>
                  <a:cubicBezTo>
                    <a:pt x="24692" y="7130"/>
                    <a:pt x="24635" y="7160"/>
                    <a:pt x="24583" y="7199"/>
                  </a:cubicBezTo>
                  <a:cubicBezTo>
                    <a:pt x="23825" y="7653"/>
                    <a:pt x="23145" y="8084"/>
                    <a:pt x="22505" y="8516"/>
                  </a:cubicBezTo>
                  <a:cubicBezTo>
                    <a:pt x="22465" y="8542"/>
                    <a:pt x="22426" y="8568"/>
                    <a:pt x="22391" y="8598"/>
                  </a:cubicBezTo>
                  <a:cubicBezTo>
                    <a:pt x="20831" y="9649"/>
                    <a:pt x="19305" y="10807"/>
                    <a:pt x="17863" y="12041"/>
                  </a:cubicBezTo>
                  <a:cubicBezTo>
                    <a:pt x="12791" y="16360"/>
                    <a:pt x="8668" y="21563"/>
                    <a:pt x="5614" y="27498"/>
                  </a:cubicBezTo>
                  <a:cubicBezTo>
                    <a:pt x="1940" y="34653"/>
                    <a:pt x="1" y="42720"/>
                    <a:pt x="1" y="50817"/>
                  </a:cubicBezTo>
                  <a:cubicBezTo>
                    <a:pt x="1" y="51073"/>
                    <a:pt x="1" y="51335"/>
                    <a:pt x="9" y="51596"/>
                  </a:cubicBezTo>
                  <a:cubicBezTo>
                    <a:pt x="9" y="51648"/>
                    <a:pt x="13" y="51871"/>
                    <a:pt x="13" y="51889"/>
                  </a:cubicBezTo>
                  <a:cubicBezTo>
                    <a:pt x="40" y="53070"/>
                    <a:pt x="105" y="54251"/>
                    <a:pt x="210" y="55419"/>
                  </a:cubicBezTo>
                  <a:lnTo>
                    <a:pt x="240" y="55706"/>
                  </a:lnTo>
                  <a:cubicBezTo>
                    <a:pt x="379" y="57235"/>
                    <a:pt x="598" y="58796"/>
                    <a:pt x="890" y="60355"/>
                  </a:cubicBezTo>
                  <a:cubicBezTo>
                    <a:pt x="2149" y="67014"/>
                    <a:pt x="4689" y="73272"/>
                    <a:pt x="8450" y="78959"/>
                  </a:cubicBezTo>
                  <a:cubicBezTo>
                    <a:pt x="8873" y="79595"/>
                    <a:pt x="9353" y="80275"/>
                    <a:pt x="9910" y="81033"/>
                  </a:cubicBezTo>
                  <a:lnTo>
                    <a:pt x="10011" y="81168"/>
                  </a:lnTo>
                  <a:cubicBezTo>
                    <a:pt x="10216" y="81447"/>
                    <a:pt x="10416" y="81722"/>
                    <a:pt x="10625" y="81992"/>
                  </a:cubicBezTo>
                  <a:cubicBezTo>
                    <a:pt x="10629" y="81996"/>
                    <a:pt x="10634" y="82001"/>
                    <a:pt x="10638" y="82005"/>
                  </a:cubicBezTo>
                  <a:cubicBezTo>
                    <a:pt x="11375" y="82964"/>
                    <a:pt x="12163" y="83909"/>
                    <a:pt x="12956" y="84790"/>
                  </a:cubicBezTo>
                  <a:lnTo>
                    <a:pt x="13082" y="84929"/>
                  </a:lnTo>
                  <a:cubicBezTo>
                    <a:pt x="13396" y="85278"/>
                    <a:pt x="13714" y="85622"/>
                    <a:pt x="14054" y="85979"/>
                  </a:cubicBezTo>
                  <a:lnTo>
                    <a:pt x="14085" y="86010"/>
                  </a:lnTo>
                  <a:cubicBezTo>
                    <a:pt x="14216" y="86141"/>
                    <a:pt x="14342" y="86276"/>
                    <a:pt x="14472" y="86407"/>
                  </a:cubicBezTo>
                  <a:lnTo>
                    <a:pt x="14704" y="86638"/>
                  </a:lnTo>
                  <a:cubicBezTo>
                    <a:pt x="14848" y="86785"/>
                    <a:pt x="14995" y="86938"/>
                    <a:pt x="15140" y="87077"/>
                  </a:cubicBezTo>
                  <a:cubicBezTo>
                    <a:pt x="15301" y="87239"/>
                    <a:pt x="15462" y="87391"/>
                    <a:pt x="15628" y="87548"/>
                  </a:cubicBezTo>
                  <a:lnTo>
                    <a:pt x="15689" y="87605"/>
                  </a:lnTo>
                  <a:cubicBezTo>
                    <a:pt x="15872" y="87783"/>
                    <a:pt x="16059" y="87962"/>
                    <a:pt x="16242" y="88132"/>
                  </a:cubicBezTo>
                  <a:cubicBezTo>
                    <a:pt x="16421" y="88298"/>
                    <a:pt x="16600" y="88463"/>
                    <a:pt x="16783" y="88625"/>
                  </a:cubicBezTo>
                  <a:cubicBezTo>
                    <a:pt x="16983" y="88808"/>
                    <a:pt x="17187" y="88991"/>
                    <a:pt x="17397" y="89174"/>
                  </a:cubicBezTo>
                  <a:cubicBezTo>
                    <a:pt x="17563" y="89317"/>
                    <a:pt x="17732" y="89466"/>
                    <a:pt x="17903" y="89609"/>
                  </a:cubicBezTo>
                  <a:cubicBezTo>
                    <a:pt x="18133" y="89806"/>
                    <a:pt x="18364" y="89997"/>
                    <a:pt x="18595" y="90189"/>
                  </a:cubicBezTo>
                  <a:lnTo>
                    <a:pt x="18648" y="90233"/>
                  </a:lnTo>
                  <a:cubicBezTo>
                    <a:pt x="18787" y="90346"/>
                    <a:pt x="18927" y="90460"/>
                    <a:pt x="19062" y="90568"/>
                  </a:cubicBezTo>
                  <a:cubicBezTo>
                    <a:pt x="19323" y="90777"/>
                    <a:pt x="19589" y="90982"/>
                    <a:pt x="19859" y="91192"/>
                  </a:cubicBezTo>
                  <a:lnTo>
                    <a:pt x="20260" y="91496"/>
                  </a:lnTo>
                  <a:cubicBezTo>
                    <a:pt x="20565" y="91727"/>
                    <a:pt x="20874" y="91954"/>
                    <a:pt x="21197" y="92185"/>
                  </a:cubicBezTo>
                  <a:lnTo>
                    <a:pt x="21493" y="92399"/>
                  </a:lnTo>
                  <a:cubicBezTo>
                    <a:pt x="21916" y="92695"/>
                    <a:pt x="22338" y="92986"/>
                    <a:pt x="22774" y="93274"/>
                  </a:cubicBezTo>
                  <a:lnTo>
                    <a:pt x="22845" y="93318"/>
                  </a:lnTo>
                  <a:cubicBezTo>
                    <a:pt x="23022" y="93436"/>
                    <a:pt x="23201" y="93557"/>
                    <a:pt x="23380" y="93671"/>
                  </a:cubicBezTo>
                  <a:cubicBezTo>
                    <a:pt x="23825" y="93954"/>
                    <a:pt x="24269" y="94229"/>
                    <a:pt x="24714" y="94495"/>
                  </a:cubicBezTo>
                  <a:lnTo>
                    <a:pt x="24848" y="94577"/>
                  </a:lnTo>
                  <a:lnTo>
                    <a:pt x="25323" y="94856"/>
                  </a:lnTo>
                  <a:cubicBezTo>
                    <a:pt x="25524" y="94974"/>
                    <a:pt x="25725" y="95088"/>
                    <a:pt x="25925" y="95196"/>
                  </a:cubicBezTo>
                  <a:lnTo>
                    <a:pt x="26692" y="95623"/>
                  </a:lnTo>
                  <a:cubicBezTo>
                    <a:pt x="26779" y="95671"/>
                    <a:pt x="26862" y="95719"/>
                    <a:pt x="26962" y="95776"/>
                  </a:cubicBezTo>
                  <a:cubicBezTo>
                    <a:pt x="27294" y="95946"/>
                    <a:pt x="27638" y="96124"/>
                    <a:pt x="27995" y="96303"/>
                  </a:cubicBezTo>
                  <a:lnTo>
                    <a:pt x="28269" y="96443"/>
                  </a:lnTo>
                  <a:cubicBezTo>
                    <a:pt x="28496" y="96552"/>
                    <a:pt x="28722" y="96665"/>
                    <a:pt x="28919" y="96757"/>
                  </a:cubicBezTo>
                  <a:cubicBezTo>
                    <a:pt x="28958" y="96778"/>
                    <a:pt x="29002" y="96795"/>
                    <a:pt x="29045" y="96817"/>
                  </a:cubicBezTo>
                  <a:cubicBezTo>
                    <a:pt x="29385" y="96978"/>
                    <a:pt x="29721" y="97131"/>
                    <a:pt x="30025" y="97266"/>
                  </a:cubicBezTo>
                  <a:cubicBezTo>
                    <a:pt x="30418" y="97449"/>
                    <a:pt x="30828" y="97614"/>
                    <a:pt x="31242" y="97789"/>
                  </a:cubicBezTo>
                  <a:cubicBezTo>
                    <a:pt x="31564" y="97924"/>
                    <a:pt x="31891" y="98059"/>
                    <a:pt x="32179" y="98169"/>
                  </a:cubicBezTo>
                  <a:cubicBezTo>
                    <a:pt x="32479" y="98286"/>
                    <a:pt x="32789" y="98404"/>
                    <a:pt x="33094" y="98517"/>
                  </a:cubicBezTo>
                  <a:cubicBezTo>
                    <a:pt x="33137" y="98535"/>
                    <a:pt x="33350" y="98613"/>
                    <a:pt x="33403" y="98630"/>
                  </a:cubicBezTo>
                  <a:cubicBezTo>
                    <a:pt x="33734" y="98752"/>
                    <a:pt x="34066" y="98869"/>
                    <a:pt x="34396" y="98983"/>
                  </a:cubicBezTo>
                  <a:cubicBezTo>
                    <a:pt x="34767" y="99105"/>
                    <a:pt x="35142" y="99227"/>
                    <a:pt x="35530" y="99349"/>
                  </a:cubicBezTo>
                  <a:cubicBezTo>
                    <a:pt x="35878" y="99458"/>
                    <a:pt x="36236" y="99563"/>
                    <a:pt x="36610" y="99672"/>
                  </a:cubicBezTo>
                  <a:cubicBezTo>
                    <a:pt x="36885" y="99750"/>
                    <a:pt x="37159" y="99828"/>
                    <a:pt x="37439" y="99899"/>
                  </a:cubicBezTo>
                  <a:cubicBezTo>
                    <a:pt x="37565" y="99937"/>
                    <a:pt x="37691" y="99973"/>
                    <a:pt x="37827" y="100003"/>
                  </a:cubicBezTo>
                  <a:cubicBezTo>
                    <a:pt x="38044" y="100064"/>
                    <a:pt x="38266" y="100116"/>
                    <a:pt x="38489" y="100168"/>
                  </a:cubicBezTo>
                  <a:lnTo>
                    <a:pt x="38877" y="100265"/>
                  </a:lnTo>
                  <a:cubicBezTo>
                    <a:pt x="39273" y="100360"/>
                    <a:pt x="39678" y="100452"/>
                    <a:pt x="40084" y="100530"/>
                  </a:cubicBezTo>
                  <a:cubicBezTo>
                    <a:pt x="40371" y="100595"/>
                    <a:pt x="40655" y="100653"/>
                    <a:pt x="40938" y="100709"/>
                  </a:cubicBezTo>
                  <a:cubicBezTo>
                    <a:pt x="41299" y="100778"/>
                    <a:pt x="41670" y="100848"/>
                    <a:pt x="42031" y="100905"/>
                  </a:cubicBezTo>
                  <a:cubicBezTo>
                    <a:pt x="42223" y="100940"/>
                    <a:pt x="42423" y="100975"/>
                    <a:pt x="42616" y="101001"/>
                  </a:cubicBezTo>
                  <a:cubicBezTo>
                    <a:pt x="42929" y="101053"/>
                    <a:pt x="43251" y="101105"/>
                    <a:pt x="43561" y="101144"/>
                  </a:cubicBezTo>
                  <a:lnTo>
                    <a:pt x="43923" y="101188"/>
                  </a:lnTo>
                  <a:cubicBezTo>
                    <a:pt x="44180" y="101223"/>
                    <a:pt x="44442" y="101258"/>
                    <a:pt x="44698" y="101288"/>
                  </a:cubicBezTo>
                  <a:cubicBezTo>
                    <a:pt x="44738" y="101293"/>
                    <a:pt x="44776" y="101297"/>
                    <a:pt x="44820" y="101301"/>
                  </a:cubicBezTo>
                  <a:cubicBezTo>
                    <a:pt x="45200" y="101345"/>
                    <a:pt x="45592" y="101385"/>
                    <a:pt x="45997" y="101419"/>
                  </a:cubicBezTo>
                  <a:cubicBezTo>
                    <a:pt x="46067" y="101423"/>
                    <a:pt x="46141" y="101428"/>
                    <a:pt x="46210" y="101437"/>
                  </a:cubicBezTo>
                  <a:cubicBezTo>
                    <a:pt x="46267" y="101445"/>
                    <a:pt x="46319" y="101450"/>
                    <a:pt x="46376" y="101454"/>
                  </a:cubicBezTo>
                  <a:cubicBezTo>
                    <a:pt x="46393" y="101458"/>
                    <a:pt x="46415" y="101458"/>
                    <a:pt x="46433" y="101458"/>
                  </a:cubicBezTo>
                  <a:cubicBezTo>
                    <a:pt x="46747" y="101484"/>
                    <a:pt x="47060" y="101506"/>
                    <a:pt x="47335" y="101520"/>
                  </a:cubicBezTo>
                  <a:cubicBezTo>
                    <a:pt x="47857" y="101554"/>
                    <a:pt x="48385" y="101580"/>
                    <a:pt x="48903" y="101594"/>
                  </a:cubicBezTo>
                  <a:cubicBezTo>
                    <a:pt x="48995" y="101598"/>
                    <a:pt x="49086" y="101602"/>
                    <a:pt x="49178" y="101602"/>
                  </a:cubicBezTo>
                  <a:cubicBezTo>
                    <a:pt x="49257" y="101606"/>
                    <a:pt x="49339" y="101606"/>
                    <a:pt x="49418" y="101606"/>
                  </a:cubicBezTo>
                  <a:lnTo>
                    <a:pt x="49488" y="101606"/>
                  </a:lnTo>
                  <a:cubicBezTo>
                    <a:pt x="49828" y="101615"/>
                    <a:pt x="50163" y="101620"/>
                    <a:pt x="50502" y="101620"/>
                  </a:cubicBezTo>
                  <a:lnTo>
                    <a:pt x="50691" y="101620"/>
                  </a:lnTo>
                  <a:cubicBezTo>
                    <a:pt x="51135" y="101620"/>
                    <a:pt x="51584" y="101611"/>
                    <a:pt x="52024" y="101594"/>
                  </a:cubicBezTo>
                  <a:lnTo>
                    <a:pt x="52207" y="101594"/>
                  </a:lnTo>
                  <a:cubicBezTo>
                    <a:pt x="52594" y="101580"/>
                    <a:pt x="52992" y="101558"/>
                    <a:pt x="53392" y="101532"/>
                  </a:cubicBezTo>
                  <a:cubicBezTo>
                    <a:pt x="53462" y="101528"/>
                    <a:pt x="54006" y="101489"/>
                    <a:pt x="54006" y="101489"/>
                  </a:cubicBezTo>
                  <a:lnTo>
                    <a:pt x="54420" y="101458"/>
                  </a:lnTo>
                  <a:cubicBezTo>
                    <a:pt x="54629" y="101445"/>
                    <a:pt x="54839" y="101428"/>
                    <a:pt x="55017" y="101411"/>
                  </a:cubicBezTo>
                  <a:lnTo>
                    <a:pt x="55532" y="101367"/>
                  </a:lnTo>
                  <a:cubicBezTo>
                    <a:pt x="55532" y="101367"/>
                    <a:pt x="55972" y="101327"/>
                    <a:pt x="56011" y="101323"/>
                  </a:cubicBezTo>
                  <a:lnTo>
                    <a:pt x="56652" y="101240"/>
                  </a:lnTo>
                  <a:cubicBezTo>
                    <a:pt x="56992" y="101196"/>
                    <a:pt x="57332" y="101154"/>
                    <a:pt x="57680" y="101105"/>
                  </a:cubicBezTo>
                  <a:lnTo>
                    <a:pt x="57885" y="101075"/>
                  </a:lnTo>
                  <a:cubicBezTo>
                    <a:pt x="57946" y="101066"/>
                    <a:pt x="58012" y="101057"/>
                    <a:pt x="58072" y="101049"/>
                  </a:cubicBezTo>
                  <a:cubicBezTo>
                    <a:pt x="58129" y="101040"/>
                    <a:pt x="58181" y="101031"/>
                    <a:pt x="58229" y="101023"/>
                  </a:cubicBezTo>
                  <a:cubicBezTo>
                    <a:pt x="58469" y="100983"/>
                    <a:pt x="58712" y="100944"/>
                    <a:pt x="58953" y="100905"/>
                  </a:cubicBezTo>
                  <a:lnTo>
                    <a:pt x="58992" y="100896"/>
                  </a:lnTo>
                  <a:cubicBezTo>
                    <a:pt x="59127" y="100878"/>
                    <a:pt x="59262" y="100857"/>
                    <a:pt x="59406" y="100830"/>
                  </a:cubicBezTo>
                  <a:lnTo>
                    <a:pt x="60042" y="100717"/>
                  </a:lnTo>
                  <a:cubicBezTo>
                    <a:pt x="60064" y="100713"/>
                    <a:pt x="60339" y="100657"/>
                    <a:pt x="60448" y="100635"/>
                  </a:cubicBezTo>
                  <a:cubicBezTo>
                    <a:pt x="60604" y="100604"/>
                    <a:pt x="60757" y="100574"/>
                    <a:pt x="60905" y="100539"/>
                  </a:cubicBezTo>
                  <a:lnTo>
                    <a:pt x="61258" y="100464"/>
                  </a:lnTo>
                  <a:cubicBezTo>
                    <a:pt x="61258" y="100464"/>
                    <a:pt x="62059" y="100281"/>
                    <a:pt x="62242" y="100238"/>
                  </a:cubicBezTo>
                  <a:cubicBezTo>
                    <a:pt x="62290" y="100229"/>
                    <a:pt x="62338" y="100216"/>
                    <a:pt x="62387" y="100203"/>
                  </a:cubicBezTo>
                  <a:cubicBezTo>
                    <a:pt x="62451" y="100182"/>
                    <a:pt x="62517" y="100164"/>
                    <a:pt x="62582" y="100151"/>
                  </a:cubicBezTo>
                  <a:cubicBezTo>
                    <a:pt x="62666" y="100138"/>
                    <a:pt x="62739" y="100120"/>
                    <a:pt x="62805" y="100103"/>
                  </a:cubicBezTo>
                  <a:cubicBezTo>
                    <a:pt x="62914" y="100082"/>
                    <a:pt x="63018" y="100051"/>
                    <a:pt x="63127" y="100016"/>
                  </a:cubicBezTo>
                  <a:lnTo>
                    <a:pt x="63136" y="100016"/>
                  </a:lnTo>
                  <a:cubicBezTo>
                    <a:pt x="63389" y="99955"/>
                    <a:pt x="63642" y="99885"/>
                    <a:pt x="63889" y="99811"/>
                  </a:cubicBezTo>
                  <a:lnTo>
                    <a:pt x="64038" y="99772"/>
                  </a:lnTo>
                  <a:cubicBezTo>
                    <a:pt x="64156" y="99737"/>
                    <a:pt x="64277" y="99706"/>
                    <a:pt x="64400" y="99672"/>
                  </a:cubicBezTo>
                  <a:cubicBezTo>
                    <a:pt x="64452" y="99654"/>
                    <a:pt x="64504" y="99641"/>
                    <a:pt x="64548" y="99628"/>
                  </a:cubicBezTo>
                  <a:cubicBezTo>
                    <a:pt x="64609" y="99611"/>
                    <a:pt x="64687" y="99589"/>
                    <a:pt x="64778" y="99559"/>
                  </a:cubicBezTo>
                  <a:cubicBezTo>
                    <a:pt x="64840" y="99541"/>
                    <a:pt x="64971" y="99506"/>
                    <a:pt x="64971" y="99506"/>
                  </a:cubicBezTo>
                  <a:cubicBezTo>
                    <a:pt x="64988" y="99497"/>
                    <a:pt x="65019" y="99489"/>
                    <a:pt x="65019" y="99489"/>
                  </a:cubicBezTo>
                  <a:cubicBezTo>
                    <a:pt x="65607" y="99314"/>
                    <a:pt x="66217" y="99118"/>
                    <a:pt x="66940" y="98869"/>
                  </a:cubicBezTo>
                  <a:cubicBezTo>
                    <a:pt x="66958" y="98865"/>
                    <a:pt x="67515" y="98660"/>
                    <a:pt x="67515" y="98660"/>
                  </a:cubicBezTo>
                  <a:cubicBezTo>
                    <a:pt x="67803" y="98561"/>
                    <a:pt x="68087" y="98456"/>
                    <a:pt x="68366" y="98352"/>
                  </a:cubicBezTo>
                  <a:cubicBezTo>
                    <a:pt x="68387" y="98346"/>
                    <a:pt x="68831" y="98169"/>
                    <a:pt x="68831" y="98169"/>
                  </a:cubicBezTo>
                  <a:cubicBezTo>
                    <a:pt x="69098" y="98064"/>
                    <a:pt x="69359" y="97964"/>
                    <a:pt x="69616" y="97855"/>
                  </a:cubicBezTo>
                  <a:cubicBezTo>
                    <a:pt x="69638" y="97845"/>
                    <a:pt x="69664" y="97837"/>
                    <a:pt x="69686" y="97829"/>
                  </a:cubicBezTo>
                  <a:cubicBezTo>
                    <a:pt x="69851" y="97754"/>
                    <a:pt x="70017" y="97684"/>
                    <a:pt x="70182" y="97614"/>
                  </a:cubicBezTo>
                  <a:cubicBezTo>
                    <a:pt x="70409" y="97519"/>
                    <a:pt x="70635" y="97423"/>
                    <a:pt x="70844" y="97332"/>
                  </a:cubicBezTo>
                  <a:cubicBezTo>
                    <a:pt x="71172" y="97188"/>
                    <a:pt x="71494" y="97035"/>
                    <a:pt x="71817" y="96882"/>
                  </a:cubicBezTo>
                  <a:lnTo>
                    <a:pt x="72091" y="96757"/>
                  </a:lnTo>
                  <a:cubicBezTo>
                    <a:pt x="72453" y="96582"/>
                    <a:pt x="72805" y="96407"/>
                    <a:pt x="73159" y="96229"/>
                  </a:cubicBezTo>
                  <a:cubicBezTo>
                    <a:pt x="73215" y="96208"/>
                    <a:pt x="73268" y="96181"/>
                    <a:pt x="73324" y="96150"/>
                  </a:cubicBezTo>
                  <a:cubicBezTo>
                    <a:pt x="73355" y="96138"/>
                    <a:pt x="74492" y="95532"/>
                    <a:pt x="74492" y="95532"/>
                  </a:cubicBezTo>
                  <a:cubicBezTo>
                    <a:pt x="74579" y="95492"/>
                    <a:pt x="74662" y="95444"/>
                    <a:pt x="74740" y="95392"/>
                  </a:cubicBezTo>
                  <a:lnTo>
                    <a:pt x="74845" y="95335"/>
                  </a:lnTo>
                  <a:cubicBezTo>
                    <a:pt x="74985" y="95261"/>
                    <a:pt x="75120" y="95183"/>
                    <a:pt x="75255" y="95109"/>
                  </a:cubicBezTo>
                  <a:cubicBezTo>
                    <a:pt x="75329" y="95070"/>
                    <a:pt x="75430" y="95017"/>
                    <a:pt x="75538" y="94947"/>
                  </a:cubicBezTo>
                  <a:cubicBezTo>
                    <a:pt x="75591" y="94917"/>
                    <a:pt x="75856" y="94764"/>
                    <a:pt x="75856" y="94764"/>
                  </a:cubicBezTo>
                  <a:cubicBezTo>
                    <a:pt x="76184" y="94573"/>
                    <a:pt x="76506" y="94382"/>
                    <a:pt x="76828" y="94177"/>
                  </a:cubicBezTo>
                  <a:cubicBezTo>
                    <a:pt x="77286" y="93901"/>
                    <a:pt x="77721" y="93619"/>
                    <a:pt x="78118" y="93352"/>
                  </a:cubicBezTo>
                  <a:cubicBezTo>
                    <a:pt x="78475" y="93127"/>
                    <a:pt x="78819" y="92891"/>
                    <a:pt x="79133" y="92668"/>
                  </a:cubicBezTo>
                  <a:cubicBezTo>
                    <a:pt x="79478" y="92433"/>
                    <a:pt x="79813" y="92194"/>
                    <a:pt x="80148" y="91946"/>
                  </a:cubicBezTo>
                  <a:cubicBezTo>
                    <a:pt x="80219" y="91898"/>
                    <a:pt x="80283" y="91850"/>
                    <a:pt x="80353" y="91797"/>
                  </a:cubicBezTo>
                  <a:lnTo>
                    <a:pt x="80393" y="91767"/>
                  </a:lnTo>
                  <a:cubicBezTo>
                    <a:pt x="80754" y="91496"/>
                    <a:pt x="81125" y="91214"/>
                    <a:pt x="81465" y="90947"/>
                  </a:cubicBezTo>
                  <a:cubicBezTo>
                    <a:pt x="81765" y="90717"/>
                    <a:pt x="82061" y="90476"/>
                    <a:pt x="82354" y="90237"/>
                  </a:cubicBezTo>
                  <a:lnTo>
                    <a:pt x="82568" y="90067"/>
                  </a:lnTo>
                  <a:cubicBezTo>
                    <a:pt x="82820" y="89854"/>
                    <a:pt x="83077" y="89640"/>
                    <a:pt x="83334" y="89418"/>
                  </a:cubicBezTo>
                  <a:cubicBezTo>
                    <a:pt x="83386" y="89374"/>
                    <a:pt x="83435" y="89331"/>
                    <a:pt x="83483" y="89287"/>
                  </a:cubicBezTo>
                  <a:cubicBezTo>
                    <a:pt x="83622" y="89169"/>
                    <a:pt x="83757" y="89048"/>
                    <a:pt x="83892" y="88929"/>
                  </a:cubicBezTo>
                  <a:cubicBezTo>
                    <a:pt x="83984" y="88851"/>
                    <a:pt x="84075" y="88768"/>
                    <a:pt x="84141" y="88704"/>
                  </a:cubicBezTo>
                  <a:cubicBezTo>
                    <a:pt x="84424" y="88446"/>
                    <a:pt x="84702" y="88189"/>
                    <a:pt x="84977" y="87928"/>
                  </a:cubicBezTo>
                  <a:cubicBezTo>
                    <a:pt x="85094" y="87819"/>
                    <a:pt x="85213" y="87710"/>
                    <a:pt x="85325" y="87600"/>
                  </a:cubicBezTo>
                  <a:cubicBezTo>
                    <a:pt x="85325" y="87600"/>
                    <a:pt x="85601" y="87339"/>
                    <a:pt x="85623" y="87318"/>
                  </a:cubicBezTo>
                  <a:cubicBezTo>
                    <a:pt x="85897" y="87056"/>
                    <a:pt x="86172" y="86785"/>
                    <a:pt x="86437" y="86507"/>
                  </a:cubicBezTo>
                  <a:cubicBezTo>
                    <a:pt x="86773" y="86176"/>
                    <a:pt x="87051" y="85884"/>
                    <a:pt x="87313" y="85592"/>
                  </a:cubicBezTo>
                  <a:cubicBezTo>
                    <a:pt x="87326" y="85578"/>
                    <a:pt x="87365" y="85535"/>
                    <a:pt x="87369" y="85535"/>
                  </a:cubicBezTo>
                  <a:cubicBezTo>
                    <a:pt x="87465" y="85435"/>
                    <a:pt x="87557" y="85335"/>
                    <a:pt x="87648" y="85234"/>
                  </a:cubicBezTo>
                  <a:lnTo>
                    <a:pt x="87783" y="85082"/>
                  </a:lnTo>
                  <a:cubicBezTo>
                    <a:pt x="87831" y="85029"/>
                    <a:pt x="87966" y="84873"/>
                    <a:pt x="87966" y="84873"/>
                  </a:cubicBezTo>
                  <a:cubicBezTo>
                    <a:pt x="88133" y="84689"/>
                    <a:pt x="88298" y="84498"/>
                    <a:pt x="88459" y="84311"/>
                  </a:cubicBezTo>
                  <a:lnTo>
                    <a:pt x="88751" y="83979"/>
                  </a:lnTo>
                  <a:cubicBezTo>
                    <a:pt x="88855" y="83861"/>
                    <a:pt x="88960" y="83744"/>
                    <a:pt x="89060" y="83622"/>
                  </a:cubicBezTo>
                  <a:cubicBezTo>
                    <a:pt x="89126" y="83547"/>
                    <a:pt x="89191" y="83469"/>
                    <a:pt x="89257" y="83391"/>
                  </a:cubicBezTo>
                  <a:lnTo>
                    <a:pt x="89431" y="83177"/>
                  </a:lnTo>
                  <a:cubicBezTo>
                    <a:pt x="89911" y="82594"/>
                    <a:pt x="90346" y="82044"/>
                    <a:pt x="90760" y="81495"/>
                  </a:cubicBezTo>
                  <a:cubicBezTo>
                    <a:pt x="90778" y="81469"/>
                    <a:pt x="90869" y="81356"/>
                    <a:pt x="90895" y="81321"/>
                  </a:cubicBezTo>
                  <a:cubicBezTo>
                    <a:pt x="91222" y="80880"/>
                    <a:pt x="91544" y="80436"/>
                    <a:pt x="91850" y="79997"/>
                  </a:cubicBezTo>
                  <a:cubicBezTo>
                    <a:pt x="91858" y="79987"/>
                    <a:pt x="91876" y="79957"/>
                    <a:pt x="91884" y="79944"/>
                  </a:cubicBezTo>
                  <a:cubicBezTo>
                    <a:pt x="92185" y="79512"/>
                    <a:pt x="92481" y="79072"/>
                    <a:pt x="92769" y="78632"/>
                  </a:cubicBezTo>
                  <a:cubicBezTo>
                    <a:pt x="92948" y="78370"/>
                    <a:pt x="93113" y="78105"/>
                    <a:pt x="93283" y="77835"/>
                  </a:cubicBezTo>
                  <a:cubicBezTo>
                    <a:pt x="93296" y="77809"/>
                    <a:pt x="93310" y="77787"/>
                    <a:pt x="93326" y="77756"/>
                  </a:cubicBezTo>
                  <a:lnTo>
                    <a:pt x="93401" y="77643"/>
                  </a:lnTo>
                  <a:cubicBezTo>
                    <a:pt x="94638" y="75647"/>
                    <a:pt x="95736" y="73559"/>
                    <a:pt x="96669" y="71441"/>
                  </a:cubicBezTo>
                  <a:cubicBezTo>
                    <a:pt x="98351" y="67638"/>
                    <a:pt x="99563" y="63646"/>
                    <a:pt x="100255" y="59584"/>
                  </a:cubicBezTo>
                  <a:cubicBezTo>
                    <a:pt x="100329" y="59184"/>
                    <a:pt x="100395" y="58782"/>
                    <a:pt x="100452" y="58386"/>
                  </a:cubicBezTo>
                  <a:cubicBezTo>
                    <a:pt x="100547" y="57780"/>
                    <a:pt x="100617" y="57218"/>
                    <a:pt x="100674" y="56713"/>
                  </a:cubicBezTo>
                  <a:cubicBezTo>
                    <a:pt x="100683" y="56616"/>
                    <a:pt x="100696" y="56521"/>
                    <a:pt x="100704" y="56425"/>
                  </a:cubicBezTo>
                  <a:cubicBezTo>
                    <a:pt x="100739" y="56115"/>
                    <a:pt x="100770" y="55802"/>
                    <a:pt x="100796" y="55492"/>
                  </a:cubicBezTo>
                  <a:cubicBezTo>
                    <a:pt x="100866" y="54778"/>
                    <a:pt x="100918" y="54019"/>
                    <a:pt x="100953" y="53205"/>
                  </a:cubicBezTo>
                  <a:cubicBezTo>
                    <a:pt x="100979" y="52747"/>
                    <a:pt x="100997" y="52281"/>
                    <a:pt x="101005" y="51805"/>
                  </a:cubicBezTo>
                  <a:lnTo>
                    <a:pt x="101005" y="51714"/>
                  </a:lnTo>
                  <a:cubicBezTo>
                    <a:pt x="101009" y="51413"/>
                    <a:pt x="101013" y="51117"/>
                    <a:pt x="101013" y="50817"/>
                  </a:cubicBezTo>
                  <a:cubicBezTo>
                    <a:pt x="101013" y="50572"/>
                    <a:pt x="101013" y="50329"/>
                    <a:pt x="101005" y="50089"/>
                  </a:cubicBezTo>
                  <a:cubicBezTo>
                    <a:pt x="100961" y="47134"/>
                    <a:pt x="100669" y="44171"/>
                    <a:pt x="100129" y="41282"/>
                  </a:cubicBezTo>
                  <a:cubicBezTo>
                    <a:pt x="99332" y="37081"/>
                    <a:pt x="98011" y="33006"/>
                    <a:pt x="96216" y="29176"/>
                  </a:cubicBezTo>
                  <a:cubicBezTo>
                    <a:pt x="95702" y="28064"/>
                    <a:pt x="95130" y="26953"/>
                    <a:pt x="94517" y="25859"/>
                  </a:cubicBezTo>
                  <a:cubicBezTo>
                    <a:pt x="94547" y="25493"/>
                    <a:pt x="94555" y="25123"/>
                    <a:pt x="94543" y="24749"/>
                  </a:cubicBezTo>
                  <a:cubicBezTo>
                    <a:pt x="94316" y="18390"/>
                    <a:pt x="90381" y="13780"/>
                    <a:pt x="85178" y="13780"/>
                  </a:cubicBezTo>
                  <a:lnTo>
                    <a:pt x="85082" y="13780"/>
                  </a:lnTo>
                  <a:cubicBezTo>
                    <a:pt x="84973" y="13675"/>
                    <a:pt x="84458" y="13196"/>
                    <a:pt x="84458" y="13196"/>
                  </a:cubicBezTo>
                  <a:cubicBezTo>
                    <a:pt x="84354" y="13104"/>
                    <a:pt x="84253" y="13009"/>
                    <a:pt x="84145" y="12917"/>
                  </a:cubicBezTo>
                  <a:cubicBezTo>
                    <a:pt x="84145" y="12917"/>
                    <a:pt x="83779" y="12591"/>
                    <a:pt x="83709" y="12529"/>
                  </a:cubicBezTo>
                  <a:lnTo>
                    <a:pt x="83709" y="12525"/>
                  </a:lnTo>
                  <a:cubicBezTo>
                    <a:pt x="83225" y="10171"/>
                    <a:pt x="82184" y="8437"/>
                    <a:pt x="80607" y="7370"/>
                  </a:cubicBezTo>
                  <a:cubicBezTo>
                    <a:pt x="79547" y="6650"/>
                    <a:pt x="78253" y="6267"/>
                    <a:pt x="76868" y="6267"/>
                  </a:cubicBezTo>
                  <a:cubicBezTo>
                    <a:pt x="76301" y="6267"/>
                    <a:pt x="75721" y="6328"/>
                    <a:pt x="75142" y="6450"/>
                  </a:cubicBezTo>
                  <a:cubicBezTo>
                    <a:pt x="72936" y="5208"/>
                    <a:pt x="70635" y="4127"/>
                    <a:pt x="68287" y="3238"/>
                  </a:cubicBezTo>
                  <a:cubicBezTo>
                    <a:pt x="63027" y="1251"/>
                    <a:pt x="57493" y="166"/>
                    <a:pt x="51845" y="18"/>
                  </a:cubicBezTo>
                  <a:cubicBezTo>
                    <a:pt x="51697" y="14"/>
                    <a:pt x="51554" y="9"/>
                    <a:pt x="51440" y="9"/>
                  </a:cubicBezTo>
                  <a:lnTo>
                    <a:pt x="51431" y="9"/>
                  </a:lnTo>
                  <a:cubicBezTo>
                    <a:pt x="51122" y="5"/>
                    <a:pt x="50812" y="0"/>
                    <a:pt x="50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7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343869" y="2492173"/>
              <a:ext cx="1660108" cy="1670311"/>
            </a:xfrm>
            <a:custGeom>
              <a:avLst/>
              <a:gdLst/>
              <a:ahLst/>
              <a:cxnLst/>
              <a:rect l="l" t="t" r="r" b="b"/>
              <a:pathLst>
                <a:path w="95340" h="95926" extrusionOk="0">
                  <a:moveTo>
                    <a:pt x="47666" y="1"/>
                  </a:moveTo>
                  <a:cubicBezTo>
                    <a:pt x="44720" y="1"/>
                    <a:pt x="41831" y="275"/>
                    <a:pt x="39029" y="794"/>
                  </a:cubicBezTo>
                  <a:cubicBezTo>
                    <a:pt x="38985" y="798"/>
                    <a:pt x="38942" y="806"/>
                    <a:pt x="38893" y="816"/>
                  </a:cubicBezTo>
                  <a:cubicBezTo>
                    <a:pt x="37447" y="1085"/>
                    <a:pt x="36017" y="1425"/>
                    <a:pt x="34611" y="1822"/>
                  </a:cubicBezTo>
                  <a:cubicBezTo>
                    <a:pt x="33481" y="2153"/>
                    <a:pt x="32362" y="2519"/>
                    <a:pt x="31259" y="2920"/>
                  </a:cubicBezTo>
                  <a:cubicBezTo>
                    <a:pt x="29167" y="3696"/>
                    <a:pt x="27137" y="4607"/>
                    <a:pt x="25193" y="5661"/>
                  </a:cubicBezTo>
                  <a:cubicBezTo>
                    <a:pt x="24914" y="5814"/>
                    <a:pt x="24639" y="5966"/>
                    <a:pt x="24365" y="6119"/>
                  </a:cubicBezTo>
                  <a:cubicBezTo>
                    <a:pt x="24021" y="6315"/>
                    <a:pt x="23676" y="6516"/>
                    <a:pt x="23336" y="6711"/>
                  </a:cubicBezTo>
                  <a:lnTo>
                    <a:pt x="23336" y="6715"/>
                  </a:lnTo>
                  <a:cubicBezTo>
                    <a:pt x="22630" y="7139"/>
                    <a:pt x="21938" y="7574"/>
                    <a:pt x="21254" y="8032"/>
                  </a:cubicBezTo>
                  <a:lnTo>
                    <a:pt x="21254" y="8036"/>
                  </a:lnTo>
                  <a:cubicBezTo>
                    <a:pt x="19728" y="9060"/>
                    <a:pt x="18264" y="10172"/>
                    <a:pt x="16870" y="11369"/>
                  </a:cubicBezTo>
                  <a:cubicBezTo>
                    <a:pt x="12133" y="15401"/>
                    <a:pt x="8185" y="20360"/>
                    <a:pt x="5300" y="25959"/>
                  </a:cubicBezTo>
                  <a:cubicBezTo>
                    <a:pt x="1918" y="32553"/>
                    <a:pt x="1" y="40040"/>
                    <a:pt x="1" y="47980"/>
                  </a:cubicBezTo>
                  <a:cubicBezTo>
                    <a:pt x="1" y="48215"/>
                    <a:pt x="1" y="48459"/>
                    <a:pt x="9" y="48698"/>
                  </a:cubicBezTo>
                  <a:cubicBezTo>
                    <a:pt x="9" y="48799"/>
                    <a:pt x="13" y="48895"/>
                    <a:pt x="13" y="48990"/>
                  </a:cubicBezTo>
                  <a:cubicBezTo>
                    <a:pt x="40" y="50110"/>
                    <a:pt x="101" y="51217"/>
                    <a:pt x="202" y="52311"/>
                  </a:cubicBezTo>
                  <a:cubicBezTo>
                    <a:pt x="210" y="52411"/>
                    <a:pt x="218" y="52508"/>
                    <a:pt x="228" y="52608"/>
                  </a:cubicBezTo>
                  <a:cubicBezTo>
                    <a:pt x="367" y="54093"/>
                    <a:pt x="576" y="55553"/>
                    <a:pt x="842" y="56991"/>
                  </a:cubicBezTo>
                  <a:cubicBezTo>
                    <a:pt x="2049" y="63389"/>
                    <a:pt x="4520" y="69324"/>
                    <a:pt x="7980" y="74553"/>
                  </a:cubicBezTo>
                  <a:cubicBezTo>
                    <a:pt x="8633" y="75539"/>
                    <a:pt x="9327" y="76501"/>
                    <a:pt x="10050" y="77434"/>
                  </a:cubicBezTo>
                  <a:cubicBezTo>
                    <a:pt x="10747" y="78345"/>
                    <a:pt x="11488" y="79229"/>
                    <a:pt x="12255" y="80079"/>
                  </a:cubicBezTo>
                  <a:cubicBezTo>
                    <a:pt x="12286" y="80118"/>
                    <a:pt x="12320" y="80153"/>
                    <a:pt x="12355" y="80187"/>
                  </a:cubicBezTo>
                  <a:cubicBezTo>
                    <a:pt x="12652" y="80519"/>
                    <a:pt x="12948" y="80841"/>
                    <a:pt x="13257" y="81164"/>
                  </a:cubicBezTo>
                  <a:cubicBezTo>
                    <a:pt x="15733" y="83761"/>
                    <a:pt x="18491" y="86080"/>
                    <a:pt x="21498" y="88063"/>
                  </a:cubicBezTo>
                  <a:cubicBezTo>
                    <a:pt x="21689" y="88194"/>
                    <a:pt x="21886" y="88319"/>
                    <a:pt x="22081" y="88446"/>
                  </a:cubicBezTo>
                  <a:cubicBezTo>
                    <a:pt x="22531" y="88737"/>
                    <a:pt x="22984" y="89017"/>
                    <a:pt x="23437" y="89287"/>
                  </a:cubicBezTo>
                  <a:cubicBezTo>
                    <a:pt x="25097" y="90276"/>
                    <a:pt x="26814" y="91161"/>
                    <a:pt x="28588" y="91933"/>
                  </a:cubicBezTo>
                  <a:cubicBezTo>
                    <a:pt x="34623" y="94564"/>
                    <a:pt x="41213" y="95926"/>
                    <a:pt x="47800" y="95926"/>
                  </a:cubicBezTo>
                  <a:cubicBezTo>
                    <a:pt x="50659" y="95926"/>
                    <a:pt x="53517" y="95669"/>
                    <a:pt x="56329" y="95149"/>
                  </a:cubicBezTo>
                  <a:cubicBezTo>
                    <a:pt x="57588" y="94917"/>
                    <a:pt x="58835" y="94630"/>
                    <a:pt x="60068" y="94294"/>
                  </a:cubicBezTo>
                  <a:cubicBezTo>
                    <a:pt x="70204" y="91523"/>
                    <a:pt x="79342" y="85338"/>
                    <a:pt x="85670" y="76929"/>
                  </a:cubicBezTo>
                  <a:cubicBezTo>
                    <a:pt x="85709" y="76880"/>
                    <a:pt x="85740" y="76828"/>
                    <a:pt x="85784" y="76780"/>
                  </a:cubicBezTo>
                  <a:cubicBezTo>
                    <a:pt x="86102" y="76358"/>
                    <a:pt x="86411" y="75926"/>
                    <a:pt x="86716" y="75490"/>
                  </a:cubicBezTo>
                  <a:cubicBezTo>
                    <a:pt x="87003" y="75072"/>
                    <a:pt x="87287" y="74654"/>
                    <a:pt x="87562" y="74226"/>
                  </a:cubicBezTo>
                  <a:cubicBezTo>
                    <a:pt x="87723" y="73991"/>
                    <a:pt x="87875" y="73751"/>
                    <a:pt x="88028" y="73508"/>
                  </a:cubicBezTo>
                  <a:cubicBezTo>
                    <a:pt x="88063" y="73442"/>
                    <a:pt x="88107" y="73377"/>
                    <a:pt x="88149" y="73307"/>
                  </a:cubicBezTo>
                  <a:cubicBezTo>
                    <a:pt x="89309" y="71438"/>
                    <a:pt x="90342" y="69489"/>
                    <a:pt x="91235" y="67454"/>
                  </a:cubicBezTo>
                  <a:cubicBezTo>
                    <a:pt x="92795" y="63929"/>
                    <a:pt x="93950" y="60177"/>
                    <a:pt x="94625" y="56255"/>
                  </a:cubicBezTo>
                  <a:cubicBezTo>
                    <a:pt x="94690" y="55880"/>
                    <a:pt x="94752" y="55501"/>
                    <a:pt x="94808" y="55122"/>
                  </a:cubicBezTo>
                  <a:cubicBezTo>
                    <a:pt x="94887" y="54595"/>
                    <a:pt x="94961" y="54067"/>
                    <a:pt x="95018" y="53536"/>
                  </a:cubicBezTo>
                  <a:cubicBezTo>
                    <a:pt x="95026" y="53457"/>
                    <a:pt x="95035" y="53375"/>
                    <a:pt x="95040" y="53300"/>
                  </a:cubicBezTo>
                  <a:cubicBezTo>
                    <a:pt x="95078" y="53000"/>
                    <a:pt x="95104" y="52703"/>
                    <a:pt x="95131" y="52403"/>
                  </a:cubicBezTo>
                  <a:cubicBezTo>
                    <a:pt x="95201" y="51675"/>
                    <a:pt x="95249" y="50947"/>
                    <a:pt x="95283" y="50211"/>
                  </a:cubicBezTo>
                  <a:cubicBezTo>
                    <a:pt x="95305" y="49784"/>
                    <a:pt x="95318" y="49352"/>
                    <a:pt x="95327" y="48925"/>
                  </a:cubicBezTo>
                  <a:cubicBezTo>
                    <a:pt x="95336" y="48608"/>
                    <a:pt x="95340" y="48298"/>
                    <a:pt x="95340" y="47980"/>
                  </a:cubicBezTo>
                  <a:cubicBezTo>
                    <a:pt x="95340" y="47761"/>
                    <a:pt x="95340" y="47544"/>
                    <a:pt x="95327" y="47331"/>
                  </a:cubicBezTo>
                  <a:cubicBezTo>
                    <a:pt x="95292" y="44476"/>
                    <a:pt x="95009" y="41683"/>
                    <a:pt x="94499" y="38972"/>
                  </a:cubicBezTo>
                  <a:cubicBezTo>
                    <a:pt x="93741" y="34959"/>
                    <a:pt x="92490" y="31128"/>
                    <a:pt x="90804" y="27537"/>
                  </a:cubicBezTo>
                  <a:cubicBezTo>
                    <a:pt x="90176" y="26182"/>
                    <a:pt x="89479" y="24866"/>
                    <a:pt x="88725" y="23589"/>
                  </a:cubicBezTo>
                  <a:cubicBezTo>
                    <a:pt x="88415" y="23062"/>
                    <a:pt x="88093" y="22539"/>
                    <a:pt x="87767" y="22033"/>
                  </a:cubicBezTo>
                  <a:cubicBezTo>
                    <a:pt x="87592" y="21759"/>
                    <a:pt x="87417" y="21488"/>
                    <a:pt x="87230" y="21218"/>
                  </a:cubicBezTo>
                  <a:cubicBezTo>
                    <a:pt x="86830" y="20613"/>
                    <a:pt x="86411" y="20016"/>
                    <a:pt x="85975" y="19428"/>
                  </a:cubicBezTo>
                  <a:cubicBezTo>
                    <a:pt x="85957" y="19392"/>
                    <a:pt x="85936" y="19358"/>
                    <a:pt x="85901" y="19327"/>
                  </a:cubicBezTo>
                  <a:cubicBezTo>
                    <a:pt x="85696" y="19044"/>
                    <a:pt x="85478" y="18765"/>
                    <a:pt x="85269" y="18491"/>
                  </a:cubicBezTo>
                  <a:cubicBezTo>
                    <a:pt x="85247" y="18460"/>
                    <a:pt x="85230" y="18434"/>
                    <a:pt x="85199" y="18408"/>
                  </a:cubicBezTo>
                  <a:cubicBezTo>
                    <a:pt x="85195" y="18408"/>
                    <a:pt x="85191" y="18403"/>
                    <a:pt x="85186" y="18394"/>
                  </a:cubicBezTo>
                  <a:cubicBezTo>
                    <a:pt x="85116" y="18298"/>
                    <a:pt x="85038" y="18199"/>
                    <a:pt x="84964" y="18099"/>
                  </a:cubicBezTo>
                  <a:cubicBezTo>
                    <a:pt x="84925" y="18050"/>
                    <a:pt x="84891" y="18006"/>
                    <a:pt x="84855" y="17964"/>
                  </a:cubicBezTo>
                  <a:cubicBezTo>
                    <a:pt x="84829" y="17920"/>
                    <a:pt x="84790" y="17876"/>
                    <a:pt x="84760" y="17850"/>
                  </a:cubicBezTo>
                  <a:cubicBezTo>
                    <a:pt x="84650" y="17719"/>
                    <a:pt x="84551" y="17588"/>
                    <a:pt x="84446" y="17457"/>
                  </a:cubicBezTo>
                  <a:cubicBezTo>
                    <a:pt x="84223" y="17183"/>
                    <a:pt x="83992" y="16918"/>
                    <a:pt x="83761" y="16647"/>
                  </a:cubicBezTo>
                  <a:cubicBezTo>
                    <a:pt x="83744" y="16617"/>
                    <a:pt x="83714" y="16586"/>
                    <a:pt x="83678" y="16552"/>
                  </a:cubicBezTo>
                  <a:cubicBezTo>
                    <a:pt x="83491" y="16329"/>
                    <a:pt x="83300" y="16107"/>
                    <a:pt x="83091" y="15880"/>
                  </a:cubicBezTo>
                  <a:cubicBezTo>
                    <a:pt x="83073" y="15850"/>
                    <a:pt x="83042" y="15820"/>
                    <a:pt x="83016" y="15788"/>
                  </a:cubicBezTo>
                  <a:cubicBezTo>
                    <a:pt x="82725" y="15474"/>
                    <a:pt x="82441" y="15170"/>
                    <a:pt x="82153" y="14865"/>
                  </a:cubicBezTo>
                  <a:cubicBezTo>
                    <a:pt x="81944" y="14643"/>
                    <a:pt x="81731" y="14424"/>
                    <a:pt x="81526" y="14207"/>
                  </a:cubicBezTo>
                  <a:cubicBezTo>
                    <a:pt x="81021" y="13692"/>
                    <a:pt x="80506" y="13195"/>
                    <a:pt x="79983" y="12712"/>
                  </a:cubicBezTo>
                  <a:cubicBezTo>
                    <a:pt x="79913" y="12651"/>
                    <a:pt x="79844" y="12586"/>
                    <a:pt x="79778" y="12525"/>
                  </a:cubicBezTo>
                  <a:cubicBezTo>
                    <a:pt x="79670" y="12425"/>
                    <a:pt x="79565" y="12324"/>
                    <a:pt x="79452" y="12228"/>
                  </a:cubicBezTo>
                  <a:cubicBezTo>
                    <a:pt x="79347" y="12137"/>
                    <a:pt x="79243" y="12045"/>
                    <a:pt x="79142" y="11954"/>
                  </a:cubicBezTo>
                  <a:cubicBezTo>
                    <a:pt x="79008" y="11827"/>
                    <a:pt x="78863" y="11705"/>
                    <a:pt x="78720" y="11588"/>
                  </a:cubicBezTo>
                  <a:cubicBezTo>
                    <a:pt x="78288" y="11213"/>
                    <a:pt x="77852" y="10846"/>
                    <a:pt x="77407" y="10486"/>
                  </a:cubicBezTo>
                  <a:cubicBezTo>
                    <a:pt x="76946" y="10110"/>
                    <a:pt x="76480" y="9748"/>
                    <a:pt x="76005" y="9404"/>
                  </a:cubicBezTo>
                  <a:cubicBezTo>
                    <a:pt x="75311" y="8881"/>
                    <a:pt x="74597" y="8384"/>
                    <a:pt x="73865" y="7897"/>
                  </a:cubicBezTo>
                  <a:cubicBezTo>
                    <a:pt x="73843" y="7879"/>
                    <a:pt x="73813" y="7862"/>
                    <a:pt x="73791" y="7853"/>
                  </a:cubicBezTo>
                  <a:cubicBezTo>
                    <a:pt x="73686" y="7771"/>
                    <a:pt x="73582" y="7709"/>
                    <a:pt x="73481" y="7644"/>
                  </a:cubicBezTo>
                  <a:cubicBezTo>
                    <a:pt x="70657" y="5805"/>
                    <a:pt x="67634" y="4267"/>
                    <a:pt x="64444" y="3060"/>
                  </a:cubicBezTo>
                  <a:cubicBezTo>
                    <a:pt x="59602" y="1224"/>
                    <a:pt x="54382" y="162"/>
                    <a:pt x="48934" y="22"/>
                  </a:cubicBezTo>
                  <a:cubicBezTo>
                    <a:pt x="48808" y="13"/>
                    <a:pt x="48682" y="9"/>
                    <a:pt x="48547" y="9"/>
                  </a:cubicBezTo>
                  <a:cubicBezTo>
                    <a:pt x="48254" y="5"/>
                    <a:pt x="47962" y="1"/>
                    <a:pt x="47666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1502409" y="2601349"/>
              <a:ext cx="211875" cy="267944"/>
            </a:xfrm>
            <a:custGeom>
              <a:avLst/>
              <a:gdLst/>
              <a:ahLst/>
              <a:cxnLst/>
              <a:rect l="l" t="t" r="r" b="b"/>
              <a:pathLst>
                <a:path w="12168" h="15388" extrusionOk="0">
                  <a:moveTo>
                    <a:pt x="7490" y="1"/>
                  </a:moveTo>
                  <a:cubicBezTo>
                    <a:pt x="6620" y="1"/>
                    <a:pt x="5723" y="233"/>
                    <a:pt x="4929" y="594"/>
                  </a:cubicBezTo>
                  <a:cubicBezTo>
                    <a:pt x="3887" y="1064"/>
                    <a:pt x="2946" y="1744"/>
                    <a:pt x="2157" y="2568"/>
                  </a:cubicBezTo>
                  <a:cubicBezTo>
                    <a:pt x="906" y="3880"/>
                    <a:pt x="1" y="5300"/>
                    <a:pt x="65" y="7139"/>
                  </a:cubicBezTo>
                  <a:cubicBezTo>
                    <a:pt x="140" y="9178"/>
                    <a:pt x="906" y="11187"/>
                    <a:pt x="2227" y="12739"/>
                  </a:cubicBezTo>
                  <a:cubicBezTo>
                    <a:pt x="3561" y="14303"/>
                    <a:pt x="5586" y="15388"/>
                    <a:pt x="7597" y="15388"/>
                  </a:cubicBezTo>
                  <a:cubicBezTo>
                    <a:pt x="8147" y="15388"/>
                    <a:pt x="8696" y="15306"/>
                    <a:pt x="9230" y="15131"/>
                  </a:cubicBezTo>
                  <a:cubicBezTo>
                    <a:pt x="9853" y="14926"/>
                    <a:pt x="10468" y="14570"/>
                    <a:pt x="10773" y="13985"/>
                  </a:cubicBezTo>
                  <a:cubicBezTo>
                    <a:pt x="10925" y="13693"/>
                    <a:pt x="10986" y="13362"/>
                    <a:pt x="11047" y="13040"/>
                  </a:cubicBezTo>
                  <a:cubicBezTo>
                    <a:pt x="11610" y="10046"/>
                    <a:pt x="12167" y="6965"/>
                    <a:pt x="11557" y="3989"/>
                  </a:cubicBezTo>
                  <a:cubicBezTo>
                    <a:pt x="11287" y="2690"/>
                    <a:pt x="10742" y="1356"/>
                    <a:pt x="9643" y="612"/>
                  </a:cubicBezTo>
                  <a:cubicBezTo>
                    <a:pt x="9004" y="181"/>
                    <a:pt x="8257" y="1"/>
                    <a:pt x="749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1515155" y="2601349"/>
              <a:ext cx="193139" cy="236775"/>
            </a:xfrm>
            <a:custGeom>
              <a:avLst/>
              <a:gdLst/>
              <a:ahLst/>
              <a:cxnLst/>
              <a:rect l="l" t="t" r="r" b="b"/>
              <a:pathLst>
                <a:path w="11092" h="13598" extrusionOk="0">
                  <a:moveTo>
                    <a:pt x="1" y="1"/>
                  </a:moveTo>
                  <a:lnTo>
                    <a:pt x="1" y="13597"/>
                  </a:lnTo>
                  <a:lnTo>
                    <a:pt x="11091" y="13597"/>
                  </a:lnTo>
                  <a:lnTo>
                    <a:pt x="11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558983" y="2654718"/>
              <a:ext cx="1317691" cy="1508114"/>
            </a:xfrm>
            <a:custGeom>
              <a:avLst/>
              <a:gdLst/>
              <a:ahLst/>
              <a:cxnLst/>
              <a:rect l="l" t="t" r="r" b="b"/>
              <a:pathLst>
                <a:path w="75675" h="86611" extrusionOk="0">
                  <a:moveTo>
                    <a:pt x="47473" y="0"/>
                  </a:moveTo>
                  <a:cubicBezTo>
                    <a:pt x="47230" y="0"/>
                    <a:pt x="46983" y="4"/>
                    <a:pt x="46734" y="13"/>
                  </a:cubicBezTo>
                  <a:cubicBezTo>
                    <a:pt x="37229" y="335"/>
                    <a:pt x="32070" y="8066"/>
                    <a:pt x="32070" y="8066"/>
                  </a:cubicBezTo>
                  <a:cubicBezTo>
                    <a:pt x="32070" y="8066"/>
                    <a:pt x="24735" y="9387"/>
                    <a:pt x="20147" y="11473"/>
                  </a:cubicBezTo>
                  <a:cubicBezTo>
                    <a:pt x="19930" y="11570"/>
                    <a:pt x="19715" y="11670"/>
                    <a:pt x="19506" y="11775"/>
                  </a:cubicBezTo>
                  <a:cubicBezTo>
                    <a:pt x="17480" y="12786"/>
                    <a:pt x="17080" y="15165"/>
                    <a:pt x="17402" y="18054"/>
                  </a:cubicBezTo>
                  <a:cubicBezTo>
                    <a:pt x="17554" y="19387"/>
                    <a:pt x="17855" y="20834"/>
                    <a:pt x="18221" y="22303"/>
                  </a:cubicBezTo>
                  <a:cubicBezTo>
                    <a:pt x="18243" y="22394"/>
                    <a:pt x="18269" y="22481"/>
                    <a:pt x="18291" y="22573"/>
                  </a:cubicBezTo>
                  <a:cubicBezTo>
                    <a:pt x="18884" y="24896"/>
                    <a:pt x="19620" y="27262"/>
                    <a:pt x="20151" y="29332"/>
                  </a:cubicBezTo>
                  <a:cubicBezTo>
                    <a:pt x="21485" y="34548"/>
                    <a:pt x="33474" y="35991"/>
                    <a:pt x="37513" y="36326"/>
                  </a:cubicBezTo>
                  <a:cubicBezTo>
                    <a:pt x="38341" y="36396"/>
                    <a:pt x="38838" y="36423"/>
                    <a:pt x="38838" y="36423"/>
                  </a:cubicBezTo>
                  <a:cubicBezTo>
                    <a:pt x="37269" y="38527"/>
                    <a:pt x="35757" y="40401"/>
                    <a:pt x="34310" y="42079"/>
                  </a:cubicBezTo>
                  <a:cubicBezTo>
                    <a:pt x="27446" y="50036"/>
                    <a:pt x="21933" y="53670"/>
                    <a:pt x="17410" y="57527"/>
                  </a:cubicBezTo>
                  <a:cubicBezTo>
                    <a:pt x="13681" y="60708"/>
                    <a:pt x="5095" y="67101"/>
                    <a:pt x="1" y="70852"/>
                  </a:cubicBezTo>
                  <a:cubicBezTo>
                    <a:pt x="2699" y="73851"/>
                    <a:pt x="5767" y="76500"/>
                    <a:pt x="9144" y="78728"/>
                  </a:cubicBezTo>
                  <a:cubicBezTo>
                    <a:pt x="9335" y="78859"/>
                    <a:pt x="9532" y="78984"/>
                    <a:pt x="9727" y="79111"/>
                  </a:cubicBezTo>
                  <a:cubicBezTo>
                    <a:pt x="10821" y="79817"/>
                    <a:pt x="11941" y="80474"/>
                    <a:pt x="13088" y="81085"/>
                  </a:cubicBezTo>
                  <a:cubicBezTo>
                    <a:pt x="13405" y="81250"/>
                    <a:pt x="13733" y="81421"/>
                    <a:pt x="14055" y="81582"/>
                  </a:cubicBezTo>
                  <a:cubicBezTo>
                    <a:pt x="14365" y="81735"/>
                    <a:pt x="14669" y="81892"/>
                    <a:pt x="14983" y="82039"/>
                  </a:cubicBezTo>
                  <a:cubicBezTo>
                    <a:pt x="15000" y="82048"/>
                    <a:pt x="15014" y="82057"/>
                    <a:pt x="15035" y="82061"/>
                  </a:cubicBezTo>
                  <a:cubicBezTo>
                    <a:pt x="15366" y="82222"/>
                    <a:pt x="15694" y="82371"/>
                    <a:pt x="16024" y="82514"/>
                  </a:cubicBezTo>
                  <a:cubicBezTo>
                    <a:pt x="16395" y="82684"/>
                    <a:pt x="16770" y="82841"/>
                    <a:pt x="17149" y="82998"/>
                  </a:cubicBezTo>
                  <a:cubicBezTo>
                    <a:pt x="17446" y="83121"/>
                    <a:pt x="17742" y="83242"/>
                    <a:pt x="18038" y="83360"/>
                  </a:cubicBezTo>
                  <a:cubicBezTo>
                    <a:pt x="18325" y="83473"/>
                    <a:pt x="18613" y="83582"/>
                    <a:pt x="18900" y="83690"/>
                  </a:cubicBezTo>
                  <a:cubicBezTo>
                    <a:pt x="18992" y="83717"/>
                    <a:pt x="19079" y="83756"/>
                    <a:pt x="19176" y="83787"/>
                  </a:cubicBezTo>
                  <a:cubicBezTo>
                    <a:pt x="19485" y="83900"/>
                    <a:pt x="19789" y="84009"/>
                    <a:pt x="20103" y="84114"/>
                  </a:cubicBezTo>
                  <a:cubicBezTo>
                    <a:pt x="20457" y="84231"/>
                    <a:pt x="20813" y="84354"/>
                    <a:pt x="21175" y="84467"/>
                  </a:cubicBezTo>
                  <a:cubicBezTo>
                    <a:pt x="21515" y="84571"/>
                    <a:pt x="21859" y="84667"/>
                    <a:pt x="22204" y="84768"/>
                  </a:cubicBezTo>
                  <a:cubicBezTo>
                    <a:pt x="22466" y="84846"/>
                    <a:pt x="22727" y="84919"/>
                    <a:pt x="22989" y="84985"/>
                  </a:cubicBezTo>
                  <a:cubicBezTo>
                    <a:pt x="23102" y="85020"/>
                    <a:pt x="23219" y="85050"/>
                    <a:pt x="23337" y="85082"/>
                  </a:cubicBezTo>
                  <a:cubicBezTo>
                    <a:pt x="23673" y="85168"/>
                    <a:pt x="24008" y="85247"/>
                    <a:pt x="24348" y="85329"/>
                  </a:cubicBezTo>
                  <a:cubicBezTo>
                    <a:pt x="24723" y="85421"/>
                    <a:pt x="25101" y="85508"/>
                    <a:pt x="25485" y="85582"/>
                  </a:cubicBezTo>
                  <a:cubicBezTo>
                    <a:pt x="25755" y="85643"/>
                    <a:pt x="26017" y="85695"/>
                    <a:pt x="26287" y="85748"/>
                  </a:cubicBezTo>
                  <a:cubicBezTo>
                    <a:pt x="26631" y="85814"/>
                    <a:pt x="26980" y="85878"/>
                    <a:pt x="27324" y="85931"/>
                  </a:cubicBezTo>
                  <a:cubicBezTo>
                    <a:pt x="27494" y="85965"/>
                    <a:pt x="27677" y="86001"/>
                    <a:pt x="27847" y="86023"/>
                  </a:cubicBezTo>
                  <a:cubicBezTo>
                    <a:pt x="28140" y="86070"/>
                    <a:pt x="28436" y="86118"/>
                    <a:pt x="28736" y="86154"/>
                  </a:cubicBezTo>
                  <a:cubicBezTo>
                    <a:pt x="29107" y="86201"/>
                    <a:pt x="29473" y="86253"/>
                    <a:pt x="29839" y="86297"/>
                  </a:cubicBezTo>
                  <a:lnTo>
                    <a:pt x="29869" y="86297"/>
                  </a:lnTo>
                  <a:cubicBezTo>
                    <a:pt x="30248" y="86345"/>
                    <a:pt x="30636" y="86384"/>
                    <a:pt x="31024" y="86415"/>
                  </a:cubicBezTo>
                  <a:cubicBezTo>
                    <a:pt x="31146" y="86423"/>
                    <a:pt x="31264" y="86432"/>
                    <a:pt x="31377" y="86449"/>
                  </a:cubicBezTo>
                  <a:cubicBezTo>
                    <a:pt x="31408" y="86454"/>
                    <a:pt x="31442" y="86454"/>
                    <a:pt x="31477" y="86458"/>
                  </a:cubicBezTo>
                  <a:cubicBezTo>
                    <a:pt x="31760" y="86480"/>
                    <a:pt x="32044" y="86502"/>
                    <a:pt x="32327" y="86514"/>
                  </a:cubicBezTo>
                  <a:cubicBezTo>
                    <a:pt x="32828" y="86550"/>
                    <a:pt x="33329" y="86572"/>
                    <a:pt x="33826" y="86584"/>
                  </a:cubicBezTo>
                  <a:cubicBezTo>
                    <a:pt x="33913" y="86589"/>
                    <a:pt x="33991" y="86589"/>
                    <a:pt x="34079" y="86589"/>
                  </a:cubicBezTo>
                  <a:cubicBezTo>
                    <a:pt x="34125" y="86592"/>
                    <a:pt x="34175" y="86595"/>
                    <a:pt x="34225" y="86595"/>
                  </a:cubicBezTo>
                  <a:cubicBezTo>
                    <a:pt x="34246" y="86595"/>
                    <a:pt x="34267" y="86594"/>
                    <a:pt x="34288" y="86593"/>
                  </a:cubicBezTo>
                  <a:cubicBezTo>
                    <a:pt x="34628" y="86606"/>
                    <a:pt x="34968" y="86611"/>
                    <a:pt x="35312" y="86611"/>
                  </a:cubicBezTo>
                  <a:lnTo>
                    <a:pt x="35499" y="86611"/>
                  </a:lnTo>
                  <a:cubicBezTo>
                    <a:pt x="35922" y="86611"/>
                    <a:pt x="36350" y="86598"/>
                    <a:pt x="36772" y="86580"/>
                  </a:cubicBezTo>
                  <a:lnTo>
                    <a:pt x="36942" y="86580"/>
                  </a:lnTo>
                  <a:cubicBezTo>
                    <a:pt x="37308" y="86572"/>
                    <a:pt x="37674" y="86550"/>
                    <a:pt x="38040" y="86524"/>
                  </a:cubicBezTo>
                  <a:cubicBezTo>
                    <a:pt x="38462" y="86506"/>
                    <a:pt x="38876" y="86476"/>
                    <a:pt x="39295" y="86432"/>
                  </a:cubicBezTo>
                  <a:cubicBezTo>
                    <a:pt x="39683" y="86410"/>
                    <a:pt x="40075" y="86367"/>
                    <a:pt x="40463" y="86337"/>
                  </a:cubicBezTo>
                  <a:cubicBezTo>
                    <a:pt x="40837" y="86288"/>
                    <a:pt x="41208" y="86245"/>
                    <a:pt x="41574" y="86188"/>
                  </a:cubicBezTo>
                  <a:cubicBezTo>
                    <a:pt x="41849" y="86154"/>
                    <a:pt x="42123" y="86122"/>
                    <a:pt x="42394" y="86075"/>
                  </a:cubicBezTo>
                  <a:cubicBezTo>
                    <a:pt x="42400" y="86077"/>
                    <a:pt x="42404" y="86078"/>
                    <a:pt x="42407" y="86078"/>
                  </a:cubicBezTo>
                  <a:cubicBezTo>
                    <a:pt x="42411" y="86078"/>
                    <a:pt x="42413" y="86077"/>
                    <a:pt x="42416" y="86075"/>
                  </a:cubicBezTo>
                  <a:cubicBezTo>
                    <a:pt x="42567" y="86057"/>
                    <a:pt x="42716" y="86027"/>
                    <a:pt x="42855" y="86005"/>
                  </a:cubicBezTo>
                  <a:cubicBezTo>
                    <a:pt x="42933" y="86001"/>
                    <a:pt x="43008" y="85983"/>
                    <a:pt x="43078" y="85965"/>
                  </a:cubicBezTo>
                  <a:cubicBezTo>
                    <a:pt x="43291" y="85935"/>
                    <a:pt x="43496" y="85905"/>
                    <a:pt x="43705" y="85866"/>
                  </a:cubicBezTo>
                  <a:cubicBezTo>
                    <a:pt x="43914" y="85826"/>
                    <a:pt x="44124" y="85792"/>
                    <a:pt x="44329" y="85752"/>
                  </a:cubicBezTo>
                  <a:cubicBezTo>
                    <a:pt x="44594" y="85695"/>
                    <a:pt x="44856" y="85647"/>
                    <a:pt x="45113" y="85591"/>
                  </a:cubicBezTo>
                  <a:cubicBezTo>
                    <a:pt x="45222" y="85569"/>
                    <a:pt x="45322" y="85547"/>
                    <a:pt x="45427" y="85526"/>
                  </a:cubicBezTo>
                  <a:cubicBezTo>
                    <a:pt x="45753" y="85452"/>
                    <a:pt x="46080" y="85377"/>
                    <a:pt x="46402" y="85303"/>
                  </a:cubicBezTo>
                  <a:cubicBezTo>
                    <a:pt x="46547" y="85259"/>
                    <a:pt x="46690" y="85229"/>
                    <a:pt x="46834" y="85194"/>
                  </a:cubicBezTo>
                  <a:cubicBezTo>
                    <a:pt x="46903" y="85186"/>
                    <a:pt x="46965" y="85164"/>
                    <a:pt x="47030" y="85151"/>
                  </a:cubicBezTo>
                  <a:cubicBezTo>
                    <a:pt x="47104" y="85129"/>
                    <a:pt x="47179" y="85108"/>
                    <a:pt x="47243" y="85090"/>
                  </a:cubicBezTo>
                  <a:cubicBezTo>
                    <a:pt x="47470" y="85038"/>
                    <a:pt x="47692" y="84977"/>
                    <a:pt x="47915" y="84911"/>
                  </a:cubicBezTo>
                  <a:cubicBezTo>
                    <a:pt x="48102" y="84859"/>
                    <a:pt x="48289" y="84811"/>
                    <a:pt x="48472" y="84754"/>
                  </a:cubicBezTo>
                  <a:cubicBezTo>
                    <a:pt x="48508" y="84750"/>
                    <a:pt x="48542" y="84736"/>
                    <a:pt x="48573" y="84724"/>
                  </a:cubicBezTo>
                  <a:cubicBezTo>
                    <a:pt x="48629" y="84710"/>
                    <a:pt x="48686" y="84698"/>
                    <a:pt x="48743" y="84667"/>
                  </a:cubicBezTo>
                  <a:cubicBezTo>
                    <a:pt x="48826" y="84654"/>
                    <a:pt x="48900" y="84632"/>
                    <a:pt x="48983" y="84606"/>
                  </a:cubicBezTo>
                  <a:cubicBezTo>
                    <a:pt x="48991" y="84606"/>
                    <a:pt x="49005" y="84601"/>
                    <a:pt x="49013" y="84597"/>
                  </a:cubicBezTo>
                  <a:cubicBezTo>
                    <a:pt x="49627" y="84414"/>
                    <a:pt x="50233" y="84213"/>
                    <a:pt x="50830" y="84009"/>
                  </a:cubicBezTo>
                  <a:cubicBezTo>
                    <a:pt x="51288" y="83843"/>
                    <a:pt x="51741" y="83682"/>
                    <a:pt x="52185" y="83517"/>
                  </a:cubicBezTo>
                  <a:cubicBezTo>
                    <a:pt x="52577" y="83364"/>
                    <a:pt x="52969" y="83211"/>
                    <a:pt x="53353" y="83055"/>
                  </a:cubicBezTo>
                  <a:cubicBezTo>
                    <a:pt x="53741" y="82885"/>
                    <a:pt x="54129" y="82728"/>
                    <a:pt x="54512" y="82558"/>
                  </a:cubicBezTo>
                  <a:cubicBezTo>
                    <a:pt x="54900" y="82388"/>
                    <a:pt x="55284" y="82205"/>
                    <a:pt x="55667" y="82022"/>
                  </a:cubicBezTo>
                  <a:cubicBezTo>
                    <a:pt x="56051" y="81839"/>
                    <a:pt x="56430" y="81656"/>
                    <a:pt x="56805" y="81464"/>
                  </a:cubicBezTo>
                  <a:cubicBezTo>
                    <a:pt x="56831" y="81460"/>
                    <a:pt x="56857" y="81442"/>
                    <a:pt x="56879" y="81434"/>
                  </a:cubicBezTo>
                  <a:cubicBezTo>
                    <a:pt x="57267" y="81224"/>
                    <a:pt x="57646" y="81024"/>
                    <a:pt x="58029" y="80820"/>
                  </a:cubicBezTo>
                  <a:cubicBezTo>
                    <a:pt x="58046" y="80814"/>
                    <a:pt x="58068" y="80793"/>
                    <a:pt x="58090" y="80784"/>
                  </a:cubicBezTo>
                  <a:cubicBezTo>
                    <a:pt x="58295" y="80671"/>
                    <a:pt x="58504" y="80562"/>
                    <a:pt x="58700" y="80444"/>
                  </a:cubicBezTo>
                  <a:cubicBezTo>
                    <a:pt x="58757" y="80414"/>
                    <a:pt x="58826" y="80379"/>
                    <a:pt x="58883" y="80344"/>
                  </a:cubicBezTo>
                  <a:cubicBezTo>
                    <a:pt x="59001" y="80279"/>
                    <a:pt x="59114" y="80205"/>
                    <a:pt x="59232" y="80140"/>
                  </a:cubicBezTo>
                  <a:cubicBezTo>
                    <a:pt x="59542" y="79961"/>
                    <a:pt x="59842" y="79782"/>
                    <a:pt x="60151" y="79585"/>
                  </a:cubicBezTo>
                  <a:cubicBezTo>
                    <a:pt x="60566" y="79333"/>
                    <a:pt x="60974" y="79072"/>
                    <a:pt x="61380" y="78801"/>
                  </a:cubicBezTo>
                  <a:cubicBezTo>
                    <a:pt x="61707" y="78592"/>
                    <a:pt x="62026" y="78374"/>
                    <a:pt x="62339" y="78153"/>
                  </a:cubicBezTo>
                  <a:cubicBezTo>
                    <a:pt x="62666" y="77930"/>
                    <a:pt x="62984" y="77703"/>
                    <a:pt x="63302" y="77463"/>
                  </a:cubicBezTo>
                  <a:cubicBezTo>
                    <a:pt x="63372" y="77421"/>
                    <a:pt x="63442" y="77363"/>
                    <a:pt x="63516" y="77311"/>
                  </a:cubicBezTo>
                  <a:cubicBezTo>
                    <a:pt x="63860" y="77054"/>
                    <a:pt x="64208" y="76784"/>
                    <a:pt x="64548" y="76522"/>
                  </a:cubicBezTo>
                  <a:cubicBezTo>
                    <a:pt x="64892" y="76261"/>
                    <a:pt x="65228" y="75977"/>
                    <a:pt x="65564" y="75703"/>
                  </a:cubicBezTo>
                  <a:cubicBezTo>
                    <a:pt x="65807" y="75502"/>
                    <a:pt x="66061" y="75293"/>
                    <a:pt x="66308" y="75080"/>
                  </a:cubicBezTo>
                  <a:cubicBezTo>
                    <a:pt x="66330" y="75062"/>
                    <a:pt x="66344" y="75050"/>
                    <a:pt x="66366" y="75023"/>
                  </a:cubicBezTo>
                  <a:cubicBezTo>
                    <a:pt x="66518" y="74897"/>
                    <a:pt x="66670" y="74762"/>
                    <a:pt x="66819" y="74631"/>
                  </a:cubicBezTo>
                  <a:cubicBezTo>
                    <a:pt x="66889" y="74571"/>
                    <a:pt x="66962" y="74505"/>
                    <a:pt x="67036" y="74435"/>
                  </a:cubicBezTo>
                  <a:cubicBezTo>
                    <a:pt x="67311" y="74187"/>
                    <a:pt x="67581" y="73934"/>
                    <a:pt x="67851" y="73682"/>
                  </a:cubicBezTo>
                  <a:cubicBezTo>
                    <a:pt x="68022" y="73525"/>
                    <a:pt x="68187" y="73363"/>
                    <a:pt x="68353" y="73206"/>
                  </a:cubicBezTo>
                  <a:cubicBezTo>
                    <a:pt x="68383" y="73175"/>
                    <a:pt x="68422" y="73137"/>
                    <a:pt x="68462" y="73101"/>
                  </a:cubicBezTo>
                  <a:cubicBezTo>
                    <a:pt x="68714" y="72857"/>
                    <a:pt x="68971" y="72604"/>
                    <a:pt x="69224" y="72343"/>
                  </a:cubicBezTo>
                  <a:cubicBezTo>
                    <a:pt x="69504" y="72065"/>
                    <a:pt x="69778" y="71781"/>
                    <a:pt x="70043" y="71485"/>
                  </a:cubicBezTo>
                  <a:cubicBezTo>
                    <a:pt x="70074" y="71454"/>
                    <a:pt x="70095" y="71428"/>
                    <a:pt x="70131" y="71393"/>
                  </a:cubicBezTo>
                  <a:cubicBezTo>
                    <a:pt x="70252" y="71267"/>
                    <a:pt x="70366" y="71132"/>
                    <a:pt x="70492" y="71001"/>
                  </a:cubicBezTo>
                  <a:cubicBezTo>
                    <a:pt x="70906" y="70544"/>
                    <a:pt x="71316" y="70077"/>
                    <a:pt x="71712" y="69607"/>
                  </a:cubicBezTo>
                  <a:cubicBezTo>
                    <a:pt x="71804" y="69498"/>
                    <a:pt x="71895" y="69388"/>
                    <a:pt x="71987" y="69279"/>
                  </a:cubicBezTo>
                  <a:cubicBezTo>
                    <a:pt x="72440" y="68730"/>
                    <a:pt x="72885" y="68169"/>
                    <a:pt x="73316" y="67594"/>
                  </a:cubicBezTo>
                  <a:cubicBezTo>
                    <a:pt x="73355" y="67545"/>
                    <a:pt x="73386" y="67493"/>
                    <a:pt x="73430" y="67445"/>
                  </a:cubicBezTo>
                  <a:cubicBezTo>
                    <a:pt x="74048" y="66617"/>
                    <a:pt x="74641" y="65767"/>
                    <a:pt x="75208" y="64891"/>
                  </a:cubicBezTo>
                  <a:cubicBezTo>
                    <a:pt x="75369" y="64656"/>
                    <a:pt x="75521" y="64416"/>
                    <a:pt x="75674" y="64173"/>
                  </a:cubicBezTo>
                  <a:cubicBezTo>
                    <a:pt x="75556" y="57880"/>
                    <a:pt x="75238" y="46039"/>
                    <a:pt x="74440" y="37873"/>
                  </a:cubicBezTo>
                  <a:cubicBezTo>
                    <a:pt x="73333" y="26455"/>
                    <a:pt x="70680" y="20120"/>
                    <a:pt x="70536" y="19784"/>
                  </a:cubicBezTo>
                  <a:lnTo>
                    <a:pt x="68880" y="15797"/>
                  </a:lnTo>
                  <a:lnTo>
                    <a:pt x="68824" y="15657"/>
                  </a:lnTo>
                  <a:cubicBezTo>
                    <a:pt x="68824" y="15644"/>
                    <a:pt x="61555" y="5648"/>
                    <a:pt x="61555" y="5648"/>
                  </a:cubicBezTo>
                  <a:lnTo>
                    <a:pt x="61515" y="5608"/>
                  </a:lnTo>
                  <a:lnTo>
                    <a:pt x="61511" y="5604"/>
                  </a:lnTo>
                  <a:cubicBezTo>
                    <a:pt x="61489" y="5578"/>
                    <a:pt x="61459" y="5547"/>
                    <a:pt x="61419" y="5504"/>
                  </a:cubicBezTo>
                  <a:lnTo>
                    <a:pt x="61219" y="5303"/>
                  </a:lnTo>
                  <a:cubicBezTo>
                    <a:pt x="59956" y="4082"/>
                    <a:pt x="55159" y="0"/>
                    <a:pt x="47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557259" y="3449599"/>
              <a:ext cx="1296552" cy="712937"/>
            </a:xfrm>
            <a:custGeom>
              <a:avLst/>
              <a:gdLst/>
              <a:ahLst/>
              <a:cxnLst/>
              <a:rect l="l" t="t" r="r" b="b"/>
              <a:pathLst>
                <a:path w="74461" h="40944" extrusionOk="0">
                  <a:moveTo>
                    <a:pt x="50537" y="0"/>
                  </a:moveTo>
                  <a:cubicBezTo>
                    <a:pt x="48653" y="0"/>
                    <a:pt x="46893" y="480"/>
                    <a:pt x="45460" y="1692"/>
                  </a:cubicBezTo>
                  <a:cubicBezTo>
                    <a:pt x="35926" y="9772"/>
                    <a:pt x="24225" y="15276"/>
                    <a:pt x="11914" y="17468"/>
                  </a:cubicBezTo>
                  <a:cubicBezTo>
                    <a:pt x="10293" y="17756"/>
                    <a:pt x="8645" y="17991"/>
                    <a:pt x="7090" y="18544"/>
                  </a:cubicBezTo>
                  <a:cubicBezTo>
                    <a:pt x="3975" y="19651"/>
                    <a:pt x="1381" y="22100"/>
                    <a:pt x="0" y="25094"/>
                  </a:cubicBezTo>
                  <a:cubicBezTo>
                    <a:pt x="31" y="25133"/>
                    <a:pt x="65" y="25168"/>
                    <a:pt x="100" y="25202"/>
                  </a:cubicBezTo>
                  <a:cubicBezTo>
                    <a:pt x="2798" y="28201"/>
                    <a:pt x="5866" y="30850"/>
                    <a:pt x="9243" y="33078"/>
                  </a:cubicBezTo>
                  <a:cubicBezTo>
                    <a:pt x="9434" y="33209"/>
                    <a:pt x="9631" y="33334"/>
                    <a:pt x="9826" y="33461"/>
                  </a:cubicBezTo>
                  <a:cubicBezTo>
                    <a:pt x="17438" y="38370"/>
                    <a:pt x="26490" y="40944"/>
                    <a:pt x="35536" y="40944"/>
                  </a:cubicBezTo>
                  <a:cubicBezTo>
                    <a:pt x="38398" y="40944"/>
                    <a:pt x="41259" y="40686"/>
                    <a:pt x="44074" y="40164"/>
                  </a:cubicBezTo>
                  <a:cubicBezTo>
                    <a:pt x="55683" y="38010"/>
                    <a:pt x="66321" y="31373"/>
                    <a:pt x="73415" y="21944"/>
                  </a:cubicBezTo>
                  <a:cubicBezTo>
                    <a:pt x="73454" y="21895"/>
                    <a:pt x="73485" y="21843"/>
                    <a:pt x="73529" y="21795"/>
                  </a:cubicBezTo>
                  <a:cubicBezTo>
                    <a:pt x="73847" y="21373"/>
                    <a:pt x="74156" y="20941"/>
                    <a:pt x="74461" y="20505"/>
                  </a:cubicBezTo>
                  <a:cubicBezTo>
                    <a:pt x="73816" y="18470"/>
                    <a:pt x="72901" y="16509"/>
                    <a:pt x="71842" y="14657"/>
                  </a:cubicBezTo>
                  <a:cubicBezTo>
                    <a:pt x="69201" y="10029"/>
                    <a:pt x="65571" y="5846"/>
                    <a:pt x="60904" y="3279"/>
                  </a:cubicBezTo>
                  <a:cubicBezTo>
                    <a:pt x="57878" y="1619"/>
                    <a:pt x="53999" y="0"/>
                    <a:pt x="50537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557259" y="3449634"/>
              <a:ext cx="1296552" cy="712885"/>
            </a:xfrm>
            <a:custGeom>
              <a:avLst/>
              <a:gdLst/>
              <a:ahLst/>
              <a:cxnLst/>
              <a:rect l="l" t="t" r="r" b="b"/>
              <a:pathLst>
                <a:path w="74461" h="40941" extrusionOk="0">
                  <a:moveTo>
                    <a:pt x="50553" y="0"/>
                  </a:moveTo>
                  <a:cubicBezTo>
                    <a:pt x="50548" y="0"/>
                    <a:pt x="50542" y="0"/>
                    <a:pt x="50536" y="0"/>
                  </a:cubicBezTo>
                  <a:cubicBezTo>
                    <a:pt x="48650" y="0"/>
                    <a:pt x="46894" y="479"/>
                    <a:pt x="45460" y="1690"/>
                  </a:cubicBezTo>
                  <a:cubicBezTo>
                    <a:pt x="35926" y="9770"/>
                    <a:pt x="24225" y="15274"/>
                    <a:pt x="11914" y="17466"/>
                  </a:cubicBezTo>
                  <a:cubicBezTo>
                    <a:pt x="10293" y="17754"/>
                    <a:pt x="8645" y="17989"/>
                    <a:pt x="7090" y="18542"/>
                  </a:cubicBezTo>
                  <a:cubicBezTo>
                    <a:pt x="3975" y="19649"/>
                    <a:pt x="1381" y="22098"/>
                    <a:pt x="0" y="25092"/>
                  </a:cubicBezTo>
                  <a:cubicBezTo>
                    <a:pt x="31" y="25131"/>
                    <a:pt x="65" y="25166"/>
                    <a:pt x="100" y="25200"/>
                  </a:cubicBezTo>
                  <a:cubicBezTo>
                    <a:pt x="2798" y="28199"/>
                    <a:pt x="5866" y="30848"/>
                    <a:pt x="9243" y="33076"/>
                  </a:cubicBezTo>
                  <a:cubicBezTo>
                    <a:pt x="9434" y="33207"/>
                    <a:pt x="9631" y="33332"/>
                    <a:pt x="9826" y="33459"/>
                  </a:cubicBezTo>
                  <a:cubicBezTo>
                    <a:pt x="17440" y="38370"/>
                    <a:pt x="26491" y="40941"/>
                    <a:pt x="35538" y="40941"/>
                  </a:cubicBezTo>
                  <a:cubicBezTo>
                    <a:pt x="38400" y="40941"/>
                    <a:pt x="41260" y="40685"/>
                    <a:pt x="44074" y="40162"/>
                  </a:cubicBezTo>
                  <a:cubicBezTo>
                    <a:pt x="55683" y="38008"/>
                    <a:pt x="66321" y="31371"/>
                    <a:pt x="73415" y="21942"/>
                  </a:cubicBezTo>
                  <a:cubicBezTo>
                    <a:pt x="73454" y="21893"/>
                    <a:pt x="73485" y="21841"/>
                    <a:pt x="73529" y="21793"/>
                  </a:cubicBezTo>
                  <a:cubicBezTo>
                    <a:pt x="73847" y="21371"/>
                    <a:pt x="74156" y="20939"/>
                    <a:pt x="74461" y="20503"/>
                  </a:cubicBezTo>
                  <a:cubicBezTo>
                    <a:pt x="73816" y="18468"/>
                    <a:pt x="72901" y="16507"/>
                    <a:pt x="71842" y="14655"/>
                  </a:cubicBezTo>
                  <a:cubicBezTo>
                    <a:pt x="69201" y="10027"/>
                    <a:pt x="65571" y="5844"/>
                    <a:pt x="60904" y="3277"/>
                  </a:cubicBezTo>
                  <a:cubicBezTo>
                    <a:pt x="57880" y="1619"/>
                    <a:pt x="54010" y="0"/>
                    <a:pt x="50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1079982" y="2774743"/>
              <a:ext cx="216960" cy="237681"/>
            </a:xfrm>
            <a:custGeom>
              <a:avLst/>
              <a:gdLst/>
              <a:ahLst/>
              <a:cxnLst/>
              <a:rect l="l" t="t" r="r" b="b"/>
              <a:pathLst>
                <a:path w="12460" h="13650" extrusionOk="0">
                  <a:moveTo>
                    <a:pt x="7043" y="0"/>
                  </a:moveTo>
                  <a:cubicBezTo>
                    <a:pt x="4572" y="0"/>
                    <a:pt x="2684" y="2215"/>
                    <a:pt x="1586" y="4180"/>
                  </a:cubicBezTo>
                  <a:cubicBezTo>
                    <a:pt x="689" y="5788"/>
                    <a:pt x="1" y="7592"/>
                    <a:pt x="158" y="9427"/>
                  </a:cubicBezTo>
                  <a:cubicBezTo>
                    <a:pt x="319" y="11257"/>
                    <a:pt x="1508" y="13092"/>
                    <a:pt x="3295" y="13536"/>
                  </a:cubicBezTo>
                  <a:cubicBezTo>
                    <a:pt x="3605" y="13615"/>
                    <a:pt x="3927" y="13649"/>
                    <a:pt x="4249" y="13649"/>
                  </a:cubicBezTo>
                  <a:cubicBezTo>
                    <a:pt x="4834" y="13649"/>
                    <a:pt x="5421" y="13536"/>
                    <a:pt x="5984" y="13375"/>
                  </a:cubicBezTo>
                  <a:cubicBezTo>
                    <a:pt x="8881" y="12525"/>
                    <a:pt x="11353" y="10167"/>
                    <a:pt x="12119" y="7243"/>
                  </a:cubicBezTo>
                  <a:cubicBezTo>
                    <a:pt x="12411" y="6123"/>
                    <a:pt x="12459" y="4904"/>
                    <a:pt x="12037" y="3822"/>
                  </a:cubicBezTo>
                  <a:cubicBezTo>
                    <a:pt x="11405" y="2201"/>
                    <a:pt x="9100" y="105"/>
                    <a:pt x="7274" y="5"/>
                  </a:cubicBezTo>
                  <a:cubicBezTo>
                    <a:pt x="7195" y="0"/>
                    <a:pt x="7121" y="0"/>
                    <a:pt x="7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1131436" y="2845699"/>
              <a:ext cx="67404" cy="67317"/>
            </a:xfrm>
            <a:custGeom>
              <a:avLst/>
              <a:gdLst/>
              <a:ahLst/>
              <a:cxnLst/>
              <a:rect l="l" t="t" r="r" b="b"/>
              <a:pathLst>
                <a:path w="3871" h="3866" extrusionOk="0">
                  <a:moveTo>
                    <a:pt x="1935" y="0"/>
                  </a:moveTo>
                  <a:cubicBezTo>
                    <a:pt x="867" y="0"/>
                    <a:pt x="0" y="863"/>
                    <a:pt x="0" y="1931"/>
                  </a:cubicBezTo>
                  <a:cubicBezTo>
                    <a:pt x="0" y="2999"/>
                    <a:pt x="867" y="3866"/>
                    <a:pt x="1935" y="3866"/>
                  </a:cubicBezTo>
                  <a:cubicBezTo>
                    <a:pt x="3003" y="3866"/>
                    <a:pt x="3870" y="2999"/>
                    <a:pt x="3870" y="1931"/>
                  </a:cubicBezTo>
                  <a:cubicBezTo>
                    <a:pt x="3870" y="863"/>
                    <a:pt x="3003" y="0"/>
                    <a:pt x="193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856371" y="2854492"/>
              <a:ext cx="84538" cy="116977"/>
            </a:xfrm>
            <a:custGeom>
              <a:avLst/>
              <a:gdLst/>
              <a:ahLst/>
              <a:cxnLst/>
              <a:rect l="l" t="t" r="r" b="b"/>
              <a:pathLst>
                <a:path w="4855" h="6718" extrusionOk="0">
                  <a:moveTo>
                    <a:pt x="3068" y="0"/>
                  </a:moveTo>
                  <a:cubicBezTo>
                    <a:pt x="2851" y="97"/>
                    <a:pt x="2636" y="197"/>
                    <a:pt x="2427" y="302"/>
                  </a:cubicBezTo>
                  <a:cubicBezTo>
                    <a:pt x="401" y="1313"/>
                    <a:pt x="1" y="3692"/>
                    <a:pt x="323" y="6581"/>
                  </a:cubicBezTo>
                  <a:cubicBezTo>
                    <a:pt x="523" y="6673"/>
                    <a:pt x="745" y="6718"/>
                    <a:pt x="956" y="6718"/>
                  </a:cubicBezTo>
                  <a:cubicBezTo>
                    <a:pt x="1025" y="6718"/>
                    <a:pt x="1094" y="6713"/>
                    <a:pt x="1159" y="6703"/>
                  </a:cubicBezTo>
                  <a:cubicBezTo>
                    <a:pt x="1857" y="6603"/>
                    <a:pt x="2349" y="5997"/>
                    <a:pt x="2658" y="5418"/>
                  </a:cubicBezTo>
                  <a:cubicBezTo>
                    <a:pt x="2964" y="4859"/>
                    <a:pt x="3177" y="4236"/>
                    <a:pt x="3561" y="3731"/>
                  </a:cubicBezTo>
                  <a:cubicBezTo>
                    <a:pt x="3987" y="3164"/>
                    <a:pt x="4645" y="2711"/>
                    <a:pt x="4776" y="2009"/>
                  </a:cubicBezTo>
                  <a:cubicBezTo>
                    <a:pt x="4854" y="1539"/>
                    <a:pt x="4667" y="1046"/>
                    <a:pt x="4341" y="702"/>
                  </a:cubicBezTo>
                  <a:cubicBezTo>
                    <a:pt x="4014" y="354"/>
                    <a:pt x="3569" y="140"/>
                    <a:pt x="3107" y="14"/>
                  </a:cubicBezTo>
                  <a:cubicBezTo>
                    <a:pt x="3094" y="6"/>
                    <a:pt x="3081" y="0"/>
                    <a:pt x="306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876238" y="2976815"/>
              <a:ext cx="128400" cy="73237"/>
            </a:xfrm>
            <a:custGeom>
              <a:avLst/>
              <a:gdLst/>
              <a:ahLst/>
              <a:cxnLst/>
              <a:rect l="l" t="t" r="r" b="b"/>
              <a:pathLst>
                <a:path w="7374" h="4206" extrusionOk="0">
                  <a:moveTo>
                    <a:pt x="7244" y="0"/>
                  </a:moveTo>
                  <a:cubicBezTo>
                    <a:pt x="7209" y="0"/>
                    <a:pt x="7175" y="14"/>
                    <a:pt x="7152" y="44"/>
                  </a:cubicBezTo>
                  <a:cubicBezTo>
                    <a:pt x="6328" y="1046"/>
                    <a:pt x="5374" y="1935"/>
                    <a:pt x="4315" y="2689"/>
                  </a:cubicBezTo>
                  <a:cubicBezTo>
                    <a:pt x="3321" y="3400"/>
                    <a:pt x="2472" y="3792"/>
                    <a:pt x="1635" y="3922"/>
                  </a:cubicBezTo>
                  <a:cubicBezTo>
                    <a:pt x="1439" y="3956"/>
                    <a:pt x="1242" y="3972"/>
                    <a:pt x="1049" y="3972"/>
                  </a:cubicBezTo>
                  <a:cubicBezTo>
                    <a:pt x="682" y="3972"/>
                    <a:pt x="326" y="3914"/>
                    <a:pt x="1" y="3805"/>
                  </a:cubicBezTo>
                  <a:lnTo>
                    <a:pt x="1" y="3805"/>
                  </a:lnTo>
                  <a:cubicBezTo>
                    <a:pt x="23" y="3896"/>
                    <a:pt x="49" y="3983"/>
                    <a:pt x="71" y="4075"/>
                  </a:cubicBezTo>
                  <a:cubicBezTo>
                    <a:pt x="384" y="4166"/>
                    <a:pt x="716" y="4206"/>
                    <a:pt x="1056" y="4206"/>
                  </a:cubicBezTo>
                  <a:cubicBezTo>
                    <a:pt x="1260" y="4206"/>
                    <a:pt x="1465" y="4192"/>
                    <a:pt x="1674" y="4162"/>
                  </a:cubicBezTo>
                  <a:cubicBezTo>
                    <a:pt x="2546" y="4019"/>
                    <a:pt x="3426" y="3613"/>
                    <a:pt x="4455" y="2881"/>
                  </a:cubicBezTo>
                  <a:cubicBezTo>
                    <a:pt x="5527" y="2114"/>
                    <a:pt x="6499" y="1212"/>
                    <a:pt x="7335" y="188"/>
                  </a:cubicBezTo>
                  <a:cubicBezTo>
                    <a:pt x="7374" y="145"/>
                    <a:pt x="7370" y="66"/>
                    <a:pt x="7318" y="22"/>
                  </a:cubicBezTo>
                  <a:cubicBezTo>
                    <a:pt x="7295" y="8"/>
                    <a:pt x="7269" y="0"/>
                    <a:pt x="724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1156406" y="3243609"/>
              <a:ext cx="238586" cy="143810"/>
            </a:xfrm>
            <a:custGeom>
              <a:avLst/>
              <a:gdLst/>
              <a:ahLst/>
              <a:cxnLst/>
              <a:rect l="l" t="t" r="r" b="b"/>
              <a:pathLst>
                <a:path w="13702" h="8259" extrusionOk="0">
                  <a:moveTo>
                    <a:pt x="13701" y="0"/>
                  </a:moveTo>
                  <a:lnTo>
                    <a:pt x="13701" y="0"/>
                  </a:lnTo>
                  <a:cubicBezTo>
                    <a:pt x="10419" y="1539"/>
                    <a:pt x="6824" y="2398"/>
                    <a:pt x="3203" y="2506"/>
                  </a:cubicBezTo>
                  <a:cubicBezTo>
                    <a:pt x="4031" y="2576"/>
                    <a:pt x="4528" y="2603"/>
                    <a:pt x="4528" y="2603"/>
                  </a:cubicBezTo>
                  <a:cubicBezTo>
                    <a:pt x="2959" y="4707"/>
                    <a:pt x="1447" y="6581"/>
                    <a:pt x="0" y="8259"/>
                  </a:cubicBezTo>
                  <a:cubicBezTo>
                    <a:pt x="5230" y="7182"/>
                    <a:pt x="9705" y="3622"/>
                    <a:pt x="13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1641344" y="2732065"/>
              <a:ext cx="253213" cy="249138"/>
            </a:xfrm>
            <a:custGeom>
              <a:avLst/>
              <a:gdLst/>
              <a:ahLst/>
              <a:cxnLst/>
              <a:rect l="l" t="t" r="r" b="b"/>
              <a:pathLst>
                <a:path w="14542" h="14308" extrusionOk="0">
                  <a:moveTo>
                    <a:pt x="7827" y="1"/>
                  </a:moveTo>
                  <a:cubicBezTo>
                    <a:pt x="5542" y="1"/>
                    <a:pt x="2834" y="1304"/>
                    <a:pt x="1" y="4426"/>
                  </a:cubicBezTo>
                  <a:lnTo>
                    <a:pt x="2829" y="14143"/>
                  </a:lnTo>
                  <a:cubicBezTo>
                    <a:pt x="2829" y="14143"/>
                    <a:pt x="3960" y="14307"/>
                    <a:pt x="5514" y="14307"/>
                  </a:cubicBezTo>
                  <a:cubicBezTo>
                    <a:pt x="8978" y="14307"/>
                    <a:pt x="14541" y="13493"/>
                    <a:pt x="14355" y="8234"/>
                  </a:cubicBezTo>
                  <a:cubicBezTo>
                    <a:pt x="14187" y="3503"/>
                    <a:pt x="11575" y="1"/>
                    <a:pt x="7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1638993" y="2895481"/>
              <a:ext cx="116403" cy="122741"/>
            </a:xfrm>
            <a:custGeom>
              <a:avLst/>
              <a:gdLst/>
              <a:ahLst/>
              <a:cxnLst/>
              <a:rect l="l" t="t" r="r" b="b"/>
              <a:pathLst>
                <a:path w="6685" h="7049" extrusionOk="0">
                  <a:moveTo>
                    <a:pt x="2936" y="0"/>
                  </a:moveTo>
                  <a:cubicBezTo>
                    <a:pt x="2398" y="0"/>
                    <a:pt x="1861" y="154"/>
                    <a:pt x="1407" y="444"/>
                  </a:cubicBezTo>
                  <a:lnTo>
                    <a:pt x="327" y="1978"/>
                  </a:lnTo>
                  <a:cubicBezTo>
                    <a:pt x="157" y="2771"/>
                    <a:pt x="1" y="3582"/>
                    <a:pt x="70" y="4388"/>
                  </a:cubicBezTo>
                  <a:cubicBezTo>
                    <a:pt x="144" y="5199"/>
                    <a:pt x="466" y="6019"/>
                    <a:pt x="1111" y="6515"/>
                  </a:cubicBezTo>
                  <a:cubicBezTo>
                    <a:pt x="1601" y="6895"/>
                    <a:pt x="2226" y="7049"/>
                    <a:pt x="2853" y="7049"/>
                  </a:cubicBezTo>
                  <a:cubicBezTo>
                    <a:pt x="3075" y="7049"/>
                    <a:pt x="3296" y="7030"/>
                    <a:pt x="3513" y="6994"/>
                  </a:cubicBezTo>
                  <a:cubicBezTo>
                    <a:pt x="4458" y="6842"/>
                    <a:pt x="5382" y="6389"/>
                    <a:pt x="5953" y="5621"/>
                  </a:cubicBezTo>
                  <a:cubicBezTo>
                    <a:pt x="6528" y="4854"/>
                    <a:pt x="6685" y="3752"/>
                    <a:pt x="6214" y="2920"/>
                  </a:cubicBezTo>
                  <a:cubicBezTo>
                    <a:pt x="5870" y="2316"/>
                    <a:pt x="5173" y="1926"/>
                    <a:pt x="4494" y="1926"/>
                  </a:cubicBezTo>
                  <a:cubicBezTo>
                    <a:pt x="4236" y="1926"/>
                    <a:pt x="3981" y="1982"/>
                    <a:pt x="3748" y="2105"/>
                  </a:cubicBezTo>
                  <a:cubicBezTo>
                    <a:pt x="3957" y="1882"/>
                    <a:pt x="4166" y="1652"/>
                    <a:pt x="4293" y="1373"/>
                  </a:cubicBezTo>
                  <a:cubicBezTo>
                    <a:pt x="4419" y="1094"/>
                    <a:pt x="4440" y="754"/>
                    <a:pt x="4275" y="496"/>
                  </a:cubicBezTo>
                  <a:cubicBezTo>
                    <a:pt x="4122" y="261"/>
                    <a:pt x="3844" y="140"/>
                    <a:pt x="3569" y="74"/>
                  </a:cubicBezTo>
                  <a:cubicBezTo>
                    <a:pt x="3361" y="25"/>
                    <a:pt x="3149" y="0"/>
                    <a:pt x="2936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492606" y="2934259"/>
              <a:ext cx="166098" cy="294341"/>
            </a:xfrm>
            <a:custGeom>
              <a:avLst/>
              <a:gdLst/>
              <a:ahLst/>
              <a:cxnLst/>
              <a:rect l="l" t="t" r="r" b="b"/>
              <a:pathLst>
                <a:path w="9539" h="16904" extrusionOk="0">
                  <a:moveTo>
                    <a:pt x="1569" y="0"/>
                  </a:moveTo>
                  <a:cubicBezTo>
                    <a:pt x="296" y="3416"/>
                    <a:pt x="0" y="7195"/>
                    <a:pt x="723" y="10767"/>
                  </a:cubicBezTo>
                  <a:cubicBezTo>
                    <a:pt x="1099" y="12620"/>
                    <a:pt x="1896" y="14594"/>
                    <a:pt x="3603" y="15409"/>
                  </a:cubicBezTo>
                  <a:cubicBezTo>
                    <a:pt x="4667" y="15918"/>
                    <a:pt x="6049" y="15958"/>
                    <a:pt x="6759" y="16904"/>
                  </a:cubicBezTo>
                  <a:cubicBezTo>
                    <a:pt x="7757" y="15013"/>
                    <a:pt x="8969" y="13086"/>
                    <a:pt x="9234" y="10960"/>
                  </a:cubicBezTo>
                  <a:cubicBezTo>
                    <a:pt x="9539" y="8559"/>
                    <a:pt x="8829" y="6066"/>
                    <a:pt x="7417" y="4096"/>
                  </a:cubicBezTo>
                  <a:cubicBezTo>
                    <a:pt x="6005" y="2126"/>
                    <a:pt x="3861" y="797"/>
                    <a:pt x="1569" y="0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549876" y="3036470"/>
              <a:ext cx="101863" cy="343218"/>
            </a:xfrm>
            <a:custGeom>
              <a:avLst/>
              <a:gdLst/>
              <a:ahLst/>
              <a:cxnLst/>
              <a:rect l="l" t="t" r="r" b="b"/>
              <a:pathLst>
                <a:path w="5850" h="19711" extrusionOk="0">
                  <a:moveTo>
                    <a:pt x="275" y="0"/>
                  </a:moveTo>
                  <a:cubicBezTo>
                    <a:pt x="249" y="0"/>
                    <a:pt x="223" y="4"/>
                    <a:pt x="197" y="13"/>
                  </a:cubicBezTo>
                  <a:cubicBezTo>
                    <a:pt x="71" y="52"/>
                    <a:pt x="1" y="191"/>
                    <a:pt x="45" y="313"/>
                  </a:cubicBezTo>
                  <a:cubicBezTo>
                    <a:pt x="2114" y="6602"/>
                    <a:pt x="3902" y="13065"/>
                    <a:pt x="5352" y="19523"/>
                  </a:cubicBezTo>
                  <a:cubicBezTo>
                    <a:pt x="5379" y="19636"/>
                    <a:pt x="5479" y="19710"/>
                    <a:pt x="5588" y="19710"/>
                  </a:cubicBezTo>
                  <a:cubicBezTo>
                    <a:pt x="5606" y="19710"/>
                    <a:pt x="5622" y="19710"/>
                    <a:pt x="5640" y="19706"/>
                  </a:cubicBezTo>
                  <a:cubicBezTo>
                    <a:pt x="5771" y="19676"/>
                    <a:pt x="5849" y="19549"/>
                    <a:pt x="5823" y="19418"/>
                  </a:cubicBezTo>
                  <a:cubicBezTo>
                    <a:pt x="4367" y="12942"/>
                    <a:pt x="2577" y="6466"/>
                    <a:pt x="503" y="165"/>
                  </a:cubicBezTo>
                  <a:cubicBezTo>
                    <a:pt x="468" y="65"/>
                    <a:pt x="375" y="0"/>
                    <a:pt x="2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773870" y="2589056"/>
              <a:ext cx="197771" cy="248529"/>
            </a:xfrm>
            <a:custGeom>
              <a:avLst/>
              <a:gdLst/>
              <a:ahLst/>
              <a:cxnLst/>
              <a:rect l="l" t="t" r="r" b="b"/>
              <a:pathLst>
                <a:path w="11358" h="14273" extrusionOk="0">
                  <a:moveTo>
                    <a:pt x="11270" y="1"/>
                  </a:moveTo>
                  <a:cubicBezTo>
                    <a:pt x="8848" y="1"/>
                    <a:pt x="6386" y="555"/>
                    <a:pt x="4407" y="1953"/>
                  </a:cubicBezTo>
                  <a:cubicBezTo>
                    <a:pt x="2428" y="3353"/>
                    <a:pt x="938" y="5475"/>
                    <a:pt x="441" y="7845"/>
                  </a:cubicBezTo>
                  <a:cubicBezTo>
                    <a:pt x="1" y="9942"/>
                    <a:pt x="511" y="12159"/>
                    <a:pt x="833" y="14273"/>
                  </a:cubicBezTo>
                  <a:cubicBezTo>
                    <a:pt x="1308" y="13952"/>
                    <a:pt x="1862" y="13884"/>
                    <a:pt x="2441" y="13884"/>
                  </a:cubicBezTo>
                  <a:cubicBezTo>
                    <a:pt x="2871" y="13884"/>
                    <a:pt x="3314" y="13922"/>
                    <a:pt x="3748" y="13922"/>
                  </a:cubicBezTo>
                  <a:cubicBezTo>
                    <a:pt x="3937" y="13922"/>
                    <a:pt x="4123" y="13915"/>
                    <a:pt x="4307" y="13894"/>
                  </a:cubicBezTo>
                  <a:cubicBezTo>
                    <a:pt x="6185" y="13681"/>
                    <a:pt x="7589" y="12076"/>
                    <a:pt x="8547" y="10447"/>
                  </a:cubicBezTo>
                  <a:cubicBezTo>
                    <a:pt x="10403" y="7309"/>
                    <a:pt x="11358" y="3645"/>
                    <a:pt x="11270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700738" y="2674012"/>
              <a:ext cx="206547" cy="294480"/>
            </a:xfrm>
            <a:custGeom>
              <a:avLst/>
              <a:gdLst/>
              <a:ahLst/>
              <a:cxnLst/>
              <a:rect l="l" t="t" r="r" b="b"/>
              <a:pathLst>
                <a:path w="11862" h="16912" extrusionOk="0">
                  <a:moveTo>
                    <a:pt x="11591" y="1"/>
                  </a:moveTo>
                  <a:cubicBezTo>
                    <a:pt x="11518" y="1"/>
                    <a:pt x="11447" y="34"/>
                    <a:pt x="11401" y="95"/>
                  </a:cubicBezTo>
                  <a:cubicBezTo>
                    <a:pt x="7374" y="5367"/>
                    <a:pt x="3561" y="10902"/>
                    <a:pt x="70" y="16545"/>
                  </a:cubicBezTo>
                  <a:cubicBezTo>
                    <a:pt x="1" y="16658"/>
                    <a:pt x="35" y="16807"/>
                    <a:pt x="144" y="16876"/>
                  </a:cubicBezTo>
                  <a:cubicBezTo>
                    <a:pt x="184" y="16902"/>
                    <a:pt x="232" y="16911"/>
                    <a:pt x="270" y="16911"/>
                  </a:cubicBezTo>
                  <a:cubicBezTo>
                    <a:pt x="353" y="16911"/>
                    <a:pt x="432" y="16872"/>
                    <a:pt x="475" y="16797"/>
                  </a:cubicBezTo>
                  <a:cubicBezTo>
                    <a:pt x="3961" y="11168"/>
                    <a:pt x="7766" y="5646"/>
                    <a:pt x="11783" y="387"/>
                  </a:cubicBezTo>
                  <a:cubicBezTo>
                    <a:pt x="11862" y="282"/>
                    <a:pt x="11841" y="129"/>
                    <a:pt x="11736" y="51"/>
                  </a:cubicBezTo>
                  <a:cubicBezTo>
                    <a:pt x="11693" y="17"/>
                    <a:pt x="11642" y="1"/>
                    <a:pt x="1159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672895" y="3385730"/>
              <a:ext cx="197754" cy="248598"/>
            </a:xfrm>
            <a:custGeom>
              <a:avLst/>
              <a:gdLst/>
              <a:ahLst/>
              <a:cxnLst/>
              <a:rect l="l" t="t" r="r" b="b"/>
              <a:pathLst>
                <a:path w="11357" h="14277" extrusionOk="0">
                  <a:moveTo>
                    <a:pt x="11270" y="0"/>
                  </a:moveTo>
                  <a:lnTo>
                    <a:pt x="11270" y="0"/>
                  </a:lnTo>
                  <a:cubicBezTo>
                    <a:pt x="8846" y="5"/>
                    <a:pt x="6384" y="559"/>
                    <a:pt x="4406" y="1957"/>
                  </a:cubicBezTo>
                  <a:cubicBezTo>
                    <a:pt x="2427" y="3357"/>
                    <a:pt x="942" y="5479"/>
                    <a:pt x="440" y="7849"/>
                  </a:cubicBezTo>
                  <a:cubicBezTo>
                    <a:pt x="1" y="9946"/>
                    <a:pt x="510" y="12159"/>
                    <a:pt x="832" y="14276"/>
                  </a:cubicBezTo>
                  <a:cubicBezTo>
                    <a:pt x="1307" y="13956"/>
                    <a:pt x="1861" y="13888"/>
                    <a:pt x="2440" y="13888"/>
                  </a:cubicBezTo>
                  <a:cubicBezTo>
                    <a:pt x="2869" y="13888"/>
                    <a:pt x="3313" y="13925"/>
                    <a:pt x="3747" y="13925"/>
                  </a:cubicBezTo>
                  <a:cubicBezTo>
                    <a:pt x="3935" y="13925"/>
                    <a:pt x="4122" y="13918"/>
                    <a:pt x="4305" y="13898"/>
                  </a:cubicBezTo>
                  <a:cubicBezTo>
                    <a:pt x="6184" y="13684"/>
                    <a:pt x="7587" y="12076"/>
                    <a:pt x="8545" y="10451"/>
                  </a:cubicBezTo>
                  <a:cubicBezTo>
                    <a:pt x="10402" y="7313"/>
                    <a:pt x="11357" y="3648"/>
                    <a:pt x="11270" y="0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599745" y="3470738"/>
              <a:ext cx="206564" cy="294498"/>
            </a:xfrm>
            <a:custGeom>
              <a:avLst/>
              <a:gdLst/>
              <a:ahLst/>
              <a:cxnLst/>
              <a:rect l="l" t="t" r="r" b="b"/>
              <a:pathLst>
                <a:path w="11863" h="16913" extrusionOk="0">
                  <a:moveTo>
                    <a:pt x="11593" y="0"/>
                  </a:moveTo>
                  <a:cubicBezTo>
                    <a:pt x="11520" y="0"/>
                    <a:pt x="11447" y="33"/>
                    <a:pt x="11400" y="96"/>
                  </a:cubicBezTo>
                  <a:cubicBezTo>
                    <a:pt x="7374" y="5364"/>
                    <a:pt x="3560" y="10903"/>
                    <a:pt x="70" y="16546"/>
                  </a:cubicBezTo>
                  <a:cubicBezTo>
                    <a:pt x="0" y="16655"/>
                    <a:pt x="35" y="16808"/>
                    <a:pt x="144" y="16877"/>
                  </a:cubicBezTo>
                  <a:cubicBezTo>
                    <a:pt x="188" y="16899"/>
                    <a:pt x="231" y="16912"/>
                    <a:pt x="270" y="16912"/>
                  </a:cubicBezTo>
                  <a:cubicBezTo>
                    <a:pt x="353" y="16912"/>
                    <a:pt x="431" y="16872"/>
                    <a:pt x="475" y="16798"/>
                  </a:cubicBezTo>
                  <a:cubicBezTo>
                    <a:pt x="3961" y="11168"/>
                    <a:pt x="7766" y="5647"/>
                    <a:pt x="11784" y="387"/>
                  </a:cubicBezTo>
                  <a:cubicBezTo>
                    <a:pt x="11862" y="279"/>
                    <a:pt x="11845" y="130"/>
                    <a:pt x="11736" y="48"/>
                  </a:cubicBezTo>
                  <a:cubicBezTo>
                    <a:pt x="11694" y="16"/>
                    <a:pt x="11643" y="0"/>
                    <a:pt x="11593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518847" y="2609098"/>
              <a:ext cx="231377" cy="1296361"/>
            </a:xfrm>
            <a:custGeom>
              <a:avLst/>
              <a:gdLst/>
              <a:ahLst/>
              <a:cxnLst/>
              <a:rect l="l" t="t" r="r" b="b"/>
              <a:pathLst>
                <a:path w="13288" h="74450" extrusionOk="0">
                  <a:moveTo>
                    <a:pt x="13287" y="0"/>
                  </a:moveTo>
                  <a:lnTo>
                    <a:pt x="13287" y="0"/>
                  </a:lnTo>
                  <a:cubicBezTo>
                    <a:pt x="12581" y="424"/>
                    <a:pt x="11889" y="859"/>
                    <a:pt x="11205" y="1317"/>
                  </a:cubicBezTo>
                  <a:lnTo>
                    <a:pt x="11205" y="1321"/>
                  </a:lnTo>
                  <a:cubicBezTo>
                    <a:pt x="11061" y="5030"/>
                    <a:pt x="10843" y="8733"/>
                    <a:pt x="10547" y="12429"/>
                  </a:cubicBezTo>
                  <a:cubicBezTo>
                    <a:pt x="10547" y="12504"/>
                    <a:pt x="10542" y="12586"/>
                    <a:pt x="10533" y="12661"/>
                  </a:cubicBezTo>
                  <a:lnTo>
                    <a:pt x="10533" y="12665"/>
                  </a:lnTo>
                  <a:cubicBezTo>
                    <a:pt x="10228" y="16617"/>
                    <a:pt x="9845" y="20557"/>
                    <a:pt x="9375" y="24491"/>
                  </a:cubicBezTo>
                  <a:cubicBezTo>
                    <a:pt x="9370" y="24583"/>
                    <a:pt x="9357" y="24666"/>
                    <a:pt x="9349" y="24757"/>
                  </a:cubicBezTo>
                  <a:cubicBezTo>
                    <a:pt x="8939" y="28182"/>
                    <a:pt x="8472" y="31599"/>
                    <a:pt x="7945" y="35007"/>
                  </a:cubicBezTo>
                  <a:cubicBezTo>
                    <a:pt x="7932" y="35094"/>
                    <a:pt x="7923" y="35177"/>
                    <a:pt x="7901" y="35264"/>
                  </a:cubicBezTo>
                  <a:cubicBezTo>
                    <a:pt x="7571" y="37412"/>
                    <a:pt x="7213" y="39552"/>
                    <a:pt x="6829" y="41688"/>
                  </a:cubicBezTo>
                  <a:lnTo>
                    <a:pt x="6829" y="41692"/>
                  </a:lnTo>
                  <a:cubicBezTo>
                    <a:pt x="6416" y="44015"/>
                    <a:pt x="5971" y="46332"/>
                    <a:pt x="5496" y="48647"/>
                  </a:cubicBezTo>
                  <a:cubicBezTo>
                    <a:pt x="5479" y="48734"/>
                    <a:pt x="5461" y="48821"/>
                    <a:pt x="5443" y="48908"/>
                  </a:cubicBezTo>
                  <a:cubicBezTo>
                    <a:pt x="4629" y="52865"/>
                    <a:pt x="3727" y="56800"/>
                    <a:pt x="2733" y="60709"/>
                  </a:cubicBezTo>
                  <a:cubicBezTo>
                    <a:pt x="2716" y="60801"/>
                    <a:pt x="2694" y="60892"/>
                    <a:pt x="2663" y="60980"/>
                  </a:cubicBezTo>
                  <a:cubicBezTo>
                    <a:pt x="1844" y="64248"/>
                    <a:pt x="960" y="67494"/>
                    <a:pt x="1" y="70719"/>
                  </a:cubicBezTo>
                  <a:cubicBezTo>
                    <a:pt x="698" y="71630"/>
                    <a:pt x="1439" y="72514"/>
                    <a:pt x="2206" y="73364"/>
                  </a:cubicBezTo>
                  <a:cubicBezTo>
                    <a:pt x="2237" y="73403"/>
                    <a:pt x="2271" y="73438"/>
                    <a:pt x="2306" y="73472"/>
                  </a:cubicBezTo>
                  <a:cubicBezTo>
                    <a:pt x="2603" y="73804"/>
                    <a:pt x="2899" y="74126"/>
                    <a:pt x="3208" y="74449"/>
                  </a:cubicBezTo>
                  <a:cubicBezTo>
                    <a:pt x="4019" y="71399"/>
                    <a:pt x="4773" y="68331"/>
                    <a:pt x="5483" y="65254"/>
                  </a:cubicBezTo>
                  <a:lnTo>
                    <a:pt x="5483" y="65246"/>
                  </a:lnTo>
                  <a:cubicBezTo>
                    <a:pt x="5566" y="64902"/>
                    <a:pt x="5644" y="64544"/>
                    <a:pt x="5727" y="64200"/>
                  </a:cubicBezTo>
                  <a:cubicBezTo>
                    <a:pt x="5749" y="64104"/>
                    <a:pt x="5771" y="64007"/>
                    <a:pt x="5788" y="63921"/>
                  </a:cubicBezTo>
                  <a:cubicBezTo>
                    <a:pt x="7017" y="58486"/>
                    <a:pt x="8093" y="53022"/>
                    <a:pt x="9021" y="47531"/>
                  </a:cubicBezTo>
                  <a:lnTo>
                    <a:pt x="9021" y="47527"/>
                  </a:lnTo>
                  <a:cubicBezTo>
                    <a:pt x="9039" y="47430"/>
                    <a:pt x="9051" y="47335"/>
                    <a:pt x="9065" y="47243"/>
                  </a:cubicBezTo>
                  <a:lnTo>
                    <a:pt x="9065" y="47239"/>
                  </a:lnTo>
                  <a:cubicBezTo>
                    <a:pt x="9649" y="43796"/>
                    <a:pt x="10172" y="40345"/>
                    <a:pt x="10625" y="36885"/>
                  </a:cubicBezTo>
                  <a:cubicBezTo>
                    <a:pt x="10638" y="36802"/>
                    <a:pt x="10652" y="36715"/>
                    <a:pt x="10660" y="36632"/>
                  </a:cubicBezTo>
                  <a:cubicBezTo>
                    <a:pt x="11231" y="32327"/>
                    <a:pt x="11706" y="28009"/>
                    <a:pt x="12090" y="23685"/>
                  </a:cubicBezTo>
                  <a:cubicBezTo>
                    <a:pt x="12106" y="23594"/>
                    <a:pt x="12111" y="23506"/>
                    <a:pt x="12120" y="23419"/>
                  </a:cubicBezTo>
                  <a:cubicBezTo>
                    <a:pt x="12294" y="21432"/>
                    <a:pt x="12451" y="19445"/>
                    <a:pt x="12586" y="17450"/>
                  </a:cubicBezTo>
                  <a:lnTo>
                    <a:pt x="12586" y="17445"/>
                  </a:lnTo>
                  <a:cubicBezTo>
                    <a:pt x="12686" y="15950"/>
                    <a:pt x="12782" y="14459"/>
                    <a:pt x="12861" y="12965"/>
                  </a:cubicBezTo>
                  <a:cubicBezTo>
                    <a:pt x="12869" y="12882"/>
                    <a:pt x="12874" y="12804"/>
                    <a:pt x="12878" y="12721"/>
                  </a:cubicBezTo>
                  <a:cubicBezTo>
                    <a:pt x="13100" y="8481"/>
                    <a:pt x="13235" y="4241"/>
                    <a:pt x="13287" y="0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702253" y="2825518"/>
              <a:ext cx="40780" cy="9333"/>
            </a:xfrm>
            <a:custGeom>
              <a:avLst/>
              <a:gdLst/>
              <a:ahLst/>
              <a:cxnLst/>
              <a:rect l="l" t="t" r="r" b="b"/>
              <a:pathLst>
                <a:path w="2342" h="536" extrusionOk="0">
                  <a:moveTo>
                    <a:pt x="14" y="0"/>
                  </a:moveTo>
                  <a:cubicBezTo>
                    <a:pt x="14" y="79"/>
                    <a:pt x="9" y="157"/>
                    <a:pt x="0" y="236"/>
                  </a:cubicBezTo>
                  <a:lnTo>
                    <a:pt x="0" y="240"/>
                  </a:lnTo>
                  <a:cubicBezTo>
                    <a:pt x="772" y="371"/>
                    <a:pt x="1547" y="471"/>
                    <a:pt x="2328" y="536"/>
                  </a:cubicBezTo>
                  <a:cubicBezTo>
                    <a:pt x="2332" y="457"/>
                    <a:pt x="2336" y="375"/>
                    <a:pt x="2341" y="296"/>
                  </a:cubicBezTo>
                  <a:cubicBezTo>
                    <a:pt x="1561" y="232"/>
                    <a:pt x="785" y="131"/>
                    <a:pt x="14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681549" y="3016881"/>
              <a:ext cx="48355" cy="23385"/>
            </a:xfrm>
            <a:custGeom>
              <a:avLst/>
              <a:gdLst/>
              <a:ahLst/>
              <a:cxnLst/>
              <a:rect l="l" t="t" r="r" b="b"/>
              <a:pathLst>
                <a:path w="2777" h="1343" extrusionOk="0">
                  <a:moveTo>
                    <a:pt x="2776" y="0"/>
                  </a:moveTo>
                  <a:cubicBezTo>
                    <a:pt x="1851" y="336"/>
                    <a:pt x="932" y="698"/>
                    <a:pt x="31" y="1077"/>
                  </a:cubicBezTo>
                  <a:cubicBezTo>
                    <a:pt x="26" y="1164"/>
                    <a:pt x="9" y="1251"/>
                    <a:pt x="0" y="1342"/>
                  </a:cubicBezTo>
                  <a:cubicBezTo>
                    <a:pt x="906" y="964"/>
                    <a:pt x="1821" y="602"/>
                    <a:pt x="2746" y="266"/>
                  </a:cubicBezTo>
                  <a:cubicBezTo>
                    <a:pt x="2758" y="175"/>
                    <a:pt x="2762" y="92"/>
                    <a:pt x="2776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656423" y="3218709"/>
              <a:ext cx="48059" cy="32735"/>
            </a:xfrm>
            <a:custGeom>
              <a:avLst/>
              <a:gdLst/>
              <a:ahLst/>
              <a:cxnLst/>
              <a:rect l="l" t="t" r="r" b="b"/>
              <a:pathLst>
                <a:path w="2760" h="1880" extrusionOk="0">
                  <a:moveTo>
                    <a:pt x="44" y="1"/>
                  </a:moveTo>
                  <a:cubicBezTo>
                    <a:pt x="26" y="84"/>
                    <a:pt x="18" y="171"/>
                    <a:pt x="0" y="254"/>
                  </a:cubicBezTo>
                  <a:cubicBezTo>
                    <a:pt x="894" y="816"/>
                    <a:pt x="1804" y="1352"/>
                    <a:pt x="2719" y="1879"/>
                  </a:cubicBezTo>
                  <a:cubicBezTo>
                    <a:pt x="2737" y="1792"/>
                    <a:pt x="2751" y="1710"/>
                    <a:pt x="2759" y="1622"/>
                  </a:cubicBezTo>
                  <a:cubicBezTo>
                    <a:pt x="1840" y="1104"/>
                    <a:pt x="937" y="563"/>
                    <a:pt x="44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613554" y="3431716"/>
              <a:ext cx="63155" cy="29009"/>
            </a:xfrm>
            <a:custGeom>
              <a:avLst/>
              <a:gdLst/>
              <a:ahLst/>
              <a:cxnLst/>
              <a:rect l="l" t="t" r="r" b="b"/>
              <a:pathLst>
                <a:path w="3627" h="1666" extrusionOk="0">
                  <a:moveTo>
                    <a:pt x="3626" y="0"/>
                  </a:moveTo>
                  <a:lnTo>
                    <a:pt x="3626" y="0"/>
                  </a:lnTo>
                  <a:cubicBezTo>
                    <a:pt x="2484" y="589"/>
                    <a:pt x="1291" y="1060"/>
                    <a:pt x="52" y="1408"/>
                  </a:cubicBezTo>
                  <a:cubicBezTo>
                    <a:pt x="40" y="1491"/>
                    <a:pt x="22" y="1583"/>
                    <a:pt x="0" y="1665"/>
                  </a:cubicBezTo>
                  <a:cubicBezTo>
                    <a:pt x="1238" y="1325"/>
                    <a:pt x="2436" y="863"/>
                    <a:pt x="3578" y="288"/>
                  </a:cubicBezTo>
                  <a:lnTo>
                    <a:pt x="3578" y="284"/>
                  </a:lnTo>
                  <a:cubicBezTo>
                    <a:pt x="3600" y="193"/>
                    <a:pt x="3612" y="96"/>
                    <a:pt x="3626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565216" y="3666245"/>
              <a:ext cx="54344" cy="60735"/>
            </a:xfrm>
            <a:custGeom>
              <a:avLst/>
              <a:gdLst/>
              <a:ahLst/>
              <a:cxnLst/>
              <a:rect l="l" t="t" r="r" b="b"/>
              <a:pathLst>
                <a:path w="3121" h="3488" extrusionOk="0">
                  <a:moveTo>
                    <a:pt x="70" y="1"/>
                  </a:moveTo>
                  <a:cubicBezTo>
                    <a:pt x="53" y="89"/>
                    <a:pt x="26" y="180"/>
                    <a:pt x="0" y="272"/>
                  </a:cubicBezTo>
                  <a:lnTo>
                    <a:pt x="3059" y="3488"/>
                  </a:lnTo>
                  <a:cubicBezTo>
                    <a:pt x="3086" y="3392"/>
                    <a:pt x="3103" y="3301"/>
                    <a:pt x="3120" y="3209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1406641" y="3456460"/>
              <a:ext cx="216507" cy="249208"/>
            </a:xfrm>
            <a:custGeom>
              <a:avLst/>
              <a:gdLst/>
              <a:ahLst/>
              <a:cxnLst/>
              <a:rect l="l" t="t" r="r" b="b"/>
              <a:pathLst>
                <a:path w="12434" h="14312" extrusionOk="0">
                  <a:moveTo>
                    <a:pt x="11462" y="1"/>
                  </a:moveTo>
                  <a:cubicBezTo>
                    <a:pt x="7967" y="1033"/>
                    <a:pt x="4773" y="3068"/>
                    <a:pt x="2354" y="5796"/>
                  </a:cubicBezTo>
                  <a:cubicBezTo>
                    <a:pt x="1099" y="7208"/>
                    <a:pt x="0" y="9034"/>
                    <a:pt x="376" y="10886"/>
                  </a:cubicBezTo>
                  <a:cubicBezTo>
                    <a:pt x="606" y="12045"/>
                    <a:pt x="1408" y="13173"/>
                    <a:pt x="1077" y="14311"/>
                  </a:cubicBezTo>
                  <a:cubicBezTo>
                    <a:pt x="3190" y="13967"/>
                    <a:pt x="5457" y="13775"/>
                    <a:pt x="7317" y="12712"/>
                  </a:cubicBezTo>
                  <a:cubicBezTo>
                    <a:pt x="9417" y="11513"/>
                    <a:pt x="10982" y="9444"/>
                    <a:pt x="11706" y="7133"/>
                  </a:cubicBezTo>
                  <a:cubicBezTo>
                    <a:pt x="12434" y="4820"/>
                    <a:pt x="12207" y="2306"/>
                    <a:pt x="11462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325533" y="3543888"/>
              <a:ext cx="221348" cy="283719"/>
            </a:xfrm>
            <a:custGeom>
              <a:avLst/>
              <a:gdLst/>
              <a:ahLst/>
              <a:cxnLst/>
              <a:rect l="l" t="t" r="r" b="b"/>
              <a:pathLst>
                <a:path w="12712" h="16294" extrusionOk="0">
                  <a:moveTo>
                    <a:pt x="12440" y="0"/>
                  </a:moveTo>
                  <a:cubicBezTo>
                    <a:pt x="12363" y="0"/>
                    <a:pt x="12287" y="36"/>
                    <a:pt x="12241" y="104"/>
                  </a:cubicBezTo>
                  <a:cubicBezTo>
                    <a:pt x="8463" y="5543"/>
                    <a:pt x="4375" y="10855"/>
                    <a:pt x="83" y="15897"/>
                  </a:cubicBezTo>
                  <a:cubicBezTo>
                    <a:pt x="0" y="15996"/>
                    <a:pt x="9" y="16149"/>
                    <a:pt x="113" y="16237"/>
                  </a:cubicBezTo>
                  <a:cubicBezTo>
                    <a:pt x="157" y="16271"/>
                    <a:pt x="213" y="16293"/>
                    <a:pt x="266" y="16293"/>
                  </a:cubicBezTo>
                  <a:cubicBezTo>
                    <a:pt x="336" y="16293"/>
                    <a:pt x="406" y="16263"/>
                    <a:pt x="449" y="16205"/>
                  </a:cubicBezTo>
                  <a:cubicBezTo>
                    <a:pt x="4750" y="11155"/>
                    <a:pt x="8851" y="5830"/>
                    <a:pt x="12633" y="378"/>
                  </a:cubicBezTo>
                  <a:cubicBezTo>
                    <a:pt x="12712" y="269"/>
                    <a:pt x="12685" y="121"/>
                    <a:pt x="12577" y="43"/>
                  </a:cubicBezTo>
                  <a:cubicBezTo>
                    <a:pt x="12535" y="14"/>
                    <a:pt x="12487" y="0"/>
                    <a:pt x="1244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281062" y="3839239"/>
              <a:ext cx="307870" cy="156399"/>
            </a:xfrm>
            <a:custGeom>
              <a:avLst/>
              <a:gdLst/>
              <a:ahLst/>
              <a:cxnLst/>
              <a:rect l="l" t="t" r="r" b="b"/>
              <a:pathLst>
                <a:path w="17681" h="8982" extrusionOk="0">
                  <a:moveTo>
                    <a:pt x="8877" y="0"/>
                  </a:moveTo>
                  <a:cubicBezTo>
                    <a:pt x="7506" y="0"/>
                    <a:pt x="6140" y="279"/>
                    <a:pt x="4899" y="860"/>
                  </a:cubicBezTo>
                  <a:cubicBezTo>
                    <a:pt x="2960" y="1767"/>
                    <a:pt x="1496" y="3511"/>
                    <a:pt x="0" y="5040"/>
                  </a:cubicBezTo>
                  <a:cubicBezTo>
                    <a:pt x="1120" y="5428"/>
                    <a:pt x="1578" y="6727"/>
                    <a:pt x="2393" y="7589"/>
                  </a:cubicBezTo>
                  <a:cubicBezTo>
                    <a:pt x="3396" y="8649"/>
                    <a:pt x="4893" y="8982"/>
                    <a:pt x="6388" y="8982"/>
                  </a:cubicBezTo>
                  <a:cubicBezTo>
                    <a:pt x="6829" y="8982"/>
                    <a:pt x="7269" y="8953"/>
                    <a:pt x="7697" y="8905"/>
                  </a:cubicBezTo>
                  <a:cubicBezTo>
                    <a:pt x="11317" y="8499"/>
                    <a:pt x="14821" y="7057"/>
                    <a:pt x="17680" y="4800"/>
                  </a:cubicBezTo>
                  <a:cubicBezTo>
                    <a:pt x="16225" y="2861"/>
                    <a:pt x="14298" y="1226"/>
                    <a:pt x="11993" y="486"/>
                  </a:cubicBezTo>
                  <a:cubicBezTo>
                    <a:pt x="10989" y="166"/>
                    <a:pt x="9931" y="0"/>
                    <a:pt x="8877" y="0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125585" y="3918100"/>
              <a:ext cx="355668" cy="23019"/>
            </a:xfrm>
            <a:custGeom>
              <a:avLst/>
              <a:gdLst/>
              <a:ahLst/>
              <a:cxnLst/>
              <a:rect l="l" t="t" r="r" b="b"/>
              <a:pathLst>
                <a:path w="20426" h="1322" extrusionOk="0">
                  <a:moveTo>
                    <a:pt x="18832" y="1"/>
                  </a:moveTo>
                  <a:cubicBezTo>
                    <a:pt x="12641" y="1"/>
                    <a:pt x="6388" y="282"/>
                    <a:pt x="228" y="842"/>
                  </a:cubicBezTo>
                  <a:cubicBezTo>
                    <a:pt x="97" y="855"/>
                    <a:pt x="1" y="973"/>
                    <a:pt x="13" y="1104"/>
                  </a:cubicBezTo>
                  <a:cubicBezTo>
                    <a:pt x="23" y="1230"/>
                    <a:pt x="127" y="1321"/>
                    <a:pt x="248" y="1321"/>
                  </a:cubicBezTo>
                  <a:lnTo>
                    <a:pt x="270" y="1321"/>
                  </a:lnTo>
                  <a:cubicBezTo>
                    <a:pt x="6379" y="764"/>
                    <a:pt x="12581" y="483"/>
                    <a:pt x="18724" y="483"/>
                  </a:cubicBezTo>
                  <a:cubicBezTo>
                    <a:pt x="19212" y="483"/>
                    <a:pt x="19699" y="485"/>
                    <a:pt x="20186" y="489"/>
                  </a:cubicBezTo>
                  <a:cubicBezTo>
                    <a:pt x="20316" y="489"/>
                    <a:pt x="20425" y="380"/>
                    <a:pt x="20425" y="249"/>
                  </a:cubicBezTo>
                  <a:cubicBezTo>
                    <a:pt x="20425" y="114"/>
                    <a:pt x="20321" y="5"/>
                    <a:pt x="20186" y="5"/>
                  </a:cubicBezTo>
                  <a:cubicBezTo>
                    <a:pt x="19735" y="2"/>
                    <a:pt x="19284" y="1"/>
                    <a:pt x="1883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751948" y="3404623"/>
              <a:ext cx="1248389" cy="688334"/>
            </a:xfrm>
            <a:custGeom>
              <a:avLst/>
              <a:gdLst/>
              <a:ahLst/>
              <a:cxnLst/>
              <a:rect l="l" t="t" r="r" b="b"/>
              <a:pathLst>
                <a:path w="71695" h="39531" extrusionOk="0">
                  <a:moveTo>
                    <a:pt x="71695" y="1"/>
                  </a:moveTo>
                  <a:lnTo>
                    <a:pt x="71695" y="1"/>
                  </a:lnTo>
                  <a:cubicBezTo>
                    <a:pt x="71350" y="249"/>
                    <a:pt x="71002" y="488"/>
                    <a:pt x="70658" y="733"/>
                  </a:cubicBezTo>
                  <a:cubicBezTo>
                    <a:pt x="70566" y="798"/>
                    <a:pt x="70479" y="860"/>
                    <a:pt x="70383" y="920"/>
                  </a:cubicBezTo>
                  <a:cubicBezTo>
                    <a:pt x="67089" y="3213"/>
                    <a:pt x="63742" y="5444"/>
                    <a:pt x="60356" y="7596"/>
                  </a:cubicBezTo>
                  <a:cubicBezTo>
                    <a:pt x="60295" y="7644"/>
                    <a:pt x="60226" y="7688"/>
                    <a:pt x="60160" y="7727"/>
                  </a:cubicBezTo>
                  <a:lnTo>
                    <a:pt x="60156" y="7731"/>
                  </a:lnTo>
                  <a:cubicBezTo>
                    <a:pt x="56813" y="9862"/>
                    <a:pt x="53440" y="11920"/>
                    <a:pt x="50011" y="13911"/>
                  </a:cubicBezTo>
                  <a:cubicBezTo>
                    <a:pt x="49936" y="13963"/>
                    <a:pt x="49858" y="14002"/>
                    <a:pt x="49784" y="14050"/>
                  </a:cubicBezTo>
                  <a:cubicBezTo>
                    <a:pt x="46799" y="15784"/>
                    <a:pt x="43788" y="17467"/>
                    <a:pt x="40746" y="19092"/>
                  </a:cubicBezTo>
                  <a:cubicBezTo>
                    <a:pt x="40672" y="19136"/>
                    <a:pt x="40598" y="19179"/>
                    <a:pt x="40519" y="19215"/>
                  </a:cubicBezTo>
                  <a:cubicBezTo>
                    <a:pt x="38611" y="20234"/>
                    <a:pt x="36684" y="21236"/>
                    <a:pt x="34745" y="22216"/>
                  </a:cubicBezTo>
                  <a:cubicBezTo>
                    <a:pt x="32636" y="23280"/>
                    <a:pt x="30518" y="24322"/>
                    <a:pt x="28379" y="25337"/>
                  </a:cubicBezTo>
                  <a:cubicBezTo>
                    <a:pt x="28301" y="25380"/>
                    <a:pt x="28217" y="25416"/>
                    <a:pt x="28134" y="25450"/>
                  </a:cubicBezTo>
                  <a:cubicBezTo>
                    <a:pt x="24487" y="27180"/>
                    <a:pt x="20801" y="28827"/>
                    <a:pt x="17079" y="30388"/>
                  </a:cubicBezTo>
                  <a:cubicBezTo>
                    <a:pt x="16996" y="30422"/>
                    <a:pt x="16909" y="30462"/>
                    <a:pt x="16822" y="30488"/>
                  </a:cubicBezTo>
                  <a:cubicBezTo>
                    <a:pt x="13449" y="31912"/>
                    <a:pt x="10050" y="33260"/>
                    <a:pt x="6616" y="34527"/>
                  </a:cubicBezTo>
                  <a:cubicBezTo>
                    <a:pt x="6541" y="34557"/>
                    <a:pt x="6455" y="34593"/>
                    <a:pt x="6376" y="34615"/>
                  </a:cubicBezTo>
                  <a:cubicBezTo>
                    <a:pt x="4258" y="35404"/>
                    <a:pt x="2136" y="36158"/>
                    <a:pt x="1" y="36885"/>
                  </a:cubicBezTo>
                  <a:cubicBezTo>
                    <a:pt x="1661" y="37874"/>
                    <a:pt x="3378" y="38759"/>
                    <a:pt x="5152" y="39531"/>
                  </a:cubicBezTo>
                  <a:cubicBezTo>
                    <a:pt x="5391" y="39430"/>
                    <a:pt x="5632" y="39334"/>
                    <a:pt x="5875" y="39234"/>
                  </a:cubicBezTo>
                  <a:cubicBezTo>
                    <a:pt x="5958" y="39207"/>
                    <a:pt x="6045" y="39169"/>
                    <a:pt x="6123" y="39129"/>
                  </a:cubicBezTo>
                  <a:cubicBezTo>
                    <a:pt x="9470" y="37774"/>
                    <a:pt x="12800" y="36349"/>
                    <a:pt x="16090" y="34871"/>
                  </a:cubicBezTo>
                  <a:cubicBezTo>
                    <a:pt x="16181" y="34833"/>
                    <a:pt x="16268" y="34793"/>
                    <a:pt x="16352" y="34754"/>
                  </a:cubicBezTo>
                  <a:cubicBezTo>
                    <a:pt x="19576" y="33308"/>
                    <a:pt x="22770" y="31795"/>
                    <a:pt x="25938" y="30235"/>
                  </a:cubicBezTo>
                  <a:cubicBezTo>
                    <a:pt x="27768" y="29333"/>
                    <a:pt x="29586" y="28418"/>
                    <a:pt x="31390" y="27485"/>
                  </a:cubicBezTo>
                  <a:lnTo>
                    <a:pt x="31390" y="27481"/>
                  </a:lnTo>
                  <a:cubicBezTo>
                    <a:pt x="31481" y="27437"/>
                    <a:pt x="31564" y="27393"/>
                    <a:pt x="31647" y="27346"/>
                  </a:cubicBezTo>
                  <a:lnTo>
                    <a:pt x="31652" y="27341"/>
                  </a:lnTo>
                  <a:cubicBezTo>
                    <a:pt x="34749" y="25738"/>
                    <a:pt x="37822" y="24082"/>
                    <a:pt x="40855" y="22365"/>
                  </a:cubicBezTo>
                  <a:cubicBezTo>
                    <a:pt x="40938" y="22326"/>
                    <a:pt x="41012" y="22282"/>
                    <a:pt x="41086" y="22242"/>
                  </a:cubicBezTo>
                  <a:cubicBezTo>
                    <a:pt x="44868" y="20108"/>
                    <a:pt x="48603" y="17894"/>
                    <a:pt x="52290" y="15597"/>
                  </a:cubicBezTo>
                  <a:cubicBezTo>
                    <a:pt x="52372" y="15554"/>
                    <a:pt x="52442" y="15506"/>
                    <a:pt x="52517" y="15458"/>
                  </a:cubicBezTo>
                  <a:cubicBezTo>
                    <a:pt x="55484" y="13614"/>
                    <a:pt x="58422" y="11715"/>
                    <a:pt x="61319" y="9770"/>
                  </a:cubicBezTo>
                  <a:cubicBezTo>
                    <a:pt x="61384" y="9723"/>
                    <a:pt x="61455" y="9679"/>
                    <a:pt x="61519" y="9631"/>
                  </a:cubicBezTo>
                  <a:cubicBezTo>
                    <a:pt x="64848" y="7396"/>
                    <a:pt x="68134" y="5090"/>
                    <a:pt x="71372" y="2720"/>
                  </a:cubicBezTo>
                  <a:cubicBezTo>
                    <a:pt x="71451" y="2193"/>
                    <a:pt x="71525" y="1665"/>
                    <a:pt x="71582" y="1134"/>
                  </a:cubicBezTo>
                  <a:cubicBezTo>
                    <a:pt x="71590" y="1055"/>
                    <a:pt x="71599" y="973"/>
                    <a:pt x="71604" y="898"/>
                  </a:cubicBezTo>
                  <a:cubicBezTo>
                    <a:pt x="71642" y="598"/>
                    <a:pt x="71668" y="301"/>
                    <a:pt x="71695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1977492" y="3417386"/>
              <a:ext cx="21261" cy="6982"/>
            </a:xfrm>
            <a:custGeom>
              <a:avLst/>
              <a:gdLst/>
              <a:ahLst/>
              <a:cxnLst/>
              <a:rect l="l" t="t" r="r" b="b"/>
              <a:pathLst>
                <a:path w="1221" h="401" extrusionOk="0">
                  <a:moveTo>
                    <a:pt x="275" y="0"/>
                  </a:moveTo>
                  <a:cubicBezTo>
                    <a:pt x="183" y="65"/>
                    <a:pt x="96" y="127"/>
                    <a:pt x="0" y="187"/>
                  </a:cubicBezTo>
                  <a:cubicBezTo>
                    <a:pt x="396" y="257"/>
                    <a:pt x="802" y="331"/>
                    <a:pt x="1199" y="401"/>
                  </a:cubicBezTo>
                  <a:cubicBezTo>
                    <a:pt x="1207" y="322"/>
                    <a:pt x="1216" y="240"/>
                    <a:pt x="1221" y="165"/>
                  </a:cubicBezTo>
                  <a:cubicBezTo>
                    <a:pt x="903" y="109"/>
                    <a:pt x="593" y="57"/>
                    <a:pt x="275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1799467" y="3536888"/>
              <a:ext cx="23698" cy="37803"/>
            </a:xfrm>
            <a:custGeom>
              <a:avLst/>
              <a:gdLst/>
              <a:ahLst/>
              <a:cxnLst/>
              <a:rect l="l" t="t" r="r" b="b"/>
              <a:pathLst>
                <a:path w="1361" h="2171" extrusionOk="0">
                  <a:moveTo>
                    <a:pt x="197" y="0"/>
                  </a:moveTo>
                  <a:cubicBezTo>
                    <a:pt x="136" y="48"/>
                    <a:pt x="71" y="92"/>
                    <a:pt x="1" y="131"/>
                  </a:cubicBezTo>
                  <a:cubicBezTo>
                    <a:pt x="358" y="828"/>
                    <a:pt x="746" y="1508"/>
                    <a:pt x="1160" y="2170"/>
                  </a:cubicBezTo>
                  <a:cubicBezTo>
                    <a:pt x="1230" y="2127"/>
                    <a:pt x="1296" y="2083"/>
                    <a:pt x="1360" y="2039"/>
                  </a:cubicBezTo>
                  <a:cubicBezTo>
                    <a:pt x="946" y="1373"/>
                    <a:pt x="558" y="693"/>
                    <a:pt x="197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1618795" y="3646918"/>
              <a:ext cx="47675" cy="29288"/>
            </a:xfrm>
            <a:custGeom>
              <a:avLst/>
              <a:gdLst/>
              <a:ahLst/>
              <a:cxnLst/>
              <a:rect l="l" t="t" r="r" b="b"/>
              <a:pathLst>
                <a:path w="2738" h="1682" extrusionOk="0">
                  <a:moveTo>
                    <a:pt x="228" y="0"/>
                  </a:moveTo>
                  <a:cubicBezTo>
                    <a:pt x="153" y="48"/>
                    <a:pt x="75" y="87"/>
                    <a:pt x="1" y="135"/>
                  </a:cubicBezTo>
                  <a:cubicBezTo>
                    <a:pt x="847" y="632"/>
                    <a:pt x="1684" y="1146"/>
                    <a:pt x="2507" y="1682"/>
                  </a:cubicBezTo>
                  <a:cubicBezTo>
                    <a:pt x="2589" y="1639"/>
                    <a:pt x="2659" y="1591"/>
                    <a:pt x="2738" y="1547"/>
                  </a:cubicBezTo>
                  <a:cubicBezTo>
                    <a:pt x="1914" y="1012"/>
                    <a:pt x="1073" y="493"/>
                    <a:pt x="228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1457485" y="3737132"/>
              <a:ext cx="9890" cy="56921"/>
            </a:xfrm>
            <a:custGeom>
              <a:avLst/>
              <a:gdLst/>
              <a:ahLst/>
              <a:cxnLst/>
              <a:rect l="l" t="t" r="r" b="b"/>
              <a:pathLst>
                <a:path w="568" h="3269" extrusionOk="0">
                  <a:moveTo>
                    <a:pt x="232" y="0"/>
                  </a:moveTo>
                  <a:cubicBezTo>
                    <a:pt x="153" y="40"/>
                    <a:pt x="79" y="83"/>
                    <a:pt x="0" y="119"/>
                  </a:cubicBezTo>
                  <a:cubicBezTo>
                    <a:pt x="91" y="1169"/>
                    <a:pt x="205" y="2219"/>
                    <a:pt x="340" y="3269"/>
                  </a:cubicBezTo>
                  <a:cubicBezTo>
                    <a:pt x="415" y="3230"/>
                    <a:pt x="493" y="3190"/>
                    <a:pt x="567" y="3146"/>
                  </a:cubicBezTo>
                  <a:cubicBezTo>
                    <a:pt x="431" y="2096"/>
                    <a:pt x="318" y="1050"/>
                    <a:pt x="232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1241901" y="3845803"/>
              <a:ext cx="61118" cy="37350"/>
            </a:xfrm>
            <a:custGeom>
              <a:avLst/>
              <a:gdLst/>
              <a:ahLst/>
              <a:cxnLst/>
              <a:rect l="l" t="t" r="r" b="b"/>
              <a:pathLst>
                <a:path w="3510" h="2145" extrusionOk="0">
                  <a:moveTo>
                    <a:pt x="241" y="0"/>
                  </a:moveTo>
                  <a:cubicBezTo>
                    <a:pt x="163" y="39"/>
                    <a:pt x="79" y="79"/>
                    <a:pt x="1" y="113"/>
                  </a:cubicBezTo>
                  <a:cubicBezTo>
                    <a:pt x="1016" y="897"/>
                    <a:pt x="2110" y="1577"/>
                    <a:pt x="3252" y="2144"/>
                  </a:cubicBezTo>
                  <a:lnTo>
                    <a:pt x="3256" y="2144"/>
                  </a:lnTo>
                  <a:cubicBezTo>
                    <a:pt x="3343" y="2100"/>
                    <a:pt x="3426" y="2056"/>
                    <a:pt x="3509" y="2009"/>
                  </a:cubicBezTo>
                  <a:cubicBezTo>
                    <a:pt x="2354" y="1451"/>
                    <a:pt x="1256" y="780"/>
                    <a:pt x="24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1032115" y="3933736"/>
              <a:ext cx="17221" cy="78095"/>
            </a:xfrm>
            <a:custGeom>
              <a:avLst/>
              <a:gdLst/>
              <a:ahLst/>
              <a:cxnLst/>
              <a:rect l="l" t="t" r="r" b="b"/>
              <a:pathLst>
                <a:path w="989" h="4485" extrusionOk="0">
                  <a:moveTo>
                    <a:pt x="989" y="1"/>
                  </a:moveTo>
                  <a:lnTo>
                    <a:pt x="989" y="1"/>
                  </a:lnTo>
                  <a:cubicBezTo>
                    <a:pt x="906" y="39"/>
                    <a:pt x="819" y="75"/>
                    <a:pt x="732" y="105"/>
                  </a:cubicBezTo>
                  <a:lnTo>
                    <a:pt x="0" y="4484"/>
                  </a:lnTo>
                  <a:cubicBezTo>
                    <a:pt x="91" y="4450"/>
                    <a:pt x="178" y="4406"/>
                    <a:pt x="262" y="4367"/>
                  </a:cubicBezTo>
                  <a:lnTo>
                    <a:pt x="989" y="1"/>
                  </a:ln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854246" y="4005824"/>
              <a:ext cx="12972" cy="82030"/>
            </a:xfrm>
            <a:custGeom>
              <a:avLst/>
              <a:gdLst/>
              <a:ahLst/>
              <a:cxnLst/>
              <a:rect l="l" t="t" r="r" b="b"/>
              <a:pathLst>
                <a:path w="745" h="4711" extrusionOk="0">
                  <a:moveTo>
                    <a:pt x="745" y="0"/>
                  </a:moveTo>
                  <a:lnTo>
                    <a:pt x="745" y="0"/>
                  </a:lnTo>
                  <a:cubicBezTo>
                    <a:pt x="666" y="36"/>
                    <a:pt x="584" y="66"/>
                    <a:pt x="497" y="88"/>
                  </a:cubicBezTo>
                  <a:lnTo>
                    <a:pt x="0" y="4711"/>
                  </a:lnTo>
                  <a:cubicBezTo>
                    <a:pt x="87" y="4680"/>
                    <a:pt x="170" y="4642"/>
                    <a:pt x="248" y="4606"/>
                  </a:cubicBezTo>
                  <a:lnTo>
                    <a:pt x="745" y="0"/>
                  </a:ln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347369" y="3403021"/>
              <a:ext cx="1058001" cy="759516"/>
            </a:xfrm>
            <a:custGeom>
              <a:avLst/>
              <a:gdLst/>
              <a:ahLst/>
              <a:cxnLst/>
              <a:rect l="l" t="t" r="r" b="b"/>
              <a:pathLst>
                <a:path w="60761" h="43619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101"/>
                    <a:pt x="17" y="198"/>
                    <a:pt x="27" y="298"/>
                  </a:cubicBezTo>
                  <a:cubicBezTo>
                    <a:pt x="166" y="1783"/>
                    <a:pt x="375" y="3243"/>
                    <a:pt x="641" y="4681"/>
                  </a:cubicBezTo>
                  <a:cubicBezTo>
                    <a:pt x="1848" y="11079"/>
                    <a:pt x="4319" y="17014"/>
                    <a:pt x="7779" y="22243"/>
                  </a:cubicBezTo>
                  <a:cubicBezTo>
                    <a:pt x="9074" y="24187"/>
                    <a:pt x="10498" y="26039"/>
                    <a:pt x="12054" y="27769"/>
                  </a:cubicBezTo>
                  <a:cubicBezTo>
                    <a:pt x="12085" y="27808"/>
                    <a:pt x="12119" y="27843"/>
                    <a:pt x="12154" y="27877"/>
                  </a:cubicBezTo>
                  <a:cubicBezTo>
                    <a:pt x="14852" y="30876"/>
                    <a:pt x="17920" y="33525"/>
                    <a:pt x="21297" y="35753"/>
                  </a:cubicBezTo>
                  <a:cubicBezTo>
                    <a:pt x="21488" y="35884"/>
                    <a:pt x="21685" y="36009"/>
                    <a:pt x="21880" y="36136"/>
                  </a:cubicBezTo>
                  <a:cubicBezTo>
                    <a:pt x="29492" y="41045"/>
                    <a:pt x="38544" y="43619"/>
                    <a:pt x="47590" y="43619"/>
                  </a:cubicBezTo>
                  <a:cubicBezTo>
                    <a:pt x="50452" y="43619"/>
                    <a:pt x="53313" y="43361"/>
                    <a:pt x="56128" y="42839"/>
                  </a:cubicBezTo>
                  <a:cubicBezTo>
                    <a:pt x="57387" y="42607"/>
                    <a:pt x="58634" y="42320"/>
                    <a:pt x="59867" y="41984"/>
                  </a:cubicBezTo>
                  <a:cubicBezTo>
                    <a:pt x="59903" y="41819"/>
                    <a:pt x="59937" y="41653"/>
                    <a:pt x="59963" y="41487"/>
                  </a:cubicBezTo>
                  <a:cubicBezTo>
                    <a:pt x="60760" y="36950"/>
                    <a:pt x="58507" y="32135"/>
                    <a:pt x="54730" y="29504"/>
                  </a:cubicBezTo>
                  <a:cubicBezTo>
                    <a:pt x="52353" y="27851"/>
                    <a:pt x="49463" y="27046"/>
                    <a:pt x="46563" y="27046"/>
                  </a:cubicBezTo>
                  <a:cubicBezTo>
                    <a:pt x="44852" y="27046"/>
                    <a:pt x="43137" y="27326"/>
                    <a:pt x="41522" y="27877"/>
                  </a:cubicBezTo>
                  <a:cubicBezTo>
                    <a:pt x="37168" y="29368"/>
                    <a:pt x="33551" y="32698"/>
                    <a:pt x="31333" y="36729"/>
                  </a:cubicBezTo>
                  <a:cubicBezTo>
                    <a:pt x="31424" y="33421"/>
                    <a:pt x="30888" y="29818"/>
                    <a:pt x="28509" y="27517"/>
                  </a:cubicBezTo>
                  <a:cubicBezTo>
                    <a:pt x="26904" y="25965"/>
                    <a:pt x="24646" y="25243"/>
                    <a:pt x="22400" y="25243"/>
                  </a:cubicBezTo>
                  <a:cubicBezTo>
                    <a:pt x="21907" y="25243"/>
                    <a:pt x="21415" y="25278"/>
                    <a:pt x="20931" y="25346"/>
                  </a:cubicBezTo>
                  <a:cubicBezTo>
                    <a:pt x="18242" y="25725"/>
                    <a:pt x="15758" y="27032"/>
                    <a:pt x="13549" y="28619"/>
                  </a:cubicBezTo>
                  <a:cubicBezTo>
                    <a:pt x="14664" y="25594"/>
                    <a:pt x="15261" y="22374"/>
                    <a:pt x="15296" y="19154"/>
                  </a:cubicBezTo>
                  <a:cubicBezTo>
                    <a:pt x="15323" y="16744"/>
                    <a:pt x="15021" y="14273"/>
                    <a:pt x="13941" y="12120"/>
                  </a:cubicBezTo>
                  <a:cubicBezTo>
                    <a:pt x="12865" y="9967"/>
                    <a:pt x="10912" y="8155"/>
                    <a:pt x="8545" y="7688"/>
                  </a:cubicBezTo>
                  <a:cubicBezTo>
                    <a:pt x="8193" y="7618"/>
                    <a:pt x="7832" y="7584"/>
                    <a:pt x="7470" y="7584"/>
                  </a:cubicBezTo>
                  <a:cubicBezTo>
                    <a:pt x="5412" y="7584"/>
                    <a:pt x="3327" y="8685"/>
                    <a:pt x="2497" y="10560"/>
                  </a:cubicBezTo>
                  <a:cubicBezTo>
                    <a:pt x="2258" y="8482"/>
                    <a:pt x="2528" y="6364"/>
                    <a:pt x="2218" y="4293"/>
                  </a:cubicBezTo>
                  <a:cubicBezTo>
                    <a:pt x="1978" y="2664"/>
                    <a:pt x="1256" y="98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1649075" y="2955206"/>
              <a:ext cx="354902" cy="522601"/>
            </a:xfrm>
            <a:custGeom>
              <a:avLst/>
              <a:gdLst/>
              <a:ahLst/>
              <a:cxnLst/>
              <a:rect l="l" t="t" r="r" b="b"/>
              <a:pathLst>
                <a:path w="20382" h="30013" extrusionOk="0">
                  <a:moveTo>
                    <a:pt x="11492" y="1"/>
                  </a:moveTo>
                  <a:cubicBezTo>
                    <a:pt x="10332" y="1"/>
                    <a:pt x="9181" y="207"/>
                    <a:pt x="8115" y="662"/>
                  </a:cubicBezTo>
                  <a:cubicBezTo>
                    <a:pt x="6938" y="1163"/>
                    <a:pt x="5862" y="1982"/>
                    <a:pt x="5317" y="3132"/>
                  </a:cubicBezTo>
                  <a:cubicBezTo>
                    <a:pt x="4367" y="5141"/>
                    <a:pt x="5278" y="7587"/>
                    <a:pt x="6764" y="9234"/>
                  </a:cubicBezTo>
                  <a:cubicBezTo>
                    <a:pt x="8246" y="10885"/>
                    <a:pt x="10220" y="11996"/>
                    <a:pt x="11924" y="13417"/>
                  </a:cubicBezTo>
                  <a:cubicBezTo>
                    <a:pt x="9719" y="12620"/>
                    <a:pt x="7374" y="11816"/>
                    <a:pt x="5075" y="11816"/>
                  </a:cubicBezTo>
                  <a:cubicBezTo>
                    <a:pt x="4257" y="11816"/>
                    <a:pt x="3444" y="11918"/>
                    <a:pt x="2646" y="12158"/>
                  </a:cubicBezTo>
                  <a:cubicBezTo>
                    <a:pt x="2083" y="12336"/>
                    <a:pt x="1530" y="12577"/>
                    <a:pt x="1134" y="13012"/>
                  </a:cubicBezTo>
                  <a:cubicBezTo>
                    <a:pt x="1" y="14254"/>
                    <a:pt x="741" y="16280"/>
                    <a:pt x="1822" y="17571"/>
                  </a:cubicBezTo>
                  <a:cubicBezTo>
                    <a:pt x="3796" y="19906"/>
                    <a:pt x="6799" y="21344"/>
                    <a:pt x="9854" y="21431"/>
                  </a:cubicBezTo>
                  <a:cubicBezTo>
                    <a:pt x="8306" y="21710"/>
                    <a:pt x="6790" y="22137"/>
                    <a:pt x="5317" y="22690"/>
                  </a:cubicBezTo>
                  <a:cubicBezTo>
                    <a:pt x="4607" y="22965"/>
                    <a:pt x="3871" y="23287"/>
                    <a:pt x="3417" y="23902"/>
                  </a:cubicBezTo>
                  <a:cubicBezTo>
                    <a:pt x="2638" y="24956"/>
                    <a:pt x="3012" y="26543"/>
                    <a:pt x="3931" y="27480"/>
                  </a:cubicBezTo>
                  <a:cubicBezTo>
                    <a:pt x="4842" y="28421"/>
                    <a:pt x="6150" y="28848"/>
                    <a:pt x="7427" y="29158"/>
                  </a:cubicBezTo>
                  <a:cubicBezTo>
                    <a:pt x="9722" y="29724"/>
                    <a:pt x="12092" y="30013"/>
                    <a:pt x="14464" y="30013"/>
                  </a:cubicBezTo>
                  <a:cubicBezTo>
                    <a:pt x="15099" y="30013"/>
                    <a:pt x="15734" y="29992"/>
                    <a:pt x="16369" y="29951"/>
                  </a:cubicBezTo>
                  <a:cubicBezTo>
                    <a:pt x="17353" y="29880"/>
                    <a:pt x="18513" y="29824"/>
                    <a:pt x="19667" y="29663"/>
                  </a:cubicBezTo>
                  <a:cubicBezTo>
                    <a:pt x="19732" y="29288"/>
                    <a:pt x="19794" y="28909"/>
                    <a:pt x="19850" y="28530"/>
                  </a:cubicBezTo>
                  <a:cubicBezTo>
                    <a:pt x="19929" y="28003"/>
                    <a:pt x="20003" y="27475"/>
                    <a:pt x="20060" y="26944"/>
                  </a:cubicBezTo>
                  <a:cubicBezTo>
                    <a:pt x="20068" y="26865"/>
                    <a:pt x="20077" y="26783"/>
                    <a:pt x="20082" y="26708"/>
                  </a:cubicBezTo>
                  <a:cubicBezTo>
                    <a:pt x="20120" y="26408"/>
                    <a:pt x="20146" y="26111"/>
                    <a:pt x="20173" y="25811"/>
                  </a:cubicBezTo>
                  <a:cubicBezTo>
                    <a:pt x="20243" y="25083"/>
                    <a:pt x="20291" y="24355"/>
                    <a:pt x="20325" y="23619"/>
                  </a:cubicBezTo>
                  <a:cubicBezTo>
                    <a:pt x="20347" y="23192"/>
                    <a:pt x="20360" y="22760"/>
                    <a:pt x="20369" y="22333"/>
                  </a:cubicBezTo>
                  <a:cubicBezTo>
                    <a:pt x="20373" y="22016"/>
                    <a:pt x="20382" y="21706"/>
                    <a:pt x="20382" y="21388"/>
                  </a:cubicBezTo>
                  <a:cubicBezTo>
                    <a:pt x="20382" y="21169"/>
                    <a:pt x="20382" y="20952"/>
                    <a:pt x="20369" y="20739"/>
                  </a:cubicBezTo>
                  <a:cubicBezTo>
                    <a:pt x="20334" y="17884"/>
                    <a:pt x="20051" y="15091"/>
                    <a:pt x="19541" y="12380"/>
                  </a:cubicBezTo>
                  <a:cubicBezTo>
                    <a:pt x="18783" y="8367"/>
                    <a:pt x="17532" y="4536"/>
                    <a:pt x="15846" y="945"/>
                  </a:cubicBezTo>
                  <a:cubicBezTo>
                    <a:pt x="15536" y="805"/>
                    <a:pt x="15222" y="688"/>
                    <a:pt x="14900" y="575"/>
                  </a:cubicBezTo>
                  <a:cubicBezTo>
                    <a:pt x="13807" y="205"/>
                    <a:pt x="12645" y="1"/>
                    <a:pt x="11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963440" y="3263111"/>
              <a:ext cx="10709" cy="185530"/>
            </a:xfrm>
            <a:custGeom>
              <a:avLst/>
              <a:gdLst/>
              <a:ahLst/>
              <a:cxnLst/>
              <a:rect l="l" t="t" r="r" b="b"/>
              <a:pathLst>
                <a:path w="615" h="10655" extrusionOk="0">
                  <a:moveTo>
                    <a:pt x="305" y="1"/>
                  </a:moveTo>
                  <a:cubicBezTo>
                    <a:pt x="135" y="1"/>
                    <a:pt x="0" y="140"/>
                    <a:pt x="0" y="310"/>
                  </a:cubicBezTo>
                  <a:lnTo>
                    <a:pt x="0" y="10346"/>
                  </a:lnTo>
                  <a:cubicBezTo>
                    <a:pt x="0" y="10516"/>
                    <a:pt x="135" y="10655"/>
                    <a:pt x="305" y="10655"/>
                  </a:cubicBezTo>
                  <a:cubicBezTo>
                    <a:pt x="475" y="10655"/>
                    <a:pt x="614" y="10516"/>
                    <a:pt x="614" y="10346"/>
                  </a:cubicBezTo>
                  <a:lnTo>
                    <a:pt x="614" y="310"/>
                  </a:lnTo>
                  <a:cubicBezTo>
                    <a:pt x="614" y="140"/>
                    <a:pt x="475" y="1"/>
                    <a:pt x="30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876030" y="3350522"/>
              <a:ext cx="185461" cy="10709"/>
            </a:xfrm>
            <a:custGeom>
              <a:avLst/>
              <a:gdLst/>
              <a:ahLst/>
              <a:cxnLst/>
              <a:rect l="l" t="t" r="r" b="b"/>
              <a:pathLst>
                <a:path w="10651" h="615" extrusionOk="0">
                  <a:moveTo>
                    <a:pt x="304" y="1"/>
                  </a:moveTo>
                  <a:cubicBezTo>
                    <a:pt x="139" y="1"/>
                    <a:pt x="0" y="140"/>
                    <a:pt x="0" y="310"/>
                  </a:cubicBezTo>
                  <a:cubicBezTo>
                    <a:pt x="0" y="480"/>
                    <a:pt x="139" y="615"/>
                    <a:pt x="304" y="615"/>
                  </a:cubicBezTo>
                  <a:lnTo>
                    <a:pt x="10345" y="615"/>
                  </a:lnTo>
                  <a:cubicBezTo>
                    <a:pt x="10515" y="615"/>
                    <a:pt x="10650" y="480"/>
                    <a:pt x="10650" y="310"/>
                  </a:cubicBezTo>
                  <a:cubicBezTo>
                    <a:pt x="10650" y="140"/>
                    <a:pt x="10515" y="1"/>
                    <a:pt x="1034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921163" y="3304553"/>
              <a:ext cx="99338" cy="109734"/>
            </a:xfrm>
            <a:custGeom>
              <a:avLst/>
              <a:gdLst/>
              <a:ahLst/>
              <a:cxnLst/>
              <a:rect l="l" t="t" r="r" b="b"/>
              <a:pathLst>
                <a:path w="5705" h="6302" extrusionOk="0">
                  <a:moveTo>
                    <a:pt x="343" y="1"/>
                  </a:moveTo>
                  <a:cubicBezTo>
                    <a:pt x="271" y="1"/>
                    <a:pt x="198" y="26"/>
                    <a:pt x="140" y="78"/>
                  </a:cubicBezTo>
                  <a:cubicBezTo>
                    <a:pt x="9" y="191"/>
                    <a:pt x="1" y="384"/>
                    <a:pt x="110" y="509"/>
                  </a:cubicBezTo>
                  <a:lnTo>
                    <a:pt x="5130" y="6197"/>
                  </a:lnTo>
                  <a:cubicBezTo>
                    <a:pt x="5190" y="6267"/>
                    <a:pt x="5278" y="6301"/>
                    <a:pt x="5361" y="6301"/>
                  </a:cubicBezTo>
                  <a:cubicBezTo>
                    <a:pt x="5435" y="6301"/>
                    <a:pt x="5504" y="6275"/>
                    <a:pt x="5566" y="6223"/>
                  </a:cubicBezTo>
                  <a:cubicBezTo>
                    <a:pt x="5692" y="6114"/>
                    <a:pt x="5705" y="5917"/>
                    <a:pt x="5592" y="5791"/>
                  </a:cubicBezTo>
                  <a:lnTo>
                    <a:pt x="572" y="104"/>
                  </a:lnTo>
                  <a:cubicBezTo>
                    <a:pt x="513" y="36"/>
                    <a:pt x="429" y="1"/>
                    <a:pt x="343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915330" y="3310369"/>
              <a:ext cx="110952" cy="98137"/>
            </a:xfrm>
            <a:custGeom>
              <a:avLst/>
              <a:gdLst/>
              <a:ahLst/>
              <a:cxnLst/>
              <a:rect l="l" t="t" r="r" b="b"/>
              <a:pathLst>
                <a:path w="6372" h="5636" extrusionOk="0">
                  <a:moveTo>
                    <a:pt x="6029" y="0"/>
                  </a:moveTo>
                  <a:cubicBezTo>
                    <a:pt x="5957" y="0"/>
                    <a:pt x="5885" y="25"/>
                    <a:pt x="5827" y="76"/>
                  </a:cubicBezTo>
                  <a:lnTo>
                    <a:pt x="139" y="5096"/>
                  </a:lnTo>
                  <a:cubicBezTo>
                    <a:pt x="14" y="5209"/>
                    <a:pt x="0" y="5405"/>
                    <a:pt x="113" y="5531"/>
                  </a:cubicBezTo>
                  <a:cubicBezTo>
                    <a:pt x="175" y="5601"/>
                    <a:pt x="257" y="5636"/>
                    <a:pt x="344" y="5636"/>
                  </a:cubicBezTo>
                  <a:cubicBezTo>
                    <a:pt x="414" y="5636"/>
                    <a:pt x="488" y="5610"/>
                    <a:pt x="545" y="5557"/>
                  </a:cubicBezTo>
                  <a:lnTo>
                    <a:pt x="6231" y="537"/>
                  </a:lnTo>
                  <a:cubicBezTo>
                    <a:pt x="6358" y="424"/>
                    <a:pt x="6371" y="233"/>
                    <a:pt x="6257" y="106"/>
                  </a:cubicBezTo>
                  <a:cubicBezTo>
                    <a:pt x="6199" y="35"/>
                    <a:pt x="6114" y="0"/>
                    <a:pt x="602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624332" y="2777407"/>
              <a:ext cx="8201" cy="141912"/>
            </a:xfrm>
            <a:custGeom>
              <a:avLst/>
              <a:gdLst/>
              <a:ahLst/>
              <a:cxnLst/>
              <a:rect l="l" t="t" r="r" b="b"/>
              <a:pathLst>
                <a:path w="471" h="8150" extrusionOk="0">
                  <a:moveTo>
                    <a:pt x="236" y="0"/>
                  </a:moveTo>
                  <a:cubicBezTo>
                    <a:pt x="105" y="0"/>
                    <a:pt x="0" y="105"/>
                    <a:pt x="0" y="236"/>
                  </a:cubicBezTo>
                  <a:lnTo>
                    <a:pt x="0" y="7914"/>
                  </a:lnTo>
                  <a:cubicBezTo>
                    <a:pt x="0" y="8045"/>
                    <a:pt x="105" y="8150"/>
                    <a:pt x="236" y="8150"/>
                  </a:cubicBezTo>
                  <a:cubicBezTo>
                    <a:pt x="362" y="8150"/>
                    <a:pt x="471" y="8045"/>
                    <a:pt x="471" y="7914"/>
                  </a:cubicBezTo>
                  <a:lnTo>
                    <a:pt x="471" y="236"/>
                  </a:lnTo>
                  <a:cubicBezTo>
                    <a:pt x="471" y="105"/>
                    <a:pt x="362" y="0"/>
                    <a:pt x="236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557468" y="2844254"/>
              <a:ext cx="141929" cy="8219"/>
            </a:xfrm>
            <a:custGeom>
              <a:avLst/>
              <a:gdLst/>
              <a:ahLst/>
              <a:cxnLst/>
              <a:rect l="l" t="t" r="r" b="b"/>
              <a:pathLst>
                <a:path w="8151" h="472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7"/>
                    <a:pt x="105" y="471"/>
                    <a:pt x="236" y="471"/>
                  </a:cubicBezTo>
                  <a:lnTo>
                    <a:pt x="7915" y="471"/>
                  </a:lnTo>
                  <a:cubicBezTo>
                    <a:pt x="8041" y="471"/>
                    <a:pt x="8150" y="367"/>
                    <a:pt x="8150" y="236"/>
                  </a:cubicBezTo>
                  <a:cubicBezTo>
                    <a:pt x="8150" y="105"/>
                    <a:pt x="8041" y="1"/>
                    <a:pt x="791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591997" y="2809133"/>
              <a:ext cx="75988" cy="83859"/>
            </a:xfrm>
            <a:custGeom>
              <a:avLst/>
              <a:gdLst/>
              <a:ahLst/>
              <a:cxnLst/>
              <a:rect l="l" t="t" r="r" b="b"/>
              <a:pathLst>
                <a:path w="4364" h="4816" extrusionOk="0">
                  <a:moveTo>
                    <a:pt x="262" y="0"/>
                  </a:moveTo>
                  <a:cubicBezTo>
                    <a:pt x="207" y="0"/>
                    <a:pt x="151" y="19"/>
                    <a:pt x="105" y="57"/>
                  </a:cubicBezTo>
                  <a:cubicBezTo>
                    <a:pt x="9" y="143"/>
                    <a:pt x="1" y="292"/>
                    <a:pt x="88" y="388"/>
                  </a:cubicBezTo>
                  <a:lnTo>
                    <a:pt x="3923" y="4737"/>
                  </a:lnTo>
                  <a:cubicBezTo>
                    <a:pt x="3971" y="4789"/>
                    <a:pt x="4036" y="4815"/>
                    <a:pt x="4102" y="4815"/>
                  </a:cubicBezTo>
                  <a:cubicBezTo>
                    <a:pt x="4158" y="4815"/>
                    <a:pt x="4210" y="4797"/>
                    <a:pt x="4259" y="4759"/>
                  </a:cubicBezTo>
                  <a:cubicBezTo>
                    <a:pt x="4354" y="4671"/>
                    <a:pt x="4363" y="4523"/>
                    <a:pt x="4275" y="4427"/>
                  </a:cubicBezTo>
                  <a:lnTo>
                    <a:pt x="437" y="79"/>
                  </a:lnTo>
                  <a:cubicBezTo>
                    <a:pt x="392" y="26"/>
                    <a:pt x="327" y="0"/>
                    <a:pt x="262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587522" y="2813538"/>
              <a:ext cx="84851" cy="75048"/>
            </a:xfrm>
            <a:custGeom>
              <a:avLst/>
              <a:gdLst/>
              <a:ahLst/>
              <a:cxnLst/>
              <a:rect l="l" t="t" r="r" b="b"/>
              <a:pathLst>
                <a:path w="4873" h="4310" extrusionOk="0">
                  <a:moveTo>
                    <a:pt x="4615" y="0"/>
                  </a:moveTo>
                  <a:cubicBezTo>
                    <a:pt x="4559" y="0"/>
                    <a:pt x="4503" y="20"/>
                    <a:pt x="4459" y="61"/>
                  </a:cubicBezTo>
                  <a:lnTo>
                    <a:pt x="109" y="3895"/>
                  </a:lnTo>
                  <a:cubicBezTo>
                    <a:pt x="9" y="3983"/>
                    <a:pt x="1" y="4130"/>
                    <a:pt x="87" y="4231"/>
                  </a:cubicBezTo>
                  <a:cubicBezTo>
                    <a:pt x="135" y="4283"/>
                    <a:pt x="201" y="4309"/>
                    <a:pt x="262" y="4309"/>
                  </a:cubicBezTo>
                  <a:cubicBezTo>
                    <a:pt x="318" y="4309"/>
                    <a:pt x="375" y="4287"/>
                    <a:pt x="419" y="4249"/>
                  </a:cubicBezTo>
                  <a:lnTo>
                    <a:pt x="4768" y="409"/>
                  </a:lnTo>
                  <a:cubicBezTo>
                    <a:pt x="4864" y="327"/>
                    <a:pt x="4872" y="178"/>
                    <a:pt x="4790" y="78"/>
                  </a:cubicBezTo>
                  <a:cubicBezTo>
                    <a:pt x="4743" y="27"/>
                    <a:pt x="4679" y="0"/>
                    <a:pt x="4615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1104046" y="2545977"/>
              <a:ext cx="8201" cy="141894"/>
            </a:xfrm>
            <a:custGeom>
              <a:avLst/>
              <a:gdLst/>
              <a:ahLst/>
              <a:cxnLst/>
              <a:rect l="l" t="t" r="r" b="b"/>
              <a:pathLst>
                <a:path w="471" h="8149" extrusionOk="0">
                  <a:moveTo>
                    <a:pt x="236" y="0"/>
                  </a:moveTo>
                  <a:cubicBezTo>
                    <a:pt x="105" y="0"/>
                    <a:pt x="0" y="105"/>
                    <a:pt x="0" y="236"/>
                  </a:cubicBezTo>
                  <a:lnTo>
                    <a:pt x="0" y="7913"/>
                  </a:lnTo>
                  <a:cubicBezTo>
                    <a:pt x="0" y="8044"/>
                    <a:pt x="105" y="8149"/>
                    <a:pt x="236" y="8149"/>
                  </a:cubicBezTo>
                  <a:cubicBezTo>
                    <a:pt x="361" y="8149"/>
                    <a:pt x="471" y="8044"/>
                    <a:pt x="471" y="7913"/>
                  </a:cubicBezTo>
                  <a:lnTo>
                    <a:pt x="471" y="236"/>
                  </a:lnTo>
                  <a:cubicBezTo>
                    <a:pt x="471" y="105"/>
                    <a:pt x="361" y="0"/>
                    <a:pt x="236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1037182" y="2612824"/>
              <a:ext cx="141842" cy="8219"/>
            </a:xfrm>
            <a:custGeom>
              <a:avLst/>
              <a:gdLst/>
              <a:ahLst/>
              <a:cxnLst/>
              <a:rect l="l" t="t" r="r" b="b"/>
              <a:pathLst>
                <a:path w="8146" h="472" extrusionOk="0">
                  <a:moveTo>
                    <a:pt x="236" y="1"/>
                  </a:moveTo>
                  <a:cubicBezTo>
                    <a:pt x="106" y="1"/>
                    <a:pt x="1" y="105"/>
                    <a:pt x="1" y="236"/>
                  </a:cubicBezTo>
                  <a:cubicBezTo>
                    <a:pt x="1" y="367"/>
                    <a:pt x="106" y="471"/>
                    <a:pt x="236" y="471"/>
                  </a:cubicBezTo>
                  <a:lnTo>
                    <a:pt x="7914" y="471"/>
                  </a:lnTo>
                  <a:cubicBezTo>
                    <a:pt x="8041" y="471"/>
                    <a:pt x="8145" y="367"/>
                    <a:pt x="8145" y="236"/>
                  </a:cubicBezTo>
                  <a:cubicBezTo>
                    <a:pt x="8145" y="105"/>
                    <a:pt x="8041" y="1"/>
                    <a:pt x="7914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1071711" y="2577686"/>
              <a:ext cx="75971" cy="83876"/>
            </a:xfrm>
            <a:custGeom>
              <a:avLst/>
              <a:gdLst/>
              <a:ahLst/>
              <a:cxnLst/>
              <a:rect l="l" t="t" r="r" b="b"/>
              <a:pathLst>
                <a:path w="4363" h="4817" extrusionOk="0">
                  <a:moveTo>
                    <a:pt x="259" y="1"/>
                  </a:moveTo>
                  <a:cubicBezTo>
                    <a:pt x="204" y="1"/>
                    <a:pt x="149" y="19"/>
                    <a:pt x="106" y="58"/>
                  </a:cubicBezTo>
                  <a:cubicBezTo>
                    <a:pt x="9" y="144"/>
                    <a:pt x="1" y="293"/>
                    <a:pt x="84" y="388"/>
                  </a:cubicBezTo>
                  <a:lnTo>
                    <a:pt x="3923" y="4738"/>
                  </a:lnTo>
                  <a:cubicBezTo>
                    <a:pt x="3970" y="4790"/>
                    <a:pt x="4036" y="4816"/>
                    <a:pt x="4101" y="4816"/>
                  </a:cubicBezTo>
                  <a:cubicBezTo>
                    <a:pt x="4153" y="4816"/>
                    <a:pt x="4211" y="4799"/>
                    <a:pt x="4253" y="4759"/>
                  </a:cubicBezTo>
                  <a:cubicBezTo>
                    <a:pt x="4354" y="4672"/>
                    <a:pt x="4362" y="4524"/>
                    <a:pt x="4275" y="4428"/>
                  </a:cubicBezTo>
                  <a:lnTo>
                    <a:pt x="436" y="79"/>
                  </a:lnTo>
                  <a:cubicBezTo>
                    <a:pt x="389" y="27"/>
                    <a:pt x="324" y="1"/>
                    <a:pt x="259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1067236" y="2582091"/>
              <a:ext cx="84851" cy="75065"/>
            </a:xfrm>
            <a:custGeom>
              <a:avLst/>
              <a:gdLst/>
              <a:ahLst/>
              <a:cxnLst/>
              <a:rect l="l" t="t" r="r" b="b"/>
              <a:pathLst>
                <a:path w="4873" h="4311" extrusionOk="0">
                  <a:moveTo>
                    <a:pt x="4615" y="1"/>
                  </a:moveTo>
                  <a:cubicBezTo>
                    <a:pt x="4559" y="1"/>
                    <a:pt x="4503" y="21"/>
                    <a:pt x="4458" y="61"/>
                  </a:cubicBezTo>
                  <a:lnTo>
                    <a:pt x="109" y="3896"/>
                  </a:lnTo>
                  <a:cubicBezTo>
                    <a:pt x="9" y="3983"/>
                    <a:pt x="1" y="4131"/>
                    <a:pt x="87" y="4232"/>
                  </a:cubicBezTo>
                  <a:cubicBezTo>
                    <a:pt x="136" y="4284"/>
                    <a:pt x="196" y="4310"/>
                    <a:pt x="262" y="4310"/>
                  </a:cubicBezTo>
                  <a:cubicBezTo>
                    <a:pt x="319" y="4310"/>
                    <a:pt x="375" y="4288"/>
                    <a:pt x="419" y="4250"/>
                  </a:cubicBezTo>
                  <a:lnTo>
                    <a:pt x="4768" y="410"/>
                  </a:lnTo>
                  <a:cubicBezTo>
                    <a:pt x="4864" y="328"/>
                    <a:pt x="4872" y="179"/>
                    <a:pt x="4790" y="79"/>
                  </a:cubicBezTo>
                  <a:cubicBezTo>
                    <a:pt x="4743" y="27"/>
                    <a:pt x="4679" y="1"/>
                    <a:pt x="461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1684736" y="3749425"/>
              <a:ext cx="8149" cy="141912"/>
            </a:xfrm>
            <a:custGeom>
              <a:avLst/>
              <a:gdLst/>
              <a:ahLst/>
              <a:cxnLst/>
              <a:rect l="l" t="t" r="r" b="b"/>
              <a:pathLst>
                <a:path w="468" h="8150" extrusionOk="0">
                  <a:moveTo>
                    <a:pt x="232" y="0"/>
                  </a:moveTo>
                  <a:cubicBezTo>
                    <a:pt x="105" y="0"/>
                    <a:pt x="1" y="105"/>
                    <a:pt x="1" y="236"/>
                  </a:cubicBezTo>
                  <a:lnTo>
                    <a:pt x="1" y="7914"/>
                  </a:lnTo>
                  <a:cubicBezTo>
                    <a:pt x="1" y="8045"/>
                    <a:pt x="105" y="8150"/>
                    <a:pt x="232" y="8150"/>
                  </a:cubicBezTo>
                  <a:cubicBezTo>
                    <a:pt x="363" y="8150"/>
                    <a:pt x="467" y="8045"/>
                    <a:pt x="467" y="7914"/>
                  </a:cubicBezTo>
                  <a:lnTo>
                    <a:pt x="467" y="236"/>
                  </a:lnTo>
                  <a:cubicBezTo>
                    <a:pt x="467" y="105"/>
                    <a:pt x="363" y="0"/>
                    <a:pt x="232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1617889" y="3816272"/>
              <a:ext cx="141842" cy="8219"/>
            </a:xfrm>
            <a:custGeom>
              <a:avLst/>
              <a:gdLst/>
              <a:ahLst/>
              <a:cxnLst/>
              <a:rect l="l" t="t" r="r" b="b"/>
              <a:pathLst>
                <a:path w="8146" h="472" extrusionOk="0">
                  <a:moveTo>
                    <a:pt x="236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7"/>
                    <a:pt x="105" y="471"/>
                    <a:pt x="236" y="471"/>
                  </a:cubicBezTo>
                  <a:lnTo>
                    <a:pt x="7910" y="471"/>
                  </a:lnTo>
                  <a:cubicBezTo>
                    <a:pt x="8041" y="471"/>
                    <a:pt x="8146" y="367"/>
                    <a:pt x="8146" y="236"/>
                  </a:cubicBezTo>
                  <a:cubicBezTo>
                    <a:pt x="8146" y="105"/>
                    <a:pt x="8041" y="1"/>
                    <a:pt x="791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1652348" y="3781151"/>
              <a:ext cx="76040" cy="83859"/>
            </a:xfrm>
            <a:custGeom>
              <a:avLst/>
              <a:gdLst/>
              <a:ahLst/>
              <a:cxnLst/>
              <a:rect l="l" t="t" r="r" b="b"/>
              <a:pathLst>
                <a:path w="4367" h="4816" extrusionOk="0">
                  <a:moveTo>
                    <a:pt x="263" y="0"/>
                  </a:moveTo>
                  <a:cubicBezTo>
                    <a:pt x="208" y="0"/>
                    <a:pt x="153" y="19"/>
                    <a:pt x="109" y="57"/>
                  </a:cubicBezTo>
                  <a:cubicBezTo>
                    <a:pt x="13" y="144"/>
                    <a:pt x="0" y="292"/>
                    <a:pt x="87" y="388"/>
                  </a:cubicBezTo>
                  <a:lnTo>
                    <a:pt x="3926" y="4737"/>
                  </a:lnTo>
                  <a:cubicBezTo>
                    <a:pt x="3974" y="4789"/>
                    <a:pt x="4039" y="4815"/>
                    <a:pt x="4105" y="4815"/>
                  </a:cubicBezTo>
                  <a:cubicBezTo>
                    <a:pt x="4158" y="4815"/>
                    <a:pt x="4214" y="4798"/>
                    <a:pt x="4258" y="4759"/>
                  </a:cubicBezTo>
                  <a:cubicBezTo>
                    <a:pt x="4358" y="4671"/>
                    <a:pt x="4367" y="4524"/>
                    <a:pt x="4280" y="4427"/>
                  </a:cubicBezTo>
                  <a:lnTo>
                    <a:pt x="441" y="79"/>
                  </a:lnTo>
                  <a:cubicBezTo>
                    <a:pt x="393" y="27"/>
                    <a:pt x="328" y="0"/>
                    <a:pt x="263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1647943" y="3785556"/>
              <a:ext cx="84851" cy="75048"/>
            </a:xfrm>
            <a:custGeom>
              <a:avLst/>
              <a:gdLst/>
              <a:ahLst/>
              <a:cxnLst/>
              <a:rect l="l" t="t" r="r" b="b"/>
              <a:pathLst>
                <a:path w="4873" h="4310" extrusionOk="0">
                  <a:moveTo>
                    <a:pt x="4611" y="1"/>
                  </a:moveTo>
                  <a:cubicBezTo>
                    <a:pt x="4556" y="1"/>
                    <a:pt x="4500" y="21"/>
                    <a:pt x="4454" y="61"/>
                  </a:cubicBezTo>
                  <a:lnTo>
                    <a:pt x="105" y="3900"/>
                  </a:lnTo>
                  <a:cubicBezTo>
                    <a:pt x="10" y="3983"/>
                    <a:pt x="0" y="4131"/>
                    <a:pt x="88" y="4231"/>
                  </a:cubicBezTo>
                  <a:cubicBezTo>
                    <a:pt x="131" y="4283"/>
                    <a:pt x="197" y="4309"/>
                    <a:pt x="262" y="4309"/>
                  </a:cubicBezTo>
                  <a:cubicBezTo>
                    <a:pt x="318" y="4309"/>
                    <a:pt x="376" y="4293"/>
                    <a:pt x="418" y="4253"/>
                  </a:cubicBezTo>
                  <a:lnTo>
                    <a:pt x="4768" y="413"/>
                  </a:lnTo>
                  <a:cubicBezTo>
                    <a:pt x="4863" y="327"/>
                    <a:pt x="4873" y="178"/>
                    <a:pt x="4785" y="83"/>
                  </a:cubicBezTo>
                  <a:cubicBezTo>
                    <a:pt x="4740" y="29"/>
                    <a:pt x="4676" y="1"/>
                    <a:pt x="461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502305" y="3456982"/>
              <a:ext cx="8149" cy="141912"/>
            </a:xfrm>
            <a:custGeom>
              <a:avLst/>
              <a:gdLst/>
              <a:ahLst/>
              <a:cxnLst/>
              <a:rect l="l" t="t" r="r" b="b"/>
              <a:pathLst>
                <a:path w="468" h="8150" extrusionOk="0">
                  <a:moveTo>
                    <a:pt x="236" y="1"/>
                  </a:moveTo>
                  <a:cubicBezTo>
                    <a:pt x="106" y="1"/>
                    <a:pt x="1" y="105"/>
                    <a:pt x="1" y="236"/>
                  </a:cubicBezTo>
                  <a:lnTo>
                    <a:pt x="1" y="7914"/>
                  </a:lnTo>
                  <a:cubicBezTo>
                    <a:pt x="1" y="8045"/>
                    <a:pt x="106" y="8149"/>
                    <a:pt x="236" y="8149"/>
                  </a:cubicBezTo>
                  <a:cubicBezTo>
                    <a:pt x="363" y="8149"/>
                    <a:pt x="467" y="8045"/>
                    <a:pt x="467" y="7914"/>
                  </a:cubicBezTo>
                  <a:lnTo>
                    <a:pt x="467" y="236"/>
                  </a:lnTo>
                  <a:cubicBezTo>
                    <a:pt x="467" y="105"/>
                    <a:pt x="363" y="1"/>
                    <a:pt x="23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435458" y="3523846"/>
              <a:ext cx="141842" cy="8201"/>
            </a:xfrm>
            <a:custGeom>
              <a:avLst/>
              <a:gdLst/>
              <a:ahLst/>
              <a:cxnLst/>
              <a:rect l="l" t="t" r="r" b="b"/>
              <a:pathLst>
                <a:path w="8146" h="471" extrusionOk="0">
                  <a:moveTo>
                    <a:pt x="236" y="0"/>
                  </a:moveTo>
                  <a:cubicBezTo>
                    <a:pt x="105" y="0"/>
                    <a:pt x="1" y="105"/>
                    <a:pt x="1" y="236"/>
                  </a:cubicBezTo>
                  <a:cubicBezTo>
                    <a:pt x="1" y="366"/>
                    <a:pt x="105" y="471"/>
                    <a:pt x="236" y="471"/>
                  </a:cubicBezTo>
                  <a:lnTo>
                    <a:pt x="7910" y="471"/>
                  </a:lnTo>
                  <a:cubicBezTo>
                    <a:pt x="8041" y="471"/>
                    <a:pt x="8146" y="366"/>
                    <a:pt x="8146" y="236"/>
                  </a:cubicBezTo>
                  <a:cubicBezTo>
                    <a:pt x="8146" y="105"/>
                    <a:pt x="8041" y="0"/>
                    <a:pt x="7910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469987" y="3488673"/>
              <a:ext cx="75971" cy="83893"/>
            </a:xfrm>
            <a:custGeom>
              <a:avLst/>
              <a:gdLst/>
              <a:ahLst/>
              <a:cxnLst/>
              <a:rect l="l" t="t" r="r" b="b"/>
              <a:pathLst>
                <a:path w="4363" h="4818" extrusionOk="0">
                  <a:moveTo>
                    <a:pt x="261" y="1"/>
                  </a:moveTo>
                  <a:cubicBezTo>
                    <a:pt x="205" y="1"/>
                    <a:pt x="150" y="20"/>
                    <a:pt x="105" y="59"/>
                  </a:cubicBezTo>
                  <a:cubicBezTo>
                    <a:pt x="9" y="146"/>
                    <a:pt x="1" y="295"/>
                    <a:pt x="83" y="390"/>
                  </a:cubicBezTo>
                  <a:lnTo>
                    <a:pt x="3923" y="4739"/>
                  </a:lnTo>
                  <a:cubicBezTo>
                    <a:pt x="3971" y="4792"/>
                    <a:pt x="4035" y="4818"/>
                    <a:pt x="4101" y="4818"/>
                  </a:cubicBezTo>
                  <a:cubicBezTo>
                    <a:pt x="4154" y="4818"/>
                    <a:pt x="4210" y="4800"/>
                    <a:pt x="4254" y="4760"/>
                  </a:cubicBezTo>
                  <a:cubicBezTo>
                    <a:pt x="4353" y="4674"/>
                    <a:pt x="4363" y="4525"/>
                    <a:pt x="4275" y="4430"/>
                  </a:cubicBezTo>
                  <a:lnTo>
                    <a:pt x="437" y="80"/>
                  </a:lnTo>
                  <a:cubicBezTo>
                    <a:pt x="390" y="27"/>
                    <a:pt x="325" y="1"/>
                    <a:pt x="26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465512" y="3493113"/>
              <a:ext cx="84834" cy="75048"/>
            </a:xfrm>
            <a:custGeom>
              <a:avLst/>
              <a:gdLst/>
              <a:ahLst/>
              <a:cxnLst/>
              <a:rect l="l" t="t" r="r" b="b"/>
              <a:pathLst>
                <a:path w="4872" h="4310" extrusionOk="0">
                  <a:moveTo>
                    <a:pt x="4614" y="0"/>
                  </a:moveTo>
                  <a:cubicBezTo>
                    <a:pt x="4557" y="0"/>
                    <a:pt x="4500" y="20"/>
                    <a:pt x="4454" y="60"/>
                  </a:cubicBezTo>
                  <a:lnTo>
                    <a:pt x="109" y="3900"/>
                  </a:lnTo>
                  <a:cubicBezTo>
                    <a:pt x="9" y="3982"/>
                    <a:pt x="0" y="4131"/>
                    <a:pt x="87" y="4231"/>
                  </a:cubicBezTo>
                  <a:cubicBezTo>
                    <a:pt x="131" y="4284"/>
                    <a:pt x="197" y="4310"/>
                    <a:pt x="262" y="4310"/>
                  </a:cubicBezTo>
                  <a:cubicBezTo>
                    <a:pt x="318" y="4310"/>
                    <a:pt x="375" y="4288"/>
                    <a:pt x="419" y="4249"/>
                  </a:cubicBezTo>
                  <a:lnTo>
                    <a:pt x="4767" y="410"/>
                  </a:lnTo>
                  <a:cubicBezTo>
                    <a:pt x="4864" y="327"/>
                    <a:pt x="4872" y="179"/>
                    <a:pt x="4789" y="78"/>
                  </a:cubicBezTo>
                  <a:cubicBezTo>
                    <a:pt x="4743" y="27"/>
                    <a:pt x="4679" y="0"/>
                    <a:pt x="4614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36"/>
          <p:cNvGrpSpPr/>
          <p:nvPr/>
        </p:nvGrpSpPr>
        <p:grpSpPr>
          <a:xfrm>
            <a:off x="210565" y="305654"/>
            <a:ext cx="1820548" cy="1820404"/>
            <a:chOff x="2220675" y="2446343"/>
            <a:chExt cx="1762389" cy="1762249"/>
          </a:xfrm>
        </p:grpSpPr>
        <p:sp>
          <p:nvSpPr>
            <p:cNvPr id="687" name="Google Shape;687;p36"/>
            <p:cNvSpPr/>
            <p:nvPr/>
          </p:nvSpPr>
          <p:spPr>
            <a:xfrm>
              <a:off x="2220675" y="2446343"/>
              <a:ext cx="1762389" cy="1762249"/>
            </a:xfrm>
            <a:custGeom>
              <a:avLst/>
              <a:gdLst/>
              <a:ahLst/>
              <a:cxnLst/>
              <a:rect l="l" t="t" r="r" b="b"/>
              <a:pathLst>
                <a:path w="101214" h="101206" extrusionOk="0">
                  <a:moveTo>
                    <a:pt x="50791" y="0"/>
                  </a:moveTo>
                  <a:cubicBezTo>
                    <a:pt x="50415" y="0"/>
                    <a:pt x="50037" y="5"/>
                    <a:pt x="49662" y="18"/>
                  </a:cubicBezTo>
                  <a:cubicBezTo>
                    <a:pt x="44224" y="135"/>
                    <a:pt x="38868" y="1163"/>
                    <a:pt x="33747" y="3077"/>
                  </a:cubicBezTo>
                  <a:cubicBezTo>
                    <a:pt x="33687" y="3098"/>
                    <a:pt x="33625" y="3124"/>
                    <a:pt x="33564" y="3151"/>
                  </a:cubicBezTo>
                  <a:cubicBezTo>
                    <a:pt x="33490" y="3172"/>
                    <a:pt x="33416" y="3199"/>
                    <a:pt x="33342" y="3225"/>
                  </a:cubicBezTo>
                  <a:cubicBezTo>
                    <a:pt x="33076" y="3329"/>
                    <a:pt x="32806" y="3434"/>
                    <a:pt x="32540" y="3539"/>
                  </a:cubicBezTo>
                  <a:cubicBezTo>
                    <a:pt x="30374" y="4411"/>
                    <a:pt x="28235" y="5461"/>
                    <a:pt x="26173" y="6659"/>
                  </a:cubicBezTo>
                  <a:cubicBezTo>
                    <a:pt x="10913" y="15187"/>
                    <a:pt x="1225" y="30536"/>
                    <a:pt x="258" y="47722"/>
                  </a:cubicBezTo>
                  <a:cubicBezTo>
                    <a:pt x="1" y="52294"/>
                    <a:pt x="389" y="56882"/>
                    <a:pt x="1412" y="61349"/>
                  </a:cubicBezTo>
                  <a:cubicBezTo>
                    <a:pt x="1539" y="61916"/>
                    <a:pt x="1687" y="62509"/>
                    <a:pt x="1883" y="63227"/>
                  </a:cubicBezTo>
                  <a:lnTo>
                    <a:pt x="2076" y="63921"/>
                  </a:lnTo>
                  <a:cubicBezTo>
                    <a:pt x="2128" y="64116"/>
                    <a:pt x="2180" y="64313"/>
                    <a:pt x="2241" y="64517"/>
                  </a:cubicBezTo>
                  <a:cubicBezTo>
                    <a:pt x="2275" y="64631"/>
                    <a:pt x="2311" y="64740"/>
                    <a:pt x="2345" y="64848"/>
                  </a:cubicBezTo>
                  <a:lnTo>
                    <a:pt x="2393" y="64987"/>
                  </a:lnTo>
                  <a:cubicBezTo>
                    <a:pt x="2502" y="65341"/>
                    <a:pt x="2615" y="65693"/>
                    <a:pt x="2733" y="66047"/>
                  </a:cubicBezTo>
                  <a:lnTo>
                    <a:pt x="2755" y="66103"/>
                  </a:lnTo>
                  <a:cubicBezTo>
                    <a:pt x="2860" y="66417"/>
                    <a:pt x="2964" y="66731"/>
                    <a:pt x="3073" y="67040"/>
                  </a:cubicBezTo>
                  <a:cubicBezTo>
                    <a:pt x="3212" y="67424"/>
                    <a:pt x="3357" y="67803"/>
                    <a:pt x="3500" y="68183"/>
                  </a:cubicBezTo>
                  <a:lnTo>
                    <a:pt x="3583" y="68400"/>
                  </a:lnTo>
                  <a:cubicBezTo>
                    <a:pt x="3670" y="68622"/>
                    <a:pt x="3753" y="68845"/>
                    <a:pt x="3840" y="69062"/>
                  </a:cubicBezTo>
                  <a:cubicBezTo>
                    <a:pt x="4019" y="69498"/>
                    <a:pt x="4206" y="69929"/>
                    <a:pt x="4393" y="70357"/>
                  </a:cubicBezTo>
                  <a:lnTo>
                    <a:pt x="4485" y="70570"/>
                  </a:lnTo>
                  <a:cubicBezTo>
                    <a:pt x="4554" y="70727"/>
                    <a:pt x="4620" y="70888"/>
                    <a:pt x="4694" y="71049"/>
                  </a:cubicBezTo>
                  <a:cubicBezTo>
                    <a:pt x="4920" y="71550"/>
                    <a:pt x="5182" y="72087"/>
                    <a:pt x="5487" y="72701"/>
                  </a:cubicBezTo>
                  <a:cubicBezTo>
                    <a:pt x="5487" y="72701"/>
                    <a:pt x="5636" y="73010"/>
                    <a:pt x="5644" y="73032"/>
                  </a:cubicBezTo>
                  <a:cubicBezTo>
                    <a:pt x="5710" y="73155"/>
                    <a:pt x="5775" y="73281"/>
                    <a:pt x="5845" y="73402"/>
                  </a:cubicBezTo>
                  <a:lnTo>
                    <a:pt x="5954" y="73607"/>
                  </a:lnTo>
                  <a:cubicBezTo>
                    <a:pt x="6141" y="73965"/>
                    <a:pt x="6328" y="74322"/>
                    <a:pt x="6520" y="74671"/>
                  </a:cubicBezTo>
                  <a:cubicBezTo>
                    <a:pt x="6724" y="75037"/>
                    <a:pt x="6934" y="75394"/>
                    <a:pt x="7165" y="75791"/>
                  </a:cubicBezTo>
                  <a:cubicBezTo>
                    <a:pt x="7165" y="75791"/>
                    <a:pt x="7283" y="75995"/>
                    <a:pt x="7309" y="76039"/>
                  </a:cubicBezTo>
                  <a:cubicBezTo>
                    <a:pt x="7335" y="76083"/>
                    <a:pt x="7361" y="76126"/>
                    <a:pt x="7383" y="76161"/>
                  </a:cubicBezTo>
                  <a:cubicBezTo>
                    <a:pt x="7609" y="76540"/>
                    <a:pt x="7844" y="76916"/>
                    <a:pt x="8080" y="77290"/>
                  </a:cubicBezTo>
                  <a:cubicBezTo>
                    <a:pt x="8228" y="77525"/>
                    <a:pt x="8377" y="77761"/>
                    <a:pt x="8528" y="77992"/>
                  </a:cubicBezTo>
                  <a:cubicBezTo>
                    <a:pt x="8729" y="78296"/>
                    <a:pt x="8934" y="78597"/>
                    <a:pt x="9143" y="78903"/>
                  </a:cubicBezTo>
                  <a:lnTo>
                    <a:pt x="9214" y="79007"/>
                  </a:lnTo>
                  <a:cubicBezTo>
                    <a:pt x="9261" y="79086"/>
                    <a:pt x="9313" y="79164"/>
                    <a:pt x="9391" y="79273"/>
                  </a:cubicBezTo>
                  <a:cubicBezTo>
                    <a:pt x="9479" y="79399"/>
                    <a:pt x="9566" y="79525"/>
                    <a:pt x="9644" y="79635"/>
                  </a:cubicBezTo>
                  <a:lnTo>
                    <a:pt x="9801" y="79848"/>
                  </a:lnTo>
                  <a:cubicBezTo>
                    <a:pt x="9958" y="80062"/>
                    <a:pt x="10111" y="80275"/>
                    <a:pt x="10268" y="80484"/>
                  </a:cubicBezTo>
                  <a:cubicBezTo>
                    <a:pt x="10485" y="80776"/>
                    <a:pt x="10708" y="81068"/>
                    <a:pt x="10934" y="81360"/>
                  </a:cubicBezTo>
                  <a:lnTo>
                    <a:pt x="11012" y="81460"/>
                  </a:lnTo>
                  <a:cubicBezTo>
                    <a:pt x="11153" y="81639"/>
                    <a:pt x="11287" y="81818"/>
                    <a:pt x="11436" y="82001"/>
                  </a:cubicBezTo>
                  <a:lnTo>
                    <a:pt x="11514" y="82101"/>
                  </a:lnTo>
                  <a:cubicBezTo>
                    <a:pt x="11636" y="82254"/>
                    <a:pt x="11762" y="82406"/>
                    <a:pt x="11889" y="82554"/>
                  </a:cubicBezTo>
                  <a:lnTo>
                    <a:pt x="12058" y="82755"/>
                  </a:lnTo>
                  <a:cubicBezTo>
                    <a:pt x="12333" y="83086"/>
                    <a:pt x="12617" y="83417"/>
                    <a:pt x="12900" y="83744"/>
                  </a:cubicBezTo>
                  <a:cubicBezTo>
                    <a:pt x="13188" y="84075"/>
                    <a:pt x="13480" y="84406"/>
                    <a:pt x="13780" y="84733"/>
                  </a:cubicBezTo>
                  <a:cubicBezTo>
                    <a:pt x="13898" y="84859"/>
                    <a:pt x="14015" y="84981"/>
                    <a:pt x="14133" y="85108"/>
                  </a:cubicBezTo>
                  <a:lnTo>
                    <a:pt x="14373" y="85361"/>
                  </a:lnTo>
                  <a:cubicBezTo>
                    <a:pt x="14482" y="85482"/>
                    <a:pt x="14594" y="85605"/>
                    <a:pt x="14708" y="85722"/>
                  </a:cubicBezTo>
                  <a:cubicBezTo>
                    <a:pt x="14783" y="85796"/>
                    <a:pt x="14856" y="85866"/>
                    <a:pt x="14930" y="85940"/>
                  </a:cubicBezTo>
                  <a:lnTo>
                    <a:pt x="15013" y="86023"/>
                  </a:lnTo>
                  <a:cubicBezTo>
                    <a:pt x="15318" y="86333"/>
                    <a:pt x="15628" y="86637"/>
                    <a:pt x="15937" y="86938"/>
                  </a:cubicBezTo>
                  <a:lnTo>
                    <a:pt x="16059" y="87055"/>
                  </a:lnTo>
                  <a:cubicBezTo>
                    <a:pt x="16142" y="87139"/>
                    <a:pt x="16225" y="87222"/>
                    <a:pt x="16312" y="87304"/>
                  </a:cubicBezTo>
                  <a:cubicBezTo>
                    <a:pt x="16382" y="87374"/>
                    <a:pt x="16626" y="87592"/>
                    <a:pt x="16626" y="87592"/>
                  </a:cubicBezTo>
                  <a:cubicBezTo>
                    <a:pt x="16778" y="87735"/>
                    <a:pt x="16931" y="87879"/>
                    <a:pt x="17084" y="88014"/>
                  </a:cubicBezTo>
                  <a:cubicBezTo>
                    <a:pt x="17466" y="88368"/>
                    <a:pt x="17859" y="88712"/>
                    <a:pt x="18247" y="89042"/>
                  </a:cubicBezTo>
                  <a:lnTo>
                    <a:pt x="18443" y="89217"/>
                  </a:lnTo>
                  <a:cubicBezTo>
                    <a:pt x="18904" y="89605"/>
                    <a:pt x="19379" y="89997"/>
                    <a:pt x="19902" y="90407"/>
                  </a:cubicBezTo>
                  <a:lnTo>
                    <a:pt x="20378" y="90777"/>
                  </a:lnTo>
                  <a:cubicBezTo>
                    <a:pt x="20535" y="90899"/>
                    <a:pt x="20687" y="91017"/>
                    <a:pt x="20839" y="91134"/>
                  </a:cubicBezTo>
                  <a:cubicBezTo>
                    <a:pt x="20940" y="91208"/>
                    <a:pt x="21040" y="91278"/>
                    <a:pt x="21141" y="91353"/>
                  </a:cubicBezTo>
                  <a:lnTo>
                    <a:pt x="21306" y="91470"/>
                  </a:lnTo>
                  <a:cubicBezTo>
                    <a:pt x="21529" y="91631"/>
                    <a:pt x="21750" y="91793"/>
                    <a:pt x="21977" y="91954"/>
                  </a:cubicBezTo>
                  <a:cubicBezTo>
                    <a:pt x="22291" y="92176"/>
                    <a:pt x="22605" y="92394"/>
                    <a:pt x="22923" y="92612"/>
                  </a:cubicBezTo>
                  <a:cubicBezTo>
                    <a:pt x="23158" y="92769"/>
                    <a:pt x="23389" y="92926"/>
                    <a:pt x="23624" y="93078"/>
                  </a:cubicBezTo>
                  <a:cubicBezTo>
                    <a:pt x="23951" y="93292"/>
                    <a:pt x="24278" y="93497"/>
                    <a:pt x="24609" y="93702"/>
                  </a:cubicBezTo>
                  <a:lnTo>
                    <a:pt x="24771" y="93801"/>
                  </a:lnTo>
                  <a:cubicBezTo>
                    <a:pt x="24944" y="93915"/>
                    <a:pt x="25123" y="94024"/>
                    <a:pt x="25306" y="94133"/>
                  </a:cubicBezTo>
                  <a:cubicBezTo>
                    <a:pt x="25664" y="94346"/>
                    <a:pt x="26026" y="94555"/>
                    <a:pt x="26387" y="94760"/>
                  </a:cubicBezTo>
                  <a:lnTo>
                    <a:pt x="26575" y="94865"/>
                  </a:lnTo>
                  <a:cubicBezTo>
                    <a:pt x="26727" y="94952"/>
                    <a:pt x="26875" y="95039"/>
                    <a:pt x="27024" y="95118"/>
                  </a:cubicBezTo>
                  <a:cubicBezTo>
                    <a:pt x="27498" y="95379"/>
                    <a:pt x="27977" y="95627"/>
                    <a:pt x="28466" y="95876"/>
                  </a:cubicBezTo>
                  <a:cubicBezTo>
                    <a:pt x="28466" y="95876"/>
                    <a:pt x="28701" y="95997"/>
                    <a:pt x="28775" y="96037"/>
                  </a:cubicBezTo>
                  <a:cubicBezTo>
                    <a:pt x="29367" y="96333"/>
                    <a:pt x="29982" y="96621"/>
                    <a:pt x="30601" y="96900"/>
                  </a:cubicBezTo>
                  <a:cubicBezTo>
                    <a:pt x="30675" y="96930"/>
                    <a:pt x="30906" y="97031"/>
                    <a:pt x="30906" y="97031"/>
                  </a:cubicBezTo>
                  <a:cubicBezTo>
                    <a:pt x="31416" y="97258"/>
                    <a:pt x="31935" y="97475"/>
                    <a:pt x="32448" y="97680"/>
                  </a:cubicBezTo>
                  <a:cubicBezTo>
                    <a:pt x="32571" y="97732"/>
                    <a:pt x="32697" y="97781"/>
                    <a:pt x="32819" y="97823"/>
                  </a:cubicBezTo>
                  <a:lnTo>
                    <a:pt x="32985" y="97889"/>
                  </a:lnTo>
                  <a:cubicBezTo>
                    <a:pt x="33438" y="98063"/>
                    <a:pt x="33886" y="98233"/>
                    <a:pt x="34340" y="98395"/>
                  </a:cubicBezTo>
                  <a:cubicBezTo>
                    <a:pt x="34484" y="98447"/>
                    <a:pt x="34958" y="98604"/>
                    <a:pt x="34958" y="98604"/>
                  </a:cubicBezTo>
                  <a:cubicBezTo>
                    <a:pt x="35395" y="98752"/>
                    <a:pt x="35831" y="98900"/>
                    <a:pt x="36270" y="99036"/>
                  </a:cubicBezTo>
                  <a:cubicBezTo>
                    <a:pt x="36449" y="99088"/>
                    <a:pt x="36624" y="99140"/>
                    <a:pt x="36807" y="99193"/>
                  </a:cubicBezTo>
                  <a:lnTo>
                    <a:pt x="36919" y="99227"/>
                  </a:lnTo>
                  <a:cubicBezTo>
                    <a:pt x="37356" y="99358"/>
                    <a:pt x="37796" y="99480"/>
                    <a:pt x="38240" y="99597"/>
                  </a:cubicBezTo>
                  <a:cubicBezTo>
                    <a:pt x="38462" y="99654"/>
                    <a:pt x="38685" y="99710"/>
                    <a:pt x="38898" y="99763"/>
                  </a:cubicBezTo>
                  <a:cubicBezTo>
                    <a:pt x="39347" y="99877"/>
                    <a:pt x="39791" y="99981"/>
                    <a:pt x="40240" y="100076"/>
                  </a:cubicBezTo>
                  <a:cubicBezTo>
                    <a:pt x="40463" y="100124"/>
                    <a:pt x="40685" y="100173"/>
                    <a:pt x="40912" y="100221"/>
                  </a:cubicBezTo>
                  <a:cubicBezTo>
                    <a:pt x="41369" y="100312"/>
                    <a:pt x="41827" y="100399"/>
                    <a:pt x="42289" y="100478"/>
                  </a:cubicBezTo>
                  <a:lnTo>
                    <a:pt x="42458" y="100508"/>
                  </a:lnTo>
                  <a:cubicBezTo>
                    <a:pt x="42619" y="100539"/>
                    <a:pt x="42781" y="100565"/>
                    <a:pt x="42943" y="100591"/>
                  </a:cubicBezTo>
                  <a:cubicBezTo>
                    <a:pt x="43422" y="100669"/>
                    <a:pt x="43901" y="100735"/>
                    <a:pt x="44385" y="100796"/>
                  </a:cubicBezTo>
                  <a:lnTo>
                    <a:pt x="44580" y="100822"/>
                  </a:lnTo>
                  <a:cubicBezTo>
                    <a:pt x="44715" y="100844"/>
                    <a:pt x="44855" y="100861"/>
                    <a:pt x="44999" y="100878"/>
                  </a:cubicBezTo>
                  <a:cubicBezTo>
                    <a:pt x="45522" y="100939"/>
                    <a:pt x="46049" y="100987"/>
                    <a:pt x="46581" y="101031"/>
                  </a:cubicBezTo>
                  <a:cubicBezTo>
                    <a:pt x="46581" y="101031"/>
                    <a:pt x="46964" y="101070"/>
                    <a:pt x="47078" y="101075"/>
                  </a:cubicBezTo>
                  <a:cubicBezTo>
                    <a:pt x="47818" y="101132"/>
                    <a:pt x="48507" y="101166"/>
                    <a:pt x="49178" y="101188"/>
                  </a:cubicBezTo>
                  <a:cubicBezTo>
                    <a:pt x="49636" y="101201"/>
                    <a:pt x="50093" y="101206"/>
                    <a:pt x="50551" y="101206"/>
                  </a:cubicBezTo>
                  <a:cubicBezTo>
                    <a:pt x="52547" y="101206"/>
                    <a:pt x="54582" y="101075"/>
                    <a:pt x="56599" y="100818"/>
                  </a:cubicBezTo>
                  <a:lnTo>
                    <a:pt x="56853" y="100787"/>
                  </a:lnTo>
                  <a:lnTo>
                    <a:pt x="57118" y="100748"/>
                  </a:lnTo>
                  <a:cubicBezTo>
                    <a:pt x="57672" y="100678"/>
                    <a:pt x="58181" y="100609"/>
                    <a:pt x="58678" y="100526"/>
                  </a:cubicBezTo>
                  <a:cubicBezTo>
                    <a:pt x="58765" y="100517"/>
                    <a:pt x="58852" y="100504"/>
                    <a:pt x="58944" y="100486"/>
                  </a:cubicBezTo>
                  <a:cubicBezTo>
                    <a:pt x="59258" y="100434"/>
                    <a:pt x="59580" y="100377"/>
                    <a:pt x="59894" y="100317"/>
                  </a:cubicBezTo>
                  <a:cubicBezTo>
                    <a:pt x="59981" y="100303"/>
                    <a:pt x="60063" y="100285"/>
                    <a:pt x="60147" y="100269"/>
                  </a:cubicBezTo>
                  <a:cubicBezTo>
                    <a:pt x="60286" y="100243"/>
                    <a:pt x="60429" y="100216"/>
                    <a:pt x="60586" y="100186"/>
                  </a:cubicBezTo>
                  <a:cubicBezTo>
                    <a:pt x="60665" y="100173"/>
                    <a:pt x="60748" y="100155"/>
                    <a:pt x="60835" y="100134"/>
                  </a:cubicBezTo>
                  <a:cubicBezTo>
                    <a:pt x="60857" y="100129"/>
                    <a:pt x="60879" y="100124"/>
                    <a:pt x="60905" y="100116"/>
                  </a:cubicBezTo>
                  <a:cubicBezTo>
                    <a:pt x="61328" y="100033"/>
                    <a:pt x="61768" y="99937"/>
                    <a:pt x="62217" y="99824"/>
                  </a:cubicBezTo>
                  <a:cubicBezTo>
                    <a:pt x="62326" y="99806"/>
                    <a:pt x="62426" y="99780"/>
                    <a:pt x="62513" y="99758"/>
                  </a:cubicBezTo>
                  <a:cubicBezTo>
                    <a:pt x="62756" y="99702"/>
                    <a:pt x="63005" y="99637"/>
                    <a:pt x="63259" y="99571"/>
                  </a:cubicBezTo>
                  <a:cubicBezTo>
                    <a:pt x="63341" y="99549"/>
                    <a:pt x="63424" y="99527"/>
                    <a:pt x="63506" y="99506"/>
                  </a:cubicBezTo>
                  <a:cubicBezTo>
                    <a:pt x="64221" y="99314"/>
                    <a:pt x="64918" y="99114"/>
                    <a:pt x="65590" y="98905"/>
                  </a:cubicBezTo>
                  <a:cubicBezTo>
                    <a:pt x="66370" y="98664"/>
                    <a:pt x="67149" y="98399"/>
                    <a:pt x="67913" y="98115"/>
                  </a:cubicBezTo>
                  <a:cubicBezTo>
                    <a:pt x="68069" y="98059"/>
                    <a:pt x="68221" y="98007"/>
                    <a:pt x="68370" y="97942"/>
                  </a:cubicBezTo>
                  <a:cubicBezTo>
                    <a:pt x="68492" y="97898"/>
                    <a:pt x="68613" y="97850"/>
                    <a:pt x="68740" y="97802"/>
                  </a:cubicBezTo>
                  <a:cubicBezTo>
                    <a:pt x="68932" y="97732"/>
                    <a:pt x="69120" y="97654"/>
                    <a:pt x="69307" y="97576"/>
                  </a:cubicBezTo>
                  <a:cubicBezTo>
                    <a:pt x="69874" y="97349"/>
                    <a:pt x="70397" y="97127"/>
                    <a:pt x="70880" y="96908"/>
                  </a:cubicBezTo>
                  <a:cubicBezTo>
                    <a:pt x="71437" y="96665"/>
                    <a:pt x="72000" y="96403"/>
                    <a:pt x="72527" y="96142"/>
                  </a:cubicBezTo>
                  <a:cubicBezTo>
                    <a:pt x="73303" y="95767"/>
                    <a:pt x="74083" y="95357"/>
                    <a:pt x="74850" y="94931"/>
                  </a:cubicBezTo>
                  <a:cubicBezTo>
                    <a:pt x="74910" y="94899"/>
                    <a:pt x="74972" y="94865"/>
                    <a:pt x="75029" y="94830"/>
                  </a:cubicBezTo>
                  <a:cubicBezTo>
                    <a:pt x="75133" y="94774"/>
                    <a:pt x="75238" y="94716"/>
                    <a:pt x="75338" y="94656"/>
                  </a:cubicBezTo>
                  <a:cubicBezTo>
                    <a:pt x="77352" y="93505"/>
                    <a:pt x="79313" y="92189"/>
                    <a:pt x="81169" y="90734"/>
                  </a:cubicBezTo>
                  <a:cubicBezTo>
                    <a:pt x="84267" y="88411"/>
                    <a:pt x="87091" y="85766"/>
                    <a:pt x="89566" y="82859"/>
                  </a:cubicBezTo>
                  <a:cubicBezTo>
                    <a:pt x="90063" y="82610"/>
                    <a:pt x="90512" y="82354"/>
                    <a:pt x="90938" y="82079"/>
                  </a:cubicBezTo>
                  <a:cubicBezTo>
                    <a:pt x="94194" y="79957"/>
                    <a:pt x="96276" y="76257"/>
                    <a:pt x="96421" y="72344"/>
                  </a:cubicBezTo>
                  <a:cubicBezTo>
                    <a:pt x="96564" y="72039"/>
                    <a:pt x="96708" y="71733"/>
                    <a:pt x="96847" y="71429"/>
                  </a:cubicBezTo>
                  <a:cubicBezTo>
                    <a:pt x="99724" y="65071"/>
                    <a:pt x="101214" y="57859"/>
                    <a:pt x="101157" y="50564"/>
                  </a:cubicBezTo>
                  <a:cubicBezTo>
                    <a:pt x="101087" y="42541"/>
                    <a:pt x="99196" y="34597"/>
                    <a:pt x="95680" y="27519"/>
                  </a:cubicBezTo>
                  <a:cubicBezTo>
                    <a:pt x="96242" y="23876"/>
                    <a:pt x="95296" y="20451"/>
                    <a:pt x="93070" y="18198"/>
                  </a:cubicBezTo>
                  <a:cubicBezTo>
                    <a:pt x="91570" y="16686"/>
                    <a:pt x="89562" y="15688"/>
                    <a:pt x="86942" y="15170"/>
                  </a:cubicBezTo>
                  <a:cubicBezTo>
                    <a:pt x="82044" y="10171"/>
                    <a:pt x="75870" y="6167"/>
                    <a:pt x="69019" y="3556"/>
                  </a:cubicBezTo>
                  <a:cubicBezTo>
                    <a:pt x="68631" y="3399"/>
                    <a:pt x="68243" y="3247"/>
                    <a:pt x="67843" y="3098"/>
                  </a:cubicBezTo>
                  <a:cubicBezTo>
                    <a:pt x="67698" y="3042"/>
                    <a:pt x="67559" y="2989"/>
                    <a:pt x="67411" y="2941"/>
                  </a:cubicBezTo>
                  <a:cubicBezTo>
                    <a:pt x="67285" y="2894"/>
                    <a:pt x="67163" y="2850"/>
                    <a:pt x="67036" y="2811"/>
                  </a:cubicBezTo>
                  <a:cubicBezTo>
                    <a:pt x="66845" y="2737"/>
                    <a:pt x="66652" y="2672"/>
                    <a:pt x="66461" y="2611"/>
                  </a:cubicBezTo>
                  <a:cubicBezTo>
                    <a:pt x="65920" y="2424"/>
                    <a:pt x="65376" y="2249"/>
                    <a:pt x="64831" y="2084"/>
                  </a:cubicBezTo>
                  <a:cubicBezTo>
                    <a:pt x="64217" y="1895"/>
                    <a:pt x="63641" y="1734"/>
                    <a:pt x="63066" y="1591"/>
                  </a:cubicBezTo>
                  <a:cubicBezTo>
                    <a:pt x="62291" y="1386"/>
                    <a:pt x="61445" y="1185"/>
                    <a:pt x="60473" y="986"/>
                  </a:cubicBezTo>
                  <a:cubicBezTo>
                    <a:pt x="60439" y="980"/>
                    <a:pt x="60347" y="964"/>
                    <a:pt x="60347" y="964"/>
                  </a:cubicBezTo>
                  <a:cubicBezTo>
                    <a:pt x="60226" y="937"/>
                    <a:pt x="60107" y="916"/>
                    <a:pt x="59985" y="894"/>
                  </a:cubicBezTo>
                  <a:cubicBezTo>
                    <a:pt x="56966" y="301"/>
                    <a:pt x="53872" y="0"/>
                    <a:pt x="50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7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2270231" y="2498702"/>
              <a:ext cx="1663294" cy="1660456"/>
            </a:xfrm>
            <a:custGeom>
              <a:avLst/>
              <a:gdLst/>
              <a:ahLst/>
              <a:cxnLst/>
              <a:rect l="l" t="t" r="r" b="b"/>
              <a:pathLst>
                <a:path w="95523" h="95360" extrusionOk="0">
                  <a:moveTo>
                    <a:pt x="48053" y="0"/>
                  </a:moveTo>
                  <a:cubicBezTo>
                    <a:pt x="23631" y="0"/>
                    <a:pt x="1697" y="19063"/>
                    <a:pt x="249" y="44872"/>
                  </a:cubicBezTo>
                  <a:cubicBezTo>
                    <a:pt x="0" y="49265"/>
                    <a:pt x="388" y="53575"/>
                    <a:pt x="1334" y="57719"/>
                  </a:cubicBezTo>
                  <a:cubicBezTo>
                    <a:pt x="1561" y="58722"/>
                    <a:pt x="1826" y="59719"/>
                    <a:pt x="2118" y="60699"/>
                  </a:cubicBezTo>
                  <a:cubicBezTo>
                    <a:pt x="2942" y="63462"/>
                    <a:pt x="4014" y="66138"/>
                    <a:pt x="5308" y="68688"/>
                  </a:cubicBezTo>
                  <a:cubicBezTo>
                    <a:pt x="5809" y="69677"/>
                    <a:pt x="6336" y="70644"/>
                    <a:pt x="6911" y="71594"/>
                  </a:cubicBezTo>
                  <a:cubicBezTo>
                    <a:pt x="7518" y="72618"/>
                    <a:pt x="8162" y="73629"/>
                    <a:pt x="8851" y="74609"/>
                  </a:cubicBezTo>
                  <a:cubicBezTo>
                    <a:pt x="8934" y="74732"/>
                    <a:pt x="9021" y="74854"/>
                    <a:pt x="9113" y="74975"/>
                  </a:cubicBezTo>
                  <a:cubicBezTo>
                    <a:pt x="9679" y="75778"/>
                    <a:pt x="10272" y="76558"/>
                    <a:pt x="10886" y="77320"/>
                  </a:cubicBezTo>
                  <a:cubicBezTo>
                    <a:pt x="11213" y="77726"/>
                    <a:pt x="11545" y="78131"/>
                    <a:pt x="11889" y="78527"/>
                  </a:cubicBezTo>
                  <a:cubicBezTo>
                    <a:pt x="12538" y="79285"/>
                    <a:pt x="13209" y="80022"/>
                    <a:pt x="13906" y="80741"/>
                  </a:cubicBezTo>
                  <a:cubicBezTo>
                    <a:pt x="14399" y="81246"/>
                    <a:pt x="14904" y="81747"/>
                    <a:pt x="15418" y="82236"/>
                  </a:cubicBezTo>
                  <a:cubicBezTo>
                    <a:pt x="16778" y="83525"/>
                    <a:pt x="18207" y="84737"/>
                    <a:pt x="19702" y="85858"/>
                  </a:cubicBezTo>
                  <a:cubicBezTo>
                    <a:pt x="27249" y="91526"/>
                    <a:pt x="36466" y="95048"/>
                    <a:pt x="46419" y="95339"/>
                  </a:cubicBezTo>
                  <a:cubicBezTo>
                    <a:pt x="46858" y="95353"/>
                    <a:pt x="47297" y="95359"/>
                    <a:pt x="47736" y="95359"/>
                  </a:cubicBezTo>
                  <a:cubicBezTo>
                    <a:pt x="51230" y="95359"/>
                    <a:pt x="54711" y="94943"/>
                    <a:pt x="58102" y="94146"/>
                  </a:cubicBezTo>
                  <a:cubicBezTo>
                    <a:pt x="58756" y="93993"/>
                    <a:pt x="59405" y="93827"/>
                    <a:pt x="60051" y="93649"/>
                  </a:cubicBezTo>
                  <a:cubicBezTo>
                    <a:pt x="63018" y="92825"/>
                    <a:pt x="65912" y="91709"/>
                    <a:pt x="68679" y="90345"/>
                  </a:cubicBezTo>
                  <a:cubicBezTo>
                    <a:pt x="68731" y="90319"/>
                    <a:pt x="68779" y="90293"/>
                    <a:pt x="68832" y="90263"/>
                  </a:cubicBezTo>
                  <a:cubicBezTo>
                    <a:pt x="71028" y="89173"/>
                    <a:pt x="73136" y="87923"/>
                    <a:pt x="75150" y="86520"/>
                  </a:cubicBezTo>
                  <a:cubicBezTo>
                    <a:pt x="78802" y="83983"/>
                    <a:pt x="82109" y="80963"/>
                    <a:pt x="84946" y="77551"/>
                  </a:cubicBezTo>
                  <a:cubicBezTo>
                    <a:pt x="87203" y="74832"/>
                    <a:pt x="89156" y="71860"/>
                    <a:pt x="90733" y="68683"/>
                  </a:cubicBezTo>
                  <a:cubicBezTo>
                    <a:pt x="90968" y="68209"/>
                    <a:pt x="91195" y="67733"/>
                    <a:pt x="91413" y="67250"/>
                  </a:cubicBezTo>
                  <a:cubicBezTo>
                    <a:pt x="94202" y="61087"/>
                    <a:pt x="95522" y="54333"/>
                    <a:pt x="95470" y="47579"/>
                  </a:cubicBezTo>
                  <a:cubicBezTo>
                    <a:pt x="95405" y="39735"/>
                    <a:pt x="93488" y="31877"/>
                    <a:pt x="89862" y="24936"/>
                  </a:cubicBezTo>
                  <a:cubicBezTo>
                    <a:pt x="87971" y="21301"/>
                    <a:pt x="85608" y="17915"/>
                    <a:pt x="82802" y="14912"/>
                  </a:cubicBezTo>
                  <a:cubicBezTo>
                    <a:pt x="82768" y="14874"/>
                    <a:pt x="82728" y="14843"/>
                    <a:pt x="82698" y="14803"/>
                  </a:cubicBezTo>
                  <a:cubicBezTo>
                    <a:pt x="76754" y="8476"/>
                    <a:pt x="68971" y="4018"/>
                    <a:pt x="60630" y="1712"/>
                  </a:cubicBezTo>
                  <a:cubicBezTo>
                    <a:pt x="56425" y="551"/>
                    <a:pt x="52203" y="0"/>
                    <a:pt x="48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2835301" y="2571852"/>
              <a:ext cx="1020285" cy="1557531"/>
            </a:xfrm>
            <a:custGeom>
              <a:avLst/>
              <a:gdLst/>
              <a:ahLst/>
              <a:cxnLst/>
              <a:rect l="l" t="t" r="r" b="b"/>
              <a:pathLst>
                <a:path w="58595" h="89449" extrusionOk="0">
                  <a:moveTo>
                    <a:pt x="21037" y="0"/>
                  </a:moveTo>
                  <a:cubicBezTo>
                    <a:pt x="18878" y="0"/>
                    <a:pt x="16696" y="989"/>
                    <a:pt x="15541" y="2833"/>
                  </a:cubicBezTo>
                  <a:cubicBezTo>
                    <a:pt x="15153" y="3452"/>
                    <a:pt x="14830" y="4175"/>
                    <a:pt x="14185" y="4519"/>
                  </a:cubicBezTo>
                  <a:cubicBezTo>
                    <a:pt x="13887" y="4678"/>
                    <a:pt x="13569" y="4731"/>
                    <a:pt x="13240" y="4731"/>
                  </a:cubicBezTo>
                  <a:cubicBezTo>
                    <a:pt x="12892" y="4731"/>
                    <a:pt x="12531" y="4671"/>
                    <a:pt x="12168" y="4611"/>
                  </a:cubicBezTo>
                  <a:cubicBezTo>
                    <a:pt x="11801" y="4549"/>
                    <a:pt x="11435" y="4489"/>
                    <a:pt x="11074" y="4489"/>
                  </a:cubicBezTo>
                  <a:cubicBezTo>
                    <a:pt x="11023" y="4489"/>
                    <a:pt x="10972" y="4490"/>
                    <a:pt x="10921" y="4492"/>
                  </a:cubicBezTo>
                  <a:cubicBezTo>
                    <a:pt x="9453" y="4563"/>
                    <a:pt x="8302" y="5800"/>
                    <a:pt x="7557" y="7077"/>
                  </a:cubicBezTo>
                  <a:cubicBezTo>
                    <a:pt x="6812" y="8350"/>
                    <a:pt x="6263" y="9784"/>
                    <a:pt x="5173" y="10781"/>
                  </a:cubicBezTo>
                  <a:cubicBezTo>
                    <a:pt x="4307" y="11576"/>
                    <a:pt x="3130" y="11997"/>
                    <a:pt x="1958" y="11997"/>
                  </a:cubicBezTo>
                  <a:cubicBezTo>
                    <a:pt x="1284" y="11997"/>
                    <a:pt x="611" y="11858"/>
                    <a:pt x="0" y="11570"/>
                  </a:cubicBezTo>
                  <a:lnTo>
                    <a:pt x="0" y="11570"/>
                  </a:lnTo>
                  <a:cubicBezTo>
                    <a:pt x="2798" y="15244"/>
                    <a:pt x="8054" y="16908"/>
                    <a:pt x="11335" y="20154"/>
                  </a:cubicBezTo>
                  <a:cubicBezTo>
                    <a:pt x="13214" y="22020"/>
                    <a:pt x="14212" y="24583"/>
                    <a:pt x="15096" y="27079"/>
                  </a:cubicBezTo>
                  <a:cubicBezTo>
                    <a:pt x="20831" y="43225"/>
                    <a:pt x="24248" y="60190"/>
                    <a:pt x="25210" y="77294"/>
                  </a:cubicBezTo>
                  <a:cubicBezTo>
                    <a:pt x="25441" y="81452"/>
                    <a:pt x="25602" y="85835"/>
                    <a:pt x="27599" y="89448"/>
                  </a:cubicBezTo>
                  <a:cubicBezTo>
                    <a:pt x="30566" y="88624"/>
                    <a:pt x="33460" y="87508"/>
                    <a:pt x="36227" y="86144"/>
                  </a:cubicBezTo>
                  <a:cubicBezTo>
                    <a:pt x="38476" y="85030"/>
                    <a:pt x="40636" y="83753"/>
                    <a:pt x="42698" y="82319"/>
                  </a:cubicBezTo>
                  <a:cubicBezTo>
                    <a:pt x="42786" y="81150"/>
                    <a:pt x="42872" y="79970"/>
                    <a:pt x="43335" y="78915"/>
                  </a:cubicBezTo>
                  <a:cubicBezTo>
                    <a:pt x="44192" y="76959"/>
                    <a:pt x="46189" y="75752"/>
                    <a:pt x="48176" y="74958"/>
                  </a:cubicBezTo>
                  <a:cubicBezTo>
                    <a:pt x="49605" y="74396"/>
                    <a:pt x="51100" y="73974"/>
                    <a:pt x="52494" y="73350"/>
                  </a:cubicBezTo>
                  <a:cubicBezTo>
                    <a:pt x="53048" y="73101"/>
                    <a:pt x="53575" y="72827"/>
                    <a:pt x="54089" y="72496"/>
                  </a:cubicBezTo>
                  <a:cubicBezTo>
                    <a:pt x="56621" y="70840"/>
                    <a:pt x="58247" y="67890"/>
                    <a:pt x="58291" y="64865"/>
                  </a:cubicBezTo>
                  <a:cubicBezTo>
                    <a:pt x="58291" y="64740"/>
                    <a:pt x="58291" y="64609"/>
                    <a:pt x="58281" y="64482"/>
                  </a:cubicBezTo>
                  <a:cubicBezTo>
                    <a:pt x="58203" y="61593"/>
                    <a:pt x="56696" y="58769"/>
                    <a:pt x="54320" y="57117"/>
                  </a:cubicBezTo>
                  <a:cubicBezTo>
                    <a:pt x="53601" y="56616"/>
                    <a:pt x="52716" y="56072"/>
                    <a:pt x="52677" y="55196"/>
                  </a:cubicBezTo>
                  <a:cubicBezTo>
                    <a:pt x="52629" y="54215"/>
                    <a:pt x="53663" y="53588"/>
                    <a:pt x="54508" y="53095"/>
                  </a:cubicBezTo>
                  <a:cubicBezTo>
                    <a:pt x="55697" y="52403"/>
                    <a:pt x="56813" y="51518"/>
                    <a:pt x="57466" y="50311"/>
                  </a:cubicBezTo>
                  <a:cubicBezTo>
                    <a:pt x="58120" y="49108"/>
                    <a:pt x="58220" y="47530"/>
                    <a:pt x="57440" y="46397"/>
                  </a:cubicBezTo>
                  <a:cubicBezTo>
                    <a:pt x="57044" y="45836"/>
                    <a:pt x="56469" y="45421"/>
                    <a:pt x="56085" y="44846"/>
                  </a:cubicBezTo>
                  <a:cubicBezTo>
                    <a:pt x="55022" y="43268"/>
                    <a:pt x="55737" y="41133"/>
                    <a:pt x="56626" y="39446"/>
                  </a:cubicBezTo>
                  <a:cubicBezTo>
                    <a:pt x="57515" y="37760"/>
                    <a:pt x="58595" y="35930"/>
                    <a:pt x="58155" y="34078"/>
                  </a:cubicBezTo>
                  <a:cubicBezTo>
                    <a:pt x="57680" y="32091"/>
                    <a:pt x="55592" y="30810"/>
                    <a:pt x="55083" y="28831"/>
                  </a:cubicBezTo>
                  <a:cubicBezTo>
                    <a:pt x="54552" y="26779"/>
                    <a:pt x="55859" y="24766"/>
                    <a:pt x="56712" y="22827"/>
                  </a:cubicBezTo>
                  <a:cubicBezTo>
                    <a:pt x="57009" y="22163"/>
                    <a:pt x="57245" y="21458"/>
                    <a:pt x="57410" y="20735"/>
                  </a:cubicBezTo>
                  <a:cubicBezTo>
                    <a:pt x="58055" y="17976"/>
                    <a:pt x="57702" y="14961"/>
                    <a:pt x="55749" y="12986"/>
                  </a:cubicBezTo>
                  <a:cubicBezTo>
                    <a:pt x="54311" y="11531"/>
                    <a:pt x="52298" y="10898"/>
                    <a:pt x="50246" y="10602"/>
                  </a:cubicBezTo>
                  <a:cubicBezTo>
                    <a:pt x="49657" y="10516"/>
                    <a:pt x="49073" y="10459"/>
                    <a:pt x="48490" y="10415"/>
                  </a:cubicBezTo>
                  <a:cubicBezTo>
                    <a:pt x="47649" y="10355"/>
                    <a:pt x="46768" y="10302"/>
                    <a:pt x="46054" y="9853"/>
                  </a:cubicBezTo>
                  <a:cubicBezTo>
                    <a:pt x="44546" y="8899"/>
                    <a:pt x="44515" y="6702"/>
                    <a:pt x="43478" y="5251"/>
                  </a:cubicBezTo>
                  <a:cubicBezTo>
                    <a:pt x="42558" y="3957"/>
                    <a:pt x="40916" y="3405"/>
                    <a:pt x="39298" y="3405"/>
                  </a:cubicBezTo>
                  <a:cubicBezTo>
                    <a:pt x="38953" y="3405"/>
                    <a:pt x="38610" y="3430"/>
                    <a:pt x="38275" y="3478"/>
                  </a:cubicBezTo>
                  <a:cubicBezTo>
                    <a:pt x="36366" y="3752"/>
                    <a:pt x="34606" y="4628"/>
                    <a:pt x="32792" y="5282"/>
                  </a:cubicBezTo>
                  <a:cubicBezTo>
                    <a:pt x="32052" y="5547"/>
                    <a:pt x="31271" y="5774"/>
                    <a:pt x="30501" y="5774"/>
                  </a:cubicBezTo>
                  <a:cubicBezTo>
                    <a:pt x="30220" y="5774"/>
                    <a:pt x="29940" y="5744"/>
                    <a:pt x="29664" y="5674"/>
                  </a:cubicBezTo>
                  <a:cubicBezTo>
                    <a:pt x="27690" y="5178"/>
                    <a:pt x="26748" y="2994"/>
                    <a:pt x="25272" y="1590"/>
                  </a:cubicBezTo>
                  <a:cubicBezTo>
                    <a:pt x="24135" y="514"/>
                    <a:pt x="22592" y="0"/>
                    <a:pt x="210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2293442" y="3008976"/>
              <a:ext cx="1200139" cy="1150165"/>
            </a:xfrm>
            <a:custGeom>
              <a:avLst/>
              <a:gdLst/>
              <a:ahLst/>
              <a:cxnLst/>
              <a:rect l="l" t="t" r="r" b="b"/>
              <a:pathLst>
                <a:path w="68924" h="66054" extrusionOk="0">
                  <a:moveTo>
                    <a:pt x="45927" y="1"/>
                  </a:moveTo>
                  <a:cubicBezTo>
                    <a:pt x="45690" y="1"/>
                    <a:pt x="45452" y="24"/>
                    <a:pt x="45212" y="76"/>
                  </a:cubicBezTo>
                  <a:lnTo>
                    <a:pt x="44301" y="1731"/>
                  </a:lnTo>
                  <a:cubicBezTo>
                    <a:pt x="42467" y="3087"/>
                    <a:pt x="40628" y="4451"/>
                    <a:pt x="38768" y="5788"/>
                  </a:cubicBezTo>
                  <a:cubicBezTo>
                    <a:pt x="26588" y="14521"/>
                    <a:pt x="13593" y="22108"/>
                    <a:pt x="1" y="28414"/>
                  </a:cubicBezTo>
                  <a:cubicBezTo>
                    <a:pt x="4699" y="49027"/>
                    <a:pt x="23110" y="65377"/>
                    <a:pt x="45086" y="66034"/>
                  </a:cubicBezTo>
                  <a:cubicBezTo>
                    <a:pt x="45516" y="66047"/>
                    <a:pt x="45945" y="66053"/>
                    <a:pt x="46375" y="66053"/>
                  </a:cubicBezTo>
                  <a:cubicBezTo>
                    <a:pt x="53637" y="66053"/>
                    <a:pt x="60837" y="64254"/>
                    <a:pt x="67346" y="61040"/>
                  </a:cubicBezTo>
                  <a:cubicBezTo>
                    <a:pt x="67145" y="52647"/>
                    <a:pt x="67489" y="44224"/>
                    <a:pt x="68143" y="35865"/>
                  </a:cubicBezTo>
                  <a:cubicBezTo>
                    <a:pt x="68479" y="31577"/>
                    <a:pt x="68923" y="27216"/>
                    <a:pt x="67982" y="23023"/>
                  </a:cubicBezTo>
                  <a:cubicBezTo>
                    <a:pt x="66944" y="18421"/>
                    <a:pt x="64273" y="14320"/>
                    <a:pt x="61027" y="10900"/>
                  </a:cubicBezTo>
                  <a:cubicBezTo>
                    <a:pt x="57781" y="7479"/>
                    <a:pt x="53955" y="4678"/>
                    <a:pt x="50150" y="1892"/>
                  </a:cubicBezTo>
                  <a:cubicBezTo>
                    <a:pt x="48884" y="969"/>
                    <a:pt x="47439" y="1"/>
                    <a:pt x="45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3026682" y="2874917"/>
              <a:ext cx="657583" cy="788995"/>
            </a:xfrm>
            <a:custGeom>
              <a:avLst/>
              <a:gdLst/>
              <a:ahLst/>
              <a:cxnLst/>
              <a:rect l="l" t="t" r="r" b="b"/>
              <a:pathLst>
                <a:path w="37765" h="45312" extrusionOk="0">
                  <a:moveTo>
                    <a:pt x="19647" y="1"/>
                  </a:moveTo>
                  <a:cubicBezTo>
                    <a:pt x="17135" y="1"/>
                    <a:pt x="14607" y="335"/>
                    <a:pt x="12115" y="697"/>
                  </a:cubicBezTo>
                  <a:cubicBezTo>
                    <a:pt x="5940" y="1595"/>
                    <a:pt x="1752" y="8350"/>
                    <a:pt x="876" y="14525"/>
                  </a:cubicBezTo>
                  <a:cubicBezTo>
                    <a:pt x="0" y="20700"/>
                    <a:pt x="1578" y="28081"/>
                    <a:pt x="6672" y="31677"/>
                  </a:cubicBezTo>
                  <a:cubicBezTo>
                    <a:pt x="8210" y="32762"/>
                    <a:pt x="9748" y="33847"/>
                    <a:pt x="11286" y="34932"/>
                  </a:cubicBezTo>
                  <a:cubicBezTo>
                    <a:pt x="11797" y="35294"/>
                    <a:pt x="12324" y="35629"/>
                    <a:pt x="12829" y="35995"/>
                  </a:cubicBezTo>
                  <a:cubicBezTo>
                    <a:pt x="12734" y="38863"/>
                    <a:pt x="13352" y="42092"/>
                    <a:pt x="15714" y="43713"/>
                  </a:cubicBezTo>
                  <a:cubicBezTo>
                    <a:pt x="16974" y="44580"/>
                    <a:pt x="18538" y="44846"/>
                    <a:pt x="20059" y="45020"/>
                  </a:cubicBezTo>
                  <a:cubicBezTo>
                    <a:pt x="21774" y="45215"/>
                    <a:pt x="23500" y="45311"/>
                    <a:pt x="25226" y="45311"/>
                  </a:cubicBezTo>
                  <a:cubicBezTo>
                    <a:pt x="25740" y="45311"/>
                    <a:pt x="26255" y="45303"/>
                    <a:pt x="26769" y="45286"/>
                  </a:cubicBezTo>
                  <a:cubicBezTo>
                    <a:pt x="28312" y="45234"/>
                    <a:pt x="29903" y="45090"/>
                    <a:pt x="31276" y="44375"/>
                  </a:cubicBezTo>
                  <a:cubicBezTo>
                    <a:pt x="32644" y="43661"/>
                    <a:pt x="33864" y="41965"/>
                    <a:pt x="33790" y="40423"/>
                  </a:cubicBezTo>
                  <a:cubicBezTo>
                    <a:pt x="35302" y="39077"/>
                    <a:pt x="36897" y="37608"/>
                    <a:pt x="37372" y="35638"/>
                  </a:cubicBezTo>
                  <a:cubicBezTo>
                    <a:pt x="37764" y="34004"/>
                    <a:pt x="37312" y="32283"/>
                    <a:pt x="36644" y="30740"/>
                  </a:cubicBezTo>
                  <a:cubicBezTo>
                    <a:pt x="35978" y="29197"/>
                    <a:pt x="35097" y="27746"/>
                    <a:pt x="34566" y="26151"/>
                  </a:cubicBezTo>
                  <a:cubicBezTo>
                    <a:pt x="32501" y="19928"/>
                    <a:pt x="36073" y="12620"/>
                    <a:pt x="33163" y="6746"/>
                  </a:cubicBezTo>
                  <a:cubicBezTo>
                    <a:pt x="31423" y="3234"/>
                    <a:pt x="27650" y="1090"/>
                    <a:pt x="23798" y="362"/>
                  </a:cubicBezTo>
                  <a:cubicBezTo>
                    <a:pt x="22426" y="104"/>
                    <a:pt x="21039" y="1"/>
                    <a:pt x="19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3280173" y="3140179"/>
              <a:ext cx="65959" cy="65889"/>
            </a:xfrm>
            <a:custGeom>
              <a:avLst/>
              <a:gdLst/>
              <a:ahLst/>
              <a:cxnLst/>
              <a:rect l="l" t="t" r="r" b="b"/>
              <a:pathLst>
                <a:path w="3788" h="3784" extrusionOk="0">
                  <a:moveTo>
                    <a:pt x="1897" y="1"/>
                  </a:moveTo>
                  <a:cubicBezTo>
                    <a:pt x="851" y="1"/>
                    <a:pt x="1" y="846"/>
                    <a:pt x="1" y="1892"/>
                  </a:cubicBezTo>
                  <a:cubicBezTo>
                    <a:pt x="1" y="2938"/>
                    <a:pt x="851" y="3784"/>
                    <a:pt x="1897" y="3784"/>
                  </a:cubicBezTo>
                  <a:cubicBezTo>
                    <a:pt x="2943" y="3784"/>
                    <a:pt x="3788" y="2938"/>
                    <a:pt x="3788" y="1892"/>
                  </a:cubicBezTo>
                  <a:cubicBezTo>
                    <a:pt x="3788" y="846"/>
                    <a:pt x="2943" y="1"/>
                    <a:pt x="189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3551617" y="3142234"/>
              <a:ext cx="62459" cy="62476"/>
            </a:xfrm>
            <a:custGeom>
              <a:avLst/>
              <a:gdLst/>
              <a:ahLst/>
              <a:cxnLst/>
              <a:rect l="l" t="t" r="r" b="b"/>
              <a:pathLst>
                <a:path w="3587" h="3588" extrusionOk="0">
                  <a:moveTo>
                    <a:pt x="1795" y="0"/>
                  </a:moveTo>
                  <a:cubicBezTo>
                    <a:pt x="802" y="0"/>
                    <a:pt x="0" y="806"/>
                    <a:pt x="0" y="1796"/>
                  </a:cubicBezTo>
                  <a:cubicBezTo>
                    <a:pt x="0" y="2785"/>
                    <a:pt x="802" y="3587"/>
                    <a:pt x="1795" y="3587"/>
                  </a:cubicBezTo>
                  <a:cubicBezTo>
                    <a:pt x="2784" y="3587"/>
                    <a:pt x="3587" y="2785"/>
                    <a:pt x="3587" y="1796"/>
                  </a:cubicBezTo>
                  <a:cubicBezTo>
                    <a:pt x="3587" y="806"/>
                    <a:pt x="2784" y="0"/>
                    <a:pt x="179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3450137" y="3379862"/>
              <a:ext cx="212345" cy="87045"/>
            </a:xfrm>
            <a:custGeom>
              <a:avLst/>
              <a:gdLst/>
              <a:ahLst/>
              <a:cxnLst/>
              <a:rect l="l" t="t" r="r" b="b"/>
              <a:pathLst>
                <a:path w="12195" h="4999" extrusionOk="0">
                  <a:moveTo>
                    <a:pt x="6339" y="0"/>
                  </a:moveTo>
                  <a:cubicBezTo>
                    <a:pt x="6115" y="0"/>
                    <a:pt x="5890" y="13"/>
                    <a:pt x="5662" y="41"/>
                  </a:cubicBezTo>
                  <a:cubicBezTo>
                    <a:pt x="4882" y="132"/>
                    <a:pt x="4141" y="420"/>
                    <a:pt x="3365" y="542"/>
                  </a:cubicBezTo>
                  <a:cubicBezTo>
                    <a:pt x="3167" y="574"/>
                    <a:pt x="2975" y="588"/>
                    <a:pt x="2784" y="588"/>
                  </a:cubicBezTo>
                  <a:cubicBezTo>
                    <a:pt x="2417" y="588"/>
                    <a:pt x="2058" y="534"/>
                    <a:pt x="1688" y="442"/>
                  </a:cubicBezTo>
                  <a:cubicBezTo>
                    <a:pt x="1553" y="409"/>
                    <a:pt x="1414" y="393"/>
                    <a:pt x="1277" y="393"/>
                  </a:cubicBezTo>
                  <a:cubicBezTo>
                    <a:pt x="612" y="393"/>
                    <a:pt x="0" y="782"/>
                    <a:pt x="141" y="1588"/>
                  </a:cubicBezTo>
                  <a:cubicBezTo>
                    <a:pt x="328" y="2656"/>
                    <a:pt x="1701" y="3061"/>
                    <a:pt x="2603" y="3279"/>
                  </a:cubicBezTo>
                  <a:cubicBezTo>
                    <a:pt x="2617" y="3284"/>
                    <a:pt x="2633" y="3288"/>
                    <a:pt x="2651" y="3292"/>
                  </a:cubicBezTo>
                  <a:cubicBezTo>
                    <a:pt x="2729" y="3314"/>
                    <a:pt x="2804" y="3332"/>
                    <a:pt x="2882" y="3348"/>
                  </a:cubicBezTo>
                  <a:cubicBezTo>
                    <a:pt x="3301" y="3462"/>
                    <a:pt x="3715" y="3593"/>
                    <a:pt x="4115" y="3754"/>
                  </a:cubicBezTo>
                  <a:cubicBezTo>
                    <a:pt x="4302" y="3828"/>
                    <a:pt x="4485" y="3907"/>
                    <a:pt x="4664" y="3994"/>
                  </a:cubicBezTo>
                  <a:cubicBezTo>
                    <a:pt x="4756" y="4038"/>
                    <a:pt x="4839" y="4081"/>
                    <a:pt x="4926" y="4124"/>
                  </a:cubicBezTo>
                  <a:cubicBezTo>
                    <a:pt x="4970" y="4146"/>
                    <a:pt x="5013" y="4168"/>
                    <a:pt x="5052" y="4195"/>
                  </a:cubicBezTo>
                  <a:cubicBezTo>
                    <a:pt x="5570" y="4477"/>
                    <a:pt x="6106" y="4998"/>
                    <a:pt x="6711" y="4998"/>
                  </a:cubicBezTo>
                  <a:cubicBezTo>
                    <a:pt x="6861" y="4998"/>
                    <a:pt x="7015" y="4966"/>
                    <a:pt x="7174" y="4891"/>
                  </a:cubicBezTo>
                  <a:cubicBezTo>
                    <a:pt x="7375" y="4800"/>
                    <a:pt x="7554" y="4661"/>
                    <a:pt x="7723" y="4508"/>
                  </a:cubicBezTo>
                  <a:cubicBezTo>
                    <a:pt x="7789" y="4447"/>
                    <a:pt x="7850" y="4386"/>
                    <a:pt x="7915" y="4325"/>
                  </a:cubicBezTo>
                  <a:cubicBezTo>
                    <a:pt x="7920" y="4321"/>
                    <a:pt x="7924" y="4316"/>
                    <a:pt x="7933" y="4312"/>
                  </a:cubicBezTo>
                  <a:cubicBezTo>
                    <a:pt x="8495" y="3798"/>
                    <a:pt x="9039" y="3262"/>
                    <a:pt x="9588" y="2726"/>
                  </a:cubicBezTo>
                  <a:cubicBezTo>
                    <a:pt x="9646" y="2669"/>
                    <a:pt x="9706" y="2612"/>
                    <a:pt x="9763" y="2556"/>
                  </a:cubicBezTo>
                  <a:cubicBezTo>
                    <a:pt x="9868" y="2455"/>
                    <a:pt x="9968" y="2355"/>
                    <a:pt x="10068" y="2255"/>
                  </a:cubicBezTo>
                  <a:cubicBezTo>
                    <a:pt x="10447" y="1894"/>
                    <a:pt x="12195" y="542"/>
                    <a:pt x="10696" y="303"/>
                  </a:cubicBezTo>
                  <a:cubicBezTo>
                    <a:pt x="10456" y="264"/>
                    <a:pt x="10217" y="252"/>
                    <a:pt x="9977" y="252"/>
                  </a:cubicBezTo>
                  <a:cubicBezTo>
                    <a:pt x="9621" y="252"/>
                    <a:pt x="9266" y="278"/>
                    <a:pt x="8908" y="278"/>
                  </a:cubicBezTo>
                  <a:cubicBezTo>
                    <a:pt x="8624" y="278"/>
                    <a:pt x="8338" y="261"/>
                    <a:pt x="8051" y="202"/>
                  </a:cubicBezTo>
                  <a:cubicBezTo>
                    <a:pt x="7477" y="84"/>
                    <a:pt x="6912" y="0"/>
                    <a:pt x="633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3496297" y="3420015"/>
              <a:ext cx="39613" cy="31673"/>
            </a:xfrm>
            <a:custGeom>
              <a:avLst/>
              <a:gdLst/>
              <a:ahLst/>
              <a:cxnLst/>
              <a:rect l="l" t="t" r="r" b="b"/>
              <a:pathLst>
                <a:path w="2275" h="1819" extrusionOk="0">
                  <a:moveTo>
                    <a:pt x="948" y="0"/>
                  </a:moveTo>
                  <a:cubicBezTo>
                    <a:pt x="584" y="0"/>
                    <a:pt x="203" y="267"/>
                    <a:pt x="66" y="646"/>
                  </a:cubicBezTo>
                  <a:cubicBezTo>
                    <a:pt x="26" y="751"/>
                    <a:pt x="4" y="869"/>
                    <a:pt x="0" y="986"/>
                  </a:cubicBezTo>
                  <a:cubicBezTo>
                    <a:pt x="78" y="1008"/>
                    <a:pt x="153" y="1026"/>
                    <a:pt x="231" y="1042"/>
                  </a:cubicBezTo>
                  <a:cubicBezTo>
                    <a:pt x="231" y="929"/>
                    <a:pt x="249" y="825"/>
                    <a:pt x="288" y="729"/>
                  </a:cubicBezTo>
                  <a:cubicBezTo>
                    <a:pt x="390" y="441"/>
                    <a:pt x="664" y="239"/>
                    <a:pt x="929" y="239"/>
                  </a:cubicBezTo>
                  <a:cubicBezTo>
                    <a:pt x="944" y="239"/>
                    <a:pt x="960" y="240"/>
                    <a:pt x="976" y="241"/>
                  </a:cubicBezTo>
                  <a:cubicBezTo>
                    <a:pt x="1285" y="267"/>
                    <a:pt x="1517" y="541"/>
                    <a:pt x="1625" y="702"/>
                  </a:cubicBezTo>
                  <a:cubicBezTo>
                    <a:pt x="1826" y="1004"/>
                    <a:pt x="1943" y="1339"/>
                    <a:pt x="2013" y="1688"/>
                  </a:cubicBezTo>
                  <a:cubicBezTo>
                    <a:pt x="2105" y="1732"/>
                    <a:pt x="2188" y="1775"/>
                    <a:pt x="2275" y="1818"/>
                  </a:cubicBezTo>
                  <a:cubicBezTo>
                    <a:pt x="2210" y="1370"/>
                    <a:pt x="2074" y="943"/>
                    <a:pt x="1822" y="572"/>
                  </a:cubicBezTo>
                  <a:cubicBezTo>
                    <a:pt x="1595" y="237"/>
                    <a:pt x="1299" y="32"/>
                    <a:pt x="998" y="2"/>
                  </a:cubicBezTo>
                  <a:cubicBezTo>
                    <a:pt x="981" y="1"/>
                    <a:pt x="964" y="0"/>
                    <a:pt x="948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3583029" y="3414548"/>
              <a:ext cx="37106" cy="43827"/>
            </a:xfrm>
            <a:custGeom>
              <a:avLst/>
              <a:gdLst/>
              <a:ahLst/>
              <a:cxnLst/>
              <a:rect l="l" t="t" r="r" b="b"/>
              <a:pathLst>
                <a:path w="2131" h="2517" extrusionOk="0">
                  <a:moveTo>
                    <a:pt x="1193" y="1"/>
                  </a:moveTo>
                  <a:cubicBezTo>
                    <a:pt x="1123" y="1"/>
                    <a:pt x="1052" y="10"/>
                    <a:pt x="980" y="28"/>
                  </a:cubicBezTo>
                  <a:cubicBezTo>
                    <a:pt x="501" y="163"/>
                    <a:pt x="279" y="672"/>
                    <a:pt x="184" y="969"/>
                  </a:cubicBezTo>
                  <a:cubicBezTo>
                    <a:pt x="35" y="1466"/>
                    <a:pt x="1" y="2002"/>
                    <a:pt x="91" y="2516"/>
                  </a:cubicBezTo>
                  <a:cubicBezTo>
                    <a:pt x="157" y="2455"/>
                    <a:pt x="218" y="2394"/>
                    <a:pt x="283" y="2333"/>
                  </a:cubicBezTo>
                  <a:cubicBezTo>
                    <a:pt x="288" y="2329"/>
                    <a:pt x="292" y="2324"/>
                    <a:pt x="301" y="2320"/>
                  </a:cubicBezTo>
                  <a:cubicBezTo>
                    <a:pt x="248" y="1889"/>
                    <a:pt x="283" y="1448"/>
                    <a:pt x="414" y="1034"/>
                  </a:cubicBezTo>
                  <a:cubicBezTo>
                    <a:pt x="488" y="791"/>
                    <a:pt x="671" y="359"/>
                    <a:pt x="1041" y="258"/>
                  </a:cubicBezTo>
                  <a:cubicBezTo>
                    <a:pt x="1091" y="245"/>
                    <a:pt x="1142" y="239"/>
                    <a:pt x="1192" y="239"/>
                  </a:cubicBezTo>
                  <a:cubicBezTo>
                    <a:pt x="1469" y="239"/>
                    <a:pt x="1735" y="426"/>
                    <a:pt x="1883" y="630"/>
                  </a:cubicBezTo>
                  <a:cubicBezTo>
                    <a:pt x="1909" y="664"/>
                    <a:pt x="1930" y="699"/>
                    <a:pt x="1956" y="734"/>
                  </a:cubicBezTo>
                  <a:cubicBezTo>
                    <a:pt x="2014" y="677"/>
                    <a:pt x="2074" y="620"/>
                    <a:pt x="2131" y="564"/>
                  </a:cubicBezTo>
                  <a:cubicBezTo>
                    <a:pt x="2118" y="537"/>
                    <a:pt x="2096" y="511"/>
                    <a:pt x="2079" y="485"/>
                  </a:cubicBezTo>
                  <a:cubicBezTo>
                    <a:pt x="1885" y="226"/>
                    <a:pt x="1552" y="1"/>
                    <a:pt x="1193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3240804" y="3506973"/>
              <a:ext cx="372958" cy="76075"/>
            </a:xfrm>
            <a:custGeom>
              <a:avLst/>
              <a:gdLst/>
              <a:ahLst/>
              <a:cxnLst/>
              <a:rect l="l" t="t" r="r" b="b"/>
              <a:pathLst>
                <a:path w="21419" h="4369" extrusionOk="0">
                  <a:moveTo>
                    <a:pt x="134" y="1"/>
                  </a:moveTo>
                  <a:cubicBezTo>
                    <a:pt x="87" y="1"/>
                    <a:pt x="43" y="29"/>
                    <a:pt x="27" y="75"/>
                  </a:cubicBezTo>
                  <a:cubicBezTo>
                    <a:pt x="1" y="137"/>
                    <a:pt x="31" y="206"/>
                    <a:pt x="92" y="228"/>
                  </a:cubicBezTo>
                  <a:cubicBezTo>
                    <a:pt x="964" y="581"/>
                    <a:pt x="1626" y="1235"/>
                    <a:pt x="2328" y="1927"/>
                  </a:cubicBezTo>
                  <a:cubicBezTo>
                    <a:pt x="2772" y="2372"/>
                    <a:pt x="3239" y="2830"/>
                    <a:pt x="3757" y="3196"/>
                  </a:cubicBezTo>
                  <a:cubicBezTo>
                    <a:pt x="4842" y="3962"/>
                    <a:pt x="6236" y="4368"/>
                    <a:pt x="7744" y="4368"/>
                  </a:cubicBezTo>
                  <a:cubicBezTo>
                    <a:pt x="7958" y="4368"/>
                    <a:pt x="8176" y="4359"/>
                    <a:pt x="8394" y="4342"/>
                  </a:cubicBezTo>
                  <a:cubicBezTo>
                    <a:pt x="9801" y="4238"/>
                    <a:pt x="11309" y="3788"/>
                    <a:pt x="13008" y="2977"/>
                  </a:cubicBezTo>
                  <a:lnTo>
                    <a:pt x="13291" y="2842"/>
                  </a:lnTo>
                  <a:cubicBezTo>
                    <a:pt x="13806" y="2594"/>
                    <a:pt x="14337" y="2337"/>
                    <a:pt x="14891" y="2198"/>
                  </a:cubicBezTo>
                  <a:cubicBezTo>
                    <a:pt x="15246" y="2110"/>
                    <a:pt x="15601" y="2074"/>
                    <a:pt x="15946" y="2074"/>
                  </a:cubicBezTo>
                  <a:cubicBezTo>
                    <a:pt x="16820" y="2074"/>
                    <a:pt x="17631" y="2309"/>
                    <a:pt x="18225" y="2546"/>
                  </a:cubicBezTo>
                  <a:cubicBezTo>
                    <a:pt x="19297" y="2973"/>
                    <a:pt x="20273" y="3627"/>
                    <a:pt x="21218" y="4254"/>
                  </a:cubicBezTo>
                  <a:cubicBezTo>
                    <a:pt x="21240" y="4268"/>
                    <a:pt x="21264" y="4274"/>
                    <a:pt x="21287" y="4274"/>
                  </a:cubicBezTo>
                  <a:cubicBezTo>
                    <a:pt x="21325" y="4274"/>
                    <a:pt x="21362" y="4257"/>
                    <a:pt x="21384" y="4224"/>
                  </a:cubicBezTo>
                  <a:cubicBezTo>
                    <a:pt x="21419" y="4167"/>
                    <a:pt x="21406" y="4093"/>
                    <a:pt x="21354" y="4059"/>
                  </a:cubicBezTo>
                  <a:cubicBezTo>
                    <a:pt x="20395" y="3422"/>
                    <a:pt x="19406" y="2764"/>
                    <a:pt x="18312" y="2324"/>
                  </a:cubicBezTo>
                  <a:cubicBezTo>
                    <a:pt x="17697" y="2080"/>
                    <a:pt x="16856" y="1835"/>
                    <a:pt x="15944" y="1835"/>
                  </a:cubicBezTo>
                  <a:cubicBezTo>
                    <a:pt x="15582" y="1835"/>
                    <a:pt x="15209" y="1874"/>
                    <a:pt x="14834" y="1967"/>
                  </a:cubicBezTo>
                  <a:cubicBezTo>
                    <a:pt x="14255" y="2110"/>
                    <a:pt x="13714" y="2376"/>
                    <a:pt x="13187" y="2629"/>
                  </a:cubicBezTo>
                  <a:lnTo>
                    <a:pt x="12903" y="2764"/>
                  </a:lnTo>
                  <a:cubicBezTo>
                    <a:pt x="11235" y="3562"/>
                    <a:pt x="9753" y="4002"/>
                    <a:pt x="8376" y="4107"/>
                  </a:cubicBezTo>
                  <a:cubicBezTo>
                    <a:pt x="8162" y="4123"/>
                    <a:pt x="7950" y="4131"/>
                    <a:pt x="7740" y="4131"/>
                  </a:cubicBezTo>
                  <a:cubicBezTo>
                    <a:pt x="6285" y="4131"/>
                    <a:pt x="4935" y="3739"/>
                    <a:pt x="3892" y="3003"/>
                  </a:cubicBezTo>
                  <a:cubicBezTo>
                    <a:pt x="3391" y="2647"/>
                    <a:pt x="2933" y="2198"/>
                    <a:pt x="2493" y="1762"/>
                  </a:cubicBezTo>
                  <a:cubicBezTo>
                    <a:pt x="1805" y="1082"/>
                    <a:pt x="1095" y="380"/>
                    <a:pt x="179" y="10"/>
                  </a:cubicBezTo>
                  <a:cubicBezTo>
                    <a:pt x="164" y="4"/>
                    <a:pt x="149" y="1"/>
                    <a:pt x="13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3499484" y="3443400"/>
              <a:ext cx="68692" cy="108445"/>
            </a:xfrm>
            <a:custGeom>
              <a:avLst/>
              <a:gdLst/>
              <a:ahLst/>
              <a:cxnLst/>
              <a:rect l="l" t="t" r="r" b="b"/>
              <a:pathLst>
                <a:path w="3945" h="6228" extrusionOk="0">
                  <a:moveTo>
                    <a:pt x="3634" y="1"/>
                  </a:moveTo>
                  <a:cubicBezTo>
                    <a:pt x="3522" y="415"/>
                    <a:pt x="3403" y="829"/>
                    <a:pt x="3286" y="1242"/>
                  </a:cubicBezTo>
                  <a:cubicBezTo>
                    <a:pt x="3029" y="2171"/>
                    <a:pt x="2759" y="3116"/>
                    <a:pt x="2253" y="3940"/>
                  </a:cubicBezTo>
                  <a:cubicBezTo>
                    <a:pt x="1744" y="4763"/>
                    <a:pt x="950" y="5461"/>
                    <a:pt x="0" y="5626"/>
                  </a:cubicBezTo>
                  <a:cubicBezTo>
                    <a:pt x="161" y="5617"/>
                    <a:pt x="321" y="5612"/>
                    <a:pt x="480" y="5612"/>
                  </a:cubicBezTo>
                  <a:cubicBezTo>
                    <a:pt x="1660" y="5612"/>
                    <a:pt x="2816" y="5859"/>
                    <a:pt x="3944" y="6228"/>
                  </a:cubicBezTo>
                  <a:cubicBezTo>
                    <a:pt x="3500" y="5313"/>
                    <a:pt x="3508" y="4249"/>
                    <a:pt x="3526" y="3234"/>
                  </a:cubicBezTo>
                  <a:cubicBezTo>
                    <a:pt x="3548" y="2088"/>
                    <a:pt x="3612" y="1147"/>
                    <a:pt x="363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2665860" y="2699294"/>
              <a:ext cx="840083" cy="1438743"/>
            </a:xfrm>
            <a:custGeom>
              <a:avLst/>
              <a:gdLst/>
              <a:ahLst/>
              <a:cxnLst/>
              <a:rect l="l" t="t" r="r" b="b"/>
              <a:pathLst>
                <a:path w="48246" h="82627" extrusionOk="0">
                  <a:moveTo>
                    <a:pt x="23704" y="0"/>
                  </a:moveTo>
                  <a:cubicBezTo>
                    <a:pt x="22162" y="0"/>
                    <a:pt x="20656" y="624"/>
                    <a:pt x="19293" y="1366"/>
                  </a:cubicBezTo>
                  <a:cubicBezTo>
                    <a:pt x="17392" y="2403"/>
                    <a:pt x="15588" y="3720"/>
                    <a:pt x="13480" y="4194"/>
                  </a:cubicBezTo>
                  <a:cubicBezTo>
                    <a:pt x="11566" y="4631"/>
                    <a:pt x="9518" y="4343"/>
                    <a:pt x="7662" y="4983"/>
                  </a:cubicBezTo>
                  <a:cubicBezTo>
                    <a:pt x="5954" y="5572"/>
                    <a:pt x="4590" y="6900"/>
                    <a:pt x="3530" y="8360"/>
                  </a:cubicBezTo>
                  <a:cubicBezTo>
                    <a:pt x="2219" y="10178"/>
                    <a:pt x="1274" y="12553"/>
                    <a:pt x="2088" y="14639"/>
                  </a:cubicBezTo>
                  <a:cubicBezTo>
                    <a:pt x="2432" y="15520"/>
                    <a:pt x="3064" y="16274"/>
                    <a:pt x="3347" y="17172"/>
                  </a:cubicBezTo>
                  <a:cubicBezTo>
                    <a:pt x="4067" y="19456"/>
                    <a:pt x="2415" y="22070"/>
                    <a:pt x="3400" y="24253"/>
                  </a:cubicBezTo>
                  <a:cubicBezTo>
                    <a:pt x="4315" y="26284"/>
                    <a:pt x="6316" y="27190"/>
                    <a:pt x="7418" y="29134"/>
                  </a:cubicBezTo>
                  <a:cubicBezTo>
                    <a:pt x="8098" y="30333"/>
                    <a:pt x="7858" y="31875"/>
                    <a:pt x="7213" y="33104"/>
                  </a:cubicBezTo>
                  <a:cubicBezTo>
                    <a:pt x="6572" y="34324"/>
                    <a:pt x="5584" y="35322"/>
                    <a:pt x="4715" y="36399"/>
                  </a:cubicBezTo>
                  <a:cubicBezTo>
                    <a:pt x="2842" y="38708"/>
                    <a:pt x="1469" y="41423"/>
                    <a:pt x="724" y="44299"/>
                  </a:cubicBezTo>
                  <a:cubicBezTo>
                    <a:pt x="210" y="46286"/>
                    <a:pt x="1" y="48413"/>
                    <a:pt x="602" y="50374"/>
                  </a:cubicBezTo>
                  <a:cubicBezTo>
                    <a:pt x="1203" y="52335"/>
                    <a:pt x="2742" y="54091"/>
                    <a:pt x="4747" y="54527"/>
                  </a:cubicBezTo>
                  <a:cubicBezTo>
                    <a:pt x="6145" y="54832"/>
                    <a:pt x="7728" y="54513"/>
                    <a:pt x="8908" y="55320"/>
                  </a:cubicBezTo>
                  <a:cubicBezTo>
                    <a:pt x="10085" y="56126"/>
                    <a:pt x="10373" y="57773"/>
                    <a:pt x="10163" y="59185"/>
                  </a:cubicBezTo>
                  <a:cubicBezTo>
                    <a:pt x="9954" y="60597"/>
                    <a:pt x="9361" y="61939"/>
                    <a:pt x="9192" y="63356"/>
                  </a:cubicBezTo>
                  <a:cubicBezTo>
                    <a:pt x="8794" y="66689"/>
                    <a:pt x="10891" y="69988"/>
                    <a:pt x="13798" y="71675"/>
                  </a:cubicBezTo>
                  <a:cubicBezTo>
                    <a:pt x="15875" y="72877"/>
                    <a:pt x="18284" y="73357"/>
                    <a:pt x="20705" y="73357"/>
                  </a:cubicBezTo>
                  <a:cubicBezTo>
                    <a:pt x="21661" y="73357"/>
                    <a:pt x="22619" y="73282"/>
                    <a:pt x="23559" y="73147"/>
                  </a:cubicBezTo>
                  <a:cubicBezTo>
                    <a:pt x="24395" y="73028"/>
                    <a:pt x="25252" y="72867"/>
                    <a:pt x="26092" y="72867"/>
                  </a:cubicBezTo>
                  <a:cubicBezTo>
                    <a:pt x="26573" y="72867"/>
                    <a:pt x="27049" y="72920"/>
                    <a:pt x="27511" y="73065"/>
                  </a:cubicBezTo>
                  <a:cubicBezTo>
                    <a:pt x="29669" y="73736"/>
                    <a:pt x="30741" y="76067"/>
                    <a:pt x="31843" y="78041"/>
                  </a:cubicBezTo>
                  <a:cubicBezTo>
                    <a:pt x="32789" y="79732"/>
                    <a:pt x="33957" y="81327"/>
                    <a:pt x="35381" y="82626"/>
                  </a:cubicBezTo>
                  <a:cubicBezTo>
                    <a:pt x="36035" y="82473"/>
                    <a:pt x="36684" y="82307"/>
                    <a:pt x="37330" y="82129"/>
                  </a:cubicBezTo>
                  <a:cubicBezTo>
                    <a:pt x="40297" y="81305"/>
                    <a:pt x="43191" y="80189"/>
                    <a:pt x="45958" y="78825"/>
                  </a:cubicBezTo>
                  <a:cubicBezTo>
                    <a:pt x="46010" y="78799"/>
                    <a:pt x="46058" y="78773"/>
                    <a:pt x="46111" y="78743"/>
                  </a:cubicBezTo>
                  <a:cubicBezTo>
                    <a:pt x="46385" y="71892"/>
                    <a:pt x="46660" y="65038"/>
                    <a:pt x="46934" y="58191"/>
                  </a:cubicBezTo>
                  <a:cubicBezTo>
                    <a:pt x="46964" y="57385"/>
                    <a:pt x="48245" y="55651"/>
                    <a:pt x="47444" y="55551"/>
                  </a:cubicBezTo>
                  <a:cubicBezTo>
                    <a:pt x="46097" y="55363"/>
                    <a:pt x="44432" y="54766"/>
                    <a:pt x="43225" y="54732"/>
                  </a:cubicBezTo>
                  <a:cubicBezTo>
                    <a:pt x="41399" y="54675"/>
                    <a:pt x="39548" y="54513"/>
                    <a:pt x="37857" y="53821"/>
                  </a:cubicBezTo>
                  <a:cubicBezTo>
                    <a:pt x="36166" y="53127"/>
                    <a:pt x="34649" y="51820"/>
                    <a:pt x="34096" y="50078"/>
                  </a:cubicBezTo>
                  <a:cubicBezTo>
                    <a:pt x="33538" y="48356"/>
                    <a:pt x="33935" y="46295"/>
                    <a:pt x="32841" y="44848"/>
                  </a:cubicBezTo>
                  <a:cubicBezTo>
                    <a:pt x="31978" y="43706"/>
                    <a:pt x="30439" y="43322"/>
                    <a:pt x="29015" y="43179"/>
                  </a:cubicBezTo>
                  <a:cubicBezTo>
                    <a:pt x="28452" y="43123"/>
                    <a:pt x="27838" y="43070"/>
                    <a:pt x="27416" y="42682"/>
                  </a:cubicBezTo>
                  <a:cubicBezTo>
                    <a:pt x="26391" y="41741"/>
                    <a:pt x="27459" y="40112"/>
                    <a:pt x="27646" y="38734"/>
                  </a:cubicBezTo>
                  <a:cubicBezTo>
                    <a:pt x="27969" y="36367"/>
                    <a:pt x="25485" y="34533"/>
                    <a:pt x="25045" y="32184"/>
                  </a:cubicBezTo>
                  <a:cubicBezTo>
                    <a:pt x="24705" y="30345"/>
                    <a:pt x="25681" y="28502"/>
                    <a:pt x="26914" y="27099"/>
                  </a:cubicBezTo>
                  <a:cubicBezTo>
                    <a:pt x="28152" y="25691"/>
                    <a:pt x="29669" y="24537"/>
                    <a:pt x="30771" y="23024"/>
                  </a:cubicBezTo>
                  <a:cubicBezTo>
                    <a:pt x="32309" y="20915"/>
                    <a:pt x="32919" y="18244"/>
                    <a:pt x="32919" y="15633"/>
                  </a:cubicBezTo>
                  <a:cubicBezTo>
                    <a:pt x="32919" y="13028"/>
                    <a:pt x="32358" y="10452"/>
                    <a:pt x="31730" y="7920"/>
                  </a:cubicBezTo>
                  <a:cubicBezTo>
                    <a:pt x="31207" y="5824"/>
                    <a:pt x="30588" y="5406"/>
                    <a:pt x="29429" y="3579"/>
                  </a:cubicBezTo>
                  <a:cubicBezTo>
                    <a:pt x="28269" y="1759"/>
                    <a:pt x="26422" y="242"/>
                    <a:pt x="24269" y="29"/>
                  </a:cubicBezTo>
                  <a:cubicBezTo>
                    <a:pt x="24080" y="9"/>
                    <a:pt x="23892" y="0"/>
                    <a:pt x="23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2880992" y="2815453"/>
              <a:ext cx="289640" cy="254484"/>
            </a:xfrm>
            <a:custGeom>
              <a:avLst/>
              <a:gdLst/>
              <a:ahLst/>
              <a:cxnLst/>
              <a:rect l="l" t="t" r="r" b="b"/>
              <a:pathLst>
                <a:path w="16634" h="14615" extrusionOk="0">
                  <a:moveTo>
                    <a:pt x="9150" y="0"/>
                  </a:moveTo>
                  <a:cubicBezTo>
                    <a:pt x="8114" y="0"/>
                    <a:pt x="7073" y="206"/>
                    <a:pt x="6127" y="613"/>
                  </a:cubicBezTo>
                  <a:cubicBezTo>
                    <a:pt x="3420" y="1781"/>
                    <a:pt x="1486" y="4343"/>
                    <a:pt x="580" y="7141"/>
                  </a:cubicBezTo>
                  <a:cubicBezTo>
                    <a:pt x="218" y="8256"/>
                    <a:pt x="0" y="9446"/>
                    <a:pt x="204" y="10597"/>
                  </a:cubicBezTo>
                  <a:cubicBezTo>
                    <a:pt x="510" y="12305"/>
                    <a:pt x="1835" y="13782"/>
                    <a:pt x="3469" y="14348"/>
                  </a:cubicBezTo>
                  <a:cubicBezTo>
                    <a:pt x="4052" y="14549"/>
                    <a:pt x="4662" y="14614"/>
                    <a:pt x="5281" y="14614"/>
                  </a:cubicBezTo>
                  <a:cubicBezTo>
                    <a:pt x="6345" y="14614"/>
                    <a:pt x="7436" y="14421"/>
                    <a:pt x="8472" y="14388"/>
                  </a:cubicBezTo>
                  <a:cubicBezTo>
                    <a:pt x="9548" y="14353"/>
                    <a:pt x="10629" y="14396"/>
                    <a:pt x="11662" y="14048"/>
                  </a:cubicBezTo>
                  <a:cubicBezTo>
                    <a:pt x="15030" y="12920"/>
                    <a:pt x="16634" y="10100"/>
                    <a:pt x="16119" y="6644"/>
                  </a:cubicBezTo>
                  <a:cubicBezTo>
                    <a:pt x="15880" y="5014"/>
                    <a:pt x="15335" y="3380"/>
                    <a:pt x="14245" y="2143"/>
                  </a:cubicBezTo>
                  <a:cubicBezTo>
                    <a:pt x="12980" y="707"/>
                    <a:pt x="11072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2966122" y="2894819"/>
              <a:ext cx="170834" cy="162285"/>
            </a:xfrm>
            <a:custGeom>
              <a:avLst/>
              <a:gdLst/>
              <a:ahLst/>
              <a:cxnLst/>
              <a:rect l="l" t="t" r="r" b="b"/>
              <a:pathLst>
                <a:path w="9811" h="9320" extrusionOk="0">
                  <a:moveTo>
                    <a:pt x="3284" y="1"/>
                  </a:moveTo>
                  <a:cubicBezTo>
                    <a:pt x="2587" y="1"/>
                    <a:pt x="1900" y="189"/>
                    <a:pt x="1365" y="626"/>
                  </a:cubicBezTo>
                  <a:cubicBezTo>
                    <a:pt x="968" y="949"/>
                    <a:pt x="681" y="1385"/>
                    <a:pt x="480" y="1851"/>
                  </a:cubicBezTo>
                  <a:cubicBezTo>
                    <a:pt x="31" y="2879"/>
                    <a:pt x="1" y="4090"/>
                    <a:pt x="436" y="5124"/>
                  </a:cubicBezTo>
                  <a:cubicBezTo>
                    <a:pt x="1299" y="7181"/>
                    <a:pt x="4484" y="9090"/>
                    <a:pt x="6685" y="9303"/>
                  </a:cubicBezTo>
                  <a:cubicBezTo>
                    <a:pt x="6801" y="9314"/>
                    <a:pt x="6912" y="9320"/>
                    <a:pt x="7018" y="9320"/>
                  </a:cubicBezTo>
                  <a:cubicBezTo>
                    <a:pt x="9810" y="9320"/>
                    <a:pt x="9514" y="5586"/>
                    <a:pt x="8507" y="3782"/>
                  </a:cubicBezTo>
                  <a:cubicBezTo>
                    <a:pt x="7600" y="2155"/>
                    <a:pt x="6232" y="683"/>
                    <a:pt x="4446" y="168"/>
                  </a:cubicBezTo>
                  <a:cubicBezTo>
                    <a:pt x="4072" y="60"/>
                    <a:pt x="3677" y="1"/>
                    <a:pt x="3284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3019787" y="2923132"/>
              <a:ext cx="171095" cy="213982"/>
            </a:xfrm>
            <a:custGeom>
              <a:avLst/>
              <a:gdLst/>
              <a:ahLst/>
              <a:cxnLst/>
              <a:rect l="l" t="t" r="r" b="b"/>
              <a:pathLst>
                <a:path w="9826" h="12289" extrusionOk="0">
                  <a:moveTo>
                    <a:pt x="7210" y="0"/>
                  </a:moveTo>
                  <a:cubicBezTo>
                    <a:pt x="7073" y="0"/>
                    <a:pt x="6934" y="23"/>
                    <a:pt x="6797" y="72"/>
                  </a:cubicBezTo>
                  <a:cubicBezTo>
                    <a:pt x="5974" y="373"/>
                    <a:pt x="5747" y="1418"/>
                    <a:pt x="5704" y="2291"/>
                  </a:cubicBezTo>
                  <a:cubicBezTo>
                    <a:pt x="5656" y="3301"/>
                    <a:pt x="5691" y="4312"/>
                    <a:pt x="5809" y="5310"/>
                  </a:cubicBezTo>
                  <a:cubicBezTo>
                    <a:pt x="5325" y="4730"/>
                    <a:pt x="4655" y="4091"/>
                    <a:pt x="3956" y="4091"/>
                  </a:cubicBezTo>
                  <a:cubicBezTo>
                    <a:pt x="3816" y="4091"/>
                    <a:pt x="3675" y="4117"/>
                    <a:pt x="3534" y="4173"/>
                  </a:cubicBezTo>
                  <a:cubicBezTo>
                    <a:pt x="2959" y="4399"/>
                    <a:pt x="2688" y="5066"/>
                    <a:pt x="2597" y="5680"/>
                  </a:cubicBezTo>
                  <a:cubicBezTo>
                    <a:pt x="2466" y="6548"/>
                    <a:pt x="2575" y="7424"/>
                    <a:pt x="2875" y="8243"/>
                  </a:cubicBezTo>
                  <a:cubicBezTo>
                    <a:pt x="2585" y="7818"/>
                    <a:pt x="2192" y="7641"/>
                    <a:pt x="1794" y="7641"/>
                  </a:cubicBezTo>
                  <a:cubicBezTo>
                    <a:pt x="910" y="7641"/>
                    <a:pt x="1" y="8517"/>
                    <a:pt x="130" y="9503"/>
                  </a:cubicBezTo>
                  <a:cubicBezTo>
                    <a:pt x="304" y="10788"/>
                    <a:pt x="1934" y="11690"/>
                    <a:pt x="3024" y="12039"/>
                  </a:cubicBezTo>
                  <a:cubicBezTo>
                    <a:pt x="3560" y="12210"/>
                    <a:pt x="4066" y="12288"/>
                    <a:pt x="4540" y="12288"/>
                  </a:cubicBezTo>
                  <a:cubicBezTo>
                    <a:pt x="7872" y="12288"/>
                    <a:pt x="9659" y="8410"/>
                    <a:pt x="9774" y="5236"/>
                  </a:cubicBezTo>
                  <a:cubicBezTo>
                    <a:pt x="9826" y="3838"/>
                    <a:pt x="9665" y="2377"/>
                    <a:pt x="8937" y="1183"/>
                  </a:cubicBezTo>
                  <a:cubicBezTo>
                    <a:pt x="8560" y="563"/>
                    <a:pt x="7895" y="0"/>
                    <a:pt x="7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3521720" y="2801210"/>
              <a:ext cx="222706" cy="226798"/>
            </a:xfrm>
            <a:custGeom>
              <a:avLst/>
              <a:gdLst/>
              <a:ahLst/>
              <a:cxnLst/>
              <a:rect l="l" t="t" r="r" b="b"/>
              <a:pathLst>
                <a:path w="12790" h="13025" extrusionOk="0">
                  <a:moveTo>
                    <a:pt x="5454" y="0"/>
                  </a:moveTo>
                  <a:cubicBezTo>
                    <a:pt x="4336" y="0"/>
                    <a:pt x="3227" y="307"/>
                    <a:pt x="2331" y="969"/>
                  </a:cubicBezTo>
                  <a:cubicBezTo>
                    <a:pt x="1242" y="1779"/>
                    <a:pt x="0" y="3841"/>
                    <a:pt x="881" y="5174"/>
                  </a:cubicBezTo>
                  <a:cubicBezTo>
                    <a:pt x="1708" y="6433"/>
                    <a:pt x="3721" y="6922"/>
                    <a:pt x="4719" y="8229"/>
                  </a:cubicBezTo>
                  <a:cubicBezTo>
                    <a:pt x="5578" y="9353"/>
                    <a:pt x="6223" y="10622"/>
                    <a:pt x="7072" y="11750"/>
                  </a:cubicBezTo>
                  <a:cubicBezTo>
                    <a:pt x="7517" y="12342"/>
                    <a:pt x="8084" y="12931"/>
                    <a:pt x="8820" y="13014"/>
                  </a:cubicBezTo>
                  <a:cubicBezTo>
                    <a:pt x="8882" y="13021"/>
                    <a:pt x="8943" y="13025"/>
                    <a:pt x="9005" y="13025"/>
                  </a:cubicBezTo>
                  <a:cubicBezTo>
                    <a:pt x="9414" y="13025"/>
                    <a:pt x="9819" y="12870"/>
                    <a:pt x="10175" y="12666"/>
                  </a:cubicBezTo>
                  <a:cubicBezTo>
                    <a:pt x="12040" y="11594"/>
                    <a:pt x="12790" y="9201"/>
                    <a:pt x="12585" y="7061"/>
                  </a:cubicBezTo>
                  <a:cubicBezTo>
                    <a:pt x="12285" y="4024"/>
                    <a:pt x="10184" y="1143"/>
                    <a:pt x="7265" y="268"/>
                  </a:cubicBezTo>
                  <a:cubicBezTo>
                    <a:pt x="6680" y="92"/>
                    <a:pt x="6066" y="0"/>
                    <a:pt x="5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3523983" y="2850505"/>
              <a:ext cx="115811" cy="105938"/>
            </a:xfrm>
            <a:custGeom>
              <a:avLst/>
              <a:gdLst/>
              <a:ahLst/>
              <a:cxnLst/>
              <a:rect l="l" t="t" r="r" b="b"/>
              <a:pathLst>
                <a:path w="6651" h="6084" extrusionOk="0">
                  <a:moveTo>
                    <a:pt x="2051" y="1"/>
                  </a:moveTo>
                  <a:cubicBezTo>
                    <a:pt x="1874" y="1"/>
                    <a:pt x="1692" y="63"/>
                    <a:pt x="1543" y="165"/>
                  </a:cubicBezTo>
                  <a:cubicBezTo>
                    <a:pt x="1312" y="326"/>
                    <a:pt x="1147" y="569"/>
                    <a:pt x="1021" y="827"/>
                  </a:cubicBezTo>
                  <a:cubicBezTo>
                    <a:pt x="1" y="2875"/>
                    <a:pt x="1155" y="3655"/>
                    <a:pt x="2572" y="4967"/>
                  </a:cubicBezTo>
                  <a:cubicBezTo>
                    <a:pt x="3138" y="5494"/>
                    <a:pt x="3774" y="6048"/>
                    <a:pt x="4546" y="6082"/>
                  </a:cubicBezTo>
                  <a:cubicBezTo>
                    <a:pt x="4568" y="6083"/>
                    <a:pt x="4590" y="6083"/>
                    <a:pt x="4611" y="6083"/>
                  </a:cubicBezTo>
                  <a:cubicBezTo>
                    <a:pt x="5315" y="6083"/>
                    <a:pt x="5976" y="5610"/>
                    <a:pt x="6302" y="4984"/>
                  </a:cubicBezTo>
                  <a:cubicBezTo>
                    <a:pt x="6638" y="4334"/>
                    <a:pt x="6650" y="3555"/>
                    <a:pt x="6463" y="2849"/>
                  </a:cubicBezTo>
                  <a:cubicBezTo>
                    <a:pt x="6341" y="2391"/>
                    <a:pt x="6058" y="1894"/>
                    <a:pt x="5592" y="1850"/>
                  </a:cubicBezTo>
                  <a:cubicBezTo>
                    <a:pt x="5569" y="1848"/>
                    <a:pt x="5547" y="1847"/>
                    <a:pt x="5524" y="1847"/>
                  </a:cubicBezTo>
                  <a:cubicBezTo>
                    <a:pt x="5325" y="1847"/>
                    <a:pt x="5132" y="1927"/>
                    <a:pt x="4955" y="2017"/>
                  </a:cubicBezTo>
                  <a:cubicBezTo>
                    <a:pt x="4280" y="2347"/>
                    <a:pt x="3674" y="2823"/>
                    <a:pt x="3191" y="3398"/>
                  </a:cubicBezTo>
                  <a:cubicBezTo>
                    <a:pt x="3086" y="2644"/>
                    <a:pt x="2982" y="1894"/>
                    <a:pt x="2881" y="1140"/>
                  </a:cubicBezTo>
                  <a:cubicBezTo>
                    <a:pt x="2825" y="731"/>
                    <a:pt x="2724" y="255"/>
                    <a:pt x="2350" y="68"/>
                  </a:cubicBezTo>
                  <a:cubicBezTo>
                    <a:pt x="2257" y="22"/>
                    <a:pt x="2155" y="1"/>
                    <a:pt x="2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307111" y="3261370"/>
              <a:ext cx="81560" cy="433362"/>
            </a:xfrm>
            <a:custGeom>
              <a:avLst/>
              <a:gdLst/>
              <a:ahLst/>
              <a:cxnLst/>
              <a:rect l="l" t="t" r="r" b="b"/>
              <a:pathLst>
                <a:path w="4684" h="24888" extrusionOk="0">
                  <a:moveTo>
                    <a:pt x="3876" y="1"/>
                  </a:moveTo>
                  <a:cubicBezTo>
                    <a:pt x="3585" y="1"/>
                    <a:pt x="3285" y="145"/>
                    <a:pt x="3116" y="462"/>
                  </a:cubicBezTo>
                  <a:cubicBezTo>
                    <a:pt x="2681" y="1285"/>
                    <a:pt x="2367" y="2184"/>
                    <a:pt x="2096" y="3073"/>
                  </a:cubicBezTo>
                  <a:cubicBezTo>
                    <a:pt x="720" y="7574"/>
                    <a:pt x="183" y="12228"/>
                    <a:pt x="0" y="16899"/>
                  </a:cubicBezTo>
                  <a:cubicBezTo>
                    <a:pt x="824" y="19662"/>
                    <a:pt x="1896" y="22338"/>
                    <a:pt x="3190" y="24888"/>
                  </a:cubicBezTo>
                  <a:cubicBezTo>
                    <a:pt x="3695" y="16861"/>
                    <a:pt x="4389" y="8838"/>
                    <a:pt x="4663" y="806"/>
                  </a:cubicBezTo>
                  <a:cubicBezTo>
                    <a:pt x="4663" y="802"/>
                    <a:pt x="4668" y="793"/>
                    <a:pt x="4663" y="789"/>
                  </a:cubicBezTo>
                  <a:cubicBezTo>
                    <a:pt x="4683" y="291"/>
                    <a:pt x="4289" y="1"/>
                    <a:pt x="3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2390569" y="3303369"/>
              <a:ext cx="235504" cy="494480"/>
            </a:xfrm>
            <a:custGeom>
              <a:avLst/>
              <a:gdLst/>
              <a:ahLst/>
              <a:cxnLst/>
              <a:rect l="l" t="t" r="r" b="b"/>
              <a:pathLst>
                <a:path w="13525" h="28398" extrusionOk="0">
                  <a:moveTo>
                    <a:pt x="12536" y="0"/>
                  </a:moveTo>
                  <a:cubicBezTo>
                    <a:pt x="12335" y="0"/>
                    <a:pt x="12127" y="72"/>
                    <a:pt x="11949" y="237"/>
                  </a:cubicBezTo>
                  <a:cubicBezTo>
                    <a:pt x="11275" y="878"/>
                    <a:pt x="10682" y="1623"/>
                    <a:pt x="10133" y="2369"/>
                  </a:cubicBezTo>
                  <a:cubicBezTo>
                    <a:pt x="5797" y="8308"/>
                    <a:pt x="3286" y="15251"/>
                    <a:pt x="1003" y="22122"/>
                  </a:cubicBezTo>
                  <a:cubicBezTo>
                    <a:pt x="694" y="23047"/>
                    <a:pt x="350" y="24179"/>
                    <a:pt x="0" y="25382"/>
                  </a:cubicBezTo>
                  <a:cubicBezTo>
                    <a:pt x="607" y="26406"/>
                    <a:pt x="1251" y="27417"/>
                    <a:pt x="1940" y="28397"/>
                  </a:cubicBezTo>
                  <a:cubicBezTo>
                    <a:pt x="5614" y="19246"/>
                    <a:pt x="9758" y="10269"/>
                    <a:pt x="13296" y="1074"/>
                  </a:cubicBezTo>
                  <a:cubicBezTo>
                    <a:pt x="13301" y="1066"/>
                    <a:pt x="13305" y="1061"/>
                    <a:pt x="13305" y="1053"/>
                  </a:cubicBezTo>
                  <a:cubicBezTo>
                    <a:pt x="13525" y="478"/>
                    <a:pt x="13054" y="0"/>
                    <a:pt x="12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428894" y="3473437"/>
              <a:ext cx="385896" cy="371618"/>
            </a:xfrm>
            <a:custGeom>
              <a:avLst/>
              <a:gdLst/>
              <a:ahLst/>
              <a:cxnLst/>
              <a:rect l="l" t="t" r="r" b="b"/>
              <a:pathLst>
                <a:path w="22162" h="21342" extrusionOk="0">
                  <a:moveTo>
                    <a:pt x="21017" y="0"/>
                  </a:moveTo>
                  <a:cubicBezTo>
                    <a:pt x="20916" y="0"/>
                    <a:pt x="20811" y="18"/>
                    <a:pt x="20704" y="58"/>
                  </a:cubicBezTo>
                  <a:cubicBezTo>
                    <a:pt x="19833" y="393"/>
                    <a:pt x="19004" y="860"/>
                    <a:pt x="18216" y="1347"/>
                  </a:cubicBezTo>
                  <a:cubicBezTo>
                    <a:pt x="11958" y="5204"/>
                    <a:pt x="7017" y="10687"/>
                    <a:pt x="2297" y="16182"/>
                  </a:cubicBezTo>
                  <a:cubicBezTo>
                    <a:pt x="1622" y="16966"/>
                    <a:pt x="828" y="17950"/>
                    <a:pt x="1" y="18996"/>
                  </a:cubicBezTo>
                  <a:cubicBezTo>
                    <a:pt x="567" y="19799"/>
                    <a:pt x="1160" y="20579"/>
                    <a:pt x="1774" y="21341"/>
                  </a:cubicBezTo>
                  <a:cubicBezTo>
                    <a:pt x="8342" y="14626"/>
                    <a:pt x="15205" y="8181"/>
                    <a:pt x="21637" y="1347"/>
                  </a:cubicBezTo>
                  <a:cubicBezTo>
                    <a:pt x="21641" y="1335"/>
                    <a:pt x="21645" y="1335"/>
                    <a:pt x="21654" y="1326"/>
                  </a:cubicBezTo>
                  <a:cubicBezTo>
                    <a:pt x="22161" y="785"/>
                    <a:pt x="21686" y="0"/>
                    <a:pt x="2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2477231" y="3713503"/>
              <a:ext cx="504754" cy="191120"/>
            </a:xfrm>
            <a:custGeom>
              <a:avLst/>
              <a:gdLst/>
              <a:ahLst/>
              <a:cxnLst/>
              <a:rect l="l" t="t" r="r" b="b"/>
              <a:pathLst>
                <a:path w="28988" h="10976" extrusionOk="0">
                  <a:moveTo>
                    <a:pt x="27025" y="0"/>
                  </a:moveTo>
                  <a:cubicBezTo>
                    <a:pt x="26374" y="0"/>
                    <a:pt x="25722" y="52"/>
                    <a:pt x="25079" y="124"/>
                  </a:cubicBezTo>
                  <a:cubicBezTo>
                    <a:pt x="17767" y="917"/>
                    <a:pt x="10952" y="3745"/>
                    <a:pt x="4332" y="6687"/>
                  </a:cubicBezTo>
                  <a:cubicBezTo>
                    <a:pt x="3116" y="7228"/>
                    <a:pt x="1565" y="7977"/>
                    <a:pt x="1" y="8761"/>
                  </a:cubicBezTo>
                  <a:cubicBezTo>
                    <a:pt x="650" y="9519"/>
                    <a:pt x="1321" y="10256"/>
                    <a:pt x="2018" y="10975"/>
                  </a:cubicBezTo>
                  <a:cubicBezTo>
                    <a:pt x="10711" y="7789"/>
                    <a:pt x="19545" y="4944"/>
                    <a:pt x="28173" y="1584"/>
                  </a:cubicBezTo>
                  <a:lnTo>
                    <a:pt x="28187" y="1580"/>
                  </a:lnTo>
                  <a:cubicBezTo>
                    <a:pt x="28988" y="1271"/>
                    <a:pt x="28744" y="98"/>
                    <a:pt x="27877" y="32"/>
                  </a:cubicBezTo>
                  <a:cubicBezTo>
                    <a:pt x="27594" y="10"/>
                    <a:pt x="27310" y="0"/>
                    <a:pt x="27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2538697" y="3930619"/>
              <a:ext cx="443235" cy="93906"/>
            </a:xfrm>
            <a:custGeom>
              <a:avLst/>
              <a:gdLst/>
              <a:ahLst/>
              <a:cxnLst/>
              <a:rect l="l" t="t" r="r" b="b"/>
              <a:pathLst>
                <a:path w="25455" h="5393" extrusionOk="0">
                  <a:moveTo>
                    <a:pt x="0" y="1"/>
                  </a:moveTo>
                  <a:cubicBezTo>
                    <a:pt x="1360" y="1290"/>
                    <a:pt x="2789" y="2502"/>
                    <a:pt x="4284" y="3623"/>
                  </a:cubicBezTo>
                  <a:cubicBezTo>
                    <a:pt x="10960" y="4271"/>
                    <a:pt x="17640" y="4982"/>
                    <a:pt x="24325" y="5391"/>
                  </a:cubicBezTo>
                  <a:cubicBezTo>
                    <a:pt x="24327" y="5390"/>
                    <a:pt x="24328" y="5389"/>
                    <a:pt x="24329" y="5389"/>
                  </a:cubicBezTo>
                  <a:cubicBezTo>
                    <a:pt x="24333" y="5389"/>
                    <a:pt x="24337" y="5391"/>
                    <a:pt x="24343" y="5391"/>
                  </a:cubicBezTo>
                  <a:cubicBezTo>
                    <a:pt x="24362" y="5392"/>
                    <a:pt x="24380" y="5393"/>
                    <a:pt x="24398" y="5393"/>
                  </a:cubicBezTo>
                  <a:cubicBezTo>
                    <a:pt x="25208" y="5393"/>
                    <a:pt x="25455" y="4275"/>
                    <a:pt x="24709" y="3853"/>
                  </a:cubicBezTo>
                  <a:cubicBezTo>
                    <a:pt x="23903" y="3396"/>
                    <a:pt x="23009" y="3056"/>
                    <a:pt x="22129" y="2760"/>
                  </a:cubicBezTo>
                  <a:cubicBezTo>
                    <a:pt x="15165" y="415"/>
                    <a:pt x="7792" y="119"/>
                    <a:pt x="545" y="5"/>
                  </a:cubicBezTo>
                  <a:cubicBezTo>
                    <a:pt x="371" y="1"/>
                    <a:pt x="19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490273" y="2495812"/>
              <a:ext cx="1054153" cy="432370"/>
            </a:xfrm>
            <a:custGeom>
              <a:avLst/>
              <a:gdLst/>
              <a:ahLst/>
              <a:cxnLst/>
              <a:rect l="l" t="t" r="r" b="b"/>
              <a:pathLst>
                <a:path w="60540" h="24831" extrusionOk="0">
                  <a:moveTo>
                    <a:pt x="10547" y="7217"/>
                  </a:moveTo>
                  <a:cubicBezTo>
                    <a:pt x="9344" y="7984"/>
                    <a:pt x="8180" y="8799"/>
                    <a:pt x="7069" y="9657"/>
                  </a:cubicBezTo>
                  <a:cubicBezTo>
                    <a:pt x="6171" y="10359"/>
                    <a:pt x="5300" y="11087"/>
                    <a:pt x="4459" y="11845"/>
                  </a:cubicBezTo>
                  <a:cubicBezTo>
                    <a:pt x="2860" y="13288"/>
                    <a:pt x="1370" y="14830"/>
                    <a:pt x="0" y="16468"/>
                  </a:cubicBezTo>
                  <a:cubicBezTo>
                    <a:pt x="441" y="16834"/>
                    <a:pt x="885" y="17179"/>
                    <a:pt x="1339" y="17514"/>
                  </a:cubicBezTo>
                  <a:cubicBezTo>
                    <a:pt x="4455" y="14120"/>
                    <a:pt x="7522" y="10686"/>
                    <a:pt x="10547" y="7217"/>
                  </a:cubicBezTo>
                  <a:close/>
                  <a:moveTo>
                    <a:pt x="18910" y="3025"/>
                  </a:moveTo>
                  <a:lnTo>
                    <a:pt x="18910" y="3025"/>
                  </a:lnTo>
                  <a:cubicBezTo>
                    <a:pt x="18643" y="3125"/>
                    <a:pt x="18377" y="3230"/>
                    <a:pt x="18112" y="3334"/>
                  </a:cubicBezTo>
                  <a:cubicBezTo>
                    <a:pt x="15471" y="4398"/>
                    <a:pt x="12983" y="5679"/>
                    <a:pt x="10660" y="7147"/>
                  </a:cubicBezTo>
                  <a:cubicBezTo>
                    <a:pt x="8128" y="11017"/>
                    <a:pt x="5658" y="14869"/>
                    <a:pt x="3335" y="18835"/>
                  </a:cubicBezTo>
                  <a:cubicBezTo>
                    <a:pt x="3958" y="19214"/>
                    <a:pt x="4590" y="19571"/>
                    <a:pt x="5235" y="19911"/>
                  </a:cubicBezTo>
                  <a:cubicBezTo>
                    <a:pt x="5941" y="20277"/>
                    <a:pt x="6651" y="20617"/>
                    <a:pt x="7383" y="20935"/>
                  </a:cubicBezTo>
                  <a:cubicBezTo>
                    <a:pt x="9401" y="21820"/>
                    <a:pt x="11505" y="22530"/>
                    <a:pt x="13641" y="23089"/>
                  </a:cubicBezTo>
                  <a:cubicBezTo>
                    <a:pt x="13767" y="23127"/>
                    <a:pt x="13894" y="23158"/>
                    <a:pt x="14015" y="23188"/>
                  </a:cubicBezTo>
                  <a:cubicBezTo>
                    <a:pt x="14674" y="23363"/>
                    <a:pt x="15328" y="23519"/>
                    <a:pt x="15994" y="23668"/>
                  </a:cubicBezTo>
                  <a:cubicBezTo>
                    <a:pt x="16098" y="22705"/>
                    <a:pt x="16203" y="21746"/>
                    <a:pt x="16325" y="20782"/>
                  </a:cubicBezTo>
                  <a:cubicBezTo>
                    <a:pt x="17027" y="14843"/>
                    <a:pt x="17885" y="8921"/>
                    <a:pt x="18910" y="3025"/>
                  </a:cubicBezTo>
                  <a:close/>
                  <a:moveTo>
                    <a:pt x="35316" y="1"/>
                  </a:moveTo>
                  <a:cubicBezTo>
                    <a:pt x="34959" y="1"/>
                    <a:pt x="34602" y="5"/>
                    <a:pt x="34244" y="14"/>
                  </a:cubicBezTo>
                  <a:cubicBezTo>
                    <a:pt x="29250" y="122"/>
                    <a:pt x="24191" y="1055"/>
                    <a:pt x="19258" y="2894"/>
                  </a:cubicBezTo>
                  <a:cubicBezTo>
                    <a:pt x="19415" y="8185"/>
                    <a:pt x="19445" y="13479"/>
                    <a:pt x="19375" y="18765"/>
                  </a:cubicBezTo>
                  <a:cubicBezTo>
                    <a:pt x="19354" y="20599"/>
                    <a:pt x="19314" y="22435"/>
                    <a:pt x="19266" y="24269"/>
                  </a:cubicBezTo>
                  <a:cubicBezTo>
                    <a:pt x="21227" y="24569"/>
                    <a:pt x="23224" y="24757"/>
                    <a:pt x="25211" y="24831"/>
                  </a:cubicBezTo>
                  <a:cubicBezTo>
                    <a:pt x="24666" y="22103"/>
                    <a:pt x="24191" y="19354"/>
                    <a:pt x="23777" y="16604"/>
                  </a:cubicBezTo>
                  <a:cubicBezTo>
                    <a:pt x="23053" y="11806"/>
                    <a:pt x="22530" y="6977"/>
                    <a:pt x="22199" y="2136"/>
                  </a:cubicBezTo>
                  <a:lnTo>
                    <a:pt x="22199" y="2136"/>
                  </a:lnTo>
                  <a:cubicBezTo>
                    <a:pt x="23699" y="6633"/>
                    <a:pt x="25202" y="11074"/>
                    <a:pt x="26758" y="15501"/>
                  </a:cubicBezTo>
                  <a:cubicBezTo>
                    <a:pt x="27847" y="18591"/>
                    <a:pt x="28958" y="21671"/>
                    <a:pt x="30113" y="24762"/>
                  </a:cubicBezTo>
                  <a:cubicBezTo>
                    <a:pt x="33116" y="24583"/>
                    <a:pt x="36105" y="24121"/>
                    <a:pt x="39007" y="23363"/>
                  </a:cubicBezTo>
                  <a:cubicBezTo>
                    <a:pt x="38484" y="20007"/>
                    <a:pt x="38023" y="16639"/>
                    <a:pt x="37625" y="13262"/>
                  </a:cubicBezTo>
                  <a:cubicBezTo>
                    <a:pt x="37155" y="9300"/>
                    <a:pt x="36772" y="5321"/>
                    <a:pt x="36475" y="1343"/>
                  </a:cubicBezTo>
                  <a:lnTo>
                    <a:pt x="36475" y="1343"/>
                  </a:lnTo>
                  <a:cubicBezTo>
                    <a:pt x="37971" y="5160"/>
                    <a:pt x="39421" y="8851"/>
                    <a:pt x="40925" y="12512"/>
                  </a:cubicBezTo>
                  <a:cubicBezTo>
                    <a:pt x="42145" y="15497"/>
                    <a:pt x="43387" y="18461"/>
                    <a:pt x="44711" y="21450"/>
                  </a:cubicBezTo>
                  <a:cubicBezTo>
                    <a:pt x="48681" y="19798"/>
                    <a:pt x="52416" y="17536"/>
                    <a:pt x="55706" y="14769"/>
                  </a:cubicBezTo>
                  <a:cubicBezTo>
                    <a:pt x="55091" y="14058"/>
                    <a:pt x="54538" y="13340"/>
                    <a:pt x="54194" y="12948"/>
                  </a:cubicBezTo>
                  <a:cubicBezTo>
                    <a:pt x="52812" y="11422"/>
                    <a:pt x="51462" y="9374"/>
                    <a:pt x="49967" y="7709"/>
                  </a:cubicBezTo>
                  <a:cubicBezTo>
                    <a:pt x="49383" y="7051"/>
                    <a:pt x="48777" y="6459"/>
                    <a:pt x="48146" y="5975"/>
                  </a:cubicBezTo>
                  <a:lnTo>
                    <a:pt x="48146" y="5975"/>
                  </a:lnTo>
                  <a:cubicBezTo>
                    <a:pt x="48856" y="6516"/>
                    <a:pt x="49562" y="7055"/>
                    <a:pt x="50259" y="7604"/>
                  </a:cubicBezTo>
                  <a:cubicBezTo>
                    <a:pt x="52656" y="9470"/>
                    <a:pt x="55009" y="11379"/>
                    <a:pt x="57323" y="13326"/>
                  </a:cubicBezTo>
                  <a:cubicBezTo>
                    <a:pt x="58460" y="12264"/>
                    <a:pt x="59536" y="11139"/>
                    <a:pt x="60539" y="9941"/>
                  </a:cubicBezTo>
                  <a:cubicBezTo>
                    <a:pt x="60517" y="9923"/>
                    <a:pt x="60487" y="9905"/>
                    <a:pt x="60465" y="9889"/>
                  </a:cubicBezTo>
                  <a:cubicBezTo>
                    <a:pt x="60125" y="9601"/>
                    <a:pt x="58534" y="8119"/>
                    <a:pt x="56487" y="6180"/>
                  </a:cubicBezTo>
                  <a:cubicBezTo>
                    <a:pt x="55811" y="5544"/>
                    <a:pt x="55087" y="4855"/>
                    <a:pt x="54338" y="4149"/>
                  </a:cubicBezTo>
                  <a:cubicBezTo>
                    <a:pt x="54067" y="4028"/>
                    <a:pt x="53802" y="3909"/>
                    <a:pt x="53536" y="3792"/>
                  </a:cubicBezTo>
                  <a:cubicBezTo>
                    <a:pt x="52817" y="3478"/>
                    <a:pt x="52098" y="3191"/>
                    <a:pt x="51370" y="2916"/>
                  </a:cubicBezTo>
                  <a:cubicBezTo>
                    <a:pt x="51239" y="2868"/>
                    <a:pt x="51104" y="2820"/>
                    <a:pt x="50974" y="2777"/>
                  </a:cubicBezTo>
                  <a:cubicBezTo>
                    <a:pt x="50843" y="2724"/>
                    <a:pt x="50721" y="2685"/>
                    <a:pt x="50594" y="2642"/>
                  </a:cubicBezTo>
                  <a:cubicBezTo>
                    <a:pt x="50429" y="2576"/>
                    <a:pt x="50254" y="2519"/>
                    <a:pt x="50085" y="2463"/>
                  </a:cubicBezTo>
                  <a:cubicBezTo>
                    <a:pt x="49566" y="2284"/>
                    <a:pt x="49043" y="2119"/>
                    <a:pt x="48516" y="1957"/>
                  </a:cubicBezTo>
                  <a:cubicBezTo>
                    <a:pt x="47967" y="1792"/>
                    <a:pt x="47422" y="1639"/>
                    <a:pt x="46873" y="1500"/>
                  </a:cubicBezTo>
                  <a:cubicBezTo>
                    <a:pt x="46062" y="1282"/>
                    <a:pt x="45243" y="1094"/>
                    <a:pt x="44419" y="929"/>
                  </a:cubicBezTo>
                  <a:cubicBezTo>
                    <a:pt x="44393" y="924"/>
                    <a:pt x="44359" y="916"/>
                    <a:pt x="44333" y="916"/>
                  </a:cubicBezTo>
                  <a:cubicBezTo>
                    <a:pt x="44210" y="881"/>
                    <a:pt x="44097" y="864"/>
                    <a:pt x="43984" y="842"/>
                  </a:cubicBezTo>
                  <a:cubicBezTo>
                    <a:pt x="41141" y="286"/>
                    <a:pt x="38243" y="1"/>
                    <a:pt x="35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3318133" y="3522627"/>
              <a:ext cx="355198" cy="565854"/>
            </a:xfrm>
            <a:custGeom>
              <a:avLst/>
              <a:gdLst/>
              <a:ahLst/>
              <a:cxnLst/>
              <a:rect l="l" t="t" r="r" b="b"/>
              <a:pathLst>
                <a:path w="20399" h="32497" extrusionOk="0">
                  <a:moveTo>
                    <a:pt x="9761" y="0"/>
                  </a:moveTo>
                  <a:cubicBezTo>
                    <a:pt x="9723" y="52"/>
                    <a:pt x="9691" y="113"/>
                    <a:pt x="9648" y="165"/>
                  </a:cubicBezTo>
                  <a:cubicBezTo>
                    <a:pt x="8166" y="2371"/>
                    <a:pt x="6423" y="4384"/>
                    <a:pt x="4828" y="6497"/>
                  </a:cubicBezTo>
                  <a:cubicBezTo>
                    <a:pt x="4745" y="6597"/>
                    <a:pt x="4671" y="6698"/>
                    <a:pt x="4593" y="6802"/>
                  </a:cubicBezTo>
                  <a:cubicBezTo>
                    <a:pt x="3547" y="8214"/>
                    <a:pt x="2571" y="9666"/>
                    <a:pt x="1783" y="11247"/>
                  </a:cubicBezTo>
                  <a:cubicBezTo>
                    <a:pt x="1726" y="11370"/>
                    <a:pt x="1664" y="11496"/>
                    <a:pt x="1608" y="11622"/>
                  </a:cubicBezTo>
                  <a:cubicBezTo>
                    <a:pt x="1495" y="11845"/>
                    <a:pt x="1399" y="12072"/>
                    <a:pt x="1304" y="12297"/>
                  </a:cubicBezTo>
                  <a:cubicBezTo>
                    <a:pt x="968" y="13082"/>
                    <a:pt x="702" y="13888"/>
                    <a:pt x="506" y="14703"/>
                  </a:cubicBezTo>
                  <a:cubicBezTo>
                    <a:pt x="196" y="15962"/>
                    <a:pt x="31" y="17257"/>
                    <a:pt x="13" y="18542"/>
                  </a:cubicBezTo>
                  <a:cubicBezTo>
                    <a:pt x="0" y="19096"/>
                    <a:pt x="17" y="19645"/>
                    <a:pt x="65" y="20194"/>
                  </a:cubicBezTo>
                  <a:lnTo>
                    <a:pt x="61" y="20198"/>
                  </a:lnTo>
                  <a:lnTo>
                    <a:pt x="65" y="20203"/>
                  </a:lnTo>
                  <a:cubicBezTo>
                    <a:pt x="69" y="20220"/>
                    <a:pt x="69" y="20242"/>
                    <a:pt x="69" y="20255"/>
                  </a:cubicBezTo>
                  <a:cubicBezTo>
                    <a:pt x="65" y="20264"/>
                    <a:pt x="65" y="20272"/>
                    <a:pt x="65" y="20282"/>
                  </a:cubicBezTo>
                  <a:cubicBezTo>
                    <a:pt x="79" y="20459"/>
                    <a:pt x="91" y="20630"/>
                    <a:pt x="113" y="20795"/>
                  </a:cubicBezTo>
                  <a:cubicBezTo>
                    <a:pt x="258" y="22124"/>
                    <a:pt x="558" y="23432"/>
                    <a:pt x="998" y="24687"/>
                  </a:cubicBezTo>
                  <a:cubicBezTo>
                    <a:pt x="1199" y="25266"/>
                    <a:pt x="1429" y="25825"/>
                    <a:pt x="1686" y="26374"/>
                  </a:cubicBezTo>
                  <a:lnTo>
                    <a:pt x="1686" y="26378"/>
                  </a:lnTo>
                  <a:cubicBezTo>
                    <a:pt x="1734" y="26473"/>
                    <a:pt x="1787" y="26574"/>
                    <a:pt x="1831" y="26666"/>
                  </a:cubicBezTo>
                  <a:lnTo>
                    <a:pt x="1835" y="26674"/>
                  </a:lnTo>
                  <a:cubicBezTo>
                    <a:pt x="2048" y="27092"/>
                    <a:pt x="2271" y="27506"/>
                    <a:pt x="2523" y="27907"/>
                  </a:cubicBezTo>
                  <a:lnTo>
                    <a:pt x="2523" y="27911"/>
                  </a:lnTo>
                  <a:cubicBezTo>
                    <a:pt x="2567" y="27981"/>
                    <a:pt x="2606" y="28051"/>
                    <a:pt x="2650" y="28120"/>
                  </a:cubicBezTo>
                  <a:cubicBezTo>
                    <a:pt x="2876" y="28470"/>
                    <a:pt x="3112" y="28818"/>
                    <a:pt x="3360" y="29150"/>
                  </a:cubicBezTo>
                  <a:cubicBezTo>
                    <a:pt x="3991" y="29995"/>
                    <a:pt x="4667" y="30696"/>
                    <a:pt x="5369" y="31332"/>
                  </a:cubicBezTo>
                  <a:cubicBezTo>
                    <a:pt x="5473" y="31433"/>
                    <a:pt x="5578" y="31529"/>
                    <a:pt x="5691" y="31624"/>
                  </a:cubicBezTo>
                  <a:cubicBezTo>
                    <a:pt x="6027" y="31929"/>
                    <a:pt x="6367" y="32213"/>
                    <a:pt x="6716" y="32496"/>
                  </a:cubicBezTo>
                  <a:cubicBezTo>
                    <a:pt x="7239" y="32269"/>
                    <a:pt x="7752" y="32030"/>
                    <a:pt x="8263" y="31777"/>
                  </a:cubicBezTo>
                  <a:cubicBezTo>
                    <a:pt x="9017" y="31411"/>
                    <a:pt x="9761" y="31018"/>
                    <a:pt x="10494" y="30610"/>
                  </a:cubicBezTo>
                  <a:cubicBezTo>
                    <a:pt x="10520" y="30596"/>
                    <a:pt x="10550" y="30578"/>
                    <a:pt x="10572" y="30561"/>
                  </a:cubicBezTo>
                  <a:cubicBezTo>
                    <a:pt x="10681" y="30509"/>
                    <a:pt x="10785" y="30447"/>
                    <a:pt x="10886" y="30391"/>
                  </a:cubicBezTo>
                  <a:cubicBezTo>
                    <a:pt x="13705" y="28783"/>
                    <a:pt x="16359" y="26871"/>
                    <a:pt x="18804" y="24665"/>
                  </a:cubicBezTo>
                  <a:cubicBezTo>
                    <a:pt x="19052" y="24182"/>
                    <a:pt x="19270" y="23693"/>
                    <a:pt x="19462" y="23179"/>
                  </a:cubicBezTo>
                  <a:cubicBezTo>
                    <a:pt x="19475" y="23158"/>
                    <a:pt x="19475" y="23136"/>
                    <a:pt x="19488" y="23110"/>
                  </a:cubicBezTo>
                  <a:cubicBezTo>
                    <a:pt x="19601" y="22796"/>
                    <a:pt x="19701" y="22482"/>
                    <a:pt x="19780" y="22164"/>
                  </a:cubicBezTo>
                  <a:lnTo>
                    <a:pt x="19784" y="22159"/>
                  </a:lnTo>
                  <a:cubicBezTo>
                    <a:pt x="20399" y="19889"/>
                    <a:pt x="20329" y="17474"/>
                    <a:pt x="19802" y="15152"/>
                  </a:cubicBezTo>
                  <a:lnTo>
                    <a:pt x="19806" y="15147"/>
                  </a:lnTo>
                  <a:cubicBezTo>
                    <a:pt x="19771" y="14995"/>
                    <a:pt x="19727" y="14851"/>
                    <a:pt x="19693" y="14695"/>
                  </a:cubicBezTo>
                  <a:cubicBezTo>
                    <a:pt x="19297" y="13196"/>
                    <a:pt x="18726" y="11732"/>
                    <a:pt x="18011" y="10363"/>
                  </a:cubicBezTo>
                  <a:cubicBezTo>
                    <a:pt x="17541" y="9469"/>
                    <a:pt x="17022" y="8624"/>
                    <a:pt x="16451" y="7796"/>
                  </a:cubicBezTo>
                  <a:cubicBezTo>
                    <a:pt x="16377" y="7687"/>
                    <a:pt x="16306" y="7583"/>
                    <a:pt x="16228" y="7478"/>
                  </a:cubicBezTo>
                  <a:cubicBezTo>
                    <a:pt x="16228" y="7474"/>
                    <a:pt x="16224" y="7470"/>
                    <a:pt x="16224" y="7470"/>
                  </a:cubicBezTo>
                  <a:cubicBezTo>
                    <a:pt x="14442" y="4920"/>
                    <a:pt x="12280" y="2627"/>
                    <a:pt x="10110" y="366"/>
                  </a:cubicBezTo>
                  <a:cubicBezTo>
                    <a:pt x="10110" y="366"/>
                    <a:pt x="10110" y="358"/>
                    <a:pt x="10106" y="358"/>
                  </a:cubicBezTo>
                  <a:lnTo>
                    <a:pt x="97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3484770" y="3517682"/>
              <a:ext cx="38847" cy="537942"/>
            </a:xfrm>
            <a:custGeom>
              <a:avLst/>
              <a:gdLst/>
              <a:ahLst/>
              <a:cxnLst/>
              <a:rect l="l" t="t" r="r" b="b"/>
              <a:pathLst>
                <a:path w="2231" h="30894" extrusionOk="0">
                  <a:moveTo>
                    <a:pt x="207" y="1"/>
                  </a:moveTo>
                  <a:cubicBezTo>
                    <a:pt x="187" y="1"/>
                    <a:pt x="167" y="3"/>
                    <a:pt x="147" y="9"/>
                  </a:cubicBezTo>
                  <a:cubicBezTo>
                    <a:pt x="121" y="9"/>
                    <a:pt x="100" y="31"/>
                    <a:pt x="83" y="45"/>
                  </a:cubicBezTo>
                  <a:cubicBezTo>
                    <a:pt x="26" y="93"/>
                    <a:pt x="0" y="171"/>
                    <a:pt x="26" y="250"/>
                  </a:cubicBezTo>
                  <a:cubicBezTo>
                    <a:pt x="43" y="310"/>
                    <a:pt x="65" y="375"/>
                    <a:pt x="78" y="449"/>
                  </a:cubicBezTo>
                  <a:cubicBezTo>
                    <a:pt x="1137" y="4036"/>
                    <a:pt x="1704" y="7967"/>
                    <a:pt x="1813" y="12612"/>
                  </a:cubicBezTo>
                  <a:lnTo>
                    <a:pt x="1821" y="12617"/>
                  </a:lnTo>
                  <a:cubicBezTo>
                    <a:pt x="1826" y="12774"/>
                    <a:pt x="1826" y="12917"/>
                    <a:pt x="1830" y="13078"/>
                  </a:cubicBezTo>
                  <a:cubicBezTo>
                    <a:pt x="1847" y="13971"/>
                    <a:pt x="1847" y="14892"/>
                    <a:pt x="1830" y="15837"/>
                  </a:cubicBezTo>
                  <a:cubicBezTo>
                    <a:pt x="1813" y="17135"/>
                    <a:pt x="1756" y="18434"/>
                    <a:pt x="1686" y="19741"/>
                  </a:cubicBezTo>
                  <a:lnTo>
                    <a:pt x="1690" y="19750"/>
                  </a:lnTo>
                  <a:lnTo>
                    <a:pt x="1686" y="19750"/>
                  </a:lnTo>
                  <a:cubicBezTo>
                    <a:pt x="1678" y="19894"/>
                    <a:pt x="1678" y="20043"/>
                    <a:pt x="1660" y="20182"/>
                  </a:cubicBezTo>
                  <a:cubicBezTo>
                    <a:pt x="1547" y="22217"/>
                    <a:pt x="1398" y="24239"/>
                    <a:pt x="1251" y="26222"/>
                  </a:cubicBezTo>
                  <a:cubicBezTo>
                    <a:pt x="1185" y="27041"/>
                    <a:pt x="1124" y="27865"/>
                    <a:pt x="1063" y="28697"/>
                  </a:cubicBezTo>
                  <a:cubicBezTo>
                    <a:pt x="1063" y="28714"/>
                    <a:pt x="1063" y="28732"/>
                    <a:pt x="1058" y="28744"/>
                  </a:cubicBezTo>
                  <a:lnTo>
                    <a:pt x="1058" y="28750"/>
                  </a:lnTo>
                  <a:cubicBezTo>
                    <a:pt x="1054" y="28875"/>
                    <a:pt x="1036" y="28993"/>
                    <a:pt x="1036" y="29124"/>
                  </a:cubicBezTo>
                  <a:lnTo>
                    <a:pt x="1032" y="29128"/>
                  </a:lnTo>
                  <a:cubicBezTo>
                    <a:pt x="1002" y="29516"/>
                    <a:pt x="976" y="29913"/>
                    <a:pt x="954" y="30305"/>
                  </a:cubicBezTo>
                  <a:lnTo>
                    <a:pt x="954" y="30309"/>
                  </a:lnTo>
                  <a:cubicBezTo>
                    <a:pt x="950" y="30371"/>
                    <a:pt x="950" y="30427"/>
                    <a:pt x="945" y="30488"/>
                  </a:cubicBezTo>
                  <a:cubicBezTo>
                    <a:pt x="941" y="30623"/>
                    <a:pt x="928" y="30758"/>
                    <a:pt x="924" y="30894"/>
                  </a:cubicBezTo>
                  <a:cubicBezTo>
                    <a:pt x="950" y="30880"/>
                    <a:pt x="980" y="30862"/>
                    <a:pt x="1002" y="30845"/>
                  </a:cubicBezTo>
                  <a:cubicBezTo>
                    <a:pt x="1111" y="30793"/>
                    <a:pt x="1215" y="30731"/>
                    <a:pt x="1316" y="30675"/>
                  </a:cubicBezTo>
                  <a:cubicBezTo>
                    <a:pt x="1346" y="30170"/>
                    <a:pt x="1386" y="29659"/>
                    <a:pt x="1420" y="29154"/>
                  </a:cubicBezTo>
                  <a:lnTo>
                    <a:pt x="1424" y="29154"/>
                  </a:lnTo>
                  <a:cubicBezTo>
                    <a:pt x="1429" y="29019"/>
                    <a:pt x="1438" y="28889"/>
                    <a:pt x="1446" y="28754"/>
                  </a:cubicBezTo>
                  <a:cubicBezTo>
                    <a:pt x="1507" y="27913"/>
                    <a:pt x="1569" y="27076"/>
                    <a:pt x="1638" y="26256"/>
                  </a:cubicBezTo>
                  <a:cubicBezTo>
                    <a:pt x="1786" y="24273"/>
                    <a:pt x="1931" y="22260"/>
                    <a:pt x="2044" y="20230"/>
                  </a:cubicBezTo>
                  <a:lnTo>
                    <a:pt x="2048" y="20230"/>
                  </a:lnTo>
                  <a:cubicBezTo>
                    <a:pt x="2061" y="20095"/>
                    <a:pt x="2056" y="19964"/>
                    <a:pt x="2066" y="19833"/>
                  </a:cubicBezTo>
                  <a:lnTo>
                    <a:pt x="2070" y="19828"/>
                  </a:lnTo>
                  <a:cubicBezTo>
                    <a:pt x="2135" y="18495"/>
                    <a:pt x="2192" y="17167"/>
                    <a:pt x="2213" y="15841"/>
                  </a:cubicBezTo>
                  <a:cubicBezTo>
                    <a:pt x="2231" y="14808"/>
                    <a:pt x="2231" y="13824"/>
                    <a:pt x="2213" y="12861"/>
                  </a:cubicBezTo>
                  <a:lnTo>
                    <a:pt x="2213" y="12857"/>
                  </a:lnTo>
                  <a:cubicBezTo>
                    <a:pt x="2213" y="12673"/>
                    <a:pt x="2209" y="12507"/>
                    <a:pt x="2201" y="12342"/>
                  </a:cubicBezTo>
                  <a:cubicBezTo>
                    <a:pt x="2078" y="7905"/>
                    <a:pt x="1533" y="4110"/>
                    <a:pt x="540" y="650"/>
                  </a:cubicBezTo>
                  <a:cubicBezTo>
                    <a:pt x="540" y="650"/>
                    <a:pt x="540" y="642"/>
                    <a:pt x="536" y="642"/>
                  </a:cubicBezTo>
                  <a:cubicBezTo>
                    <a:pt x="487" y="471"/>
                    <a:pt x="440" y="306"/>
                    <a:pt x="392" y="136"/>
                  </a:cubicBezTo>
                  <a:cubicBezTo>
                    <a:pt x="363" y="51"/>
                    <a:pt x="289" y="1"/>
                    <a:pt x="20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3398091" y="3635756"/>
              <a:ext cx="206495" cy="109838"/>
            </a:xfrm>
            <a:custGeom>
              <a:avLst/>
              <a:gdLst/>
              <a:ahLst/>
              <a:cxnLst/>
              <a:rect l="l" t="t" r="r" b="b"/>
              <a:pathLst>
                <a:path w="11859" h="6308" extrusionOk="0">
                  <a:moveTo>
                    <a:pt x="236" y="0"/>
                  </a:moveTo>
                  <a:cubicBezTo>
                    <a:pt x="153" y="100"/>
                    <a:pt x="79" y="201"/>
                    <a:pt x="1" y="305"/>
                  </a:cubicBezTo>
                  <a:cubicBezTo>
                    <a:pt x="2036" y="2471"/>
                    <a:pt x="4294" y="4463"/>
                    <a:pt x="6756" y="6271"/>
                  </a:cubicBezTo>
                  <a:cubicBezTo>
                    <a:pt x="6773" y="6289"/>
                    <a:pt x="6786" y="6297"/>
                    <a:pt x="6812" y="6297"/>
                  </a:cubicBezTo>
                  <a:cubicBezTo>
                    <a:pt x="6832" y="6304"/>
                    <a:pt x="6853" y="6308"/>
                    <a:pt x="6874" y="6308"/>
                  </a:cubicBezTo>
                  <a:cubicBezTo>
                    <a:pt x="6918" y="6308"/>
                    <a:pt x="6963" y="6292"/>
                    <a:pt x="6995" y="6263"/>
                  </a:cubicBezTo>
                  <a:cubicBezTo>
                    <a:pt x="7060" y="6202"/>
                    <a:pt x="7126" y="6140"/>
                    <a:pt x="7187" y="6080"/>
                  </a:cubicBezTo>
                  <a:cubicBezTo>
                    <a:pt x="8804" y="4550"/>
                    <a:pt x="10364" y="2955"/>
                    <a:pt x="11859" y="1299"/>
                  </a:cubicBezTo>
                  <a:cubicBezTo>
                    <a:pt x="11785" y="1190"/>
                    <a:pt x="11710" y="1086"/>
                    <a:pt x="11636" y="977"/>
                  </a:cubicBezTo>
                  <a:cubicBezTo>
                    <a:pt x="10207" y="2558"/>
                    <a:pt x="8708" y="4097"/>
                    <a:pt x="7174" y="5561"/>
                  </a:cubicBezTo>
                  <a:cubicBezTo>
                    <a:pt x="7070" y="5666"/>
                    <a:pt x="6961" y="5770"/>
                    <a:pt x="6851" y="5871"/>
                  </a:cubicBezTo>
                  <a:cubicBezTo>
                    <a:pt x="6834" y="5857"/>
                    <a:pt x="6817" y="5844"/>
                    <a:pt x="6799" y="5831"/>
                  </a:cubicBezTo>
                  <a:cubicBezTo>
                    <a:pt x="4411" y="4053"/>
                    <a:pt x="2211" y="2110"/>
                    <a:pt x="2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346115" y="3718466"/>
              <a:ext cx="316820" cy="152133"/>
            </a:xfrm>
            <a:custGeom>
              <a:avLst/>
              <a:gdLst/>
              <a:ahLst/>
              <a:cxnLst/>
              <a:rect l="l" t="t" r="r" b="b"/>
              <a:pathLst>
                <a:path w="18195" h="8737" extrusionOk="0">
                  <a:moveTo>
                    <a:pt x="180" y="0"/>
                  </a:moveTo>
                  <a:cubicBezTo>
                    <a:pt x="119" y="123"/>
                    <a:pt x="57" y="244"/>
                    <a:pt x="1" y="375"/>
                  </a:cubicBezTo>
                  <a:cubicBezTo>
                    <a:pt x="2738" y="3587"/>
                    <a:pt x="6054" y="6450"/>
                    <a:pt x="9627" y="8651"/>
                  </a:cubicBezTo>
                  <a:lnTo>
                    <a:pt x="9632" y="8655"/>
                  </a:lnTo>
                  <a:cubicBezTo>
                    <a:pt x="9663" y="8673"/>
                    <a:pt x="9689" y="8689"/>
                    <a:pt x="9719" y="8707"/>
                  </a:cubicBezTo>
                  <a:cubicBezTo>
                    <a:pt x="9745" y="8727"/>
                    <a:pt x="9781" y="8737"/>
                    <a:pt x="9818" y="8737"/>
                  </a:cubicBezTo>
                  <a:cubicBezTo>
                    <a:pt x="9830" y="8737"/>
                    <a:pt x="9842" y="8735"/>
                    <a:pt x="9854" y="8733"/>
                  </a:cubicBezTo>
                  <a:cubicBezTo>
                    <a:pt x="9902" y="8721"/>
                    <a:pt x="9954" y="8711"/>
                    <a:pt x="10007" y="8699"/>
                  </a:cubicBezTo>
                  <a:lnTo>
                    <a:pt x="10011" y="8695"/>
                  </a:lnTo>
                  <a:cubicBezTo>
                    <a:pt x="13140" y="8005"/>
                    <a:pt x="16038" y="6280"/>
                    <a:pt x="18195" y="3900"/>
                  </a:cubicBezTo>
                  <a:cubicBezTo>
                    <a:pt x="18160" y="3748"/>
                    <a:pt x="18125" y="3604"/>
                    <a:pt x="18086" y="3448"/>
                  </a:cubicBezTo>
                  <a:cubicBezTo>
                    <a:pt x="15994" y="5839"/>
                    <a:pt x="13131" y="7587"/>
                    <a:pt x="10033" y="8297"/>
                  </a:cubicBezTo>
                  <a:cubicBezTo>
                    <a:pt x="9976" y="8311"/>
                    <a:pt x="9910" y="8323"/>
                    <a:pt x="9854" y="8337"/>
                  </a:cubicBezTo>
                  <a:cubicBezTo>
                    <a:pt x="9789" y="8297"/>
                    <a:pt x="9723" y="8263"/>
                    <a:pt x="9653" y="8215"/>
                  </a:cubicBezTo>
                  <a:cubicBezTo>
                    <a:pt x="6133" y="6022"/>
                    <a:pt x="2860" y="3182"/>
                    <a:pt x="18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3319195" y="3874307"/>
              <a:ext cx="343427" cy="151854"/>
            </a:xfrm>
            <a:custGeom>
              <a:avLst/>
              <a:gdLst/>
              <a:ahLst/>
              <a:cxnLst/>
              <a:rect l="l" t="t" r="r" b="b"/>
              <a:pathLst>
                <a:path w="19723" h="8721" extrusionOk="0">
                  <a:moveTo>
                    <a:pt x="0" y="1"/>
                  </a:moveTo>
                  <a:cubicBezTo>
                    <a:pt x="18" y="206"/>
                    <a:pt x="30" y="403"/>
                    <a:pt x="57" y="602"/>
                  </a:cubicBezTo>
                  <a:cubicBezTo>
                    <a:pt x="3073" y="3575"/>
                    <a:pt x="6454" y="6198"/>
                    <a:pt x="10167" y="8412"/>
                  </a:cubicBezTo>
                  <a:cubicBezTo>
                    <a:pt x="10293" y="8494"/>
                    <a:pt x="10415" y="8569"/>
                    <a:pt x="10545" y="8643"/>
                  </a:cubicBezTo>
                  <a:cubicBezTo>
                    <a:pt x="10545" y="8647"/>
                    <a:pt x="10551" y="8647"/>
                    <a:pt x="10551" y="8647"/>
                  </a:cubicBezTo>
                  <a:cubicBezTo>
                    <a:pt x="10577" y="8665"/>
                    <a:pt x="10594" y="8677"/>
                    <a:pt x="10624" y="8691"/>
                  </a:cubicBezTo>
                  <a:cubicBezTo>
                    <a:pt x="10654" y="8711"/>
                    <a:pt x="10688" y="8720"/>
                    <a:pt x="10724" y="8720"/>
                  </a:cubicBezTo>
                  <a:cubicBezTo>
                    <a:pt x="10736" y="8720"/>
                    <a:pt x="10748" y="8719"/>
                    <a:pt x="10760" y="8717"/>
                  </a:cubicBezTo>
                  <a:cubicBezTo>
                    <a:pt x="10816" y="8704"/>
                    <a:pt x="10869" y="8691"/>
                    <a:pt x="10925" y="8673"/>
                  </a:cubicBezTo>
                  <a:lnTo>
                    <a:pt x="10929" y="8673"/>
                  </a:lnTo>
                  <a:cubicBezTo>
                    <a:pt x="13212" y="8150"/>
                    <a:pt x="15435" y="6869"/>
                    <a:pt x="17544" y="4890"/>
                  </a:cubicBezTo>
                  <a:cubicBezTo>
                    <a:pt x="18212" y="4268"/>
                    <a:pt x="18830" y="3605"/>
                    <a:pt x="19427" y="2913"/>
                  </a:cubicBezTo>
                  <a:cubicBezTo>
                    <a:pt x="19540" y="2603"/>
                    <a:pt x="19640" y="2281"/>
                    <a:pt x="19723" y="1967"/>
                  </a:cubicBezTo>
                  <a:lnTo>
                    <a:pt x="19723" y="1967"/>
                  </a:lnTo>
                  <a:cubicBezTo>
                    <a:pt x="18960" y="2899"/>
                    <a:pt x="18154" y="3792"/>
                    <a:pt x="17283" y="4612"/>
                  </a:cubicBezTo>
                  <a:cubicBezTo>
                    <a:pt x="15257" y="6511"/>
                    <a:pt x="13126" y="7750"/>
                    <a:pt x="10955" y="8273"/>
                  </a:cubicBezTo>
                  <a:cubicBezTo>
                    <a:pt x="10891" y="8289"/>
                    <a:pt x="10821" y="8307"/>
                    <a:pt x="10755" y="8325"/>
                  </a:cubicBezTo>
                  <a:cubicBezTo>
                    <a:pt x="10694" y="8285"/>
                    <a:pt x="10638" y="8255"/>
                    <a:pt x="10577" y="8216"/>
                  </a:cubicBezTo>
                  <a:lnTo>
                    <a:pt x="10567" y="8216"/>
                  </a:lnTo>
                  <a:cubicBezTo>
                    <a:pt x="10398" y="8112"/>
                    <a:pt x="10232" y="8011"/>
                    <a:pt x="10058" y="7897"/>
                  </a:cubicBezTo>
                  <a:cubicBezTo>
                    <a:pt x="6362" y="5658"/>
                    <a:pt x="2989" y="3008"/>
                    <a:pt x="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3318272" y="3778626"/>
              <a:ext cx="182971" cy="309855"/>
            </a:xfrm>
            <a:custGeom>
              <a:avLst/>
              <a:gdLst/>
              <a:ahLst/>
              <a:cxnLst/>
              <a:rect l="l" t="t" r="r" b="b"/>
              <a:pathLst>
                <a:path w="10508" h="17795" extrusionOk="0">
                  <a:moveTo>
                    <a:pt x="498" y="1"/>
                  </a:moveTo>
                  <a:cubicBezTo>
                    <a:pt x="188" y="1260"/>
                    <a:pt x="23" y="2555"/>
                    <a:pt x="5" y="3840"/>
                  </a:cubicBezTo>
                  <a:cubicBezTo>
                    <a:pt x="5" y="3963"/>
                    <a:pt x="1" y="4084"/>
                    <a:pt x="1" y="4202"/>
                  </a:cubicBezTo>
                  <a:cubicBezTo>
                    <a:pt x="1" y="4633"/>
                    <a:pt x="23" y="5065"/>
                    <a:pt x="57" y="5492"/>
                  </a:cubicBezTo>
                  <a:lnTo>
                    <a:pt x="53" y="5496"/>
                  </a:lnTo>
                  <a:cubicBezTo>
                    <a:pt x="57" y="5496"/>
                    <a:pt x="57" y="5501"/>
                    <a:pt x="57" y="5501"/>
                  </a:cubicBezTo>
                  <a:cubicBezTo>
                    <a:pt x="3047" y="8508"/>
                    <a:pt x="6415" y="11153"/>
                    <a:pt x="10111" y="13392"/>
                  </a:cubicBezTo>
                  <a:cubicBezTo>
                    <a:pt x="10102" y="13354"/>
                    <a:pt x="10093" y="13323"/>
                    <a:pt x="10085" y="13288"/>
                  </a:cubicBezTo>
                  <a:cubicBezTo>
                    <a:pt x="9693" y="11606"/>
                    <a:pt x="9144" y="9972"/>
                    <a:pt x="8402" y="8408"/>
                  </a:cubicBezTo>
                  <a:cubicBezTo>
                    <a:pt x="7296" y="6119"/>
                    <a:pt x="3870" y="1034"/>
                    <a:pt x="498" y="1"/>
                  </a:cubicBezTo>
                  <a:close/>
                  <a:moveTo>
                    <a:pt x="57" y="5562"/>
                  </a:moveTo>
                  <a:lnTo>
                    <a:pt x="57" y="5566"/>
                  </a:lnTo>
                  <a:lnTo>
                    <a:pt x="57" y="5580"/>
                  </a:lnTo>
                  <a:cubicBezTo>
                    <a:pt x="71" y="5757"/>
                    <a:pt x="83" y="5928"/>
                    <a:pt x="105" y="6093"/>
                  </a:cubicBezTo>
                  <a:cubicBezTo>
                    <a:pt x="250" y="7422"/>
                    <a:pt x="550" y="8730"/>
                    <a:pt x="990" y="9985"/>
                  </a:cubicBezTo>
                  <a:cubicBezTo>
                    <a:pt x="1191" y="10564"/>
                    <a:pt x="1421" y="11123"/>
                    <a:pt x="1678" y="11672"/>
                  </a:cubicBezTo>
                  <a:lnTo>
                    <a:pt x="1678" y="11676"/>
                  </a:lnTo>
                  <a:cubicBezTo>
                    <a:pt x="1726" y="11771"/>
                    <a:pt x="1779" y="11872"/>
                    <a:pt x="1823" y="11964"/>
                  </a:cubicBezTo>
                  <a:lnTo>
                    <a:pt x="1827" y="11972"/>
                  </a:lnTo>
                  <a:cubicBezTo>
                    <a:pt x="2040" y="12390"/>
                    <a:pt x="2263" y="12804"/>
                    <a:pt x="2515" y="13205"/>
                  </a:cubicBezTo>
                  <a:lnTo>
                    <a:pt x="2515" y="13209"/>
                  </a:lnTo>
                  <a:cubicBezTo>
                    <a:pt x="2559" y="13279"/>
                    <a:pt x="2598" y="13349"/>
                    <a:pt x="2642" y="13418"/>
                  </a:cubicBezTo>
                  <a:cubicBezTo>
                    <a:pt x="2868" y="13768"/>
                    <a:pt x="3104" y="14116"/>
                    <a:pt x="3352" y="14448"/>
                  </a:cubicBezTo>
                  <a:cubicBezTo>
                    <a:pt x="3983" y="15293"/>
                    <a:pt x="4659" y="15994"/>
                    <a:pt x="5361" y="16630"/>
                  </a:cubicBezTo>
                  <a:cubicBezTo>
                    <a:pt x="5465" y="16731"/>
                    <a:pt x="5570" y="16827"/>
                    <a:pt x="5683" y="16922"/>
                  </a:cubicBezTo>
                  <a:cubicBezTo>
                    <a:pt x="6019" y="17227"/>
                    <a:pt x="6359" y="17511"/>
                    <a:pt x="6708" y="17794"/>
                  </a:cubicBezTo>
                  <a:cubicBezTo>
                    <a:pt x="7231" y="17567"/>
                    <a:pt x="7744" y="17328"/>
                    <a:pt x="8255" y="17075"/>
                  </a:cubicBezTo>
                  <a:cubicBezTo>
                    <a:pt x="9009" y="16709"/>
                    <a:pt x="9753" y="16316"/>
                    <a:pt x="10486" y="15908"/>
                  </a:cubicBezTo>
                  <a:cubicBezTo>
                    <a:pt x="10490" y="15772"/>
                    <a:pt x="10503" y="15637"/>
                    <a:pt x="10507" y="15502"/>
                  </a:cubicBezTo>
                  <a:cubicBezTo>
                    <a:pt x="10499" y="15454"/>
                    <a:pt x="10494" y="15411"/>
                    <a:pt x="10486" y="15363"/>
                  </a:cubicBezTo>
                  <a:cubicBezTo>
                    <a:pt x="10407" y="14874"/>
                    <a:pt x="10324" y="14386"/>
                    <a:pt x="10220" y="13907"/>
                  </a:cubicBezTo>
                  <a:cubicBezTo>
                    <a:pt x="6507" y="11693"/>
                    <a:pt x="3126" y="9070"/>
                    <a:pt x="110" y="6097"/>
                  </a:cubicBezTo>
                  <a:cubicBezTo>
                    <a:pt x="88" y="5920"/>
                    <a:pt x="75" y="5741"/>
                    <a:pt x="57" y="5562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3500842" y="4048537"/>
              <a:ext cx="1376" cy="7087"/>
            </a:xfrm>
            <a:custGeom>
              <a:avLst/>
              <a:gdLst/>
              <a:ahLst/>
              <a:cxnLst/>
              <a:rect l="l" t="t" r="r" b="b"/>
              <a:pathLst>
                <a:path w="79" h="407" extrusionOk="0">
                  <a:moveTo>
                    <a:pt x="22" y="1"/>
                  </a:moveTo>
                  <a:cubicBezTo>
                    <a:pt x="18" y="136"/>
                    <a:pt x="5" y="271"/>
                    <a:pt x="1" y="407"/>
                  </a:cubicBezTo>
                  <a:cubicBezTo>
                    <a:pt x="27" y="393"/>
                    <a:pt x="57" y="375"/>
                    <a:pt x="79" y="358"/>
                  </a:cubicBezTo>
                  <a:cubicBezTo>
                    <a:pt x="61" y="240"/>
                    <a:pt x="40" y="123"/>
                    <a:pt x="2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3319195" y="3874307"/>
              <a:ext cx="177033" cy="146474"/>
            </a:xfrm>
            <a:custGeom>
              <a:avLst/>
              <a:gdLst/>
              <a:ahLst/>
              <a:cxnLst/>
              <a:rect l="l" t="t" r="r" b="b"/>
              <a:pathLst>
                <a:path w="10167" h="8412" extrusionOk="0">
                  <a:moveTo>
                    <a:pt x="0" y="1"/>
                  </a:moveTo>
                  <a:lnTo>
                    <a:pt x="4" y="6"/>
                  </a:lnTo>
                  <a:cubicBezTo>
                    <a:pt x="4" y="6"/>
                    <a:pt x="4" y="1"/>
                    <a:pt x="0" y="1"/>
                  </a:cubicBezTo>
                  <a:close/>
                  <a:moveTo>
                    <a:pt x="4" y="6"/>
                  </a:moveTo>
                  <a:lnTo>
                    <a:pt x="4" y="6"/>
                  </a:lnTo>
                  <a:cubicBezTo>
                    <a:pt x="8" y="23"/>
                    <a:pt x="8" y="45"/>
                    <a:pt x="8" y="58"/>
                  </a:cubicBezTo>
                  <a:cubicBezTo>
                    <a:pt x="8" y="63"/>
                    <a:pt x="8" y="67"/>
                    <a:pt x="4" y="67"/>
                  </a:cubicBezTo>
                  <a:cubicBezTo>
                    <a:pt x="22" y="246"/>
                    <a:pt x="35" y="425"/>
                    <a:pt x="57" y="602"/>
                  </a:cubicBezTo>
                  <a:cubicBezTo>
                    <a:pt x="3073" y="3575"/>
                    <a:pt x="6454" y="6198"/>
                    <a:pt x="10167" y="8412"/>
                  </a:cubicBezTo>
                  <a:cubicBezTo>
                    <a:pt x="10127" y="8237"/>
                    <a:pt x="10093" y="8064"/>
                    <a:pt x="10058" y="7897"/>
                  </a:cubicBezTo>
                  <a:cubicBezTo>
                    <a:pt x="6362" y="5658"/>
                    <a:pt x="2994" y="3013"/>
                    <a:pt x="4" y="6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3000180" y="3805249"/>
              <a:ext cx="461832" cy="351454"/>
            </a:xfrm>
            <a:custGeom>
              <a:avLst/>
              <a:gdLst/>
              <a:ahLst/>
              <a:cxnLst/>
              <a:rect l="l" t="t" r="r" b="b"/>
              <a:pathLst>
                <a:path w="26523" h="20184" extrusionOk="0">
                  <a:moveTo>
                    <a:pt x="7109" y="1"/>
                  </a:moveTo>
                  <a:cubicBezTo>
                    <a:pt x="6868" y="1"/>
                    <a:pt x="6627" y="3"/>
                    <a:pt x="6386" y="6"/>
                  </a:cubicBezTo>
                  <a:cubicBezTo>
                    <a:pt x="4429" y="32"/>
                    <a:pt x="2464" y="171"/>
                    <a:pt x="503" y="328"/>
                  </a:cubicBezTo>
                  <a:cubicBezTo>
                    <a:pt x="501" y="327"/>
                    <a:pt x="499" y="326"/>
                    <a:pt x="498" y="326"/>
                  </a:cubicBezTo>
                  <a:cubicBezTo>
                    <a:pt x="495" y="326"/>
                    <a:pt x="493" y="328"/>
                    <a:pt x="493" y="328"/>
                  </a:cubicBezTo>
                  <a:cubicBezTo>
                    <a:pt x="332" y="328"/>
                    <a:pt x="167" y="350"/>
                    <a:pt x="1" y="359"/>
                  </a:cubicBezTo>
                  <a:cubicBezTo>
                    <a:pt x="18" y="429"/>
                    <a:pt x="36" y="481"/>
                    <a:pt x="58" y="551"/>
                  </a:cubicBezTo>
                  <a:lnTo>
                    <a:pt x="53" y="555"/>
                  </a:lnTo>
                  <a:lnTo>
                    <a:pt x="58" y="555"/>
                  </a:lnTo>
                  <a:cubicBezTo>
                    <a:pt x="811" y="3100"/>
                    <a:pt x="1273" y="5728"/>
                    <a:pt x="1888" y="8299"/>
                  </a:cubicBezTo>
                  <a:cubicBezTo>
                    <a:pt x="1919" y="8425"/>
                    <a:pt x="1945" y="8543"/>
                    <a:pt x="1975" y="8673"/>
                  </a:cubicBezTo>
                  <a:cubicBezTo>
                    <a:pt x="2406" y="10378"/>
                    <a:pt x="2908" y="12060"/>
                    <a:pt x="3627" y="13659"/>
                  </a:cubicBezTo>
                  <a:lnTo>
                    <a:pt x="3631" y="13663"/>
                  </a:lnTo>
                  <a:cubicBezTo>
                    <a:pt x="3671" y="13751"/>
                    <a:pt x="3713" y="13842"/>
                    <a:pt x="3762" y="13929"/>
                  </a:cubicBezTo>
                  <a:cubicBezTo>
                    <a:pt x="3775" y="13964"/>
                    <a:pt x="3792" y="13999"/>
                    <a:pt x="3810" y="14039"/>
                  </a:cubicBezTo>
                  <a:lnTo>
                    <a:pt x="3810" y="14043"/>
                  </a:lnTo>
                  <a:lnTo>
                    <a:pt x="3814" y="14043"/>
                  </a:lnTo>
                  <a:cubicBezTo>
                    <a:pt x="3914" y="14269"/>
                    <a:pt x="4019" y="14487"/>
                    <a:pt x="4137" y="14701"/>
                  </a:cubicBezTo>
                  <a:cubicBezTo>
                    <a:pt x="5266" y="16849"/>
                    <a:pt x="6869" y="18714"/>
                    <a:pt x="8782" y="20183"/>
                  </a:cubicBezTo>
                  <a:cubicBezTo>
                    <a:pt x="9371" y="20148"/>
                    <a:pt x="9954" y="20109"/>
                    <a:pt x="10538" y="20052"/>
                  </a:cubicBezTo>
                  <a:cubicBezTo>
                    <a:pt x="11549" y="19956"/>
                    <a:pt x="12551" y="19830"/>
                    <a:pt x="13550" y="19664"/>
                  </a:cubicBezTo>
                  <a:cubicBezTo>
                    <a:pt x="13584" y="19664"/>
                    <a:pt x="13628" y="19660"/>
                    <a:pt x="13667" y="19647"/>
                  </a:cubicBezTo>
                  <a:cubicBezTo>
                    <a:pt x="13998" y="19594"/>
                    <a:pt x="14334" y="19538"/>
                    <a:pt x="14665" y="19472"/>
                  </a:cubicBezTo>
                  <a:cubicBezTo>
                    <a:pt x="14700" y="19468"/>
                    <a:pt x="14731" y="19464"/>
                    <a:pt x="14761" y="19455"/>
                  </a:cubicBezTo>
                  <a:cubicBezTo>
                    <a:pt x="14769" y="19451"/>
                    <a:pt x="14773" y="19451"/>
                    <a:pt x="14783" y="19446"/>
                  </a:cubicBezTo>
                  <a:cubicBezTo>
                    <a:pt x="14956" y="19420"/>
                    <a:pt x="15127" y="19385"/>
                    <a:pt x="15296" y="19355"/>
                  </a:cubicBezTo>
                  <a:cubicBezTo>
                    <a:pt x="15345" y="19346"/>
                    <a:pt x="15393" y="19333"/>
                    <a:pt x="15437" y="19324"/>
                  </a:cubicBezTo>
                  <a:lnTo>
                    <a:pt x="15441" y="19320"/>
                  </a:lnTo>
                  <a:cubicBezTo>
                    <a:pt x="15924" y="19224"/>
                    <a:pt x="16412" y="19115"/>
                    <a:pt x="16901" y="18997"/>
                  </a:cubicBezTo>
                  <a:cubicBezTo>
                    <a:pt x="16939" y="18993"/>
                    <a:pt x="16979" y="18980"/>
                    <a:pt x="17022" y="18967"/>
                  </a:cubicBezTo>
                  <a:cubicBezTo>
                    <a:pt x="17297" y="18906"/>
                    <a:pt x="17571" y="18836"/>
                    <a:pt x="17850" y="18758"/>
                  </a:cubicBezTo>
                  <a:cubicBezTo>
                    <a:pt x="17885" y="18753"/>
                    <a:pt x="17929" y="18745"/>
                    <a:pt x="17969" y="18731"/>
                  </a:cubicBezTo>
                  <a:cubicBezTo>
                    <a:pt x="18639" y="18553"/>
                    <a:pt x="19310" y="18361"/>
                    <a:pt x="19977" y="18152"/>
                  </a:cubicBezTo>
                  <a:cubicBezTo>
                    <a:pt x="20722" y="17921"/>
                    <a:pt x="21459" y="17668"/>
                    <a:pt x="22187" y="17402"/>
                  </a:cubicBezTo>
                  <a:cubicBezTo>
                    <a:pt x="22321" y="17354"/>
                    <a:pt x="22452" y="17307"/>
                    <a:pt x="22583" y="17249"/>
                  </a:cubicBezTo>
                  <a:cubicBezTo>
                    <a:pt x="22714" y="17207"/>
                    <a:pt x="22836" y="17154"/>
                    <a:pt x="22957" y="17106"/>
                  </a:cubicBezTo>
                  <a:cubicBezTo>
                    <a:pt x="23128" y="17046"/>
                    <a:pt x="23293" y="16980"/>
                    <a:pt x="23459" y="16910"/>
                  </a:cubicBezTo>
                  <a:cubicBezTo>
                    <a:pt x="23969" y="16706"/>
                    <a:pt x="24474" y="16491"/>
                    <a:pt x="24976" y="16265"/>
                  </a:cubicBezTo>
                  <a:cubicBezTo>
                    <a:pt x="25499" y="16038"/>
                    <a:pt x="26012" y="15799"/>
                    <a:pt x="26523" y="15546"/>
                  </a:cubicBezTo>
                  <a:cubicBezTo>
                    <a:pt x="26405" y="14928"/>
                    <a:pt x="26287" y="14308"/>
                    <a:pt x="26161" y="13699"/>
                  </a:cubicBezTo>
                  <a:cubicBezTo>
                    <a:pt x="25956" y="12692"/>
                    <a:pt x="25725" y="11702"/>
                    <a:pt x="25420" y="10735"/>
                  </a:cubicBezTo>
                  <a:cubicBezTo>
                    <a:pt x="25381" y="10600"/>
                    <a:pt x="25333" y="10457"/>
                    <a:pt x="25290" y="10316"/>
                  </a:cubicBezTo>
                  <a:lnTo>
                    <a:pt x="25284" y="10312"/>
                  </a:lnTo>
                  <a:lnTo>
                    <a:pt x="25280" y="10308"/>
                  </a:lnTo>
                  <a:cubicBezTo>
                    <a:pt x="25220" y="10090"/>
                    <a:pt x="25149" y="9894"/>
                    <a:pt x="25071" y="9685"/>
                  </a:cubicBezTo>
                  <a:lnTo>
                    <a:pt x="25067" y="9676"/>
                  </a:lnTo>
                  <a:cubicBezTo>
                    <a:pt x="24793" y="8948"/>
                    <a:pt x="24470" y="8247"/>
                    <a:pt x="24073" y="7571"/>
                  </a:cubicBezTo>
                  <a:cubicBezTo>
                    <a:pt x="24056" y="7549"/>
                    <a:pt x="24051" y="7532"/>
                    <a:pt x="24029" y="7515"/>
                  </a:cubicBezTo>
                  <a:cubicBezTo>
                    <a:pt x="23864" y="7223"/>
                    <a:pt x="23677" y="6943"/>
                    <a:pt x="23490" y="6674"/>
                  </a:cubicBezTo>
                  <a:cubicBezTo>
                    <a:pt x="22160" y="4817"/>
                    <a:pt x="20339" y="3371"/>
                    <a:pt x="18273" y="2311"/>
                  </a:cubicBezTo>
                  <a:cubicBezTo>
                    <a:pt x="18208" y="2273"/>
                    <a:pt x="18146" y="2241"/>
                    <a:pt x="18077" y="2211"/>
                  </a:cubicBezTo>
                  <a:cubicBezTo>
                    <a:pt x="17942" y="2146"/>
                    <a:pt x="17802" y="2080"/>
                    <a:pt x="17659" y="2015"/>
                  </a:cubicBezTo>
                  <a:cubicBezTo>
                    <a:pt x="17332" y="1863"/>
                    <a:pt x="16996" y="1718"/>
                    <a:pt x="16656" y="1588"/>
                  </a:cubicBezTo>
                  <a:cubicBezTo>
                    <a:pt x="15767" y="1231"/>
                    <a:pt x="14844" y="939"/>
                    <a:pt x="13911" y="716"/>
                  </a:cubicBezTo>
                  <a:cubicBezTo>
                    <a:pt x="13876" y="704"/>
                    <a:pt x="13837" y="694"/>
                    <a:pt x="13798" y="686"/>
                  </a:cubicBezTo>
                  <a:cubicBezTo>
                    <a:pt x="13615" y="642"/>
                    <a:pt x="13423" y="603"/>
                    <a:pt x="13236" y="564"/>
                  </a:cubicBezTo>
                  <a:cubicBezTo>
                    <a:pt x="13126" y="538"/>
                    <a:pt x="13017" y="521"/>
                    <a:pt x="12905" y="503"/>
                  </a:cubicBezTo>
                  <a:cubicBezTo>
                    <a:pt x="12870" y="489"/>
                    <a:pt x="12830" y="485"/>
                    <a:pt x="12792" y="481"/>
                  </a:cubicBezTo>
                  <a:cubicBezTo>
                    <a:pt x="12233" y="372"/>
                    <a:pt x="11671" y="294"/>
                    <a:pt x="11113" y="228"/>
                  </a:cubicBezTo>
                  <a:cubicBezTo>
                    <a:pt x="11074" y="224"/>
                    <a:pt x="11035" y="215"/>
                    <a:pt x="10996" y="211"/>
                  </a:cubicBezTo>
                  <a:cubicBezTo>
                    <a:pt x="10752" y="185"/>
                    <a:pt x="10512" y="159"/>
                    <a:pt x="10268" y="141"/>
                  </a:cubicBezTo>
                  <a:cubicBezTo>
                    <a:pt x="10198" y="133"/>
                    <a:pt x="10137" y="123"/>
                    <a:pt x="10072" y="123"/>
                  </a:cubicBezTo>
                  <a:cubicBezTo>
                    <a:pt x="10011" y="119"/>
                    <a:pt x="9946" y="111"/>
                    <a:pt x="9880" y="102"/>
                  </a:cubicBezTo>
                  <a:cubicBezTo>
                    <a:pt x="8958" y="29"/>
                    <a:pt x="8033" y="1"/>
                    <a:pt x="7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2995636" y="3807008"/>
              <a:ext cx="397771" cy="301271"/>
            </a:xfrm>
            <a:custGeom>
              <a:avLst/>
              <a:gdLst/>
              <a:ahLst/>
              <a:cxnLst/>
              <a:rect l="l" t="t" r="r" b="b"/>
              <a:pathLst>
                <a:path w="22844" h="17302" extrusionOk="0">
                  <a:moveTo>
                    <a:pt x="202" y="0"/>
                  </a:moveTo>
                  <a:cubicBezTo>
                    <a:pt x="125" y="0"/>
                    <a:pt x="52" y="44"/>
                    <a:pt x="22" y="114"/>
                  </a:cubicBezTo>
                  <a:cubicBezTo>
                    <a:pt x="5" y="145"/>
                    <a:pt x="5" y="171"/>
                    <a:pt x="0" y="193"/>
                  </a:cubicBezTo>
                  <a:cubicBezTo>
                    <a:pt x="10" y="267"/>
                    <a:pt x="48" y="336"/>
                    <a:pt x="123" y="372"/>
                  </a:cubicBezTo>
                  <a:cubicBezTo>
                    <a:pt x="188" y="398"/>
                    <a:pt x="249" y="424"/>
                    <a:pt x="314" y="454"/>
                  </a:cubicBezTo>
                  <a:lnTo>
                    <a:pt x="319" y="454"/>
                  </a:lnTo>
                  <a:cubicBezTo>
                    <a:pt x="2606" y="1418"/>
                    <a:pt x="4863" y="2642"/>
                    <a:pt x="7190" y="4193"/>
                  </a:cubicBezTo>
                  <a:cubicBezTo>
                    <a:pt x="8019" y="4742"/>
                    <a:pt x="8856" y="5335"/>
                    <a:pt x="9706" y="5971"/>
                  </a:cubicBezTo>
                  <a:cubicBezTo>
                    <a:pt x="9740" y="5997"/>
                    <a:pt x="9779" y="6024"/>
                    <a:pt x="9815" y="6054"/>
                  </a:cubicBezTo>
                  <a:cubicBezTo>
                    <a:pt x="10150" y="6307"/>
                    <a:pt x="10481" y="6559"/>
                    <a:pt x="10816" y="6826"/>
                  </a:cubicBezTo>
                  <a:lnTo>
                    <a:pt x="10821" y="6830"/>
                  </a:lnTo>
                  <a:cubicBezTo>
                    <a:pt x="10943" y="6917"/>
                    <a:pt x="11060" y="7009"/>
                    <a:pt x="11174" y="7100"/>
                  </a:cubicBezTo>
                  <a:cubicBezTo>
                    <a:pt x="11178" y="7100"/>
                    <a:pt x="11183" y="7108"/>
                    <a:pt x="11187" y="7113"/>
                  </a:cubicBezTo>
                  <a:cubicBezTo>
                    <a:pt x="11226" y="7144"/>
                    <a:pt x="11265" y="7174"/>
                    <a:pt x="11305" y="7204"/>
                  </a:cubicBezTo>
                  <a:cubicBezTo>
                    <a:pt x="11967" y="7723"/>
                    <a:pt x="12643" y="8281"/>
                    <a:pt x="13318" y="8860"/>
                  </a:cubicBezTo>
                  <a:cubicBezTo>
                    <a:pt x="13932" y="9383"/>
                    <a:pt x="14538" y="9915"/>
                    <a:pt x="15139" y="10455"/>
                  </a:cubicBezTo>
                  <a:cubicBezTo>
                    <a:pt x="15213" y="10517"/>
                    <a:pt x="15283" y="10581"/>
                    <a:pt x="15358" y="10647"/>
                  </a:cubicBezTo>
                  <a:cubicBezTo>
                    <a:pt x="15654" y="10909"/>
                    <a:pt x="15950" y="11179"/>
                    <a:pt x="16247" y="11454"/>
                  </a:cubicBezTo>
                  <a:lnTo>
                    <a:pt x="16251" y="11454"/>
                  </a:lnTo>
                  <a:cubicBezTo>
                    <a:pt x="16355" y="11549"/>
                    <a:pt x="16464" y="11645"/>
                    <a:pt x="16573" y="11750"/>
                  </a:cubicBezTo>
                  <a:lnTo>
                    <a:pt x="16577" y="11750"/>
                  </a:lnTo>
                  <a:cubicBezTo>
                    <a:pt x="16782" y="11945"/>
                    <a:pt x="16995" y="12142"/>
                    <a:pt x="17205" y="12333"/>
                  </a:cubicBezTo>
                  <a:cubicBezTo>
                    <a:pt x="17253" y="12377"/>
                    <a:pt x="17301" y="12421"/>
                    <a:pt x="17345" y="12464"/>
                  </a:cubicBezTo>
                  <a:cubicBezTo>
                    <a:pt x="17824" y="12908"/>
                    <a:pt x="18303" y="13353"/>
                    <a:pt x="18773" y="13802"/>
                  </a:cubicBezTo>
                  <a:cubicBezTo>
                    <a:pt x="19519" y="14503"/>
                    <a:pt x="20260" y="15205"/>
                    <a:pt x="20983" y="15903"/>
                  </a:cubicBezTo>
                  <a:cubicBezTo>
                    <a:pt x="21467" y="16360"/>
                    <a:pt x="21955" y="16831"/>
                    <a:pt x="22448" y="17301"/>
                  </a:cubicBezTo>
                  <a:cubicBezTo>
                    <a:pt x="22582" y="17253"/>
                    <a:pt x="22713" y="17206"/>
                    <a:pt x="22844" y="17148"/>
                  </a:cubicBezTo>
                  <a:cubicBezTo>
                    <a:pt x="22308" y="16635"/>
                    <a:pt x="21768" y="16129"/>
                    <a:pt x="21241" y="15624"/>
                  </a:cubicBezTo>
                  <a:cubicBezTo>
                    <a:pt x="20469" y="14883"/>
                    <a:pt x="19689" y="14137"/>
                    <a:pt x="18900" y="13389"/>
                  </a:cubicBezTo>
                  <a:cubicBezTo>
                    <a:pt x="18347" y="12866"/>
                    <a:pt x="17793" y="12343"/>
                    <a:pt x="17227" y="11828"/>
                  </a:cubicBezTo>
                  <a:cubicBezTo>
                    <a:pt x="17178" y="11780"/>
                    <a:pt x="17126" y="11732"/>
                    <a:pt x="17079" y="11684"/>
                  </a:cubicBezTo>
                  <a:cubicBezTo>
                    <a:pt x="17005" y="11615"/>
                    <a:pt x="16926" y="11549"/>
                    <a:pt x="16852" y="11480"/>
                  </a:cubicBezTo>
                  <a:cubicBezTo>
                    <a:pt x="16752" y="11388"/>
                    <a:pt x="16656" y="11297"/>
                    <a:pt x="16560" y="11209"/>
                  </a:cubicBezTo>
                  <a:cubicBezTo>
                    <a:pt x="16028" y="10726"/>
                    <a:pt x="15501" y="10251"/>
                    <a:pt x="14965" y="9780"/>
                  </a:cubicBezTo>
                  <a:cubicBezTo>
                    <a:pt x="14891" y="9710"/>
                    <a:pt x="14817" y="9644"/>
                    <a:pt x="14743" y="9580"/>
                  </a:cubicBezTo>
                  <a:cubicBezTo>
                    <a:pt x="14355" y="9240"/>
                    <a:pt x="13958" y="8900"/>
                    <a:pt x="13566" y="8564"/>
                  </a:cubicBezTo>
                  <a:cubicBezTo>
                    <a:pt x="12786" y="7902"/>
                    <a:pt x="12019" y="7274"/>
                    <a:pt x="11261" y="6681"/>
                  </a:cubicBezTo>
                  <a:cubicBezTo>
                    <a:pt x="11257" y="6681"/>
                    <a:pt x="11253" y="6677"/>
                    <a:pt x="11253" y="6673"/>
                  </a:cubicBezTo>
                  <a:cubicBezTo>
                    <a:pt x="11213" y="6643"/>
                    <a:pt x="11174" y="6611"/>
                    <a:pt x="11139" y="6581"/>
                  </a:cubicBezTo>
                  <a:cubicBezTo>
                    <a:pt x="11043" y="6503"/>
                    <a:pt x="10947" y="6434"/>
                    <a:pt x="10851" y="6363"/>
                  </a:cubicBezTo>
                  <a:cubicBezTo>
                    <a:pt x="10525" y="6106"/>
                    <a:pt x="10193" y="5858"/>
                    <a:pt x="9871" y="5614"/>
                  </a:cubicBezTo>
                  <a:cubicBezTo>
                    <a:pt x="9831" y="5587"/>
                    <a:pt x="9801" y="5561"/>
                    <a:pt x="9762" y="5539"/>
                  </a:cubicBezTo>
                  <a:cubicBezTo>
                    <a:pt x="8851" y="4855"/>
                    <a:pt x="7949" y="4228"/>
                    <a:pt x="7056" y="3644"/>
                  </a:cubicBezTo>
                  <a:cubicBezTo>
                    <a:pt x="4929" y="2254"/>
                    <a:pt x="2850" y="1134"/>
                    <a:pt x="764" y="227"/>
                  </a:cubicBezTo>
                  <a:cubicBezTo>
                    <a:pt x="762" y="226"/>
                    <a:pt x="760" y="225"/>
                    <a:pt x="759" y="225"/>
                  </a:cubicBezTo>
                  <a:cubicBezTo>
                    <a:pt x="756" y="225"/>
                    <a:pt x="754" y="227"/>
                    <a:pt x="754" y="227"/>
                  </a:cubicBezTo>
                  <a:cubicBezTo>
                    <a:pt x="597" y="145"/>
                    <a:pt x="432" y="84"/>
                    <a:pt x="275" y="14"/>
                  </a:cubicBezTo>
                  <a:cubicBezTo>
                    <a:pt x="251" y="5"/>
                    <a:pt x="226" y="0"/>
                    <a:pt x="20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033055" y="3807095"/>
              <a:ext cx="159046" cy="149121"/>
            </a:xfrm>
            <a:custGeom>
              <a:avLst/>
              <a:gdLst/>
              <a:ahLst/>
              <a:cxnLst/>
              <a:rect l="l" t="t" r="r" b="b"/>
              <a:pathLst>
                <a:path w="9134" h="8564" extrusionOk="0">
                  <a:moveTo>
                    <a:pt x="7988" y="1"/>
                  </a:moveTo>
                  <a:cubicBezTo>
                    <a:pt x="8306" y="2109"/>
                    <a:pt x="8545" y="4241"/>
                    <a:pt x="8702" y="6358"/>
                  </a:cubicBezTo>
                  <a:cubicBezTo>
                    <a:pt x="8716" y="6507"/>
                    <a:pt x="8728" y="6654"/>
                    <a:pt x="8738" y="6803"/>
                  </a:cubicBezTo>
                  <a:cubicBezTo>
                    <a:pt x="8716" y="6807"/>
                    <a:pt x="8694" y="6816"/>
                    <a:pt x="8672" y="6821"/>
                  </a:cubicBezTo>
                  <a:cubicBezTo>
                    <a:pt x="5783" y="7539"/>
                    <a:pt x="2885" y="8002"/>
                    <a:pt x="0" y="8193"/>
                  </a:cubicBezTo>
                  <a:cubicBezTo>
                    <a:pt x="31" y="8319"/>
                    <a:pt x="61" y="8437"/>
                    <a:pt x="91" y="8563"/>
                  </a:cubicBezTo>
                  <a:cubicBezTo>
                    <a:pt x="3054" y="8368"/>
                    <a:pt x="6027" y="7888"/>
                    <a:pt x="8985" y="7134"/>
                  </a:cubicBezTo>
                  <a:cubicBezTo>
                    <a:pt x="9007" y="7129"/>
                    <a:pt x="9025" y="7121"/>
                    <a:pt x="9042" y="7103"/>
                  </a:cubicBezTo>
                  <a:cubicBezTo>
                    <a:pt x="9094" y="7073"/>
                    <a:pt x="9134" y="7004"/>
                    <a:pt x="9134" y="6938"/>
                  </a:cubicBezTo>
                  <a:cubicBezTo>
                    <a:pt x="9126" y="6851"/>
                    <a:pt x="9116" y="6763"/>
                    <a:pt x="9112" y="6676"/>
                  </a:cubicBezTo>
                  <a:cubicBezTo>
                    <a:pt x="8955" y="4458"/>
                    <a:pt x="8711" y="2240"/>
                    <a:pt x="8380" y="31"/>
                  </a:cubicBezTo>
                  <a:cubicBezTo>
                    <a:pt x="8249" y="17"/>
                    <a:pt x="8123" y="9"/>
                    <a:pt x="798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063388" y="3840266"/>
              <a:ext cx="259760" cy="209438"/>
            </a:xfrm>
            <a:custGeom>
              <a:avLst/>
              <a:gdLst/>
              <a:ahLst/>
              <a:cxnLst/>
              <a:rect l="l" t="t" r="r" b="b"/>
              <a:pathLst>
                <a:path w="14918" h="12028" extrusionOk="0">
                  <a:moveTo>
                    <a:pt x="14025" y="0"/>
                  </a:moveTo>
                  <a:cubicBezTo>
                    <a:pt x="14552" y="3133"/>
                    <a:pt x="14081" y="6453"/>
                    <a:pt x="12669" y="9299"/>
                  </a:cubicBezTo>
                  <a:cubicBezTo>
                    <a:pt x="12643" y="9355"/>
                    <a:pt x="12608" y="9408"/>
                    <a:pt x="12582" y="9465"/>
                  </a:cubicBezTo>
                  <a:cubicBezTo>
                    <a:pt x="12513" y="9486"/>
                    <a:pt x="12442" y="9518"/>
                    <a:pt x="12364" y="9538"/>
                  </a:cubicBezTo>
                  <a:cubicBezTo>
                    <a:pt x="8438" y="10872"/>
                    <a:pt x="4162" y="11600"/>
                    <a:pt x="1" y="11652"/>
                  </a:cubicBezTo>
                  <a:cubicBezTo>
                    <a:pt x="57" y="11775"/>
                    <a:pt x="115" y="11901"/>
                    <a:pt x="180" y="12028"/>
                  </a:cubicBezTo>
                  <a:cubicBezTo>
                    <a:pt x="4398" y="11953"/>
                    <a:pt x="8717" y="11203"/>
                    <a:pt x="12682" y="9840"/>
                  </a:cubicBezTo>
                  <a:lnTo>
                    <a:pt x="12691" y="9840"/>
                  </a:lnTo>
                  <a:cubicBezTo>
                    <a:pt x="12722" y="9826"/>
                    <a:pt x="12748" y="9814"/>
                    <a:pt x="12782" y="9805"/>
                  </a:cubicBezTo>
                  <a:cubicBezTo>
                    <a:pt x="12826" y="9792"/>
                    <a:pt x="12865" y="9757"/>
                    <a:pt x="12891" y="9713"/>
                  </a:cubicBezTo>
                  <a:cubicBezTo>
                    <a:pt x="12913" y="9669"/>
                    <a:pt x="12939" y="9626"/>
                    <a:pt x="12961" y="9574"/>
                  </a:cubicBezTo>
                  <a:lnTo>
                    <a:pt x="12961" y="9570"/>
                  </a:lnTo>
                  <a:cubicBezTo>
                    <a:pt x="14412" y="6715"/>
                    <a:pt x="14918" y="3381"/>
                    <a:pt x="14447" y="200"/>
                  </a:cubicBezTo>
                  <a:cubicBezTo>
                    <a:pt x="14307" y="131"/>
                    <a:pt x="14172" y="69"/>
                    <a:pt x="1402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3399919" y="3921443"/>
              <a:ext cx="25596" cy="181682"/>
            </a:xfrm>
            <a:custGeom>
              <a:avLst/>
              <a:gdLst/>
              <a:ahLst/>
              <a:cxnLst/>
              <a:rect l="l" t="t" r="r" b="b"/>
              <a:pathLst>
                <a:path w="1470" h="10434" extrusionOk="0">
                  <a:moveTo>
                    <a:pt x="533" y="1"/>
                  </a:moveTo>
                  <a:lnTo>
                    <a:pt x="533" y="1"/>
                  </a:lnTo>
                  <a:cubicBezTo>
                    <a:pt x="676" y="698"/>
                    <a:pt x="790" y="1399"/>
                    <a:pt x="877" y="2105"/>
                  </a:cubicBezTo>
                  <a:lnTo>
                    <a:pt x="881" y="2110"/>
                  </a:lnTo>
                  <a:cubicBezTo>
                    <a:pt x="907" y="2280"/>
                    <a:pt x="925" y="2458"/>
                    <a:pt x="942" y="2633"/>
                  </a:cubicBezTo>
                  <a:lnTo>
                    <a:pt x="942" y="2641"/>
                  </a:lnTo>
                  <a:cubicBezTo>
                    <a:pt x="977" y="2942"/>
                    <a:pt x="1003" y="3251"/>
                    <a:pt x="1029" y="3561"/>
                  </a:cubicBezTo>
                  <a:cubicBezTo>
                    <a:pt x="1029" y="3565"/>
                    <a:pt x="1034" y="3565"/>
                    <a:pt x="1029" y="3569"/>
                  </a:cubicBezTo>
                  <a:cubicBezTo>
                    <a:pt x="1090" y="4480"/>
                    <a:pt x="1086" y="5357"/>
                    <a:pt x="1016" y="6189"/>
                  </a:cubicBezTo>
                  <a:cubicBezTo>
                    <a:pt x="959" y="6978"/>
                    <a:pt x="842" y="7718"/>
                    <a:pt x="672" y="8428"/>
                  </a:cubicBezTo>
                  <a:cubicBezTo>
                    <a:pt x="502" y="9134"/>
                    <a:pt x="275" y="9806"/>
                    <a:pt x="0" y="10433"/>
                  </a:cubicBezTo>
                  <a:cubicBezTo>
                    <a:pt x="171" y="10373"/>
                    <a:pt x="336" y="10307"/>
                    <a:pt x="502" y="10237"/>
                  </a:cubicBezTo>
                  <a:cubicBezTo>
                    <a:pt x="702" y="9753"/>
                    <a:pt x="863" y="9252"/>
                    <a:pt x="994" y="8720"/>
                  </a:cubicBezTo>
                  <a:cubicBezTo>
                    <a:pt x="1191" y="7967"/>
                    <a:pt x="1317" y="7169"/>
                    <a:pt x="1386" y="6328"/>
                  </a:cubicBezTo>
                  <a:cubicBezTo>
                    <a:pt x="1460" y="5496"/>
                    <a:pt x="1470" y="4615"/>
                    <a:pt x="1417" y="3696"/>
                  </a:cubicBezTo>
                  <a:cubicBezTo>
                    <a:pt x="1417" y="3643"/>
                    <a:pt x="1412" y="3591"/>
                    <a:pt x="1408" y="3539"/>
                  </a:cubicBezTo>
                  <a:cubicBezTo>
                    <a:pt x="1396" y="3339"/>
                    <a:pt x="1382" y="3138"/>
                    <a:pt x="1360" y="2947"/>
                  </a:cubicBezTo>
                  <a:cubicBezTo>
                    <a:pt x="1347" y="2772"/>
                    <a:pt x="1325" y="2598"/>
                    <a:pt x="1303" y="2428"/>
                  </a:cubicBezTo>
                  <a:cubicBezTo>
                    <a:pt x="1247" y="1896"/>
                    <a:pt x="1169" y="1364"/>
                    <a:pt x="1072" y="842"/>
                  </a:cubicBezTo>
                  <a:cubicBezTo>
                    <a:pt x="907" y="550"/>
                    <a:pt x="720" y="270"/>
                    <a:pt x="53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2525046" y="2982665"/>
              <a:ext cx="10691" cy="184781"/>
            </a:xfrm>
            <a:custGeom>
              <a:avLst/>
              <a:gdLst/>
              <a:ahLst/>
              <a:cxnLst/>
              <a:rect l="l" t="t" r="r" b="b"/>
              <a:pathLst>
                <a:path w="614" h="10612" extrusionOk="0">
                  <a:moveTo>
                    <a:pt x="310" y="0"/>
                  </a:moveTo>
                  <a:cubicBezTo>
                    <a:pt x="139" y="0"/>
                    <a:pt x="0" y="135"/>
                    <a:pt x="0" y="306"/>
                  </a:cubicBezTo>
                  <a:lnTo>
                    <a:pt x="0" y="10306"/>
                  </a:lnTo>
                  <a:cubicBezTo>
                    <a:pt x="0" y="10477"/>
                    <a:pt x="139" y="10612"/>
                    <a:pt x="310" y="10612"/>
                  </a:cubicBezTo>
                  <a:cubicBezTo>
                    <a:pt x="475" y="10612"/>
                    <a:pt x="614" y="10477"/>
                    <a:pt x="614" y="10306"/>
                  </a:cubicBezTo>
                  <a:lnTo>
                    <a:pt x="614" y="306"/>
                  </a:lnTo>
                  <a:cubicBezTo>
                    <a:pt x="614" y="135"/>
                    <a:pt x="475" y="0"/>
                    <a:pt x="310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2438000" y="3069693"/>
              <a:ext cx="184781" cy="10726"/>
            </a:xfrm>
            <a:custGeom>
              <a:avLst/>
              <a:gdLst/>
              <a:ahLst/>
              <a:cxnLst/>
              <a:rect l="l" t="t" r="r" b="b"/>
              <a:pathLst>
                <a:path w="10612" h="616" extrusionOk="0">
                  <a:moveTo>
                    <a:pt x="305" y="0"/>
                  </a:moveTo>
                  <a:cubicBezTo>
                    <a:pt x="136" y="0"/>
                    <a:pt x="1" y="139"/>
                    <a:pt x="1" y="310"/>
                  </a:cubicBezTo>
                  <a:cubicBezTo>
                    <a:pt x="1" y="475"/>
                    <a:pt x="136" y="615"/>
                    <a:pt x="305" y="615"/>
                  </a:cubicBezTo>
                  <a:lnTo>
                    <a:pt x="10307" y="615"/>
                  </a:lnTo>
                  <a:cubicBezTo>
                    <a:pt x="10476" y="615"/>
                    <a:pt x="10611" y="475"/>
                    <a:pt x="10611" y="310"/>
                  </a:cubicBezTo>
                  <a:cubicBezTo>
                    <a:pt x="10611" y="139"/>
                    <a:pt x="10476" y="0"/>
                    <a:pt x="10307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2482994" y="3023916"/>
              <a:ext cx="98973" cy="109316"/>
            </a:xfrm>
            <a:custGeom>
              <a:avLst/>
              <a:gdLst/>
              <a:ahLst/>
              <a:cxnLst/>
              <a:rect l="l" t="t" r="r" b="b"/>
              <a:pathLst>
                <a:path w="5684" h="6278" extrusionOk="0">
                  <a:moveTo>
                    <a:pt x="340" y="0"/>
                  </a:moveTo>
                  <a:cubicBezTo>
                    <a:pt x="267" y="0"/>
                    <a:pt x="194" y="25"/>
                    <a:pt x="136" y="75"/>
                  </a:cubicBezTo>
                  <a:cubicBezTo>
                    <a:pt x="10" y="189"/>
                    <a:pt x="0" y="381"/>
                    <a:pt x="110" y="507"/>
                  </a:cubicBezTo>
                  <a:lnTo>
                    <a:pt x="5112" y="6173"/>
                  </a:lnTo>
                  <a:cubicBezTo>
                    <a:pt x="5173" y="6242"/>
                    <a:pt x="5256" y="6277"/>
                    <a:pt x="5339" y="6277"/>
                  </a:cubicBezTo>
                  <a:cubicBezTo>
                    <a:pt x="5412" y="6277"/>
                    <a:pt x="5483" y="6251"/>
                    <a:pt x="5543" y="6199"/>
                  </a:cubicBezTo>
                  <a:cubicBezTo>
                    <a:pt x="5670" y="6089"/>
                    <a:pt x="5683" y="5894"/>
                    <a:pt x="5569" y="5767"/>
                  </a:cubicBezTo>
                  <a:lnTo>
                    <a:pt x="567" y="102"/>
                  </a:lnTo>
                  <a:cubicBezTo>
                    <a:pt x="508" y="34"/>
                    <a:pt x="425" y="0"/>
                    <a:pt x="340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2477161" y="3029714"/>
              <a:ext cx="110552" cy="97736"/>
            </a:xfrm>
            <a:custGeom>
              <a:avLst/>
              <a:gdLst/>
              <a:ahLst/>
              <a:cxnLst/>
              <a:rect l="l" t="t" r="r" b="b"/>
              <a:pathLst>
                <a:path w="6349" h="5613" extrusionOk="0">
                  <a:moveTo>
                    <a:pt x="6008" y="1"/>
                  </a:moveTo>
                  <a:cubicBezTo>
                    <a:pt x="5935" y="1"/>
                    <a:pt x="5863" y="26"/>
                    <a:pt x="5805" y="78"/>
                  </a:cubicBezTo>
                  <a:lnTo>
                    <a:pt x="140" y="5076"/>
                  </a:lnTo>
                  <a:cubicBezTo>
                    <a:pt x="13" y="5190"/>
                    <a:pt x="0" y="5382"/>
                    <a:pt x="113" y="5508"/>
                  </a:cubicBezTo>
                  <a:cubicBezTo>
                    <a:pt x="174" y="5578"/>
                    <a:pt x="257" y="5613"/>
                    <a:pt x="345" y="5613"/>
                  </a:cubicBezTo>
                  <a:cubicBezTo>
                    <a:pt x="414" y="5613"/>
                    <a:pt x="488" y="5587"/>
                    <a:pt x="544" y="5534"/>
                  </a:cubicBezTo>
                  <a:lnTo>
                    <a:pt x="6210" y="536"/>
                  </a:lnTo>
                  <a:cubicBezTo>
                    <a:pt x="6336" y="422"/>
                    <a:pt x="6349" y="231"/>
                    <a:pt x="6236" y="104"/>
                  </a:cubicBezTo>
                  <a:cubicBezTo>
                    <a:pt x="6177" y="36"/>
                    <a:pt x="6093" y="1"/>
                    <a:pt x="600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3808469" y="3083658"/>
              <a:ext cx="10709" cy="184781"/>
            </a:xfrm>
            <a:custGeom>
              <a:avLst/>
              <a:gdLst/>
              <a:ahLst/>
              <a:cxnLst/>
              <a:rect l="l" t="t" r="r" b="b"/>
              <a:pathLst>
                <a:path w="615" h="10612" extrusionOk="0">
                  <a:moveTo>
                    <a:pt x="310" y="1"/>
                  </a:moveTo>
                  <a:cubicBezTo>
                    <a:pt x="139" y="1"/>
                    <a:pt x="0" y="135"/>
                    <a:pt x="0" y="305"/>
                  </a:cubicBezTo>
                  <a:lnTo>
                    <a:pt x="0" y="10307"/>
                  </a:lnTo>
                  <a:cubicBezTo>
                    <a:pt x="0" y="10476"/>
                    <a:pt x="139" y="10612"/>
                    <a:pt x="310" y="10612"/>
                  </a:cubicBezTo>
                  <a:cubicBezTo>
                    <a:pt x="475" y="10612"/>
                    <a:pt x="614" y="10476"/>
                    <a:pt x="614" y="10307"/>
                  </a:cubicBezTo>
                  <a:lnTo>
                    <a:pt x="614" y="305"/>
                  </a:lnTo>
                  <a:cubicBezTo>
                    <a:pt x="614" y="135"/>
                    <a:pt x="475" y="1"/>
                    <a:pt x="31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3721441" y="3170686"/>
              <a:ext cx="184764" cy="10709"/>
            </a:xfrm>
            <a:custGeom>
              <a:avLst/>
              <a:gdLst/>
              <a:ahLst/>
              <a:cxnLst/>
              <a:rect l="l" t="t" r="r" b="b"/>
              <a:pathLst>
                <a:path w="10611" h="615" extrusionOk="0">
                  <a:moveTo>
                    <a:pt x="304" y="1"/>
                  </a:moveTo>
                  <a:cubicBezTo>
                    <a:pt x="135" y="1"/>
                    <a:pt x="0" y="140"/>
                    <a:pt x="0" y="306"/>
                  </a:cubicBezTo>
                  <a:cubicBezTo>
                    <a:pt x="0" y="476"/>
                    <a:pt x="135" y="615"/>
                    <a:pt x="304" y="615"/>
                  </a:cubicBezTo>
                  <a:lnTo>
                    <a:pt x="10306" y="615"/>
                  </a:lnTo>
                  <a:cubicBezTo>
                    <a:pt x="10475" y="615"/>
                    <a:pt x="10610" y="476"/>
                    <a:pt x="10610" y="306"/>
                  </a:cubicBezTo>
                  <a:cubicBezTo>
                    <a:pt x="10610" y="140"/>
                    <a:pt x="10475" y="1"/>
                    <a:pt x="103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3766348" y="3124908"/>
              <a:ext cx="98973" cy="109298"/>
            </a:xfrm>
            <a:custGeom>
              <a:avLst/>
              <a:gdLst/>
              <a:ahLst/>
              <a:cxnLst/>
              <a:rect l="l" t="t" r="r" b="b"/>
              <a:pathLst>
                <a:path w="5684" h="6277" extrusionOk="0">
                  <a:moveTo>
                    <a:pt x="345" y="0"/>
                  </a:moveTo>
                  <a:cubicBezTo>
                    <a:pt x="272" y="0"/>
                    <a:pt x="198" y="25"/>
                    <a:pt x="140" y="76"/>
                  </a:cubicBezTo>
                  <a:cubicBezTo>
                    <a:pt x="14" y="190"/>
                    <a:pt x="0" y="381"/>
                    <a:pt x="114" y="508"/>
                  </a:cubicBezTo>
                  <a:lnTo>
                    <a:pt x="5117" y="6172"/>
                  </a:lnTo>
                  <a:cubicBezTo>
                    <a:pt x="5173" y="6242"/>
                    <a:pt x="5260" y="6277"/>
                    <a:pt x="5343" y="6277"/>
                  </a:cubicBezTo>
                  <a:cubicBezTo>
                    <a:pt x="5417" y="6277"/>
                    <a:pt x="5487" y="6251"/>
                    <a:pt x="5547" y="6198"/>
                  </a:cubicBezTo>
                  <a:cubicBezTo>
                    <a:pt x="5674" y="6089"/>
                    <a:pt x="5683" y="5894"/>
                    <a:pt x="5574" y="5767"/>
                  </a:cubicBezTo>
                  <a:lnTo>
                    <a:pt x="571" y="102"/>
                  </a:lnTo>
                  <a:cubicBezTo>
                    <a:pt x="513" y="34"/>
                    <a:pt x="429" y="0"/>
                    <a:pt x="345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3760584" y="3130707"/>
              <a:ext cx="110569" cy="97754"/>
            </a:xfrm>
            <a:custGeom>
              <a:avLst/>
              <a:gdLst/>
              <a:ahLst/>
              <a:cxnLst/>
              <a:rect l="l" t="t" r="r" b="b"/>
              <a:pathLst>
                <a:path w="6350" h="5614" extrusionOk="0">
                  <a:moveTo>
                    <a:pt x="6005" y="0"/>
                  </a:moveTo>
                  <a:cubicBezTo>
                    <a:pt x="5934" y="0"/>
                    <a:pt x="5862" y="25"/>
                    <a:pt x="5805" y="74"/>
                  </a:cubicBezTo>
                  <a:lnTo>
                    <a:pt x="140" y="5077"/>
                  </a:lnTo>
                  <a:cubicBezTo>
                    <a:pt x="13" y="5191"/>
                    <a:pt x="1" y="5382"/>
                    <a:pt x="114" y="5509"/>
                  </a:cubicBezTo>
                  <a:cubicBezTo>
                    <a:pt x="174" y="5578"/>
                    <a:pt x="257" y="5613"/>
                    <a:pt x="341" y="5613"/>
                  </a:cubicBezTo>
                  <a:cubicBezTo>
                    <a:pt x="414" y="5613"/>
                    <a:pt x="488" y="5587"/>
                    <a:pt x="545" y="5535"/>
                  </a:cubicBezTo>
                  <a:lnTo>
                    <a:pt x="6210" y="537"/>
                  </a:lnTo>
                  <a:cubicBezTo>
                    <a:pt x="6337" y="423"/>
                    <a:pt x="6349" y="231"/>
                    <a:pt x="6236" y="105"/>
                  </a:cubicBezTo>
                  <a:cubicBezTo>
                    <a:pt x="6177" y="36"/>
                    <a:pt x="6091" y="0"/>
                    <a:pt x="6005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3019473" y="2572375"/>
              <a:ext cx="10709" cy="184799"/>
            </a:xfrm>
            <a:custGeom>
              <a:avLst/>
              <a:gdLst/>
              <a:ahLst/>
              <a:cxnLst/>
              <a:rect l="l" t="t" r="r" b="b"/>
              <a:pathLst>
                <a:path w="615" h="10613" extrusionOk="0">
                  <a:moveTo>
                    <a:pt x="310" y="1"/>
                  </a:moveTo>
                  <a:cubicBezTo>
                    <a:pt x="139" y="1"/>
                    <a:pt x="0" y="136"/>
                    <a:pt x="0" y="305"/>
                  </a:cubicBezTo>
                  <a:lnTo>
                    <a:pt x="0" y="10307"/>
                  </a:lnTo>
                  <a:cubicBezTo>
                    <a:pt x="0" y="10476"/>
                    <a:pt x="139" y="10612"/>
                    <a:pt x="310" y="10612"/>
                  </a:cubicBezTo>
                  <a:cubicBezTo>
                    <a:pt x="475" y="10612"/>
                    <a:pt x="614" y="10476"/>
                    <a:pt x="614" y="10307"/>
                  </a:cubicBezTo>
                  <a:lnTo>
                    <a:pt x="614" y="305"/>
                  </a:lnTo>
                  <a:cubicBezTo>
                    <a:pt x="614" y="136"/>
                    <a:pt x="475" y="1"/>
                    <a:pt x="31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2932446" y="2659420"/>
              <a:ext cx="184764" cy="10691"/>
            </a:xfrm>
            <a:custGeom>
              <a:avLst/>
              <a:gdLst/>
              <a:ahLst/>
              <a:cxnLst/>
              <a:rect l="l" t="t" r="r" b="b"/>
              <a:pathLst>
                <a:path w="10611" h="614" extrusionOk="0">
                  <a:moveTo>
                    <a:pt x="304" y="0"/>
                  </a:moveTo>
                  <a:cubicBezTo>
                    <a:pt x="135" y="0"/>
                    <a:pt x="0" y="139"/>
                    <a:pt x="0" y="310"/>
                  </a:cubicBezTo>
                  <a:cubicBezTo>
                    <a:pt x="0" y="479"/>
                    <a:pt x="135" y="614"/>
                    <a:pt x="304" y="614"/>
                  </a:cubicBezTo>
                  <a:lnTo>
                    <a:pt x="10306" y="614"/>
                  </a:lnTo>
                  <a:cubicBezTo>
                    <a:pt x="10475" y="614"/>
                    <a:pt x="10610" y="479"/>
                    <a:pt x="10610" y="310"/>
                  </a:cubicBezTo>
                  <a:cubicBezTo>
                    <a:pt x="10610" y="139"/>
                    <a:pt x="10475" y="0"/>
                    <a:pt x="10306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2977422" y="2613660"/>
              <a:ext cx="98973" cy="109263"/>
            </a:xfrm>
            <a:custGeom>
              <a:avLst/>
              <a:gdLst/>
              <a:ahLst/>
              <a:cxnLst/>
              <a:rect l="l" t="t" r="r" b="b"/>
              <a:pathLst>
                <a:path w="5684" h="6275" extrusionOk="0">
                  <a:moveTo>
                    <a:pt x="338" y="1"/>
                  </a:moveTo>
                  <a:cubicBezTo>
                    <a:pt x="267" y="1"/>
                    <a:pt x="196" y="25"/>
                    <a:pt x="136" y="74"/>
                  </a:cubicBezTo>
                  <a:cubicBezTo>
                    <a:pt x="10" y="188"/>
                    <a:pt x="0" y="379"/>
                    <a:pt x="110" y="506"/>
                  </a:cubicBezTo>
                  <a:lnTo>
                    <a:pt x="5112" y="6170"/>
                  </a:lnTo>
                  <a:cubicBezTo>
                    <a:pt x="5173" y="6240"/>
                    <a:pt x="5256" y="6275"/>
                    <a:pt x="5339" y="6275"/>
                  </a:cubicBezTo>
                  <a:cubicBezTo>
                    <a:pt x="5413" y="6275"/>
                    <a:pt x="5483" y="6249"/>
                    <a:pt x="5543" y="6202"/>
                  </a:cubicBezTo>
                  <a:cubicBezTo>
                    <a:pt x="5670" y="6088"/>
                    <a:pt x="5684" y="5896"/>
                    <a:pt x="5570" y="5770"/>
                  </a:cubicBezTo>
                  <a:lnTo>
                    <a:pt x="567" y="104"/>
                  </a:lnTo>
                  <a:cubicBezTo>
                    <a:pt x="508" y="36"/>
                    <a:pt x="424" y="1"/>
                    <a:pt x="33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2971589" y="2619441"/>
              <a:ext cx="110569" cy="97736"/>
            </a:xfrm>
            <a:custGeom>
              <a:avLst/>
              <a:gdLst/>
              <a:ahLst/>
              <a:cxnLst/>
              <a:rect l="l" t="t" r="r" b="b"/>
              <a:pathLst>
                <a:path w="6350" h="5613" extrusionOk="0">
                  <a:moveTo>
                    <a:pt x="6008" y="0"/>
                  </a:moveTo>
                  <a:cubicBezTo>
                    <a:pt x="5936" y="0"/>
                    <a:pt x="5863" y="26"/>
                    <a:pt x="5805" y="78"/>
                  </a:cubicBezTo>
                  <a:lnTo>
                    <a:pt x="140" y="5076"/>
                  </a:lnTo>
                  <a:cubicBezTo>
                    <a:pt x="13" y="5190"/>
                    <a:pt x="1" y="5381"/>
                    <a:pt x="114" y="5508"/>
                  </a:cubicBezTo>
                  <a:cubicBezTo>
                    <a:pt x="174" y="5577"/>
                    <a:pt x="257" y="5612"/>
                    <a:pt x="345" y="5612"/>
                  </a:cubicBezTo>
                  <a:cubicBezTo>
                    <a:pt x="414" y="5612"/>
                    <a:pt x="488" y="5586"/>
                    <a:pt x="544" y="5534"/>
                  </a:cubicBezTo>
                  <a:lnTo>
                    <a:pt x="6210" y="536"/>
                  </a:lnTo>
                  <a:cubicBezTo>
                    <a:pt x="6336" y="422"/>
                    <a:pt x="6349" y="230"/>
                    <a:pt x="6236" y="104"/>
                  </a:cubicBezTo>
                  <a:cubicBezTo>
                    <a:pt x="6177" y="36"/>
                    <a:pt x="6093" y="0"/>
                    <a:pt x="6008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2994260" y="3355084"/>
              <a:ext cx="10656" cy="184781"/>
            </a:xfrm>
            <a:custGeom>
              <a:avLst/>
              <a:gdLst/>
              <a:ahLst/>
              <a:cxnLst/>
              <a:rect l="l" t="t" r="r" b="b"/>
              <a:pathLst>
                <a:path w="612" h="10612" extrusionOk="0">
                  <a:moveTo>
                    <a:pt x="306" y="0"/>
                  </a:moveTo>
                  <a:cubicBezTo>
                    <a:pt x="137" y="0"/>
                    <a:pt x="1" y="135"/>
                    <a:pt x="1" y="306"/>
                  </a:cubicBezTo>
                  <a:lnTo>
                    <a:pt x="1" y="10306"/>
                  </a:lnTo>
                  <a:cubicBezTo>
                    <a:pt x="1" y="10477"/>
                    <a:pt x="137" y="10612"/>
                    <a:pt x="306" y="10612"/>
                  </a:cubicBezTo>
                  <a:cubicBezTo>
                    <a:pt x="477" y="10612"/>
                    <a:pt x="612" y="10477"/>
                    <a:pt x="612" y="10306"/>
                  </a:cubicBezTo>
                  <a:lnTo>
                    <a:pt x="612" y="306"/>
                  </a:lnTo>
                  <a:cubicBezTo>
                    <a:pt x="612" y="135"/>
                    <a:pt x="477" y="0"/>
                    <a:pt x="306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2907163" y="3442112"/>
              <a:ext cx="184851" cy="10726"/>
            </a:xfrm>
            <a:custGeom>
              <a:avLst/>
              <a:gdLst/>
              <a:ahLst/>
              <a:cxnLst/>
              <a:rect l="l" t="t" r="r" b="b"/>
              <a:pathLst>
                <a:path w="10616" h="616" extrusionOk="0">
                  <a:moveTo>
                    <a:pt x="306" y="0"/>
                  </a:moveTo>
                  <a:cubicBezTo>
                    <a:pt x="139" y="0"/>
                    <a:pt x="0" y="139"/>
                    <a:pt x="0" y="306"/>
                  </a:cubicBezTo>
                  <a:cubicBezTo>
                    <a:pt x="0" y="475"/>
                    <a:pt x="139" y="615"/>
                    <a:pt x="306" y="615"/>
                  </a:cubicBezTo>
                  <a:lnTo>
                    <a:pt x="10306" y="615"/>
                  </a:lnTo>
                  <a:cubicBezTo>
                    <a:pt x="10477" y="615"/>
                    <a:pt x="10616" y="475"/>
                    <a:pt x="10616" y="306"/>
                  </a:cubicBezTo>
                  <a:cubicBezTo>
                    <a:pt x="10616" y="139"/>
                    <a:pt x="10477" y="0"/>
                    <a:pt x="10306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2952157" y="3396299"/>
              <a:ext cx="98955" cy="109350"/>
            </a:xfrm>
            <a:custGeom>
              <a:avLst/>
              <a:gdLst/>
              <a:ahLst/>
              <a:cxnLst/>
              <a:rect l="l" t="t" r="r" b="b"/>
              <a:pathLst>
                <a:path w="5683" h="6280" extrusionOk="0">
                  <a:moveTo>
                    <a:pt x="341" y="0"/>
                  </a:moveTo>
                  <a:cubicBezTo>
                    <a:pt x="269" y="0"/>
                    <a:pt x="198" y="26"/>
                    <a:pt x="140" y="77"/>
                  </a:cubicBezTo>
                  <a:cubicBezTo>
                    <a:pt x="13" y="191"/>
                    <a:pt x="1" y="383"/>
                    <a:pt x="109" y="509"/>
                  </a:cubicBezTo>
                  <a:lnTo>
                    <a:pt x="5112" y="6175"/>
                  </a:lnTo>
                  <a:cubicBezTo>
                    <a:pt x="5174" y="6244"/>
                    <a:pt x="5256" y="6279"/>
                    <a:pt x="5343" y="6279"/>
                  </a:cubicBezTo>
                  <a:cubicBezTo>
                    <a:pt x="5413" y="6279"/>
                    <a:pt x="5487" y="6253"/>
                    <a:pt x="5544" y="6201"/>
                  </a:cubicBezTo>
                  <a:cubicBezTo>
                    <a:pt x="5670" y="6091"/>
                    <a:pt x="5683" y="5896"/>
                    <a:pt x="5570" y="5769"/>
                  </a:cubicBezTo>
                  <a:lnTo>
                    <a:pt x="572" y="103"/>
                  </a:lnTo>
                  <a:cubicBezTo>
                    <a:pt x="510" y="36"/>
                    <a:pt x="426" y="0"/>
                    <a:pt x="34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2946393" y="3402098"/>
              <a:ext cx="110500" cy="97771"/>
            </a:xfrm>
            <a:custGeom>
              <a:avLst/>
              <a:gdLst/>
              <a:ahLst/>
              <a:cxnLst/>
              <a:rect l="l" t="t" r="r" b="b"/>
              <a:pathLst>
                <a:path w="6346" h="5615" extrusionOk="0">
                  <a:moveTo>
                    <a:pt x="6007" y="0"/>
                  </a:moveTo>
                  <a:cubicBezTo>
                    <a:pt x="5935" y="0"/>
                    <a:pt x="5861" y="25"/>
                    <a:pt x="5801" y="76"/>
                  </a:cubicBezTo>
                  <a:lnTo>
                    <a:pt x="135" y="5078"/>
                  </a:lnTo>
                  <a:cubicBezTo>
                    <a:pt x="10" y="5192"/>
                    <a:pt x="0" y="5384"/>
                    <a:pt x="109" y="5510"/>
                  </a:cubicBezTo>
                  <a:cubicBezTo>
                    <a:pt x="171" y="5580"/>
                    <a:pt x="253" y="5615"/>
                    <a:pt x="340" y="5615"/>
                  </a:cubicBezTo>
                  <a:cubicBezTo>
                    <a:pt x="410" y="5615"/>
                    <a:pt x="484" y="5589"/>
                    <a:pt x="541" y="5536"/>
                  </a:cubicBezTo>
                  <a:lnTo>
                    <a:pt x="6206" y="538"/>
                  </a:lnTo>
                  <a:cubicBezTo>
                    <a:pt x="6332" y="424"/>
                    <a:pt x="6345" y="233"/>
                    <a:pt x="6232" y="102"/>
                  </a:cubicBezTo>
                  <a:cubicBezTo>
                    <a:pt x="6174" y="34"/>
                    <a:pt x="6091" y="0"/>
                    <a:pt x="6007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2695462" y="3813694"/>
              <a:ext cx="10726" cy="184851"/>
            </a:xfrm>
            <a:custGeom>
              <a:avLst/>
              <a:gdLst/>
              <a:ahLst/>
              <a:cxnLst/>
              <a:rect l="l" t="t" r="r" b="b"/>
              <a:pathLst>
                <a:path w="616" h="10616" extrusionOk="0">
                  <a:moveTo>
                    <a:pt x="310" y="0"/>
                  </a:moveTo>
                  <a:cubicBezTo>
                    <a:pt x="139" y="0"/>
                    <a:pt x="0" y="140"/>
                    <a:pt x="0" y="306"/>
                  </a:cubicBezTo>
                  <a:lnTo>
                    <a:pt x="0" y="10306"/>
                  </a:lnTo>
                  <a:cubicBezTo>
                    <a:pt x="0" y="10477"/>
                    <a:pt x="139" y="10616"/>
                    <a:pt x="310" y="10616"/>
                  </a:cubicBezTo>
                  <a:cubicBezTo>
                    <a:pt x="475" y="10616"/>
                    <a:pt x="615" y="10477"/>
                    <a:pt x="615" y="10306"/>
                  </a:cubicBezTo>
                  <a:lnTo>
                    <a:pt x="615" y="306"/>
                  </a:lnTo>
                  <a:cubicBezTo>
                    <a:pt x="615" y="140"/>
                    <a:pt x="475" y="0"/>
                    <a:pt x="310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2608434" y="3900809"/>
              <a:ext cx="184781" cy="10639"/>
            </a:xfrm>
            <a:custGeom>
              <a:avLst/>
              <a:gdLst/>
              <a:ahLst/>
              <a:cxnLst/>
              <a:rect l="l" t="t" r="r" b="b"/>
              <a:pathLst>
                <a:path w="10612" h="611" extrusionOk="0">
                  <a:moveTo>
                    <a:pt x="305" y="1"/>
                  </a:moveTo>
                  <a:cubicBezTo>
                    <a:pt x="135" y="1"/>
                    <a:pt x="0" y="136"/>
                    <a:pt x="0" y="305"/>
                  </a:cubicBezTo>
                  <a:cubicBezTo>
                    <a:pt x="0" y="475"/>
                    <a:pt x="135" y="610"/>
                    <a:pt x="305" y="610"/>
                  </a:cubicBezTo>
                  <a:lnTo>
                    <a:pt x="10306" y="610"/>
                  </a:lnTo>
                  <a:cubicBezTo>
                    <a:pt x="10476" y="610"/>
                    <a:pt x="10611" y="475"/>
                    <a:pt x="10611" y="305"/>
                  </a:cubicBezTo>
                  <a:cubicBezTo>
                    <a:pt x="10611" y="136"/>
                    <a:pt x="10476" y="1"/>
                    <a:pt x="103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2653428" y="3854997"/>
              <a:ext cx="98955" cy="109263"/>
            </a:xfrm>
            <a:custGeom>
              <a:avLst/>
              <a:gdLst/>
              <a:ahLst/>
              <a:cxnLst/>
              <a:rect l="l" t="t" r="r" b="b"/>
              <a:pathLst>
                <a:path w="5683" h="6275" extrusionOk="0">
                  <a:moveTo>
                    <a:pt x="338" y="0"/>
                  </a:moveTo>
                  <a:cubicBezTo>
                    <a:pt x="266" y="0"/>
                    <a:pt x="193" y="26"/>
                    <a:pt x="135" y="78"/>
                  </a:cubicBezTo>
                  <a:cubicBezTo>
                    <a:pt x="9" y="186"/>
                    <a:pt x="0" y="383"/>
                    <a:pt x="109" y="509"/>
                  </a:cubicBezTo>
                  <a:lnTo>
                    <a:pt x="5111" y="6174"/>
                  </a:lnTo>
                  <a:cubicBezTo>
                    <a:pt x="5168" y="6240"/>
                    <a:pt x="5256" y="6274"/>
                    <a:pt x="5338" y="6274"/>
                  </a:cubicBezTo>
                  <a:cubicBezTo>
                    <a:pt x="5413" y="6274"/>
                    <a:pt x="5482" y="6252"/>
                    <a:pt x="5543" y="6200"/>
                  </a:cubicBezTo>
                  <a:cubicBezTo>
                    <a:pt x="5670" y="6087"/>
                    <a:pt x="5683" y="5895"/>
                    <a:pt x="5570" y="5769"/>
                  </a:cubicBezTo>
                  <a:lnTo>
                    <a:pt x="566" y="104"/>
                  </a:lnTo>
                  <a:cubicBezTo>
                    <a:pt x="507" y="35"/>
                    <a:pt x="423" y="0"/>
                    <a:pt x="338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2647577" y="3860760"/>
              <a:ext cx="110587" cy="97719"/>
            </a:xfrm>
            <a:custGeom>
              <a:avLst/>
              <a:gdLst/>
              <a:ahLst/>
              <a:cxnLst/>
              <a:rect l="l" t="t" r="r" b="b"/>
              <a:pathLst>
                <a:path w="6351" h="5612" extrusionOk="0">
                  <a:moveTo>
                    <a:pt x="6006" y="0"/>
                  </a:moveTo>
                  <a:cubicBezTo>
                    <a:pt x="5935" y="0"/>
                    <a:pt x="5863" y="26"/>
                    <a:pt x="5805" y="78"/>
                  </a:cubicBezTo>
                  <a:lnTo>
                    <a:pt x="140" y="5076"/>
                  </a:lnTo>
                  <a:cubicBezTo>
                    <a:pt x="13" y="5189"/>
                    <a:pt x="1" y="5381"/>
                    <a:pt x="114" y="5507"/>
                  </a:cubicBezTo>
                  <a:cubicBezTo>
                    <a:pt x="175" y="5577"/>
                    <a:pt x="258" y="5612"/>
                    <a:pt x="345" y="5612"/>
                  </a:cubicBezTo>
                  <a:cubicBezTo>
                    <a:pt x="415" y="5612"/>
                    <a:pt x="489" y="5590"/>
                    <a:pt x="546" y="5538"/>
                  </a:cubicBezTo>
                  <a:lnTo>
                    <a:pt x="6210" y="535"/>
                  </a:lnTo>
                  <a:cubicBezTo>
                    <a:pt x="6336" y="422"/>
                    <a:pt x="6350" y="230"/>
                    <a:pt x="6236" y="104"/>
                  </a:cubicBezTo>
                  <a:cubicBezTo>
                    <a:pt x="6175" y="36"/>
                    <a:pt x="6091" y="0"/>
                    <a:pt x="6006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36"/>
          <p:cNvGrpSpPr/>
          <p:nvPr/>
        </p:nvGrpSpPr>
        <p:grpSpPr>
          <a:xfrm>
            <a:off x="2199996" y="3286213"/>
            <a:ext cx="662889" cy="722117"/>
            <a:chOff x="10333025" y="2667100"/>
            <a:chExt cx="191100" cy="191075"/>
          </a:xfrm>
        </p:grpSpPr>
        <p:sp>
          <p:nvSpPr>
            <p:cNvPr id="745" name="Google Shape;745;p36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" name="Google Shape;749;p36"/>
          <p:cNvSpPr txBox="1">
            <a:spLocks noGrp="1"/>
          </p:cNvSpPr>
          <p:nvPr>
            <p:ph type="ctrTitle"/>
          </p:nvPr>
        </p:nvSpPr>
        <p:spPr>
          <a:xfrm>
            <a:off x="892673" y="2499746"/>
            <a:ext cx="7532135" cy="77079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1"/>
                </a:solidFill>
              </a:rPr>
              <a:t>I like </a:t>
            </a:r>
            <a:r>
              <a:rPr lang="en" sz="5400" dirty="0">
                <a:solidFill>
                  <a:schemeClr val="accent2"/>
                </a:solidFill>
              </a:rPr>
              <a:t>monkeys</a:t>
            </a:r>
            <a:r>
              <a:rPr lang="en" sz="5400" dirty="0">
                <a:solidFill>
                  <a:schemeClr val="dk1"/>
                </a:solidFill>
              </a:rPr>
              <a:t>!</a:t>
            </a:r>
            <a:endParaRPr sz="5400" dirty="0">
              <a:solidFill>
                <a:schemeClr val="dk1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74196DC-84B2-C3C2-1502-B9BFAE05874F}"/>
              </a:ext>
            </a:extLst>
          </p:cNvPr>
          <p:cNvSpPr/>
          <p:nvPr/>
        </p:nvSpPr>
        <p:spPr>
          <a:xfrm>
            <a:off x="3408934" y="1338349"/>
            <a:ext cx="23182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Vogue" panose="020B7200000000000000" pitchFamily="34" charset="0"/>
                <a:cs typeface="Aharoni" panose="02010803020104030203" pitchFamily="2" charset="-79"/>
              </a:rPr>
              <a:t>Unit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AC3D6B2F-3019-E5F8-B894-1C0A4AE8F5FC}"/>
              </a:ext>
            </a:extLst>
          </p:cNvPr>
          <p:cNvSpPr/>
          <p:nvPr/>
        </p:nvSpPr>
        <p:spPr>
          <a:xfrm>
            <a:off x="3700240" y="152449"/>
            <a:ext cx="444416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Vogue" panose="020B7200000000000000" pitchFamily="34" charset="0"/>
              </a:rPr>
              <a:t>Listen and Repeat</a:t>
            </a:r>
          </a:p>
        </p:txBody>
      </p:sp>
      <p:grpSp>
        <p:nvGrpSpPr>
          <p:cNvPr id="122" name="Google Shape;905;p39">
            <a:extLst>
              <a:ext uri="{FF2B5EF4-FFF2-40B4-BE49-F238E27FC236}">
                <a16:creationId xmlns:a16="http://schemas.microsoft.com/office/drawing/2014/main" id="{4389DFAF-221F-2247-2FC4-85905ED38227}"/>
              </a:ext>
            </a:extLst>
          </p:cNvPr>
          <p:cNvGrpSpPr/>
          <p:nvPr/>
        </p:nvGrpSpPr>
        <p:grpSpPr>
          <a:xfrm flipH="1">
            <a:off x="2814975" y="46465"/>
            <a:ext cx="932576" cy="917166"/>
            <a:chOff x="2613535" y="306234"/>
            <a:chExt cx="1993537" cy="1960595"/>
          </a:xfrm>
        </p:grpSpPr>
        <p:sp>
          <p:nvSpPr>
            <p:cNvPr id="123" name="Google Shape;906;p39">
              <a:extLst>
                <a:ext uri="{FF2B5EF4-FFF2-40B4-BE49-F238E27FC236}">
                  <a16:creationId xmlns:a16="http://schemas.microsoft.com/office/drawing/2014/main" id="{35481D20-F423-DEFA-8C1F-24EFFB8754D2}"/>
                </a:ext>
              </a:extLst>
            </p:cNvPr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07;p39">
              <a:extLst>
                <a:ext uri="{FF2B5EF4-FFF2-40B4-BE49-F238E27FC236}">
                  <a16:creationId xmlns:a16="http://schemas.microsoft.com/office/drawing/2014/main" id="{577CE158-9ACE-6397-9ECA-5EA89A66448A}"/>
                </a:ext>
              </a:extLst>
            </p:cNvPr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08;p39">
              <a:extLst>
                <a:ext uri="{FF2B5EF4-FFF2-40B4-BE49-F238E27FC236}">
                  <a16:creationId xmlns:a16="http://schemas.microsoft.com/office/drawing/2014/main" id="{10048411-2327-DFAA-D854-9414A6EC8375}"/>
                </a:ext>
              </a:extLst>
            </p:cNvPr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09;p39">
              <a:extLst>
                <a:ext uri="{FF2B5EF4-FFF2-40B4-BE49-F238E27FC236}">
                  <a16:creationId xmlns:a16="http://schemas.microsoft.com/office/drawing/2014/main" id="{C848A3B4-783E-8722-58E0-51695EC0486B}"/>
                </a:ext>
              </a:extLst>
            </p:cNvPr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10;p39">
              <a:extLst>
                <a:ext uri="{FF2B5EF4-FFF2-40B4-BE49-F238E27FC236}">
                  <a16:creationId xmlns:a16="http://schemas.microsoft.com/office/drawing/2014/main" id="{709EDB5C-8BF9-748B-D424-55486A98CCC5}"/>
                </a:ext>
              </a:extLst>
            </p:cNvPr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11;p39">
              <a:extLst>
                <a:ext uri="{FF2B5EF4-FFF2-40B4-BE49-F238E27FC236}">
                  <a16:creationId xmlns:a16="http://schemas.microsoft.com/office/drawing/2014/main" id="{802D8FDB-8C80-13DE-C648-518531FB44BB}"/>
                </a:ext>
              </a:extLst>
            </p:cNvPr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12;p39">
              <a:extLst>
                <a:ext uri="{FF2B5EF4-FFF2-40B4-BE49-F238E27FC236}">
                  <a16:creationId xmlns:a16="http://schemas.microsoft.com/office/drawing/2014/main" id="{20401BE3-EB8B-6498-8752-F8513AF14AF4}"/>
                </a:ext>
              </a:extLst>
            </p:cNvPr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13;p39">
              <a:extLst>
                <a:ext uri="{FF2B5EF4-FFF2-40B4-BE49-F238E27FC236}">
                  <a16:creationId xmlns:a16="http://schemas.microsoft.com/office/drawing/2014/main" id="{58663456-1044-3D61-EF81-CBCADB5100B5}"/>
                </a:ext>
              </a:extLst>
            </p:cNvPr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14;p39">
              <a:extLst>
                <a:ext uri="{FF2B5EF4-FFF2-40B4-BE49-F238E27FC236}">
                  <a16:creationId xmlns:a16="http://schemas.microsoft.com/office/drawing/2014/main" id="{940BDB4D-228C-F2FC-6053-358B3E05F392}"/>
                </a:ext>
              </a:extLst>
            </p:cNvPr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15;p39">
              <a:extLst>
                <a:ext uri="{FF2B5EF4-FFF2-40B4-BE49-F238E27FC236}">
                  <a16:creationId xmlns:a16="http://schemas.microsoft.com/office/drawing/2014/main" id="{3CE14AE7-5E89-F9B1-684B-0044ECF885E4}"/>
                </a:ext>
              </a:extLst>
            </p:cNvPr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16;p39">
              <a:extLst>
                <a:ext uri="{FF2B5EF4-FFF2-40B4-BE49-F238E27FC236}">
                  <a16:creationId xmlns:a16="http://schemas.microsoft.com/office/drawing/2014/main" id="{73D2B1FD-D3C8-40ED-97A2-5D4EDDB470F9}"/>
                </a:ext>
              </a:extLst>
            </p:cNvPr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17;p39">
              <a:extLst>
                <a:ext uri="{FF2B5EF4-FFF2-40B4-BE49-F238E27FC236}">
                  <a16:creationId xmlns:a16="http://schemas.microsoft.com/office/drawing/2014/main" id="{F2D551B9-75CE-DBCB-6040-BFA9806FA017}"/>
                </a:ext>
              </a:extLst>
            </p:cNvPr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18;p39">
              <a:extLst>
                <a:ext uri="{FF2B5EF4-FFF2-40B4-BE49-F238E27FC236}">
                  <a16:creationId xmlns:a16="http://schemas.microsoft.com/office/drawing/2014/main" id="{74770F28-FEB6-33AF-035D-34CDE1DC66C1}"/>
                </a:ext>
              </a:extLst>
            </p:cNvPr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19;p39">
              <a:extLst>
                <a:ext uri="{FF2B5EF4-FFF2-40B4-BE49-F238E27FC236}">
                  <a16:creationId xmlns:a16="http://schemas.microsoft.com/office/drawing/2014/main" id="{2218EFB5-DCB6-0282-F353-B33F559427EA}"/>
                </a:ext>
              </a:extLst>
            </p:cNvPr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0;p39">
              <a:extLst>
                <a:ext uri="{FF2B5EF4-FFF2-40B4-BE49-F238E27FC236}">
                  <a16:creationId xmlns:a16="http://schemas.microsoft.com/office/drawing/2014/main" id="{C4BDD216-DCD5-2838-325A-C26D81DF1CFA}"/>
                </a:ext>
              </a:extLst>
            </p:cNvPr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1;p39">
              <a:extLst>
                <a:ext uri="{FF2B5EF4-FFF2-40B4-BE49-F238E27FC236}">
                  <a16:creationId xmlns:a16="http://schemas.microsoft.com/office/drawing/2014/main" id="{BDAF542D-C93D-C88F-D001-8208A8B24DCA}"/>
                </a:ext>
              </a:extLst>
            </p:cNvPr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2;p39">
              <a:extLst>
                <a:ext uri="{FF2B5EF4-FFF2-40B4-BE49-F238E27FC236}">
                  <a16:creationId xmlns:a16="http://schemas.microsoft.com/office/drawing/2014/main" id="{974A0513-9902-0C57-6B73-8E6A7EC12AAE}"/>
                </a:ext>
              </a:extLst>
            </p:cNvPr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3;p39">
              <a:extLst>
                <a:ext uri="{FF2B5EF4-FFF2-40B4-BE49-F238E27FC236}">
                  <a16:creationId xmlns:a16="http://schemas.microsoft.com/office/drawing/2014/main" id="{E33CEA72-FEC6-E3BC-85F6-5356EC75E005}"/>
                </a:ext>
              </a:extLst>
            </p:cNvPr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4;p39">
              <a:extLst>
                <a:ext uri="{FF2B5EF4-FFF2-40B4-BE49-F238E27FC236}">
                  <a16:creationId xmlns:a16="http://schemas.microsoft.com/office/drawing/2014/main" id="{35375CFA-40E3-EFAF-AA68-E27056D6D0F4}"/>
                </a:ext>
              </a:extLst>
            </p:cNvPr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5;p39">
              <a:extLst>
                <a:ext uri="{FF2B5EF4-FFF2-40B4-BE49-F238E27FC236}">
                  <a16:creationId xmlns:a16="http://schemas.microsoft.com/office/drawing/2014/main" id="{CFF1152D-5F67-395A-CAFF-E45B33A8C98B}"/>
                </a:ext>
              </a:extLst>
            </p:cNvPr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6;p39">
              <a:extLst>
                <a:ext uri="{FF2B5EF4-FFF2-40B4-BE49-F238E27FC236}">
                  <a16:creationId xmlns:a16="http://schemas.microsoft.com/office/drawing/2014/main" id="{B3E4165C-8070-8A00-50A5-418EA0CACFAF}"/>
                </a:ext>
              </a:extLst>
            </p:cNvPr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;p39">
              <a:extLst>
                <a:ext uri="{FF2B5EF4-FFF2-40B4-BE49-F238E27FC236}">
                  <a16:creationId xmlns:a16="http://schemas.microsoft.com/office/drawing/2014/main" id="{796B0452-64C8-6939-7586-24BDB195E16C}"/>
                </a:ext>
              </a:extLst>
            </p:cNvPr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8;p39">
              <a:extLst>
                <a:ext uri="{FF2B5EF4-FFF2-40B4-BE49-F238E27FC236}">
                  <a16:creationId xmlns:a16="http://schemas.microsoft.com/office/drawing/2014/main" id="{96D6AB50-02F4-2AB8-E6F6-CEBF3892C01D}"/>
                </a:ext>
              </a:extLst>
            </p:cNvPr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9;p39">
              <a:extLst>
                <a:ext uri="{FF2B5EF4-FFF2-40B4-BE49-F238E27FC236}">
                  <a16:creationId xmlns:a16="http://schemas.microsoft.com/office/drawing/2014/main" id="{99E50808-A80A-1D45-42D9-980E9150E15F}"/>
                </a:ext>
              </a:extLst>
            </p:cNvPr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30;p39">
              <a:extLst>
                <a:ext uri="{FF2B5EF4-FFF2-40B4-BE49-F238E27FC236}">
                  <a16:creationId xmlns:a16="http://schemas.microsoft.com/office/drawing/2014/main" id="{1EF3B49D-47D8-61CD-8A60-BDC9494B986A}"/>
                </a:ext>
              </a:extLst>
            </p:cNvPr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31;p39">
              <a:extLst>
                <a:ext uri="{FF2B5EF4-FFF2-40B4-BE49-F238E27FC236}">
                  <a16:creationId xmlns:a16="http://schemas.microsoft.com/office/drawing/2014/main" id="{D1C3C0D2-00B6-9D00-D2E3-7F6715A4DA68}"/>
                </a:ext>
              </a:extLst>
            </p:cNvPr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32;p39">
              <a:extLst>
                <a:ext uri="{FF2B5EF4-FFF2-40B4-BE49-F238E27FC236}">
                  <a16:creationId xmlns:a16="http://schemas.microsoft.com/office/drawing/2014/main" id="{CBF23218-5D88-22FF-8D5F-452238D76D4A}"/>
                </a:ext>
              </a:extLst>
            </p:cNvPr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33;p39">
              <a:extLst>
                <a:ext uri="{FF2B5EF4-FFF2-40B4-BE49-F238E27FC236}">
                  <a16:creationId xmlns:a16="http://schemas.microsoft.com/office/drawing/2014/main" id="{A0E1DCF1-C197-96ED-5224-68B3ED72B288}"/>
                </a:ext>
              </a:extLst>
            </p:cNvPr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34;p39">
              <a:extLst>
                <a:ext uri="{FF2B5EF4-FFF2-40B4-BE49-F238E27FC236}">
                  <a16:creationId xmlns:a16="http://schemas.microsoft.com/office/drawing/2014/main" id="{7F277389-E1F6-543A-3B86-3B2280D34229}"/>
                </a:ext>
              </a:extLst>
            </p:cNvPr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35;p39">
              <a:extLst>
                <a:ext uri="{FF2B5EF4-FFF2-40B4-BE49-F238E27FC236}">
                  <a16:creationId xmlns:a16="http://schemas.microsoft.com/office/drawing/2014/main" id="{325C017E-D9CC-8A83-1822-7CFD259F9FD8}"/>
                </a:ext>
              </a:extLst>
            </p:cNvPr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36;p39">
              <a:extLst>
                <a:ext uri="{FF2B5EF4-FFF2-40B4-BE49-F238E27FC236}">
                  <a16:creationId xmlns:a16="http://schemas.microsoft.com/office/drawing/2014/main" id="{151824A0-07E1-D8DA-D3CA-0FA590F5B9EE}"/>
                </a:ext>
              </a:extLst>
            </p:cNvPr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37;p39">
              <a:extLst>
                <a:ext uri="{FF2B5EF4-FFF2-40B4-BE49-F238E27FC236}">
                  <a16:creationId xmlns:a16="http://schemas.microsoft.com/office/drawing/2014/main" id="{AC9E2C6C-14FD-8848-DDB9-DD26FF84C2B5}"/>
                </a:ext>
              </a:extLst>
            </p:cNvPr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38;p39">
              <a:extLst>
                <a:ext uri="{FF2B5EF4-FFF2-40B4-BE49-F238E27FC236}">
                  <a16:creationId xmlns:a16="http://schemas.microsoft.com/office/drawing/2014/main" id="{17525195-0789-2673-4785-CB6F40255BBE}"/>
                </a:ext>
              </a:extLst>
            </p:cNvPr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39;p39">
              <a:extLst>
                <a:ext uri="{FF2B5EF4-FFF2-40B4-BE49-F238E27FC236}">
                  <a16:creationId xmlns:a16="http://schemas.microsoft.com/office/drawing/2014/main" id="{4371A935-05B4-FCAD-E15B-4DBDA6FC9407}"/>
                </a:ext>
              </a:extLst>
            </p:cNvPr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40;p39">
              <a:extLst>
                <a:ext uri="{FF2B5EF4-FFF2-40B4-BE49-F238E27FC236}">
                  <a16:creationId xmlns:a16="http://schemas.microsoft.com/office/drawing/2014/main" id="{AE7EC28A-F411-2C05-988E-81127E9F95BA}"/>
                </a:ext>
              </a:extLst>
            </p:cNvPr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41;p39">
              <a:extLst>
                <a:ext uri="{FF2B5EF4-FFF2-40B4-BE49-F238E27FC236}">
                  <a16:creationId xmlns:a16="http://schemas.microsoft.com/office/drawing/2014/main" id="{8AC87053-41DC-8F62-AC42-B5F62E912C0B}"/>
                </a:ext>
              </a:extLst>
            </p:cNvPr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42;p39">
              <a:extLst>
                <a:ext uri="{FF2B5EF4-FFF2-40B4-BE49-F238E27FC236}">
                  <a16:creationId xmlns:a16="http://schemas.microsoft.com/office/drawing/2014/main" id="{A33E75A1-6A75-6B22-E31D-89B2A0EE81D8}"/>
                </a:ext>
              </a:extLst>
            </p:cNvPr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43;p39">
              <a:extLst>
                <a:ext uri="{FF2B5EF4-FFF2-40B4-BE49-F238E27FC236}">
                  <a16:creationId xmlns:a16="http://schemas.microsoft.com/office/drawing/2014/main" id="{D9E34E6F-00E6-981B-A2E5-67750F540C69}"/>
                </a:ext>
              </a:extLst>
            </p:cNvPr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44;p39">
              <a:extLst>
                <a:ext uri="{FF2B5EF4-FFF2-40B4-BE49-F238E27FC236}">
                  <a16:creationId xmlns:a16="http://schemas.microsoft.com/office/drawing/2014/main" id="{F6AF08F7-02AD-8BDC-0570-A9E1D4B5F04F}"/>
                </a:ext>
              </a:extLst>
            </p:cNvPr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45;p39">
              <a:extLst>
                <a:ext uri="{FF2B5EF4-FFF2-40B4-BE49-F238E27FC236}">
                  <a16:creationId xmlns:a16="http://schemas.microsoft.com/office/drawing/2014/main" id="{33662483-B1FE-C297-709E-3C28AFA79E0F}"/>
                </a:ext>
              </a:extLst>
            </p:cNvPr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46;p39">
              <a:extLst>
                <a:ext uri="{FF2B5EF4-FFF2-40B4-BE49-F238E27FC236}">
                  <a16:creationId xmlns:a16="http://schemas.microsoft.com/office/drawing/2014/main" id="{E8BDAA2E-51B4-3331-DACC-7D8A1E2EB5F1}"/>
                </a:ext>
              </a:extLst>
            </p:cNvPr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47;p39">
              <a:extLst>
                <a:ext uri="{FF2B5EF4-FFF2-40B4-BE49-F238E27FC236}">
                  <a16:creationId xmlns:a16="http://schemas.microsoft.com/office/drawing/2014/main" id="{00881226-BB87-EA24-844B-91AF96F7E5EB}"/>
                </a:ext>
              </a:extLst>
            </p:cNvPr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48;p39">
              <a:extLst>
                <a:ext uri="{FF2B5EF4-FFF2-40B4-BE49-F238E27FC236}">
                  <a16:creationId xmlns:a16="http://schemas.microsoft.com/office/drawing/2014/main" id="{97AD687F-5B27-65A1-650F-5A7FC2781054}"/>
                </a:ext>
              </a:extLst>
            </p:cNvPr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8"/>
          <p:cNvGrpSpPr/>
          <p:nvPr/>
        </p:nvGrpSpPr>
        <p:grpSpPr>
          <a:xfrm>
            <a:off x="8382993" y="4485828"/>
            <a:ext cx="448034" cy="447956"/>
            <a:chOff x="10333025" y="2667100"/>
            <a:chExt cx="191100" cy="191075"/>
          </a:xfrm>
        </p:grpSpPr>
        <p:sp>
          <p:nvSpPr>
            <p:cNvPr id="868" name="Google Shape;868;p38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FE28B10-A965-5FA3-9A92-640E5D01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269" y="1116994"/>
            <a:ext cx="4211249" cy="390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3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AC3D6B2F-3019-E5F8-B894-1C0A4AE8F5FC}"/>
              </a:ext>
            </a:extLst>
          </p:cNvPr>
          <p:cNvSpPr/>
          <p:nvPr/>
        </p:nvSpPr>
        <p:spPr>
          <a:xfrm>
            <a:off x="4028855" y="152449"/>
            <a:ext cx="378693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Vogue" panose="020B7200000000000000" pitchFamily="34" charset="0"/>
              </a:rPr>
              <a:t>Listen and Sing</a:t>
            </a:r>
          </a:p>
        </p:txBody>
      </p:sp>
      <p:grpSp>
        <p:nvGrpSpPr>
          <p:cNvPr id="122" name="Google Shape;905;p39">
            <a:extLst>
              <a:ext uri="{FF2B5EF4-FFF2-40B4-BE49-F238E27FC236}">
                <a16:creationId xmlns:a16="http://schemas.microsoft.com/office/drawing/2014/main" id="{4389DFAF-221F-2247-2FC4-85905ED38227}"/>
              </a:ext>
            </a:extLst>
          </p:cNvPr>
          <p:cNvGrpSpPr/>
          <p:nvPr/>
        </p:nvGrpSpPr>
        <p:grpSpPr>
          <a:xfrm flipH="1">
            <a:off x="2814975" y="46465"/>
            <a:ext cx="932576" cy="917166"/>
            <a:chOff x="2613535" y="306234"/>
            <a:chExt cx="1993537" cy="1960595"/>
          </a:xfrm>
        </p:grpSpPr>
        <p:sp>
          <p:nvSpPr>
            <p:cNvPr id="123" name="Google Shape;906;p39">
              <a:extLst>
                <a:ext uri="{FF2B5EF4-FFF2-40B4-BE49-F238E27FC236}">
                  <a16:creationId xmlns:a16="http://schemas.microsoft.com/office/drawing/2014/main" id="{35481D20-F423-DEFA-8C1F-24EFFB8754D2}"/>
                </a:ext>
              </a:extLst>
            </p:cNvPr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07;p39">
              <a:extLst>
                <a:ext uri="{FF2B5EF4-FFF2-40B4-BE49-F238E27FC236}">
                  <a16:creationId xmlns:a16="http://schemas.microsoft.com/office/drawing/2014/main" id="{577CE158-9ACE-6397-9ECA-5EA89A66448A}"/>
                </a:ext>
              </a:extLst>
            </p:cNvPr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08;p39">
              <a:extLst>
                <a:ext uri="{FF2B5EF4-FFF2-40B4-BE49-F238E27FC236}">
                  <a16:creationId xmlns:a16="http://schemas.microsoft.com/office/drawing/2014/main" id="{10048411-2327-DFAA-D854-9414A6EC8375}"/>
                </a:ext>
              </a:extLst>
            </p:cNvPr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09;p39">
              <a:extLst>
                <a:ext uri="{FF2B5EF4-FFF2-40B4-BE49-F238E27FC236}">
                  <a16:creationId xmlns:a16="http://schemas.microsoft.com/office/drawing/2014/main" id="{C848A3B4-783E-8722-58E0-51695EC0486B}"/>
                </a:ext>
              </a:extLst>
            </p:cNvPr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10;p39">
              <a:extLst>
                <a:ext uri="{FF2B5EF4-FFF2-40B4-BE49-F238E27FC236}">
                  <a16:creationId xmlns:a16="http://schemas.microsoft.com/office/drawing/2014/main" id="{709EDB5C-8BF9-748B-D424-55486A98CCC5}"/>
                </a:ext>
              </a:extLst>
            </p:cNvPr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11;p39">
              <a:extLst>
                <a:ext uri="{FF2B5EF4-FFF2-40B4-BE49-F238E27FC236}">
                  <a16:creationId xmlns:a16="http://schemas.microsoft.com/office/drawing/2014/main" id="{802D8FDB-8C80-13DE-C648-518531FB44BB}"/>
                </a:ext>
              </a:extLst>
            </p:cNvPr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12;p39">
              <a:extLst>
                <a:ext uri="{FF2B5EF4-FFF2-40B4-BE49-F238E27FC236}">
                  <a16:creationId xmlns:a16="http://schemas.microsoft.com/office/drawing/2014/main" id="{20401BE3-EB8B-6498-8752-F8513AF14AF4}"/>
                </a:ext>
              </a:extLst>
            </p:cNvPr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13;p39">
              <a:extLst>
                <a:ext uri="{FF2B5EF4-FFF2-40B4-BE49-F238E27FC236}">
                  <a16:creationId xmlns:a16="http://schemas.microsoft.com/office/drawing/2014/main" id="{58663456-1044-3D61-EF81-CBCADB5100B5}"/>
                </a:ext>
              </a:extLst>
            </p:cNvPr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14;p39">
              <a:extLst>
                <a:ext uri="{FF2B5EF4-FFF2-40B4-BE49-F238E27FC236}">
                  <a16:creationId xmlns:a16="http://schemas.microsoft.com/office/drawing/2014/main" id="{940BDB4D-228C-F2FC-6053-358B3E05F392}"/>
                </a:ext>
              </a:extLst>
            </p:cNvPr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15;p39">
              <a:extLst>
                <a:ext uri="{FF2B5EF4-FFF2-40B4-BE49-F238E27FC236}">
                  <a16:creationId xmlns:a16="http://schemas.microsoft.com/office/drawing/2014/main" id="{3CE14AE7-5E89-F9B1-684B-0044ECF885E4}"/>
                </a:ext>
              </a:extLst>
            </p:cNvPr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16;p39">
              <a:extLst>
                <a:ext uri="{FF2B5EF4-FFF2-40B4-BE49-F238E27FC236}">
                  <a16:creationId xmlns:a16="http://schemas.microsoft.com/office/drawing/2014/main" id="{73D2B1FD-D3C8-40ED-97A2-5D4EDDB470F9}"/>
                </a:ext>
              </a:extLst>
            </p:cNvPr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17;p39">
              <a:extLst>
                <a:ext uri="{FF2B5EF4-FFF2-40B4-BE49-F238E27FC236}">
                  <a16:creationId xmlns:a16="http://schemas.microsoft.com/office/drawing/2014/main" id="{F2D551B9-75CE-DBCB-6040-BFA9806FA017}"/>
                </a:ext>
              </a:extLst>
            </p:cNvPr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18;p39">
              <a:extLst>
                <a:ext uri="{FF2B5EF4-FFF2-40B4-BE49-F238E27FC236}">
                  <a16:creationId xmlns:a16="http://schemas.microsoft.com/office/drawing/2014/main" id="{74770F28-FEB6-33AF-035D-34CDE1DC66C1}"/>
                </a:ext>
              </a:extLst>
            </p:cNvPr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19;p39">
              <a:extLst>
                <a:ext uri="{FF2B5EF4-FFF2-40B4-BE49-F238E27FC236}">
                  <a16:creationId xmlns:a16="http://schemas.microsoft.com/office/drawing/2014/main" id="{2218EFB5-DCB6-0282-F353-B33F559427EA}"/>
                </a:ext>
              </a:extLst>
            </p:cNvPr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0;p39">
              <a:extLst>
                <a:ext uri="{FF2B5EF4-FFF2-40B4-BE49-F238E27FC236}">
                  <a16:creationId xmlns:a16="http://schemas.microsoft.com/office/drawing/2014/main" id="{C4BDD216-DCD5-2838-325A-C26D81DF1CFA}"/>
                </a:ext>
              </a:extLst>
            </p:cNvPr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1;p39">
              <a:extLst>
                <a:ext uri="{FF2B5EF4-FFF2-40B4-BE49-F238E27FC236}">
                  <a16:creationId xmlns:a16="http://schemas.microsoft.com/office/drawing/2014/main" id="{BDAF542D-C93D-C88F-D001-8208A8B24DCA}"/>
                </a:ext>
              </a:extLst>
            </p:cNvPr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2;p39">
              <a:extLst>
                <a:ext uri="{FF2B5EF4-FFF2-40B4-BE49-F238E27FC236}">
                  <a16:creationId xmlns:a16="http://schemas.microsoft.com/office/drawing/2014/main" id="{974A0513-9902-0C57-6B73-8E6A7EC12AAE}"/>
                </a:ext>
              </a:extLst>
            </p:cNvPr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3;p39">
              <a:extLst>
                <a:ext uri="{FF2B5EF4-FFF2-40B4-BE49-F238E27FC236}">
                  <a16:creationId xmlns:a16="http://schemas.microsoft.com/office/drawing/2014/main" id="{E33CEA72-FEC6-E3BC-85F6-5356EC75E005}"/>
                </a:ext>
              </a:extLst>
            </p:cNvPr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4;p39">
              <a:extLst>
                <a:ext uri="{FF2B5EF4-FFF2-40B4-BE49-F238E27FC236}">
                  <a16:creationId xmlns:a16="http://schemas.microsoft.com/office/drawing/2014/main" id="{35375CFA-40E3-EFAF-AA68-E27056D6D0F4}"/>
                </a:ext>
              </a:extLst>
            </p:cNvPr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5;p39">
              <a:extLst>
                <a:ext uri="{FF2B5EF4-FFF2-40B4-BE49-F238E27FC236}">
                  <a16:creationId xmlns:a16="http://schemas.microsoft.com/office/drawing/2014/main" id="{CFF1152D-5F67-395A-CAFF-E45B33A8C98B}"/>
                </a:ext>
              </a:extLst>
            </p:cNvPr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6;p39">
              <a:extLst>
                <a:ext uri="{FF2B5EF4-FFF2-40B4-BE49-F238E27FC236}">
                  <a16:creationId xmlns:a16="http://schemas.microsoft.com/office/drawing/2014/main" id="{B3E4165C-8070-8A00-50A5-418EA0CACFAF}"/>
                </a:ext>
              </a:extLst>
            </p:cNvPr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;p39">
              <a:extLst>
                <a:ext uri="{FF2B5EF4-FFF2-40B4-BE49-F238E27FC236}">
                  <a16:creationId xmlns:a16="http://schemas.microsoft.com/office/drawing/2014/main" id="{796B0452-64C8-6939-7586-24BDB195E16C}"/>
                </a:ext>
              </a:extLst>
            </p:cNvPr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8;p39">
              <a:extLst>
                <a:ext uri="{FF2B5EF4-FFF2-40B4-BE49-F238E27FC236}">
                  <a16:creationId xmlns:a16="http://schemas.microsoft.com/office/drawing/2014/main" id="{96D6AB50-02F4-2AB8-E6F6-CEBF3892C01D}"/>
                </a:ext>
              </a:extLst>
            </p:cNvPr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9;p39">
              <a:extLst>
                <a:ext uri="{FF2B5EF4-FFF2-40B4-BE49-F238E27FC236}">
                  <a16:creationId xmlns:a16="http://schemas.microsoft.com/office/drawing/2014/main" id="{99E50808-A80A-1D45-42D9-980E9150E15F}"/>
                </a:ext>
              </a:extLst>
            </p:cNvPr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30;p39">
              <a:extLst>
                <a:ext uri="{FF2B5EF4-FFF2-40B4-BE49-F238E27FC236}">
                  <a16:creationId xmlns:a16="http://schemas.microsoft.com/office/drawing/2014/main" id="{1EF3B49D-47D8-61CD-8A60-BDC9494B986A}"/>
                </a:ext>
              </a:extLst>
            </p:cNvPr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31;p39">
              <a:extLst>
                <a:ext uri="{FF2B5EF4-FFF2-40B4-BE49-F238E27FC236}">
                  <a16:creationId xmlns:a16="http://schemas.microsoft.com/office/drawing/2014/main" id="{D1C3C0D2-00B6-9D00-D2E3-7F6715A4DA68}"/>
                </a:ext>
              </a:extLst>
            </p:cNvPr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32;p39">
              <a:extLst>
                <a:ext uri="{FF2B5EF4-FFF2-40B4-BE49-F238E27FC236}">
                  <a16:creationId xmlns:a16="http://schemas.microsoft.com/office/drawing/2014/main" id="{CBF23218-5D88-22FF-8D5F-452238D76D4A}"/>
                </a:ext>
              </a:extLst>
            </p:cNvPr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33;p39">
              <a:extLst>
                <a:ext uri="{FF2B5EF4-FFF2-40B4-BE49-F238E27FC236}">
                  <a16:creationId xmlns:a16="http://schemas.microsoft.com/office/drawing/2014/main" id="{A0E1DCF1-C197-96ED-5224-68B3ED72B288}"/>
                </a:ext>
              </a:extLst>
            </p:cNvPr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34;p39">
              <a:extLst>
                <a:ext uri="{FF2B5EF4-FFF2-40B4-BE49-F238E27FC236}">
                  <a16:creationId xmlns:a16="http://schemas.microsoft.com/office/drawing/2014/main" id="{7F277389-E1F6-543A-3B86-3B2280D34229}"/>
                </a:ext>
              </a:extLst>
            </p:cNvPr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35;p39">
              <a:extLst>
                <a:ext uri="{FF2B5EF4-FFF2-40B4-BE49-F238E27FC236}">
                  <a16:creationId xmlns:a16="http://schemas.microsoft.com/office/drawing/2014/main" id="{325C017E-D9CC-8A83-1822-7CFD259F9FD8}"/>
                </a:ext>
              </a:extLst>
            </p:cNvPr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36;p39">
              <a:extLst>
                <a:ext uri="{FF2B5EF4-FFF2-40B4-BE49-F238E27FC236}">
                  <a16:creationId xmlns:a16="http://schemas.microsoft.com/office/drawing/2014/main" id="{151824A0-07E1-D8DA-D3CA-0FA590F5B9EE}"/>
                </a:ext>
              </a:extLst>
            </p:cNvPr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37;p39">
              <a:extLst>
                <a:ext uri="{FF2B5EF4-FFF2-40B4-BE49-F238E27FC236}">
                  <a16:creationId xmlns:a16="http://schemas.microsoft.com/office/drawing/2014/main" id="{AC9E2C6C-14FD-8848-DDB9-DD26FF84C2B5}"/>
                </a:ext>
              </a:extLst>
            </p:cNvPr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38;p39">
              <a:extLst>
                <a:ext uri="{FF2B5EF4-FFF2-40B4-BE49-F238E27FC236}">
                  <a16:creationId xmlns:a16="http://schemas.microsoft.com/office/drawing/2014/main" id="{17525195-0789-2673-4785-CB6F40255BBE}"/>
                </a:ext>
              </a:extLst>
            </p:cNvPr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39;p39">
              <a:extLst>
                <a:ext uri="{FF2B5EF4-FFF2-40B4-BE49-F238E27FC236}">
                  <a16:creationId xmlns:a16="http://schemas.microsoft.com/office/drawing/2014/main" id="{4371A935-05B4-FCAD-E15B-4DBDA6FC9407}"/>
                </a:ext>
              </a:extLst>
            </p:cNvPr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40;p39">
              <a:extLst>
                <a:ext uri="{FF2B5EF4-FFF2-40B4-BE49-F238E27FC236}">
                  <a16:creationId xmlns:a16="http://schemas.microsoft.com/office/drawing/2014/main" id="{AE7EC28A-F411-2C05-988E-81127E9F95BA}"/>
                </a:ext>
              </a:extLst>
            </p:cNvPr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41;p39">
              <a:extLst>
                <a:ext uri="{FF2B5EF4-FFF2-40B4-BE49-F238E27FC236}">
                  <a16:creationId xmlns:a16="http://schemas.microsoft.com/office/drawing/2014/main" id="{8AC87053-41DC-8F62-AC42-B5F62E912C0B}"/>
                </a:ext>
              </a:extLst>
            </p:cNvPr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42;p39">
              <a:extLst>
                <a:ext uri="{FF2B5EF4-FFF2-40B4-BE49-F238E27FC236}">
                  <a16:creationId xmlns:a16="http://schemas.microsoft.com/office/drawing/2014/main" id="{A33E75A1-6A75-6B22-E31D-89B2A0EE81D8}"/>
                </a:ext>
              </a:extLst>
            </p:cNvPr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43;p39">
              <a:extLst>
                <a:ext uri="{FF2B5EF4-FFF2-40B4-BE49-F238E27FC236}">
                  <a16:creationId xmlns:a16="http://schemas.microsoft.com/office/drawing/2014/main" id="{D9E34E6F-00E6-981B-A2E5-67750F540C69}"/>
                </a:ext>
              </a:extLst>
            </p:cNvPr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44;p39">
              <a:extLst>
                <a:ext uri="{FF2B5EF4-FFF2-40B4-BE49-F238E27FC236}">
                  <a16:creationId xmlns:a16="http://schemas.microsoft.com/office/drawing/2014/main" id="{F6AF08F7-02AD-8BDC-0570-A9E1D4B5F04F}"/>
                </a:ext>
              </a:extLst>
            </p:cNvPr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45;p39">
              <a:extLst>
                <a:ext uri="{FF2B5EF4-FFF2-40B4-BE49-F238E27FC236}">
                  <a16:creationId xmlns:a16="http://schemas.microsoft.com/office/drawing/2014/main" id="{33662483-B1FE-C297-709E-3C28AFA79E0F}"/>
                </a:ext>
              </a:extLst>
            </p:cNvPr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46;p39">
              <a:extLst>
                <a:ext uri="{FF2B5EF4-FFF2-40B4-BE49-F238E27FC236}">
                  <a16:creationId xmlns:a16="http://schemas.microsoft.com/office/drawing/2014/main" id="{E8BDAA2E-51B4-3331-DACC-7D8A1E2EB5F1}"/>
                </a:ext>
              </a:extLst>
            </p:cNvPr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47;p39">
              <a:extLst>
                <a:ext uri="{FF2B5EF4-FFF2-40B4-BE49-F238E27FC236}">
                  <a16:creationId xmlns:a16="http://schemas.microsoft.com/office/drawing/2014/main" id="{00881226-BB87-EA24-844B-91AF96F7E5EB}"/>
                </a:ext>
              </a:extLst>
            </p:cNvPr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48;p39">
              <a:extLst>
                <a:ext uri="{FF2B5EF4-FFF2-40B4-BE49-F238E27FC236}">
                  <a16:creationId xmlns:a16="http://schemas.microsoft.com/office/drawing/2014/main" id="{97AD687F-5B27-65A1-650F-5A7FC2781054}"/>
                </a:ext>
              </a:extLst>
            </p:cNvPr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8"/>
          <p:cNvGrpSpPr/>
          <p:nvPr/>
        </p:nvGrpSpPr>
        <p:grpSpPr>
          <a:xfrm>
            <a:off x="8382993" y="4485828"/>
            <a:ext cx="448034" cy="447956"/>
            <a:chOff x="10333025" y="2667100"/>
            <a:chExt cx="191100" cy="191075"/>
          </a:xfrm>
        </p:grpSpPr>
        <p:sp>
          <p:nvSpPr>
            <p:cNvPr id="868" name="Google Shape;868;p38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FE28B10-A965-5FA3-9A92-640E5D017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269" y="1116994"/>
            <a:ext cx="4211249" cy="390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FAFSE National 3 SB Track 053">
            <a:hlinkClick r:id="" action="ppaction://media"/>
            <a:extLst>
              <a:ext uri="{FF2B5EF4-FFF2-40B4-BE49-F238E27FC236}">
                <a16:creationId xmlns:a16="http://schemas.microsoft.com/office/drawing/2014/main" id="{D255F3FE-0B4F-B150-7C16-C9F3DC8A3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7347" y="4486590"/>
            <a:ext cx="504461" cy="5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7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974AA1-FD2A-3A44-678A-FE0CB7056B8F}"/>
              </a:ext>
            </a:extLst>
          </p:cNvPr>
          <p:cNvSpPr/>
          <p:nvPr/>
        </p:nvSpPr>
        <p:spPr>
          <a:xfrm>
            <a:off x="4146675" y="152449"/>
            <a:ext cx="35512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Vogue" panose="020B7200000000000000" pitchFamily="34" charset="0"/>
              </a:rPr>
              <a:t>Sing in groups</a:t>
            </a:r>
          </a:p>
        </p:txBody>
      </p:sp>
      <p:grpSp>
        <p:nvGrpSpPr>
          <p:cNvPr id="9" name="Google Shape;905;p39">
            <a:extLst>
              <a:ext uri="{FF2B5EF4-FFF2-40B4-BE49-F238E27FC236}">
                <a16:creationId xmlns:a16="http://schemas.microsoft.com/office/drawing/2014/main" id="{2C7879E0-9EDC-9312-D906-718E1CAB30EF}"/>
              </a:ext>
            </a:extLst>
          </p:cNvPr>
          <p:cNvGrpSpPr/>
          <p:nvPr/>
        </p:nvGrpSpPr>
        <p:grpSpPr>
          <a:xfrm flipH="1">
            <a:off x="2814975" y="46465"/>
            <a:ext cx="932576" cy="917166"/>
            <a:chOff x="2613535" y="306234"/>
            <a:chExt cx="1993537" cy="1960595"/>
          </a:xfrm>
        </p:grpSpPr>
        <p:sp>
          <p:nvSpPr>
            <p:cNvPr id="10" name="Google Shape;906;p39">
              <a:extLst>
                <a:ext uri="{FF2B5EF4-FFF2-40B4-BE49-F238E27FC236}">
                  <a16:creationId xmlns:a16="http://schemas.microsoft.com/office/drawing/2014/main" id="{A26D44AC-2816-E508-E4F9-3A70E83B9BEB}"/>
                </a:ext>
              </a:extLst>
            </p:cNvPr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07;p39">
              <a:extLst>
                <a:ext uri="{FF2B5EF4-FFF2-40B4-BE49-F238E27FC236}">
                  <a16:creationId xmlns:a16="http://schemas.microsoft.com/office/drawing/2014/main" id="{16C9C7AB-CB5D-ACAE-CF3F-9D90B1EDA9F0}"/>
                </a:ext>
              </a:extLst>
            </p:cNvPr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08;p39">
              <a:extLst>
                <a:ext uri="{FF2B5EF4-FFF2-40B4-BE49-F238E27FC236}">
                  <a16:creationId xmlns:a16="http://schemas.microsoft.com/office/drawing/2014/main" id="{45142501-E26B-C069-FDA3-FBEBA47E94A5}"/>
                </a:ext>
              </a:extLst>
            </p:cNvPr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9;p39">
              <a:extLst>
                <a:ext uri="{FF2B5EF4-FFF2-40B4-BE49-F238E27FC236}">
                  <a16:creationId xmlns:a16="http://schemas.microsoft.com/office/drawing/2014/main" id="{0CD19B31-2BD4-FC41-9858-991CD4FEF574}"/>
                </a:ext>
              </a:extLst>
            </p:cNvPr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0;p39">
              <a:extLst>
                <a:ext uri="{FF2B5EF4-FFF2-40B4-BE49-F238E27FC236}">
                  <a16:creationId xmlns:a16="http://schemas.microsoft.com/office/drawing/2014/main" id="{11A0DE48-E38A-C41C-3765-A5EBD95C399C}"/>
                </a:ext>
              </a:extLst>
            </p:cNvPr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1;p39">
              <a:extLst>
                <a:ext uri="{FF2B5EF4-FFF2-40B4-BE49-F238E27FC236}">
                  <a16:creationId xmlns:a16="http://schemas.microsoft.com/office/drawing/2014/main" id="{EF58B373-7920-BE50-EFDF-525F4ED38FD5}"/>
                </a:ext>
              </a:extLst>
            </p:cNvPr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2;p39">
              <a:extLst>
                <a:ext uri="{FF2B5EF4-FFF2-40B4-BE49-F238E27FC236}">
                  <a16:creationId xmlns:a16="http://schemas.microsoft.com/office/drawing/2014/main" id="{33CD04EC-5ACC-DC48-EA9B-82D29B1CAE21}"/>
                </a:ext>
              </a:extLst>
            </p:cNvPr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3;p39">
              <a:extLst>
                <a:ext uri="{FF2B5EF4-FFF2-40B4-BE49-F238E27FC236}">
                  <a16:creationId xmlns:a16="http://schemas.microsoft.com/office/drawing/2014/main" id="{568B6075-969F-1899-8770-3FFFFEEC4F6F}"/>
                </a:ext>
              </a:extLst>
            </p:cNvPr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14;p39">
              <a:extLst>
                <a:ext uri="{FF2B5EF4-FFF2-40B4-BE49-F238E27FC236}">
                  <a16:creationId xmlns:a16="http://schemas.microsoft.com/office/drawing/2014/main" id="{4D4D2A37-0E76-A340-5E4D-0EA21D272D9F}"/>
                </a:ext>
              </a:extLst>
            </p:cNvPr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5;p39">
              <a:extLst>
                <a:ext uri="{FF2B5EF4-FFF2-40B4-BE49-F238E27FC236}">
                  <a16:creationId xmlns:a16="http://schemas.microsoft.com/office/drawing/2014/main" id="{3F2C7B55-700D-3D71-3570-FA87436B093D}"/>
                </a:ext>
              </a:extLst>
            </p:cNvPr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16;p39">
              <a:extLst>
                <a:ext uri="{FF2B5EF4-FFF2-40B4-BE49-F238E27FC236}">
                  <a16:creationId xmlns:a16="http://schemas.microsoft.com/office/drawing/2014/main" id="{9D5CB09C-5BB1-241E-FED7-A8FA5D444E10}"/>
                </a:ext>
              </a:extLst>
            </p:cNvPr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17;p39">
              <a:extLst>
                <a:ext uri="{FF2B5EF4-FFF2-40B4-BE49-F238E27FC236}">
                  <a16:creationId xmlns:a16="http://schemas.microsoft.com/office/drawing/2014/main" id="{457A3F36-3033-A89F-138A-FA18342A8064}"/>
                </a:ext>
              </a:extLst>
            </p:cNvPr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8;p39">
              <a:extLst>
                <a:ext uri="{FF2B5EF4-FFF2-40B4-BE49-F238E27FC236}">
                  <a16:creationId xmlns:a16="http://schemas.microsoft.com/office/drawing/2014/main" id="{980AEDDD-29F8-E997-AA52-D888F89FF863}"/>
                </a:ext>
              </a:extLst>
            </p:cNvPr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9;p39">
              <a:extLst>
                <a:ext uri="{FF2B5EF4-FFF2-40B4-BE49-F238E27FC236}">
                  <a16:creationId xmlns:a16="http://schemas.microsoft.com/office/drawing/2014/main" id="{4016D875-6F38-FE00-84C4-1C6D36D8A2D5}"/>
                </a:ext>
              </a:extLst>
            </p:cNvPr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20;p39">
              <a:extLst>
                <a:ext uri="{FF2B5EF4-FFF2-40B4-BE49-F238E27FC236}">
                  <a16:creationId xmlns:a16="http://schemas.microsoft.com/office/drawing/2014/main" id="{4D42EE34-9F8E-2697-A4AC-713136C4853E}"/>
                </a:ext>
              </a:extLst>
            </p:cNvPr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21;p39">
              <a:extLst>
                <a:ext uri="{FF2B5EF4-FFF2-40B4-BE49-F238E27FC236}">
                  <a16:creationId xmlns:a16="http://schemas.microsoft.com/office/drawing/2014/main" id="{B93C4A1D-C140-BC2D-4D5F-D495AC5C8D21}"/>
                </a:ext>
              </a:extLst>
            </p:cNvPr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22;p39">
              <a:extLst>
                <a:ext uri="{FF2B5EF4-FFF2-40B4-BE49-F238E27FC236}">
                  <a16:creationId xmlns:a16="http://schemas.microsoft.com/office/drawing/2014/main" id="{BB52E48E-BDD6-4C67-E1C1-7FC8717170A8}"/>
                </a:ext>
              </a:extLst>
            </p:cNvPr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23;p39">
              <a:extLst>
                <a:ext uri="{FF2B5EF4-FFF2-40B4-BE49-F238E27FC236}">
                  <a16:creationId xmlns:a16="http://schemas.microsoft.com/office/drawing/2014/main" id="{28CEC250-F397-ED15-D8FA-6BC552523056}"/>
                </a:ext>
              </a:extLst>
            </p:cNvPr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4;p39">
              <a:extLst>
                <a:ext uri="{FF2B5EF4-FFF2-40B4-BE49-F238E27FC236}">
                  <a16:creationId xmlns:a16="http://schemas.microsoft.com/office/drawing/2014/main" id="{7B352842-79C1-CAF2-039A-900F60C43265}"/>
                </a:ext>
              </a:extLst>
            </p:cNvPr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25;p39">
              <a:extLst>
                <a:ext uri="{FF2B5EF4-FFF2-40B4-BE49-F238E27FC236}">
                  <a16:creationId xmlns:a16="http://schemas.microsoft.com/office/drawing/2014/main" id="{0E30C7E6-5CCD-0B23-3F59-31F637B464CE}"/>
                </a:ext>
              </a:extLst>
            </p:cNvPr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26;p39">
              <a:extLst>
                <a:ext uri="{FF2B5EF4-FFF2-40B4-BE49-F238E27FC236}">
                  <a16:creationId xmlns:a16="http://schemas.microsoft.com/office/drawing/2014/main" id="{B157260D-6264-728A-61F9-615B20B470CF}"/>
                </a:ext>
              </a:extLst>
            </p:cNvPr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27;p39">
              <a:extLst>
                <a:ext uri="{FF2B5EF4-FFF2-40B4-BE49-F238E27FC236}">
                  <a16:creationId xmlns:a16="http://schemas.microsoft.com/office/drawing/2014/main" id="{9FC31681-3794-E03E-C24F-AECE8CB70926}"/>
                </a:ext>
              </a:extLst>
            </p:cNvPr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28;p39">
              <a:extLst>
                <a:ext uri="{FF2B5EF4-FFF2-40B4-BE49-F238E27FC236}">
                  <a16:creationId xmlns:a16="http://schemas.microsoft.com/office/drawing/2014/main" id="{2B9097B1-0FBC-D8F3-1EEA-9F9B5DB439CC}"/>
                </a:ext>
              </a:extLst>
            </p:cNvPr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29;p39">
              <a:extLst>
                <a:ext uri="{FF2B5EF4-FFF2-40B4-BE49-F238E27FC236}">
                  <a16:creationId xmlns:a16="http://schemas.microsoft.com/office/drawing/2014/main" id="{B856AE5E-3967-1DB6-E792-9DB7127E57E4}"/>
                </a:ext>
              </a:extLst>
            </p:cNvPr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30;p39">
              <a:extLst>
                <a:ext uri="{FF2B5EF4-FFF2-40B4-BE49-F238E27FC236}">
                  <a16:creationId xmlns:a16="http://schemas.microsoft.com/office/drawing/2014/main" id="{AC42C4E7-79D0-B0A4-7BA4-99B8112B1B93}"/>
                </a:ext>
              </a:extLst>
            </p:cNvPr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31;p39">
              <a:extLst>
                <a:ext uri="{FF2B5EF4-FFF2-40B4-BE49-F238E27FC236}">
                  <a16:creationId xmlns:a16="http://schemas.microsoft.com/office/drawing/2014/main" id="{810F4876-57E4-0E73-7B07-5CC51CADF7F6}"/>
                </a:ext>
              </a:extLst>
            </p:cNvPr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32;p39">
              <a:extLst>
                <a:ext uri="{FF2B5EF4-FFF2-40B4-BE49-F238E27FC236}">
                  <a16:creationId xmlns:a16="http://schemas.microsoft.com/office/drawing/2014/main" id="{9AB5B4A9-3B6A-B82F-9DF0-300501F24F30}"/>
                </a:ext>
              </a:extLst>
            </p:cNvPr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33;p39">
              <a:extLst>
                <a:ext uri="{FF2B5EF4-FFF2-40B4-BE49-F238E27FC236}">
                  <a16:creationId xmlns:a16="http://schemas.microsoft.com/office/drawing/2014/main" id="{D5E90655-B373-FFAB-38BE-D356A156C45C}"/>
                </a:ext>
              </a:extLst>
            </p:cNvPr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34;p39">
              <a:extLst>
                <a:ext uri="{FF2B5EF4-FFF2-40B4-BE49-F238E27FC236}">
                  <a16:creationId xmlns:a16="http://schemas.microsoft.com/office/drawing/2014/main" id="{02CE0FA8-B4CB-9290-2C1F-547FAA3DE247}"/>
                </a:ext>
              </a:extLst>
            </p:cNvPr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35;p39">
              <a:extLst>
                <a:ext uri="{FF2B5EF4-FFF2-40B4-BE49-F238E27FC236}">
                  <a16:creationId xmlns:a16="http://schemas.microsoft.com/office/drawing/2014/main" id="{097C6096-4D55-9386-24A5-74AC458117D4}"/>
                </a:ext>
              </a:extLst>
            </p:cNvPr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36;p39">
              <a:extLst>
                <a:ext uri="{FF2B5EF4-FFF2-40B4-BE49-F238E27FC236}">
                  <a16:creationId xmlns:a16="http://schemas.microsoft.com/office/drawing/2014/main" id="{4EB20824-C37F-39E6-DF4F-5DC1DC37CA5B}"/>
                </a:ext>
              </a:extLst>
            </p:cNvPr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37;p39">
              <a:extLst>
                <a:ext uri="{FF2B5EF4-FFF2-40B4-BE49-F238E27FC236}">
                  <a16:creationId xmlns:a16="http://schemas.microsoft.com/office/drawing/2014/main" id="{B8A07649-E44D-8CD1-5879-D3FF1EBD0DE9}"/>
                </a:ext>
              </a:extLst>
            </p:cNvPr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38;p39">
              <a:extLst>
                <a:ext uri="{FF2B5EF4-FFF2-40B4-BE49-F238E27FC236}">
                  <a16:creationId xmlns:a16="http://schemas.microsoft.com/office/drawing/2014/main" id="{FBA1E23E-786E-6AD4-6EB9-0988D507E7AD}"/>
                </a:ext>
              </a:extLst>
            </p:cNvPr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39;p39">
              <a:extLst>
                <a:ext uri="{FF2B5EF4-FFF2-40B4-BE49-F238E27FC236}">
                  <a16:creationId xmlns:a16="http://schemas.microsoft.com/office/drawing/2014/main" id="{1F368BD1-F3DE-8BFD-FEB1-763E195E01E7}"/>
                </a:ext>
              </a:extLst>
            </p:cNvPr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40;p39">
              <a:extLst>
                <a:ext uri="{FF2B5EF4-FFF2-40B4-BE49-F238E27FC236}">
                  <a16:creationId xmlns:a16="http://schemas.microsoft.com/office/drawing/2014/main" id="{71A6361B-7843-8B8C-A94B-2BEE9DD1500C}"/>
                </a:ext>
              </a:extLst>
            </p:cNvPr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41;p39">
              <a:extLst>
                <a:ext uri="{FF2B5EF4-FFF2-40B4-BE49-F238E27FC236}">
                  <a16:creationId xmlns:a16="http://schemas.microsoft.com/office/drawing/2014/main" id="{5959AE93-C4EE-90C3-3284-9A98BAB0D2CE}"/>
                </a:ext>
              </a:extLst>
            </p:cNvPr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42;p39">
              <a:extLst>
                <a:ext uri="{FF2B5EF4-FFF2-40B4-BE49-F238E27FC236}">
                  <a16:creationId xmlns:a16="http://schemas.microsoft.com/office/drawing/2014/main" id="{3649513E-8AB3-2868-8E67-C1DA2D6BD8DF}"/>
                </a:ext>
              </a:extLst>
            </p:cNvPr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43;p39">
              <a:extLst>
                <a:ext uri="{FF2B5EF4-FFF2-40B4-BE49-F238E27FC236}">
                  <a16:creationId xmlns:a16="http://schemas.microsoft.com/office/drawing/2014/main" id="{93E3F3C5-6498-C32D-3F47-0A4C85CC5039}"/>
                </a:ext>
              </a:extLst>
            </p:cNvPr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44;p39">
              <a:extLst>
                <a:ext uri="{FF2B5EF4-FFF2-40B4-BE49-F238E27FC236}">
                  <a16:creationId xmlns:a16="http://schemas.microsoft.com/office/drawing/2014/main" id="{63CB3E2B-C04F-36BB-5C1A-D4046B1D7430}"/>
                </a:ext>
              </a:extLst>
            </p:cNvPr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45;p39">
              <a:extLst>
                <a:ext uri="{FF2B5EF4-FFF2-40B4-BE49-F238E27FC236}">
                  <a16:creationId xmlns:a16="http://schemas.microsoft.com/office/drawing/2014/main" id="{82BA3AE5-937A-7EDA-3B5B-068D116BC3EC}"/>
                </a:ext>
              </a:extLst>
            </p:cNvPr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46;p39">
              <a:extLst>
                <a:ext uri="{FF2B5EF4-FFF2-40B4-BE49-F238E27FC236}">
                  <a16:creationId xmlns:a16="http://schemas.microsoft.com/office/drawing/2014/main" id="{F1ACF9DA-0B48-C0E8-A57D-42BEAD6CB27E}"/>
                </a:ext>
              </a:extLst>
            </p:cNvPr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47;p39">
              <a:extLst>
                <a:ext uri="{FF2B5EF4-FFF2-40B4-BE49-F238E27FC236}">
                  <a16:creationId xmlns:a16="http://schemas.microsoft.com/office/drawing/2014/main" id="{7AECAC94-5BB1-6387-446F-B06B67AF0204}"/>
                </a:ext>
              </a:extLst>
            </p:cNvPr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48;p39">
              <a:extLst>
                <a:ext uri="{FF2B5EF4-FFF2-40B4-BE49-F238E27FC236}">
                  <a16:creationId xmlns:a16="http://schemas.microsoft.com/office/drawing/2014/main" id="{BACEFED8-729B-D802-C765-28860922F7D7}"/>
                </a:ext>
              </a:extLst>
            </p:cNvPr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" name="Picture 5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CEA342F-49A7-8398-AA36-AE99049A7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460" y="832300"/>
            <a:ext cx="4596515" cy="415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31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45"/>
          <p:cNvGrpSpPr/>
          <p:nvPr/>
        </p:nvGrpSpPr>
        <p:grpSpPr>
          <a:xfrm flipH="1">
            <a:off x="6496637" y="1202589"/>
            <a:ext cx="448034" cy="447956"/>
            <a:chOff x="10333025" y="2667100"/>
            <a:chExt cx="191100" cy="191075"/>
          </a:xfrm>
        </p:grpSpPr>
        <p:sp>
          <p:nvSpPr>
            <p:cNvPr id="1388" name="Google Shape;1388;p45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45"/>
          <p:cNvGrpSpPr/>
          <p:nvPr/>
        </p:nvGrpSpPr>
        <p:grpSpPr>
          <a:xfrm>
            <a:off x="248597" y="434796"/>
            <a:ext cx="1800734" cy="1794675"/>
            <a:chOff x="424700" y="304829"/>
            <a:chExt cx="1969953" cy="1963325"/>
          </a:xfrm>
        </p:grpSpPr>
        <p:sp>
          <p:nvSpPr>
            <p:cNvPr id="1393" name="Google Shape;1393;p45"/>
            <p:cNvSpPr/>
            <p:nvPr/>
          </p:nvSpPr>
          <p:spPr>
            <a:xfrm>
              <a:off x="424700" y="304829"/>
              <a:ext cx="1969953" cy="1963325"/>
            </a:xfrm>
            <a:custGeom>
              <a:avLst/>
              <a:gdLst/>
              <a:ahLst/>
              <a:cxnLst/>
              <a:rect l="l" t="t" r="r" b="b"/>
              <a:pathLst>
                <a:path w="99568" h="99233" extrusionOk="0">
                  <a:moveTo>
                    <a:pt x="50249" y="0"/>
                  </a:moveTo>
                  <a:cubicBezTo>
                    <a:pt x="34506" y="0"/>
                    <a:pt x="19587" y="7253"/>
                    <a:pt x="10330" y="19403"/>
                  </a:cubicBezTo>
                  <a:cubicBezTo>
                    <a:pt x="3901" y="27840"/>
                    <a:pt x="309" y="38423"/>
                    <a:pt x="206" y="49206"/>
                  </a:cubicBezTo>
                  <a:cubicBezTo>
                    <a:pt x="1" y="70146"/>
                    <a:pt x="14319" y="90132"/>
                    <a:pt x="34248" y="96730"/>
                  </a:cubicBezTo>
                  <a:cubicBezTo>
                    <a:pt x="39275" y="98390"/>
                    <a:pt x="44524" y="99232"/>
                    <a:pt x="49862" y="99232"/>
                  </a:cubicBezTo>
                  <a:cubicBezTo>
                    <a:pt x="56158" y="99232"/>
                    <a:pt x="62292" y="98074"/>
                    <a:pt x="68099" y="95782"/>
                  </a:cubicBezTo>
                  <a:cubicBezTo>
                    <a:pt x="86793" y="88400"/>
                    <a:pt x="99438" y="69825"/>
                    <a:pt x="99558" y="49549"/>
                  </a:cubicBezTo>
                  <a:cubicBezTo>
                    <a:pt x="99567" y="47386"/>
                    <a:pt x="99434" y="45204"/>
                    <a:pt x="99153" y="43067"/>
                  </a:cubicBezTo>
                  <a:cubicBezTo>
                    <a:pt x="97020" y="26808"/>
                    <a:pt x="86558" y="12208"/>
                    <a:pt x="71847" y="4964"/>
                  </a:cubicBezTo>
                  <a:cubicBezTo>
                    <a:pt x="65249" y="1718"/>
                    <a:pt x="57782" y="0"/>
                    <a:pt x="50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487438" y="361118"/>
              <a:ext cx="1853993" cy="1853993"/>
            </a:xfrm>
            <a:custGeom>
              <a:avLst/>
              <a:gdLst/>
              <a:ahLst/>
              <a:cxnLst/>
              <a:rect l="l" t="t" r="r" b="b"/>
              <a:pathLst>
                <a:path w="93707" h="93707" extrusionOk="0">
                  <a:moveTo>
                    <a:pt x="46851" y="1"/>
                  </a:moveTo>
                  <a:cubicBezTo>
                    <a:pt x="45454" y="1"/>
                    <a:pt x="44069" y="63"/>
                    <a:pt x="42702" y="188"/>
                  </a:cubicBezTo>
                  <a:cubicBezTo>
                    <a:pt x="42257" y="219"/>
                    <a:pt x="41815" y="268"/>
                    <a:pt x="41379" y="316"/>
                  </a:cubicBezTo>
                  <a:cubicBezTo>
                    <a:pt x="41322" y="325"/>
                    <a:pt x="41273" y="330"/>
                    <a:pt x="41219" y="338"/>
                  </a:cubicBezTo>
                  <a:cubicBezTo>
                    <a:pt x="39363" y="562"/>
                    <a:pt x="37547" y="886"/>
                    <a:pt x="35765" y="1322"/>
                  </a:cubicBezTo>
                  <a:cubicBezTo>
                    <a:pt x="35716" y="1331"/>
                    <a:pt x="35667" y="1340"/>
                    <a:pt x="35618" y="1358"/>
                  </a:cubicBezTo>
                  <a:cubicBezTo>
                    <a:pt x="32925" y="2021"/>
                    <a:pt x="30320" y="2917"/>
                    <a:pt x="27836" y="4020"/>
                  </a:cubicBezTo>
                  <a:cubicBezTo>
                    <a:pt x="27796" y="4043"/>
                    <a:pt x="27756" y="4061"/>
                    <a:pt x="27720" y="4074"/>
                  </a:cubicBezTo>
                  <a:cubicBezTo>
                    <a:pt x="26598" y="4577"/>
                    <a:pt x="25503" y="5120"/>
                    <a:pt x="24435" y="5703"/>
                  </a:cubicBezTo>
                  <a:cubicBezTo>
                    <a:pt x="23584" y="6171"/>
                    <a:pt x="22742" y="6656"/>
                    <a:pt x="21928" y="7177"/>
                  </a:cubicBezTo>
                  <a:cubicBezTo>
                    <a:pt x="21897" y="7195"/>
                    <a:pt x="21860" y="7213"/>
                    <a:pt x="21829" y="7235"/>
                  </a:cubicBezTo>
                  <a:cubicBezTo>
                    <a:pt x="19782" y="8531"/>
                    <a:pt x="17836" y="9982"/>
                    <a:pt x="16020" y="11576"/>
                  </a:cubicBezTo>
                  <a:cubicBezTo>
                    <a:pt x="15993" y="11599"/>
                    <a:pt x="15957" y="11629"/>
                    <a:pt x="15930" y="11656"/>
                  </a:cubicBezTo>
                  <a:cubicBezTo>
                    <a:pt x="12907" y="14305"/>
                    <a:pt x="10236" y="17346"/>
                    <a:pt x="7979" y="20690"/>
                  </a:cubicBezTo>
                  <a:cubicBezTo>
                    <a:pt x="7961" y="20721"/>
                    <a:pt x="7934" y="20757"/>
                    <a:pt x="7916" y="20788"/>
                  </a:cubicBezTo>
                  <a:cubicBezTo>
                    <a:pt x="7200" y="21852"/>
                    <a:pt x="6532" y="22948"/>
                    <a:pt x="5904" y="24069"/>
                  </a:cubicBezTo>
                  <a:cubicBezTo>
                    <a:pt x="5886" y="24105"/>
                    <a:pt x="5864" y="24140"/>
                    <a:pt x="5850" y="24181"/>
                  </a:cubicBezTo>
                  <a:cubicBezTo>
                    <a:pt x="4332" y="26910"/>
                    <a:pt x="3086" y="29808"/>
                    <a:pt x="2137" y="32840"/>
                  </a:cubicBezTo>
                  <a:cubicBezTo>
                    <a:pt x="2119" y="32885"/>
                    <a:pt x="2102" y="32933"/>
                    <a:pt x="2092" y="32982"/>
                  </a:cubicBezTo>
                  <a:cubicBezTo>
                    <a:pt x="730" y="37363"/>
                    <a:pt x="0" y="42025"/>
                    <a:pt x="0" y="46851"/>
                  </a:cubicBezTo>
                  <a:cubicBezTo>
                    <a:pt x="0" y="49429"/>
                    <a:pt x="210" y="51958"/>
                    <a:pt x="615" y="54425"/>
                  </a:cubicBezTo>
                  <a:cubicBezTo>
                    <a:pt x="970" y="56624"/>
                    <a:pt x="1483" y="58775"/>
                    <a:pt x="2137" y="60863"/>
                  </a:cubicBezTo>
                  <a:cubicBezTo>
                    <a:pt x="2587" y="62314"/>
                    <a:pt x="3108" y="63730"/>
                    <a:pt x="3695" y="65114"/>
                  </a:cubicBezTo>
                  <a:cubicBezTo>
                    <a:pt x="3812" y="65382"/>
                    <a:pt x="3923" y="65649"/>
                    <a:pt x="4042" y="65912"/>
                  </a:cubicBezTo>
                  <a:cubicBezTo>
                    <a:pt x="4123" y="66094"/>
                    <a:pt x="4208" y="66277"/>
                    <a:pt x="4288" y="66459"/>
                  </a:cubicBezTo>
                  <a:cubicBezTo>
                    <a:pt x="4346" y="66575"/>
                    <a:pt x="4404" y="66699"/>
                    <a:pt x="4453" y="66820"/>
                  </a:cubicBezTo>
                  <a:cubicBezTo>
                    <a:pt x="5659" y="69362"/>
                    <a:pt x="7075" y="71780"/>
                    <a:pt x="8700" y="74045"/>
                  </a:cubicBezTo>
                  <a:cubicBezTo>
                    <a:pt x="8767" y="74144"/>
                    <a:pt x="8838" y="74242"/>
                    <a:pt x="8900" y="74335"/>
                  </a:cubicBezTo>
                  <a:cubicBezTo>
                    <a:pt x="9159" y="74686"/>
                    <a:pt x="9422" y="75039"/>
                    <a:pt x="9684" y="75377"/>
                  </a:cubicBezTo>
                  <a:cubicBezTo>
                    <a:pt x="11185" y="77331"/>
                    <a:pt x="12831" y="79161"/>
                    <a:pt x="14621" y="80857"/>
                  </a:cubicBezTo>
                  <a:cubicBezTo>
                    <a:pt x="19563" y="85542"/>
                    <a:pt x="25520" y="89161"/>
                    <a:pt x="32132" y="91343"/>
                  </a:cubicBezTo>
                  <a:cubicBezTo>
                    <a:pt x="36762" y="92874"/>
                    <a:pt x="41709" y="93706"/>
                    <a:pt x="46851" y="93706"/>
                  </a:cubicBezTo>
                  <a:cubicBezTo>
                    <a:pt x="64032" y="93706"/>
                    <a:pt x="79050" y="84459"/>
                    <a:pt x="87207" y="70675"/>
                  </a:cubicBezTo>
                  <a:cubicBezTo>
                    <a:pt x="87559" y="70079"/>
                    <a:pt x="87896" y="69473"/>
                    <a:pt x="88226" y="68863"/>
                  </a:cubicBezTo>
                  <a:cubicBezTo>
                    <a:pt x="88382" y="68560"/>
                    <a:pt x="88543" y="68258"/>
                    <a:pt x="88693" y="67950"/>
                  </a:cubicBezTo>
                  <a:cubicBezTo>
                    <a:pt x="91899" y="61606"/>
                    <a:pt x="93707" y="54438"/>
                    <a:pt x="93707" y="46851"/>
                  </a:cubicBezTo>
                  <a:cubicBezTo>
                    <a:pt x="93707" y="40498"/>
                    <a:pt x="92443" y="34439"/>
                    <a:pt x="90150" y="28913"/>
                  </a:cubicBezTo>
                  <a:cubicBezTo>
                    <a:pt x="83110" y="11936"/>
                    <a:pt x="66375" y="1"/>
                    <a:pt x="46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1424159" y="611813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402" y="0"/>
                  </a:moveTo>
                  <a:cubicBezTo>
                    <a:pt x="19392" y="0"/>
                    <a:pt x="19382" y="0"/>
                    <a:pt x="19373" y="0"/>
                  </a:cubicBezTo>
                  <a:cubicBezTo>
                    <a:pt x="15272" y="9"/>
                    <a:pt x="11421" y="2645"/>
                    <a:pt x="9426" y="6233"/>
                  </a:cubicBezTo>
                  <a:cubicBezTo>
                    <a:pt x="8274" y="5208"/>
                    <a:pt x="6732" y="4639"/>
                    <a:pt x="5190" y="4639"/>
                  </a:cubicBezTo>
                  <a:cubicBezTo>
                    <a:pt x="4832" y="4639"/>
                    <a:pt x="4473" y="4670"/>
                    <a:pt x="4119" y="4733"/>
                  </a:cubicBezTo>
                  <a:cubicBezTo>
                    <a:pt x="2458" y="5031"/>
                    <a:pt x="935" y="6038"/>
                    <a:pt x="0" y="7445"/>
                  </a:cubicBezTo>
                  <a:lnTo>
                    <a:pt x="37725" y="7445"/>
                  </a:lnTo>
                  <a:cubicBezTo>
                    <a:pt x="36696" y="6296"/>
                    <a:pt x="35258" y="5512"/>
                    <a:pt x="33726" y="5294"/>
                  </a:cubicBezTo>
                  <a:cubicBezTo>
                    <a:pt x="33431" y="5253"/>
                    <a:pt x="33133" y="5232"/>
                    <a:pt x="32836" y="5232"/>
                  </a:cubicBezTo>
                  <a:cubicBezTo>
                    <a:pt x="31204" y="5232"/>
                    <a:pt x="29575" y="5841"/>
                    <a:pt x="28370" y="6937"/>
                  </a:cubicBezTo>
                  <a:cubicBezTo>
                    <a:pt x="27557" y="2926"/>
                    <a:pt x="23496" y="0"/>
                    <a:pt x="19402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1178212" y="1046173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72" y="9"/>
                    <a:pt x="11421" y="2645"/>
                    <a:pt x="9426" y="6233"/>
                  </a:cubicBezTo>
                  <a:cubicBezTo>
                    <a:pt x="8275" y="5208"/>
                    <a:pt x="6733" y="4639"/>
                    <a:pt x="5193" y="4639"/>
                  </a:cubicBezTo>
                  <a:cubicBezTo>
                    <a:pt x="4835" y="4639"/>
                    <a:pt x="4476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7" y="6295"/>
                    <a:pt x="35258" y="5512"/>
                    <a:pt x="33727" y="5294"/>
                  </a:cubicBezTo>
                  <a:cubicBezTo>
                    <a:pt x="33430" y="5252"/>
                    <a:pt x="33130" y="5231"/>
                    <a:pt x="32830" y="5231"/>
                  </a:cubicBezTo>
                  <a:cubicBezTo>
                    <a:pt x="31200" y="5231"/>
                    <a:pt x="29574" y="5843"/>
                    <a:pt x="28370" y="6937"/>
                  </a:cubicBezTo>
                  <a:cubicBezTo>
                    <a:pt x="27558" y="2926"/>
                    <a:pt x="23497" y="1"/>
                    <a:pt x="194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1682868" y="1576372"/>
              <a:ext cx="559381" cy="147200"/>
            </a:xfrm>
            <a:custGeom>
              <a:avLst/>
              <a:gdLst/>
              <a:ahLst/>
              <a:cxnLst/>
              <a:rect l="l" t="t" r="r" b="b"/>
              <a:pathLst>
                <a:path w="28273" h="7440" extrusionOk="0">
                  <a:moveTo>
                    <a:pt x="19402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72" y="9"/>
                    <a:pt x="11420" y="2645"/>
                    <a:pt x="9426" y="6229"/>
                  </a:cubicBezTo>
                  <a:cubicBezTo>
                    <a:pt x="8275" y="5205"/>
                    <a:pt x="6738" y="4639"/>
                    <a:pt x="5196" y="4639"/>
                  </a:cubicBezTo>
                  <a:cubicBezTo>
                    <a:pt x="4836" y="4639"/>
                    <a:pt x="4475" y="4670"/>
                    <a:pt x="4119" y="4733"/>
                  </a:cubicBezTo>
                  <a:cubicBezTo>
                    <a:pt x="2459" y="5031"/>
                    <a:pt x="936" y="6038"/>
                    <a:pt x="1" y="7440"/>
                  </a:cubicBezTo>
                  <a:lnTo>
                    <a:pt x="27805" y="7440"/>
                  </a:lnTo>
                  <a:cubicBezTo>
                    <a:pt x="27961" y="7137"/>
                    <a:pt x="28122" y="6835"/>
                    <a:pt x="28272" y="6527"/>
                  </a:cubicBezTo>
                  <a:cubicBezTo>
                    <a:pt x="27282" y="2731"/>
                    <a:pt x="23355" y="1"/>
                    <a:pt x="19402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487438" y="473952"/>
              <a:ext cx="1616949" cy="1694387"/>
            </a:xfrm>
            <a:custGeom>
              <a:avLst/>
              <a:gdLst/>
              <a:ahLst/>
              <a:cxnLst/>
              <a:rect l="l" t="t" r="r" b="b"/>
              <a:pathLst>
                <a:path w="81726" h="85640" extrusionOk="0">
                  <a:moveTo>
                    <a:pt x="24435" y="0"/>
                  </a:moveTo>
                  <a:cubicBezTo>
                    <a:pt x="9876" y="7943"/>
                    <a:pt x="0" y="23393"/>
                    <a:pt x="0" y="41148"/>
                  </a:cubicBezTo>
                  <a:cubicBezTo>
                    <a:pt x="0" y="61883"/>
                    <a:pt x="13468" y="79473"/>
                    <a:pt x="32132" y="85640"/>
                  </a:cubicBezTo>
                  <a:lnTo>
                    <a:pt x="34492" y="80026"/>
                  </a:lnTo>
                  <a:lnTo>
                    <a:pt x="36686" y="74807"/>
                  </a:lnTo>
                  <a:lnTo>
                    <a:pt x="36692" y="74812"/>
                  </a:lnTo>
                  <a:cubicBezTo>
                    <a:pt x="36692" y="74812"/>
                    <a:pt x="36692" y="74810"/>
                    <a:pt x="36693" y="74810"/>
                  </a:cubicBezTo>
                  <a:cubicBezTo>
                    <a:pt x="36694" y="74810"/>
                    <a:pt x="36695" y="74811"/>
                    <a:pt x="36696" y="74812"/>
                  </a:cubicBezTo>
                  <a:cubicBezTo>
                    <a:pt x="36705" y="74812"/>
                    <a:pt x="36713" y="74817"/>
                    <a:pt x="36723" y="74821"/>
                  </a:cubicBezTo>
                  <a:cubicBezTo>
                    <a:pt x="36905" y="74879"/>
                    <a:pt x="37689" y="75137"/>
                    <a:pt x="38913" y="75520"/>
                  </a:cubicBezTo>
                  <a:cubicBezTo>
                    <a:pt x="44047" y="77129"/>
                    <a:pt x="56844" y="80886"/>
                    <a:pt x="64196" y="80886"/>
                  </a:cubicBezTo>
                  <a:cubicBezTo>
                    <a:pt x="66649" y="80886"/>
                    <a:pt x="68496" y="80467"/>
                    <a:pt x="69250" y="79411"/>
                  </a:cubicBezTo>
                  <a:cubicBezTo>
                    <a:pt x="69250" y="79411"/>
                    <a:pt x="69259" y="79412"/>
                    <a:pt x="69276" y="79412"/>
                  </a:cubicBezTo>
                  <a:cubicBezTo>
                    <a:pt x="69592" y="79412"/>
                    <a:pt x="72826" y="79308"/>
                    <a:pt x="76276" y="75172"/>
                  </a:cubicBezTo>
                  <a:cubicBezTo>
                    <a:pt x="79909" y="70814"/>
                    <a:pt x="81725" y="68272"/>
                    <a:pt x="80025" y="64879"/>
                  </a:cubicBezTo>
                  <a:cubicBezTo>
                    <a:pt x="78333" y="61491"/>
                    <a:pt x="74945" y="59794"/>
                    <a:pt x="75786" y="57007"/>
                  </a:cubicBezTo>
                  <a:cubicBezTo>
                    <a:pt x="76637" y="54225"/>
                    <a:pt x="79179" y="46838"/>
                    <a:pt x="78819" y="39937"/>
                  </a:cubicBezTo>
                  <a:cubicBezTo>
                    <a:pt x="78462" y="33194"/>
                    <a:pt x="78568" y="30495"/>
                    <a:pt x="76535" y="30495"/>
                  </a:cubicBezTo>
                  <a:cubicBezTo>
                    <a:pt x="76488" y="30495"/>
                    <a:pt x="76441" y="30496"/>
                    <a:pt x="76392" y="30499"/>
                  </a:cubicBezTo>
                  <a:cubicBezTo>
                    <a:pt x="74219" y="30614"/>
                    <a:pt x="73489" y="39091"/>
                    <a:pt x="71793" y="41148"/>
                  </a:cubicBezTo>
                  <a:cubicBezTo>
                    <a:pt x="70096" y="43205"/>
                    <a:pt x="67679" y="45146"/>
                    <a:pt x="67679" y="45146"/>
                  </a:cubicBezTo>
                  <a:cubicBezTo>
                    <a:pt x="67679" y="45146"/>
                    <a:pt x="67554" y="35338"/>
                    <a:pt x="67439" y="32675"/>
                  </a:cubicBezTo>
                  <a:cubicBezTo>
                    <a:pt x="67317" y="30078"/>
                    <a:pt x="66743" y="25765"/>
                    <a:pt x="65706" y="25765"/>
                  </a:cubicBezTo>
                  <a:cubicBezTo>
                    <a:pt x="65679" y="25765"/>
                    <a:pt x="65651" y="25768"/>
                    <a:pt x="65622" y="25775"/>
                  </a:cubicBezTo>
                  <a:cubicBezTo>
                    <a:pt x="64531" y="26015"/>
                    <a:pt x="64046" y="26741"/>
                    <a:pt x="64046" y="26741"/>
                  </a:cubicBezTo>
                  <a:lnTo>
                    <a:pt x="63921" y="24924"/>
                  </a:lnTo>
                  <a:lnTo>
                    <a:pt x="63921" y="24924"/>
                  </a:lnTo>
                  <a:cubicBezTo>
                    <a:pt x="63921" y="24924"/>
                    <a:pt x="63958" y="24928"/>
                    <a:pt x="64023" y="24928"/>
                  </a:cubicBezTo>
                  <a:cubicBezTo>
                    <a:pt x="64495" y="24928"/>
                    <a:pt x="66481" y="24739"/>
                    <a:pt x="67439" y="21657"/>
                  </a:cubicBezTo>
                  <a:cubicBezTo>
                    <a:pt x="68529" y="18143"/>
                    <a:pt x="68164" y="13184"/>
                    <a:pt x="68164" y="13184"/>
                  </a:cubicBezTo>
                  <a:cubicBezTo>
                    <a:pt x="68164" y="13184"/>
                    <a:pt x="68046" y="13125"/>
                    <a:pt x="67753" y="13125"/>
                  </a:cubicBezTo>
                  <a:cubicBezTo>
                    <a:pt x="67111" y="13125"/>
                    <a:pt x="65627" y="13411"/>
                    <a:pt x="62715" y="15241"/>
                  </a:cubicBezTo>
                  <a:cubicBezTo>
                    <a:pt x="58476" y="17903"/>
                    <a:pt x="54964" y="21416"/>
                    <a:pt x="51090" y="22017"/>
                  </a:cubicBezTo>
                  <a:cubicBezTo>
                    <a:pt x="51090" y="22017"/>
                    <a:pt x="48908" y="20200"/>
                    <a:pt x="46126" y="19600"/>
                  </a:cubicBezTo>
                  <a:cubicBezTo>
                    <a:pt x="46126" y="19600"/>
                    <a:pt x="46611" y="16937"/>
                    <a:pt x="43584" y="16086"/>
                  </a:cubicBezTo>
                  <a:cubicBezTo>
                    <a:pt x="40560" y="15241"/>
                    <a:pt x="36803" y="15486"/>
                    <a:pt x="34144" y="12338"/>
                  </a:cubicBezTo>
                  <a:cubicBezTo>
                    <a:pt x="32235" y="10080"/>
                    <a:pt x="27155" y="3535"/>
                    <a:pt x="24435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487438" y="473952"/>
              <a:ext cx="1595997" cy="1694387"/>
            </a:xfrm>
            <a:custGeom>
              <a:avLst/>
              <a:gdLst/>
              <a:ahLst/>
              <a:cxnLst/>
              <a:rect l="l" t="t" r="r" b="b"/>
              <a:pathLst>
                <a:path w="80667" h="85640" extrusionOk="0">
                  <a:moveTo>
                    <a:pt x="2391" y="55958"/>
                  </a:moveTo>
                  <a:cubicBezTo>
                    <a:pt x="2551" y="56443"/>
                    <a:pt x="2720" y="56925"/>
                    <a:pt x="2899" y="57404"/>
                  </a:cubicBezTo>
                  <a:cubicBezTo>
                    <a:pt x="2722" y="56925"/>
                    <a:pt x="2553" y="56443"/>
                    <a:pt x="2391" y="55958"/>
                  </a:cubicBezTo>
                  <a:close/>
                  <a:moveTo>
                    <a:pt x="3228" y="58271"/>
                  </a:moveTo>
                  <a:lnTo>
                    <a:pt x="3228" y="58271"/>
                  </a:lnTo>
                  <a:cubicBezTo>
                    <a:pt x="3557" y="59109"/>
                    <a:pt x="3909" y="59933"/>
                    <a:pt x="4283" y="60747"/>
                  </a:cubicBezTo>
                  <a:cubicBezTo>
                    <a:pt x="4203" y="60569"/>
                    <a:pt x="4123" y="60387"/>
                    <a:pt x="4042" y="60209"/>
                  </a:cubicBezTo>
                  <a:cubicBezTo>
                    <a:pt x="3923" y="59946"/>
                    <a:pt x="3812" y="59679"/>
                    <a:pt x="3695" y="59411"/>
                  </a:cubicBezTo>
                  <a:cubicBezTo>
                    <a:pt x="3535" y="59033"/>
                    <a:pt x="3380" y="58655"/>
                    <a:pt x="3228" y="58271"/>
                  </a:cubicBezTo>
                  <a:close/>
                  <a:moveTo>
                    <a:pt x="4293" y="60765"/>
                  </a:moveTo>
                  <a:cubicBezTo>
                    <a:pt x="4332" y="60850"/>
                    <a:pt x="4373" y="60938"/>
                    <a:pt x="4412" y="61023"/>
                  </a:cubicBezTo>
                  <a:cubicBezTo>
                    <a:pt x="4373" y="60934"/>
                    <a:pt x="4332" y="60850"/>
                    <a:pt x="4293" y="60765"/>
                  </a:cubicBezTo>
                  <a:close/>
                  <a:moveTo>
                    <a:pt x="5209" y="62635"/>
                  </a:moveTo>
                  <a:lnTo>
                    <a:pt x="5209" y="62635"/>
                  </a:lnTo>
                  <a:cubicBezTo>
                    <a:pt x="6253" y="64656"/>
                    <a:pt x="7439" y="66592"/>
                    <a:pt x="8756" y="68426"/>
                  </a:cubicBezTo>
                  <a:lnTo>
                    <a:pt x="8756" y="68426"/>
                  </a:lnTo>
                  <a:cubicBezTo>
                    <a:pt x="8738" y="68400"/>
                    <a:pt x="8719" y="68373"/>
                    <a:pt x="8700" y="68342"/>
                  </a:cubicBezTo>
                  <a:cubicBezTo>
                    <a:pt x="7404" y="66531"/>
                    <a:pt x="6238" y="64625"/>
                    <a:pt x="5209" y="62635"/>
                  </a:cubicBezTo>
                  <a:close/>
                  <a:moveTo>
                    <a:pt x="8756" y="68426"/>
                  </a:moveTo>
                  <a:cubicBezTo>
                    <a:pt x="8760" y="68431"/>
                    <a:pt x="8763" y="68436"/>
                    <a:pt x="8767" y="68441"/>
                  </a:cubicBezTo>
                  <a:cubicBezTo>
                    <a:pt x="8763" y="68436"/>
                    <a:pt x="8760" y="68431"/>
                    <a:pt x="8756" y="68426"/>
                  </a:cubicBezTo>
                  <a:close/>
                  <a:moveTo>
                    <a:pt x="9444" y="69363"/>
                  </a:moveTo>
                  <a:lnTo>
                    <a:pt x="9444" y="69363"/>
                  </a:lnTo>
                  <a:cubicBezTo>
                    <a:pt x="9460" y="69385"/>
                    <a:pt x="9477" y="69406"/>
                    <a:pt x="9493" y="69428"/>
                  </a:cubicBezTo>
                  <a:lnTo>
                    <a:pt x="9493" y="69428"/>
                  </a:lnTo>
                  <a:cubicBezTo>
                    <a:pt x="9477" y="69406"/>
                    <a:pt x="9460" y="69384"/>
                    <a:pt x="9444" y="69363"/>
                  </a:cubicBezTo>
                  <a:close/>
                  <a:moveTo>
                    <a:pt x="24435" y="0"/>
                  </a:moveTo>
                  <a:cubicBezTo>
                    <a:pt x="9876" y="7943"/>
                    <a:pt x="0" y="23393"/>
                    <a:pt x="0" y="41148"/>
                  </a:cubicBezTo>
                  <a:cubicBezTo>
                    <a:pt x="0" y="46321"/>
                    <a:pt x="840" y="51301"/>
                    <a:pt x="2391" y="55958"/>
                  </a:cubicBezTo>
                  <a:lnTo>
                    <a:pt x="2391" y="55958"/>
                  </a:lnTo>
                  <a:cubicBezTo>
                    <a:pt x="2304" y="55693"/>
                    <a:pt x="2219" y="55427"/>
                    <a:pt x="2137" y="55160"/>
                  </a:cubicBezTo>
                  <a:cubicBezTo>
                    <a:pt x="2413" y="55151"/>
                    <a:pt x="2690" y="55098"/>
                    <a:pt x="2957" y="54977"/>
                  </a:cubicBezTo>
                  <a:cubicBezTo>
                    <a:pt x="3865" y="54558"/>
                    <a:pt x="4293" y="53463"/>
                    <a:pt x="4270" y="52457"/>
                  </a:cubicBezTo>
                  <a:cubicBezTo>
                    <a:pt x="4252" y="51455"/>
                    <a:pt x="3888" y="50498"/>
                    <a:pt x="3629" y="49532"/>
                  </a:cubicBezTo>
                  <a:cubicBezTo>
                    <a:pt x="3210" y="47987"/>
                    <a:pt x="3077" y="46299"/>
                    <a:pt x="3674" y="44808"/>
                  </a:cubicBezTo>
                  <a:cubicBezTo>
                    <a:pt x="4248" y="43388"/>
                    <a:pt x="5628" y="42226"/>
                    <a:pt x="7151" y="42226"/>
                  </a:cubicBezTo>
                  <a:cubicBezTo>
                    <a:pt x="7221" y="42226"/>
                    <a:pt x="7293" y="42230"/>
                    <a:pt x="7360" y="42235"/>
                  </a:cubicBezTo>
                  <a:cubicBezTo>
                    <a:pt x="8727" y="42333"/>
                    <a:pt x="9911" y="43326"/>
                    <a:pt x="11278" y="43379"/>
                  </a:cubicBezTo>
                  <a:cubicBezTo>
                    <a:pt x="11318" y="43383"/>
                    <a:pt x="11362" y="43383"/>
                    <a:pt x="11403" y="43383"/>
                  </a:cubicBezTo>
                  <a:cubicBezTo>
                    <a:pt x="11723" y="43383"/>
                    <a:pt x="12030" y="43334"/>
                    <a:pt x="12319" y="43241"/>
                  </a:cubicBezTo>
                  <a:cubicBezTo>
                    <a:pt x="12662" y="40966"/>
                    <a:pt x="13205" y="38717"/>
                    <a:pt x="13940" y="36536"/>
                  </a:cubicBezTo>
                  <a:cubicBezTo>
                    <a:pt x="14510" y="34888"/>
                    <a:pt x="15223" y="33294"/>
                    <a:pt x="16059" y="31771"/>
                  </a:cubicBezTo>
                  <a:cubicBezTo>
                    <a:pt x="16910" y="30254"/>
                    <a:pt x="17912" y="28820"/>
                    <a:pt x="19051" y="27515"/>
                  </a:cubicBezTo>
                  <a:cubicBezTo>
                    <a:pt x="19061" y="27511"/>
                    <a:pt x="19069" y="27507"/>
                    <a:pt x="19078" y="27507"/>
                  </a:cubicBezTo>
                  <a:cubicBezTo>
                    <a:pt x="19088" y="27507"/>
                    <a:pt x="19092" y="27507"/>
                    <a:pt x="19100" y="27515"/>
                  </a:cubicBezTo>
                  <a:cubicBezTo>
                    <a:pt x="19114" y="27524"/>
                    <a:pt x="19114" y="27546"/>
                    <a:pt x="19105" y="27560"/>
                  </a:cubicBezTo>
                  <a:cubicBezTo>
                    <a:pt x="16994" y="30298"/>
                    <a:pt x="15445" y="33419"/>
                    <a:pt x="14381" y="36682"/>
                  </a:cubicBezTo>
                  <a:cubicBezTo>
                    <a:pt x="13704" y="38744"/>
                    <a:pt x="13211" y="40868"/>
                    <a:pt x="12872" y="43014"/>
                  </a:cubicBezTo>
                  <a:cubicBezTo>
                    <a:pt x="14070" y="42391"/>
                    <a:pt x="14991" y="41086"/>
                    <a:pt x="15578" y="39804"/>
                  </a:cubicBezTo>
                  <a:cubicBezTo>
                    <a:pt x="16398" y="38010"/>
                    <a:pt x="16986" y="35957"/>
                    <a:pt x="18562" y="34755"/>
                  </a:cubicBezTo>
                  <a:cubicBezTo>
                    <a:pt x="19123" y="34323"/>
                    <a:pt x="19822" y="34033"/>
                    <a:pt x="20512" y="34033"/>
                  </a:cubicBezTo>
                  <a:cubicBezTo>
                    <a:pt x="20717" y="34033"/>
                    <a:pt x="20917" y="34056"/>
                    <a:pt x="21118" y="34109"/>
                  </a:cubicBezTo>
                  <a:cubicBezTo>
                    <a:pt x="22030" y="34368"/>
                    <a:pt x="22689" y="35169"/>
                    <a:pt x="23089" y="36028"/>
                  </a:cubicBezTo>
                  <a:cubicBezTo>
                    <a:pt x="23909" y="37792"/>
                    <a:pt x="23833" y="39941"/>
                    <a:pt x="22894" y="41647"/>
                  </a:cubicBezTo>
                  <a:cubicBezTo>
                    <a:pt x="22203" y="42894"/>
                    <a:pt x="21081" y="43936"/>
                    <a:pt x="20761" y="45325"/>
                  </a:cubicBezTo>
                  <a:cubicBezTo>
                    <a:pt x="20489" y="46554"/>
                    <a:pt x="20908" y="47787"/>
                    <a:pt x="21424" y="48966"/>
                  </a:cubicBezTo>
                  <a:cubicBezTo>
                    <a:pt x="21567" y="49283"/>
                    <a:pt x="21710" y="49599"/>
                    <a:pt x="21856" y="49906"/>
                  </a:cubicBezTo>
                  <a:cubicBezTo>
                    <a:pt x="21860" y="49915"/>
                    <a:pt x="21860" y="49928"/>
                    <a:pt x="21870" y="49937"/>
                  </a:cubicBezTo>
                  <a:cubicBezTo>
                    <a:pt x="22226" y="50725"/>
                    <a:pt x="22565" y="51527"/>
                    <a:pt x="22805" y="52359"/>
                  </a:cubicBezTo>
                  <a:cubicBezTo>
                    <a:pt x="22902" y="52693"/>
                    <a:pt x="22988" y="53035"/>
                    <a:pt x="23050" y="53383"/>
                  </a:cubicBezTo>
                  <a:cubicBezTo>
                    <a:pt x="24104" y="49359"/>
                    <a:pt x="25312" y="45872"/>
                    <a:pt x="25419" y="45569"/>
                  </a:cubicBezTo>
                  <a:cubicBezTo>
                    <a:pt x="25445" y="45498"/>
                    <a:pt x="25512" y="45454"/>
                    <a:pt x="25587" y="45454"/>
                  </a:cubicBezTo>
                  <a:cubicBezTo>
                    <a:pt x="25606" y="45454"/>
                    <a:pt x="25623" y="45454"/>
                    <a:pt x="25645" y="45463"/>
                  </a:cubicBezTo>
                  <a:cubicBezTo>
                    <a:pt x="25739" y="45494"/>
                    <a:pt x="25787" y="45596"/>
                    <a:pt x="25752" y="45689"/>
                  </a:cubicBezTo>
                  <a:cubicBezTo>
                    <a:pt x="25725" y="45769"/>
                    <a:pt x="24297" y="49893"/>
                    <a:pt x="23165" y="54403"/>
                  </a:cubicBezTo>
                  <a:cubicBezTo>
                    <a:pt x="23169" y="54500"/>
                    <a:pt x="23169" y="54603"/>
                    <a:pt x="23169" y="54701"/>
                  </a:cubicBezTo>
                  <a:cubicBezTo>
                    <a:pt x="23169" y="55702"/>
                    <a:pt x="22943" y="56709"/>
                    <a:pt x="22444" y="57555"/>
                  </a:cubicBezTo>
                  <a:cubicBezTo>
                    <a:pt x="21794" y="60782"/>
                    <a:pt x="21500" y="63774"/>
                    <a:pt x="22195" y="65163"/>
                  </a:cubicBezTo>
                  <a:cubicBezTo>
                    <a:pt x="24078" y="68935"/>
                    <a:pt x="37150" y="74710"/>
                    <a:pt x="37279" y="74767"/>
                  </a:cubicBezTo>
                  <a:cubicBezTo>
                    <a:pt x="37368" y="74803"/>
                    <a:pt x="37413" y="74910"/>
                    <a:pt x="37372" y="74999"/>
                  </a:cubicBezTo>
                  <a:cubicBezTo>
                    <a:pt x="37368" y="75008"/>
                    <a:pt x="37364" y="75016"/>
                    <a:pt x="37360" y="75026"/>
                  </a:cubicBezTo>
                  <a:cubicBezTo>
                    <a:pt x="37738" y="75150"/>
                    <a:pt x="38262" y="75320"/>
                    <a:pt x="38913" y="75520"/>
                  </a:cubicBezTo>
                  <a:cubicBezTo>
                    <a:pt x="44046" y="77127"/>
                    <a:pt x="56842" y="80885"/>
                    <a:pt x="64197" y="80885"/>
                  </a:cubicBezTo>
                  <a:cubicBezTo>
                    <a:pt x="66650" y="80885"/>
                    <a:pt x="68498" y="80466"/>
                    <a:pt x="69250" y="79411"/>
                  </a:cubicBezTo>
                  <a:lnTo>
                    <a:pt x="69277" y="79411"/>
                  </a:lnTo>
                  <a:cubicBezTo>
                    <a:pt x="69603" y="79411"/>
                    <a:pt x="72830" y="79304"/>
                    <a:pt x="76276" y="75172"/>
                  </a:cubicBezTo>
                  <a:cubicBezTo>
                    <a:pt x="78970" y="71936"/>
                    <a:pt x="80666" y="69700"/>
                    <a:pt x="80666" y="67381"/>
                  </a:cubicBezTo>
                  <a:cubicBezTo>
                    <a:pt x="80666" y="66571"/>
                    <a:pt x="80466" y="65756"/>
                    <a:pt x="80025" y="64879"/>
                  </a:cubicBezTo>
                  <a:cubicBezTo>
                    <a:pt x="78515" y="61856"/>
                    <a:pt x="75653" y="60178"/>
                    <a:pt x="75653" y="57871"/>
                  </a:cubicBezTo>
                  <a:cubicBezTo>
                    <a:pt x="75653" y="57595"/>
                    <a:pt x="75698" y="57310"/>
                    <a:pt x="75786" y="57007"/>
                  </a:cubicBezTo>
                  <a:cubicBezTo>
                    <a:pt x="76579" y="54407"/>
                    <a:pt x="78854" y="47787"/>
                    <a:pt x="78850" y="41300"/>
                  </a:cubicBezTo>
                  <a:cubicBezTo>
                    <a:pt x="78850" y="40845"/>
                    <a:pt x="78840" y="40391"/>
                    <a:pt x="78819" y="39937"/>
                  </a:cubicBezTo>
                  <a:cubicBezTo>
                    <a:pt x="78458" y="33193"/>
                    <a:pt x="78569" y="30494"/>
                    <a:pt x="76534" y="30494"/>
                  </a:cubicBezTo>
                  <a:cubicBezTo>
                    <a:pt x="76489" y="30494"/>
                    <a:pt x="76441" y="30494"/>
                    <a:pt x="76392" y="30499"/>
                  </a:cubicBezTo>
                  <a:cubicBezTo>
                    <a:pt x="74219" y="30614"/>
                    <a:pt x="73489" y="39091"/>
                    <a:pt x="71793" y="41148"/>
                  </a:cubicBezTo>
                  <a:cubicBezTo>
                    <a:pt x="70096" y="43205"/>
                    <a:pt x="67679" y="45146"/>
                    <a:pt x="67679" y="45146"/>
                  </a:cubicBezTo>
                  <a:cubicBezTo>
                    <a:pt x="67679" y="45146"/>
                    <a:pt x="67616" y="40186"/>
                    <a:pt x="67536" y="36366"/>
                  </a:cubicBezTo>
                  <a:cubicBezTo>
                    <a:pt x="67519" y="35560"/>
                    <a:pt x="67505" y="34808"/>
                    <a:pt x="67487" y="34158"/>
                  </a:cubicBezTo>
                  <a:cubicBezTo>
                    <a:pt x="67470" y="33557"/>
                    <a:pt x="67452" y="33045"/>
                    <a:pt x="67439" y="32675"/>
                  </a:cubicBezTo>
                  <a:cubicBezTo>
                    <a:pt x="67318" y="30080"/>
                    <a:pt x="66744" y="25766"/>
                    <a:pt x="65707" y="25766"/>
                  </a:cubicBezTo>
                  <a:cubicBezTo>
                    <a:pt x="65676" y="25766"/>
                    <a:pt x="65649" y="25770"/>
                    <a:pt x="65622" y="25775"/>
                  </a:cubicBezTo>
                  <a:cubicBezTo>
                    <a:pt x="64531" y="26015"/>
                    <a:pt x="64046" y="26741"/>
                    <a:pt x="64046" y="26741"/>
                  </a:cubicBezTo>
                  <a:lnTo>
                    <a:pt x="63921" y="24924"/>
                  </a:lnTo>
                  <a:lnTo>
                    <a:pt x="63921" y="24924"/>
                  </a:lnTo>
                  <a:cubicBezTo>
                    <a:pt x="63921" y="24924"/>
                    <a:pt x="63957" y="24928"/>
                    <a:pt x="64024" y="24928"/>
                  </a:cubicBezTo>
                  <a:cubicBezTo>
                    <a:pt x="64491" y="24928"/>
                    <a:pt x="66477" y="24741"/>
                    <a:pt x="67439" y="21657"/>
                  </a:cubicBezTo>
                  <a:cubicBezTo>
                    <a:pt x="68089" y="19555"/>
                    <a:pt x="68222" y="16932"/>
                    <a:pt x="68222" y="15169"/>
                  </a:cubicBezTo>
                  <a:cubicBezTo>
                    <a:pt x="68222" y="13985"/>
                    <a:pt x="68164" y="13184"/>
                    <a:pt x="68164" y="13184"/>
                  </a:cubicBezTo>
                  <a:cubicBezTo>
                    <a:pt x="68164" y="13184"/>
                    <a:pt x="68044" y="13125"/>
                    <a:pt x="67750" y="13125"/>
                  </a:cubicBezTo>
                  <a:cubicBezTo>
                    <a:pt x="67109" y="13125"/>
                    <a:pt x="65627" y="13411"/>
                    <a:pt x="62715" y="15241"/>
                  </a:cubicBezTo>
                  <a:cubicBezTo>
                    <a:pt x="58476" y="17903"/>
                    <a:pt x="54964" y="21416"/>
                    <a:pt x="51090" y="22017"/>
                  </a:cubicBezTo>
                  <a:cubicBezTo>
                    <a:pt x="51090" y="22017"/>
                    <a:pt x="48908" y="20200"/>
                    <a:pt x="46126" y="19600"/>
                  </a:cubicBezTo>
                  <a:cubicBezTo>
                    <a:pt x="46126" y="19600"/>
                    <a:pt x="46157" y="19444"/>
                    <a:pt x="46157" y="19195"/>
                  </a:cubicBezTo>
                  <a:cubicBezTo>
                    <a:pt x="46157" y="18415"/>
                    <a:pt x="45876" y="16727"/>
                    <a:pt x="43584" y="16086"/>
                  </a:cubicBezTo>
                  <a:cubicBezTo>
                    <a:pt x="40560" y="15241"/>
                    <a:pt x="36803" y="15486"/>
                    <a:pt x="34144" y="12338"/>
                  </a:cubicBezTo>
                  <a:cubicBezTo>
                    <a:pt x="32235" y="10080"/>
                    <a:pt x="27155" y="3535"/>
                    <a:pt x="24435" y="0"/>
                  </a:cubicBezTo>
                  <a:close/>
                  <a:moveTo>
                    <a:pt x="21946" y="58236"/>
                  </a:moveTo>
                  <a:lnTo>
                    <a:pt x="21946" y="58236"/>
                  </a:lnTo>
                  <a:cubicBezTo>
                    <a:pt x="21901" y="58285"/>
                    <a:pt x="21860" y="58330"/>
                    <a:pt x="21817" y="58374"/>
                  </a:cubicBezTo>
                  <a:cubicBezTo>
                    <a:pt x="20418" y="59785"/>
                    <a:pt x="18272" y="59991"/>
                    <a:pt x="16322" y="60320"/>
                  </a:cubicBezTo>
                  <a:cubicBezTo>
                    <a:pt x="15784" y="60414"/>
                    <a:pt x="15245" y="60521"/>
                    <a:pt x="14711" y="60640"/>
                  </a:cubicBezTo>
                  <a:cubicBezTo>
                    <a:pt x="15556" y="62617"/>
                    <a:pt x="16576" y="64532"/>
                    <a:pt x="17573" y="66437"/>
                  </a:cubicBezTo>
                  <a:cubicBezTo>
                    <a:pt x="16478" y="64567"/>
                    <a:pt x="15379" y="62675"/>
                    <a:pt x="14461" y="60698"/>
                  </a:cubicBezTo>
                  <a:cubicBezTo>
                    <a:pt x="13959" y="60819"/>
                    <a:pt x="13455" y="60952"/>
                    <a:pt x="12956" y="61099"/>
                  </a:cubicBezTo>
                  <a:cubicBezTo>
                    <a:pt x="12436" y="61255"/>
                    <a:pt x="11910" y="61423"/>
                    <a:pt x="11491" y="61780"/>
                  </a:cubicBezTo>
                  <a:cubicBezTo>
                    <a:pt x="10686" y="62475"/>
                    <a:pt x="10583" y="63601"/>
                    <a:pt x="10583" y="64715"/>
                  </a:cubicBezTo>
                  <a:cubicBezTo>
                    <a:pt x="10583" y="65026"/>
                    <a:pt x="10593" y="65338"/>
                    <a:pt x="10597" y="65636"/>
                  </a:cubicBezTo>
                  <a:lnTo>
                    <a:pt x="10597" y="65756"/>
                  </a:lnTo>
                  <a:cubicBezTo>
                    <a:pt x="10597" y="66291"/>
                    <a:pt x="10566" y="66829"/>
                    <a:pt x="10480" y="67354"/>
                  </a:cubicBezTo>
                  <a:cubicBezTo>
                    <a:pt x="10463" y="67510"/>
                    <a:pt x="10432" y="67662"/>
                    <a:pt x="10400" y="67813"/>
                  </a:cubicBezTo>
                  <a:cubicBezTo>
                    <a:pt x="10303" y="68289"/>
                    <a:pt x="10156" y="68757"/>
                    <a:pt x="9946" y="69197"/>
                  </a:cubicBezTo>
                  <a:cubicBezTo>
                    <a:pt x="9871" y="69363"/>
                    <a:pt x="9782" y="69523"/>
                    <a:pt x="9684" y="69674"/>
                  </a:cubicBezTo>
                  <a:cubicBezTo>
                    <a:pt x="9621" y="69592"/>
                    <a:pt x="9557" y="69511"/>
                    <a:pt x="9493" y="69428"/>
                  </a:cubicBezTo>
                  <a:lnTo>
                    <a:pt x="9493" y="69428"/>
                  </a:lnTo>
                  <a:cubicBezTo>
                    <a:pt x="15166" y="76907"/>
                    <a:pt x="23031" y="82634"/>
                    <a:pt x="32132" y="85640"/>
                  </a:cubicBezTo>
                  <a:lnTo>
                    <a:pt x="34492" y="80026"/>
                  </a:lnTo>
                  <a:lnTo>
                    <a:pt x="36655" y="74874"/>
                  </a:lnTo>
                  <a:cubicBezTo>
                    <a:pt x="34220" y="73775"/>
                    <a:pt x="23629" y="68833"/>
                    <a:pt x="21874" y="65324"/>
                  </a:cubicBezTo>
                  <a:cubicBezTo>
                    <a:pt x="21198" y="63967"/>
                    <a:pt x="21393" y="61242"/>
                    <a:pt x="21946" y="582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1011128" y="792292"/>
              <a:ext cx="112062" cy="264466"/>
            </a:xfrm>
            <a:custGeom>
              <a:avLst/>
              <a:gdLst/>
              <a:ahLst/>
              <a:cxnLst/>
              <a:rect l="l" t="t" r="r" b="b"/>
              <a:pathLst>
                <a:path w="5664" h="13367" extrusionOk="0">
                  <a:moveTo>
                    <a:pt x="3499" y="0"/>
                  </a:moveTo>
                  <a:lnTo>
                    <a:pt x="3499" y="0"/>
                  </a:lnTo>
                  <a:cubicBezTo>
                    <a:pt x="1188" y="1876"/>
                    <a:pt x="0" y="5037"/>
                    <a:pt x="503" y="7966"/>
                  </a:cubicBezTo>
                  <a:cubicBezTo>
                    <a:pt x="641" y="8768"/>
                    <a:pt x="908" y="9569"/>
                    <a:pt x="1447" y="10178"/>
                  </a:cubicBezTo>
                  <a:cubicBezTo>
                    <a:pt x="1990" y="10784"/>
                    <a:pt x="2751" y="11136"/>
                    <a:pt x="3446" y="11567"/>
                  </a:cubicBezTo>
                  <a:cubicBezTo>
                    <a:pt x="4141" y="11995"/>
                    <a:pt x="4821" y="12574"/>
                    <a:pt x="5000" y="13367"/>
                  </a:cubicBezTo>
                  <a:cubicBezTo>
                    <a:pt x="5156" y="11835"/>
                    <a:pt x="5289" y="10659"/>
                    <a:pt x="5445" y="9124"/>
                  </a:cubicBezTo>
                  <a:cubicBezTo>
                    <a:pt x="5556" y="8041"/>
                    <a:pt x="5663" y="6937"/>
                    <a:pt x="5423" y="5877"/>
                  </a:cubicBezTo>
                  <a:cubicBezTo>
                    <a:pt x="5182" y="4845"/>
                    <a:pt x="4626" y="3923"/>
                    <a:pt x="4190" y="2961"/>
                  </a:cubicBezTo>
                  <a:cubicBezTo>
                    <a:pt x="3748" y="1995"/>
                    <a:pt x="3245" y="1029"/>
                    <a:pt x="3499" y="0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934401" y="1777922"/>
              <a:ext cx="278889" cy="279344"/>
            </a:xfrm>
            <a:custGeom>
              <a:avLst/>
              <a:gdLst/>
              <a:ahLst/>
              <a:cxnLst/>
              <a:rect l="l" t="t" r="r" b="b"/>
              <a:pathLst>
                <a:path w="14096" h="14119" extrusionOk="0">
                  <a:moveTo>
                    <a:pt x="0" y="0"/>
                  </a:moveTo>
                  <a:lnTo>
                    <a:pt x="0" y="0"/>
                  </a:lnTo>
                  <a:cubicBezTo>
                    <a:pt x="2119" y="5918"/>
                    <a:pt x="6447" y="11006"/>
                    <a:pt x="11901" y="14119"/>
                  </a:cubicBezTo>
                  <a:lnTo>
                    <a:pt x="14095" y="8900"/>
                  </a:lnTo>
                  <a:cubicBezTo>
                    <a:pt x="11545" y="7636"/>
                    <a:pt x="9377" y="6318"/>
                    <a:pt x="6679" y="4996"/>
                  </a:cubicBezTo>
                  <a:cubicBezTo>
                    <a:pt x="4145" y="3754"/>
                    <a:pt x="1638" y="2297"/>
                    <a:pt x="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1213271" y="1953988"/>
              <a:ext cx="198" cy="138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0" y="1"/>
                  </a:moveTo>
                  <a:lnTo>
                    <a:pt x="6" y="6"/>
                  </a:lnTo>
                  <a:cubicBezTo>
                    <a:pt x="6" y="6"/>
                    <a:pt x="6" y="4"/>
                    <a:pt x="7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6" y="1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881714" y="1373219"/>
              <a:ext cx="345941" cy="586724"/>
            </a:xfrm>
            <a:custGeom>
              <a:avLst/>
              <a:gdLst/>
              <a:ahLst/>
              <a:cxnLst/>
              <a:rect l="l" t="t" r="r" b="b"/>
              <a:pathLst>
                <a:path w="17485" h="29655" extrusionOk="0">
                  <a:moveTo>
                    <a:pt x="5657" y="1"/>
                  </a:moveTo>
                  <a:cubicBezTo>
                    <a:pt x="5583" y="1"/>
                    <a:pt x="5515" y="44"/>
                    <a:pt x="5491" y="117"/>
                  </a:cubicBezTo>
                  <a:cubicBezTo>
                    <a:pt x="5263" y="763"/>
                    <a:pt x="0" y="15971"/>
                    <a:pt x="1946" y="19872"/>
                  </a:cubicBezTo>
                  <a:cubicBezTo>
                    <a:pt x="3892" y="23759"/>
                    <a:pt x="16665" y="29400"/>
                    <a:pt x="17208" y="29640"/>
                  </a:cubicBezTo>
                  <a:cubicBezTo>
                    <a:pt x="17231" y="29649"/>
                    <a:pt x="17257" y="29654"/>
                    <a:pt x="17280" y="29654"/>
                  </a:cubicBezTo>
                  <a:cubicBezTo>
                    <a:pt x="17351" y="29654"/>
                    <a:pt x="17413" y="29614"/>
                    <a:pt x="17444" y="29547"/>
                  </a:cubicBezTo>
                  <a:cubicBezTo>
                    <a:pt x="17485" y="29458"/>
                    <a:pt x="17440" y="29351"/>
                    <a:pt x="17351" y="29315"/>
                  </a:cubicBezTo>
                  <a:cubicBezTo>
                    <a:pt x="17222" y="29258"/>
                    <a:pt x="4150" y="23483"/>
                    <a:pt x="2267" y="19711"/>
                  </a:cubicBezTo>
                  <a:cubicBezTo>
                    <a:pt x="383" y="15950"/>
                    <a:pt x="5771" y="393"/>
                    <a:pt x="5824" y="237"/>
                  </a:cubicBezTo>
                  <a:cubicBezTo>
                    <a:pt x="5859" y="144"/>
                    <a:pt x="5811" y="42"/>
                    <a:pt x="5717" y="11"/>
                  </a:cubicBezTo>
                  <a:cubicBezTo>
                    <a:pt x="5697" y="4"/>
                    <a:pt x="5677" y="1"/>
                    <a:pt x="5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1340212" y="1445375"/>
              <a:ext cx="86183" cy="86263"/>
            </a:xfrm>
            <a:custGeom>
              <a:avLst/>
              <a:gdLst/>
              <a:ahLst/>
              <a:cxnLst/>
              <a:rect l="l" t="t" r="r" b="b"/>
              <a:pathLst>
                <a:path w="4356" h="4360" extrusionOk="0">
                  <a:moveTo>
                    <a:pt x="2178" y="1"/>
                  </a:moveTo>
                  <a:cubicBezTo>
                    <a:pt x="975" y="1"/>
                    <a:pt x="1" y="977"/>
                    <a:pt x="1" y="2179"/>
                  </a:cubicBezTo>
                  <a:cubicBezTo>
                    <a:pt x="1" y="3385"/>
                    <a:pt x="975" y="4360"/>
                    <a:pt x="2178" y="4360"/>
                  </a:cubicBezTo>
                  <a:cubicBezTo>
                    <a:pt x="3380" y="4360"/>
                    <a:pt x="4355" y="3385"/>
                    <a:pt x="4355" y="2179"/>
                  </a:cubicBezTo>
                  <a:cubicBezTo>
                    <a:pt x="4355" y="977"/>
                    <a:pt x="3380" y="1"/>
                    <a:pt x="217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1597258" y="1621125"/>
              <a:ext cx="505724" cy="426268"/>
            </a:xfrm>
            <a:custGeom>
              <a:avLst/>
              <a:gdLst/>
              <a:ahLst/>
              <a:cxnLst/>
              <a:rect l="l" t="t" r="r" b="b"/>
              <a:pathLst>
                <a:path w="25561" h="21545" extrusionOk="0">
                  <a:moveTo>
                    <a:pt x="19514" y="0"/>
                  </a:moveTo>
                  <a:cubicBezTo>
                    <a:pt x="19424" y="0"/>
                    <a:pt x="19341" y="75"/>
                    <a:pt x="19337" y="170"/>
                  </a:cubicBezTo>
                  <a:cubicBezTo>
                    <a:pt x="19269" y="1572"/>
                    <a:pt x="20253" y="2654"/>
                    <a:pt x="21394" y="3909"/>
                  </a:cubicBezTo>
                  <a:cubicBezTo>
                    <a:pt x="22462" y="5093"/>
                    <a:pt x="23677" y="6433"/>
                    <a:pt x="24310" y="8344"/>
                  </a:cubicBezTo>
                  <a:cubicBezTo>
                    <a:pt x="25164" y="10939"/>
                    <a:pt x="22181" y="14706"/>
                    <a:pt x="19867" y="17311"/>
                  </a:cubicBezTo>
                  <a:cubicBezTo>
                    <a:pt x="17506" y="19969"/>
                    <a:pt x="15623" y="21126"/>
                    <a:pt x="13575" y="21189"/>
                  </a:cubicBezTo>
                  <a:cubicBezTo>
                    <a:pt x="13551" y="21190"/>
                    <a:pt x="13527" y="21190"/>
                    <a:pt x="13503" y="21190"/>
                  </a:cubicBezTo>
                  <a:cubicBezTo>
                    <a:pt x="11644" y="21190"/>
                    <a:pt x="8475" y="19195"/>
                    <a:pt x="6946" y="18228"/>
                  </a:cubicBezTo>
                  <a:lnTo>
                    <a:pt x="6594" y="18006"/>
                  </a:lnTo>
                  <a:cubicBezTo>
                    <a:pt x="5142" y="17097"/>
                    <a:pt x="463" y="15343"/>
                    <a:pt x="267" y="15267"/>
                  </a:cubicBezTo>
                  <a:cubicBezTo>
                    <a:pt x="247" y="15259"/>
                    <a:pt x="225" y="15256"/>
                    <a:pt x="204" y="15256"/>
                  </a:cubicBezTo>
                  <a:cubicBezTo>
                    <a:pt x="132" y="15256"/>
                    <a:pt x="64" y="15301"/>
                    <a:pt x="36" y="15370"/>
                  </a:cubicBezTo>
                  <a:cubicBezTo>
                    <a:pt x="0" y="15463"/>
                    <a:pt x="49" y="15565"/>
                    <a:pt x="142" y="15601"/>
                  </a:cubicBezTo>
                  <a:cubicBezTo>
                    <a:pt x="187" y="15619"/>
                    <a:pt x="4982" y="17418"/>
                    <a:pt x="6403" y="18308"/>
                  </a:cubicBezTo>
                  <a:lnTo>
                    <a:pt x="6755" y="18530"/>
                  </a:lnTo>
                  <a:cubicBezTo>
                    <a:pt x="8433" y="19586"/>
                    <a:pt x="11536" y="21545"/>
                    <a:pt x="13503" y="21545"/>
                  </a:cubicBezTo>
                  <a:lnTo>
                    <a:pt x="13589" y="21545"/>
                  </a:lnTo>
                  <a:cubicBezTo>
                    <a:pt x="15743" y="21478"/>
                    <a:pt x="17697" y="20285"/>
                    <a:pt x="20128" y="17546"/>
                  </a:cubicBezTo>
                  <a:cubicBezTo>
                    <a:pt x="22506" y="14875"/>
                    <a:pt x="25561" y="11001"/>
                    <a:pt x="24648" y="8233"/>
                  </a:cubicBezTo>
                  <a:cubicBezTo>
                    <a:pt x="23993" y="6252"/>
                    <a:pt x="22752" y="4880"/>
                    <a:pt x="21656" y="3673"/>
                  </a:cubicBezTo>
                  <a:cubicBezTo>
                    <a:pt x="20570" y="2475"/>
                    <a:pt x="19635" y="1438"/>
                    <a:pt x="19692" y="188"/>
                  </a:cubicBezTo>
                  <a:cubicBezTo>
                    <a:pt x="19697" y="89"/>
                    <a:pt x="19621" y="5"/>
                    <a:pt x="19524" y="1"/>
                  </a:cubicBezTo>
                  <a:cubicBezTo>
                    <a:pt x="19520" y="1"/>
                    <a:pt x="19517" y="0"/>
                    <a:pt x="1951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719991" y="1018138"/>
              <a:ext cx="145637" cy="770289"/>
            </a:xfrm>
            <a:custGeom>
              <a:avLst/>
              <a:gdLst/>
              <a:ahLst/>
              <a:cxnLst/>
              <a:rect l="l" t="t" r="r" b="b"/>
              <a:pathLst>
                <a:path w="7361" h="38933" extrusionOk="0">
                  <a:moveTo>
                    <a:pt x="7322" y="1"/>
                  </a:moveTo>
                  <a:cubicBezTo>
                    <a:pt x="7313" y="1"/>
                    <a:pt x="7304" y="4"/>
                    <a:pt x="7297" y="10"/>
                  </a:cubicBezTo>
                  <a:cubicBezTo>
                    <a:pt x="6158" y="1315"/>
                    <a:pt x="5156" y="2749"/>
                    <a:pt x="4305" y="4266"/>
                  </a:cubicBezTo>
                  <a:cubicBezTo>
                    <a:pt x="3469" y="5789"/>
                    <a:pt x="2756" y="7383"/>
                    <a:pt x="2186" y="9031"/>
                  </a:cubicBezTo>
                  <a:cubicBezTo>
                    <a:pt x="1073" y="12330"/>
                    <a:pt x="405" y="15776"/>
                    <a:pt x="205" y="19248"/>
                  </a:cubicBezTo>
                  <a:cubicBezTo>
                    <a:pt x="0" y="22717"/>
                    <a:pt x="281" y="26252"/>
                    <a:pt x="1313" y="29582"/>
                  </a:cubicBezTo>
                  <a:cubicBezTo>
                    <a:pt x="2328" y="32930"/>
                    <a:pt x="4074" y="35958"/>
                    <a:pt x="5819" y="38932"/>
                  </a:cubicBezTo>
                  <a:cubicBezTo>
                    <a:pt x="4217" y="35874"/>
                    <a:pt x="2573" y="32802"/>
                    <a:pt x="1644" y="29489"/>
                  </a:cubicBezTo>
                  <a:cubicBezTo>
                    <a:pt x="721" y="26177"/>
                    <a:pt x="454" y="22704"/>
                    <a:pt x="690" y="19279"/>
                  </a:cubicBezTo>
                  <a:cubicBezTo>
                    <a:pt x="939" y="15856"/>
                    <a:pt x="1554" y="12441"/>
                    <a:pt x="2627" y="9177"/>
                  </a:cubicBezTo>
                  <a:cubicBezTo>
                    <a:pt x="3691" y="5914"/>
                    <a:pt x="5240" y="2793"/>
                    <a:pt x="7351" y="55"/>
                  </a:cubicBezTo>
                  <a:cubicBezTo>
                    <a:pt x="7360" y="41"/>
                    <a:pt x="7360" y="19"/>
                    <a:pt x="7346" y="10"/>
                  </a:cubicBezTo>
                  <a:cubicBezTo>
                    <a:pt x="7340" y="4"/>
                    <a:pt x="7331" y="1"/>
                    <a:pt x="732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1696698" y="1069896"/>
              <a:ext cx="314403" cy="328748"/>
            </a:xfrm>
            <a:custGeom>
              <a:avLst/>
              <a:gdLst/>
              <a:ahLst/>
              <a:cxnLst/>
              <a:rect l="l" t="t" r="r" b="b"/>
              <a:pathLst>
                <a:path w="15891" h="16616" extrusionOk="0">
                  <a:moveTo>
                    <a:pt x="15521" y="1"/>
                  </a:moveTo>
                  <a:cubicBezTo>
                    <a:pt x="14070" y="1"/>
                    <a:pt x="13309" y="2454"/>
                    <a:pt x="12934" y="3659"/>
                  </a:cubicBezTo>
                  <a:lnTo>
                    <a:pt x="12854" y="3917"/>
                  </a:lnTo>
                  <a:cubicBezTo>
                    <a:pt x="12640" y="4589"/>
                    <a:pt x="12480" y="5275"/>
                    <a:pt x="12320" y="5938"/>
                  </a:cubicBezTo>
                  <a:cubicBezTo>
                    <a:pt x="12084" y="6945"/>
                    <a:pt x="11839" y="7977"/>
                    <a:pt x="11416" y="8949"/>
                  </a:cubicBezTo>
                  <a:cubicBezTo>
                    <a:pt x="10735" y="10502"/>
                    <a:pt x="9823" y="11908"/>
                    <a:pt x="8701" y="13129"/>
                  </a:cubicBezTo>
                  <a:cubicBezTo>
                    <a:pt x="6816" y="15170"/>
                    <a:pt x="4614" y="16257"/>
                    <a:pt x="2501" y="16257"/>
                  </a:cubicBezTo>
                  <a:cubicBezTo>
                    <a:pt x="1739" y="16257"/>
                    <a:pt x="988" y="16116"/>
                    <a:pt x="268" y="15827"/>
                  </a:cubicBezTo>
                  <a:cubicBezTo>
                    <a:pt x="246" y="15818"/>
                    <a:pt x="224" y="15815"/>
                    <a:pt x="202" y="15815"/>
                  </a:cubicBezTo>
                  <a:cubicBezTo>
                    <a:pt x="130" y="15815"/>
                    <a:pt x="64" y="15856"/>
                    <a:pt x="36" y="15925"/>
                  </a:cubicBezTo>
                  <a:cubicBezTo>
                    <a:pt x="1" y="16018"/>
                    <a:pt x="46" y="16121"/>
                    <a:pt x="134" y="16156"/>
                  </a:cubicBezTo>
                  <a:cubicBezTo>
                    <a:pt x="900" y="16464"/>
                    <a:pt x="1698" y="16615"/>
                    <a:pt x="2503" y="16615"/>
                  </a:cubicBezTo>
                  <a:cubicBezTo>
                    <a:pt x="4716" y="16615"/>
                    <a:pt x="7008" y="15488"/>
                    <a:pt x="8964" y="13369"/>
                  </a:cubicBezTo>
                  <a:cubicBezTo>
                    <a:pt x="10112" y="12122"/>
                    <a:pt x="11047" y="10685"/>
                    <a:pt x="11742" y="9091"/>
                  </a:cubicBezTo>
                  <a:cubicBezTo>
                    <a:pt x="12178" y="8094"/>
                    <a:pt x="12427" y="7038"/>
                    <a:pt x="12667" y="6023"/>
                  </a:cubicBezTo>
                  <a:cubicBezTo>
                    <a:pt x="12823" y="5364"/>
                    <a:pt x="12983" y="4683"/>
                    <a:pt x="13193" y="4024"/>
                  </a:cubicBezTo>
                  <a:lnTo>
                    <a:pt x="13277" y="3766"/>
                  </a:lnTo>
                  <a:cubicBezTo>
                    <a:pt x="13594" y="2728"/>
                    <a:pt x="14324" y="357"/>
                    <a:pt x="15531" y="357"/>
                  </a:cubicBezTo>
                  <a:cubicBezTo>
                    <a:pt x="15578" y="357"/>
                    <a:pt x="15625" y="361"/>
                    <a:pt x="15673" y="368"/>
                  </a:cubicBezTo>
                  <a:cubicBezTo>
                    <a:pt x="15682" y="369"/>
                    <a:pt x="15690" y="370"/>
                    <a:pt x="15698" y="370"/>
                  </a:cubicBezTo>
                  <a:cubicBezTo>
                    <a:pt x="15785" y="370"/>
                    <a:pt x="15861" y="306"/>
                    <a:pt x="15873" y="222"/>
                  </a:cubicBezTo>
                  <a:cubicBezTo>
                    <a:pt x="15891" y="123"/>
                    <a:pt x="15824" y="30"/>
                    <a:pt x="15726" y="17"/>
                  </a:cubicBezTo>
                  <a:cubicBezTo>
                    <a:pt x="15657" y="6"/>
                    <a:pt x="15588" y="1"/>
                    <a:pt x="1552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1738721" y="1427054"/>
              <a:ext cx="34386" cy="71285"/>
            </a:xfrm>
            <a:custGeom>
              <a:avLst/>
              <a:gdLst/>
              <a:ahLst/>
              <a:cxnLst/>
              <a:rect l="l" t="t" r="r" b="b"/>
              <a:pathLst>
                <a:path w="1738" h="3603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682"/>
                    <a:pt x="135" y="1395"/>
                    <a:pt x="410" y="2031"/>
                  </a:cubicBezTo>
                  <a:cubicBezTo>
                    <a:pt x="700" y="2668"/>
                    <a:pt x="1144" y="3242"/>
                    <a:pt x="1737" y="3603"/>
                  </a:cubicBezTo>
                  <a:cubicBezTo>
                    <a:pt x="1345" y="3037"/>
                    <a:pt x="1002" y="2485"/>
                    <a:pt x="735" y="1889"/>
                  </a:cubicBezTo>
                  <a:cubicBezTo>
                    <a:pt x="464" y="1292"/>
                    <a:pt x="281" y="668"/>
                    <a:pt x="12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1723823" y="1460709"/>
              <a:ext cx="21170" cy="34644"/>
            </a:xfrm>
            <a:custGeom>
              <a:avLst/>
              <a:gdLst/>
              <a:ahLst/>
              <a:cxnLst/>
              <a:rect l="l" t="t" r="r" b="b"/>
              <a:pathLst>
                <a:path w="1070" h="1751" extrusionOk="0">
                  <a:moveTo>
                    <a:pt x="15" y="1"/>
                  </a:moveTo>
                  <a:lnTo>
                    <a:pt x="15" y="1"/>
                  </a:lnTo>
                  <a:cubicBezTo>
                    <a:pt x="1" y="375"/>
                    <a:pt x="126" y="713"/>
                    <a:pt x="304" y="1020"/>
                  </a:cubicBezTo>
                  <a:cubicBezTo>
                    <a:pt x="491" y="1318"/>
                    <a:pt x="732" y="1591"/>
                    <a:pt x="1069" y="1751"/>
                  </a:cubicBezTo>
                  <a:cubicBezTo>
                    <a:pt x="945" y="1404"/>
                    <a:pt x="775" y="1123"/>
                    <a:pt x="611" y="837"/>
                  </a:cubicBezTo>
                  <a:cubicBezTo>
                    <a:pt x="433" y="553"/>
                    <a:pt x="263" y="276"/>
                    <a:pt x="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1608615" y="1735582"/>
              <a:ext cx="154541" cy="107551"/>
            </a:xfrm>
            <a:custGeom>
              <a:avLst/>
              <a:gdLst/>
              <a:ahLst/>
              <a:cxnLst/>
              <a:rect l="l" t="t" r="r" b="b"/>
              <a:pathLst>
                <a:path w="7811" h="5436" extrusionOk="0">
                  <a:moveTo>
                    <a:pt x="6152" y="0"/>
                  </a:moveTo>
                  <a:cubicBezTo>
                    <a:pt x="5821" y="0"/>
                    <a:pt x="5490" y="24"/>
                    <a:pt x="5161" y="70"/>
                  </a:cubicBezTo>
                  <a:cubicBezTo>
                    <a:pt x="4270" y="194"/>
                    <a:pt x="3407" y="502"/>
                    <a:pt x="2636" y="983"/>
                  </a:cubicBezTo>
                  <a:cubicBezTo>
                    <a:pt x="1875" y="1468"/>
                    <a:pt x="1220" y="2123"/>
                    <a:pt x="758" y="2898"/>
                  </a:cubicBezTo>
                  <a:cubicBezTo>
                    <a:pt x="294" y="3667"/>
                    <a:pt x="5" y="4549"/>
                    <a:pt x="0" y="5435"/>
                  </a:cubicBezTo>
                  <a:cubicBezTo>
                    <a:pt x="152" y="4567"/>
                    <a:pt x="495" y="3753"/>
                    <a:pt x="984" y="3044"/>
                  </a:cubicBezTo>
                  <a:cubicBezTo>
                    <a:pt x="1479" y="2345"/>
                    <a:pt x="2102" y="1735"/>
                    <a:pt x="2827" y="1281"/>
                  </a:cubicBezTo>
                  <a:cubicBezTo>
                    <a:pt x="3549" y="823"/>
                    <a:pt x="4364" y="520"/>
                    <a:pt x="5205" y="342"/>
                  </a:cubicBezTo>
                  <a:cubicBezTo>
                    <a:pt x="5774" y="225"/>
                    <a:pt x="6356" y="170"/>
                    <a:pt x="6945" y="170"/>
                  </a:cubicBezTo>
                  <a:cubicBezTo>
                    <a:pt x="7232" y="170"/>
                    <a:pt x="7521" y="183"/>
                    <a:pt x="7810" y="208"/>
                  </a:cubicBezTo>
                  <a:cubicBezTo>
                    <a:pt x="7272" y="68"/>
                    <a:pt x="6713" y="0"/>
                    <a:pt x="615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1571973" y="980388"/>
              <a:ext cx="257581" cy="394275"/>
            </a:xfrm>
            <a:custGeom>
              <a:avLst/>
              <a:gdLst/>
              <a:ahLst/>
              <a:cxnLst/>
              <a:rect l="l" t="t" r="r" b="b"/>
              <a:pathLst>
                <a:path w="13019" h="19928" extrusionOk="0">
                  <a:moveTo>
                    <a:pt x="10687" y="0"/>
                  </a:moveTo>
                  <a:cubicBezTo>
                    <a:pt x="10614" y="0"/>
                    <a:pt x="10542" y="9"/>
                    <a:pt x="10472" y="26"/>
                  </a:cubicBezTo>
                  <a:cubicBezTo>
                    <a:pt x="10174" y="98"/>
                    <a:pt x="9946" y="311"/>
                    <a:pt x="9765" y="507"/>
                  </a:cubicBezTo>
                  <a:cubicBezTo>
                    <a:pt x="8892" y="1456"/>
                    <a:pt x="8370" y="2658"/>
                    <a:pt x="7868" y="3824"/>
                  </a:cubicBezTo>
                  <a:lnTo>
                    <a:pt x="7702" y="4207"/>
                  </a:lnTo>
                  <a:cubicBezTo>
                    <a:pt x="7067" y="5667"/>
                    <a:pt x="6167" y="7546"/>
                    <a:pt x="4840" y="9073"/>
                  </a:cubicBezTo>
                  <a:cubicBezTo>
                    <a:pt x="3500" y="10623"/>
                    <a:pt x="1839" y="11651"/>
                    <a:pt x="161" y="11971"/>
                  </a:cubicBezTo>
                  <a:cubicBezTo>
                    <a:pt x="62" y="11994"/>
                    <a:pt x="0" y="12088"/>
                    <a:pt x="18" y="12181"/>
                  </a:cubicBezTo>
                  <a:cubicBezTo>
                    <a:pt x="38" y="12268"/>
                    <a:pt x="111" y="12327"/>
                    <a:pt x="195" y="12327"/>
                  </a:cubicBezTo>
                  <a:cubicBezTo>
                    <a:pt x="206" y="12327"/>
                    <a:pt x="217" y="12326"/>
                    <a:pt x="228" y="12324"/>
                  </a:cubicBezTo>
                  <a:cubicBezTo>
                    <a:pt x="1981" y="11985"/>
                    <a:pt x="3718" y="10912"/>
                    <a:pt x="5107" y="9309"/>
                  </a:cubicBezTo>
                  <a:cubicBezTo>
                    <a:pt x="6465" y="7742"/>
                    <a:pt x="7382" y="5837"/>
                    <a:pt x="8033" y="4349"/>
                  </a:cubicBezTo>
                  <a:lnTo>
                    <a:pt x="8197" y="3967"/>
                  </a:lnTo>
                  <a:cubicBezTo>
                    <a:pt x="8686" y="2827"/>
                    <a:pt x="9194" y="1651"/>
                    <a:pt x="10026" y="747"/>
                  </a:cubicBezTo>
                  <a:cubicBezTo>
                    <a:pt x="10174" y="591"/>
                    <a:pt x="10347" y="422"/>
                    <a:pt x="10556" y="369"/>
                  </a:cubicBezTo>
                  <a:cubicBezTo>
                    <a:pt x="10599" y="359"/>
                    <a:pt x="10641" y="355"/>
                    <a:pt x="10684" y="355"/>
                  </a:cubicBezTo>
                  <a:cubicBezTo>
                    <a:pt x="10929" y="355"/>
                    <a:pt x="11174" y="506"/>
                    <a:pt x="11323" y="681"/>
                  </a:cubicBezTo>
                  <a:cubicBezTo>
                    <a:pt x="11536" y="930"/>
                    <a:pt x="11647" y="1259"/>
                    <a:pt x="11741" y="1575"/>
                  </a:cubicBezTo>
                  <a:cubicBezTo>
                    <a:pt x="12489" y="4069"/>
                    <a:pt x="12582" y="6669"/>
                    <a:pt x="12623" y="9567"/>
                  </a:cubicBezTo>
                  <a:cubicBezTo>
                    <a:pt x="12662" y="12943"/>
                    <a:pt x="12658" y="16366"/>
                    <a:pt x="12605" y="19745"/>
                  </a:cubicBezTo>
                  <a:cubicBezTo>
                    <a:pt x="12601" y="19843"/>
                    <a:pt x="12681" y="19928"/>
                    <a:pt x="12778" y="19928"/>
                  </a:cubicBezTo>
                  <a:lnTo>
                    <a:pt x="12783" y="19928"/>
                  </a:lnTo>
                  <a:cubicBezTo>
                    <a:pt x="12880" y="19928"/>
                    <a:pt x="12956" y="19852"/>
                    <a:pt x="12961" y="19754"/>
                  </a:cubicBezTo>
                  <a:cubicBezTo>
                    <a:pt x="13014" y="16370"/>
                    <a:pt x="13018" y="12938"/>
                    <a:pt x="12975" y="9563"/>
                  </a:cubicBezTo>
                  <a:cubicBezTo>
                    <a:pt x="12938" y="6638"/>
                    <a:pt x="12845" y="4011"/>
                    <a:pt x="12083" y="1473"/>
                  </a:cubicBezTo>
                  <a:cubicBezTo>
                    <a:pt x="11982" y="1135"/>
                    <a:pt x="11853" y="752"/>
                    <a:pt x="11594" y="449"/>
                  </a:cubicBezTo>
                  <a:cubicBezTo>
                    <a:pt x="11348" y="163"/>
                    <a:pt x="11009" y="0"/>
                    <a:pt x="1068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1704176" y="731315"/>
              <a:ext cx="147042" cy="327481"/>
            </a:xfrm>
            <a:custGeom>
              <a:avLst/>
              <a:gdLst/>
              <a:ahLst/>
              <a:cxnLst/>
              <a:rect l="l" t="t" r="r" b="b"/>
              <a:pathLst>
                <a:path w="7432" h="16552" extrusionOk="0">
                  <a:moveTo>
                    <a:pt x="6512" y="0"/>
                  </a:moveTo>
                  <a:cubicBezTo>
                    <a:pt x="6504" y="0"/>
                    <a:pt x="6496" y="1"/>
                    <a:pt x="6488" y="2"/>
                  </a:cubicBezTo>
                  <a:cubicBezTo>
                    <a:pt x="6390" y="20"/>
                    <a:pt x="6328" y="109"/>
                    <a:pt x="6342" y="207"/>
                  </a:cubicBezTo>
                  <a:cubicBezTo>
                    <a:pt x="6728" y="2665"/>
                    <a:pt x="7067" y="6280"/>
                    <a:pt x="5549" y="9276"/>
                  </a:cubicBezTo>
                  <a:cubicBezTo>
                    <a:pt x="5077" y="10198"/>
                    <a:pt x="4534" y="10848"/>
                    <a:pt x="3888" y="11257"/>
                  </a:cubicBezTo>
                  <a:cubicBezTo>
                    <a:pt x="3630" y="11417"/>
                    <a:pt x="3358" y="11542"/>
                    <a:pt x="3069" y="11676"/>
                  </a:cubicBezTo>
                  <a:cubicBezTo>
                    <a:pt x="2820" y="11791"/>
                    <a:pt x="2561" y="11908"/>
                    <a:pt x="2321" y="12050"/>
                  </a:cubicBezTo>
                  <a:cubicBezTo>
                    <a:pt x="843" y="12918"/>
                    <a:pt x="1" y="14708"/>
                    <a:pt x="282" y="16400"/>
                  </a:cubicBezTo>
                  <a:cubicBezTo>
                    <a:pt x="295" y="16488"/>
                    <a:pt x="371" y="16551"/>
                    <a:pt x="455" y="16551"/>
                  </a:cubicBezTo>
                  <a:cubicBezTo>
                    <a:pt x="469" y="16551"/>
                    <a:pt x="478" y="16551"/>
                    <a:pt x="486" y="16546"/>
                  </a:cubicBezTo>
                  <a:cubicBezTo>
                    <a:pt x="584" y="16533"/>
                    <a:pt x="646" y="16439"/>
                    <a:pt x="634" y="16342"/>
                  </a:cubicBezTo>
                  <a:cubicBezTo>
                    <a:pt x="379" y="14815"/>
                    <a:pt x="1168" y="13141"/>
                    <a:pt x="2499" y="12357"/>
                  </a:cubicBezTo>
                  <a:cubicBezTo>
                    <a:pt x="2726" y="12224"/>
                    <a:pt x="2976" y="12112"/>
                    <a:pt x="3216" y="12001"/>
                  </a:cubicBezTo>
                  <a:cubicBezTo>
                    <a:pt x="3505" y="11867"/>
                    <a:pt x="3804" y="11729"/>
                    <a:pt x="4080" y="11556"/>
                  </a:cubicBezTo>
                  <a:cubicBezTo>
                    <a:pt x="4778" y="11110"/>
                    <a:pt x="5366" y="10416"/>
                    <a:pt x="5865" y="9436"/>
                  </a:cubicBezTo>
                  <a:cubicBezTo>
                    <a:pt x="7432" y="6351"/>
                    <a:pt x="7090" y="2660"/>
                    <a:pt x="6693" y="154"/>
                  </a:cubicBezTo>
                  <a:cubicBezTo>
                    <a:pt x="6677" y="63"/>
                    <a:pt x="6601" y="0"/>
                    <a:pt x="651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1601116" y="1229739"/>
              <a:ext cx="37829" cy="61512"/>
            </a:xfrm>
            <a:custGeom>
              <a:avLst/>
              <a:gdLst/>
              <a:ahLst/>
              <a:cxnLst/>
              <a:rect l="l" t="t" r="r" b="b"/>
              <a:pathLst>
                <a:path w="1912" h="310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" y="619"/>
                    <a:pt x="192" y="1305"/>
                    <a:pt x="527" y="1840"/>
                  </a:cubicBezTo>
                  <a:cubicBezTo>
                    <a:pt x="874" y="2383"/>
                    <a:pt x="1355" y="2814"/>
                    <a:pt x="1911" y="3108"/>
                  </a:cubicBezTo>
                  <a:cubicBezTo>
                    <a:pt x="1537" y="2601"/>
                    <a:pt x="1137" y="2152"/>
                    <a:pt x="829" y="1653"/>
                  </a:cubicBezTo>
                  <a:cubicBezTo>
                    <a:pt x="513" y="1154"/>
                    <a:pt x="286" y="619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1582538" y="1257754"/>
              <a:ext cx="29084" cy="39946"/>
            </a:xfrm>
            <a:custGeom>
              <a:avLst/>
              <a:gdLst/>
              <a:ahLst/>
              <a:cxnLst/>
              <a:rect l="l" t="t" r="r" b="b"/>
              <a:pathLst>
                <a:path w="1470" h="2019" extrusionOk="0">
                  <a:moveTo>
                    <a:pt x="23" y="1"/>
                  </a:moveTo>
                  <a:cubicBezTo>
                    <a:pt x="1" y="446"/>
                    <a:pt x="169" y="878"/>
                    <a:pt x="424" y="1243"/>
                  </a:cubicBezTo>
                  <a:cubicBezTo>
                    <a:pt x="682" y="1599"/>
                    <a:pt x="1038" y="1897"/>
                    <a:pt x="1470" y="2018"/>
                  </a:cubicBezTo>
                  <a:cubicBezTo>
                    <a:pt x="1203" y="1665"/>
                    <a:pt x="944" y="1363"/>
                    <a:pt x="713" y="1034"/>
                  </a:cubicBezTo>
                  <a:cubicBezTo>
                    <a:pt x="473" y="709"/>
                    <a:pt x="268" y="366"/>
                    <a:pt x="2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883910" y="683198"/>
              <a:ext cx="326472" cy="459981"/>
            </a:xfrm>
            <a:custGeom>
              <a:avLst/>
              <a:gdLst/>
              <a:ahLst/>
              <a:cxnLst/>
              <a:rect l="l" t="t" r="r" b="b"/>
              <a:pathLst>
                <a:path w="16501" h="23249" extrusionOk="0">
                  <a:moveTo>
                    <a:pt x="10145" y="1"/>
                  </a:moveTo>
                  <a:cubicBezTo>
                    <a:pt x="10113" y="1"/>
                    <a:pt x="10080" y="8"/>
                    <a:pt x="10049" y="21"/>
                  </a:cubicBezTo>
                  <a:cubicBezTo>
                    <a:pt x="7374" y="1174"/>
                    <a:pt x="5304" y="2492"/>
                    <a:pt x="3723" y="4041"/>
                  </a:cubicBezTo>
                  <a:cubicBezTo>
                    <a:pt x="1768" y="5956"/>
                    <a:pt x="535" y="8302"/>
                    <a:pt x="245" y="10649"/>
                  </a:cubicBezTo>
                  <a:cubicBezTo>
                    <a:pt x="1" y="12630"/>
                    <a:pt x="411" y="14669"/>
                    <a:pt x="1404" y="16397"/>
                  </a:cubicBezTo>
                  <a:cubicBezTo>
                    <a:pt x="2396" y="18129"/>
                    <a:pt x="3950" y="19512"/>
                    <a:pt x="5780" y="20301"/>
                  </a:cubicBezTo>
                  <a:cubicBezTo>
                    <a:pt x="6732" y="20710"/>
                    <a:pt x="7752" y="20955"/>
                    <a:pt x="8767" y="21205"/>
                  </a:cubicBezTo>
                  <a:cubicBezTo>
                    <a:pt x="9262" y="21320"/>
                    <a:pt x="9818" y="21458"/>
                    <a:pt x="10241" y="21762"/>
                  </a:cubicBezTo>
                  <a:cubicBezTo>
                    <a:pt x="10597" y="22023"/>
                    <a:pt x="10909" y="22492"/>
                    <a:pt x="10802" y="22958"/>
                  </a:cubicBezTo>
                  <a:cubicBezTo>
                    <a:pt x="10770" y="23088"/>
                    <a:pt x="10851" y="23213"/>
                    <a:pt x="10980" y="23244"/>
                  </a:cubicBezTo>
                  <a:cubicBezTo>
                    <a:pt x="10998" y="23248"/>
                    <a:pt x="11016" y="23248"/>
                    <a:pt x="11033" y="23248"/>
                  </a:cubicBezTo>
                  <a:cubicBezTo>
                    <a:pt x="11140" y="23248"/>
                    <a:pt x="11238" y="23178"/>
                    <a:pt x="11261" y="23065"/>
                  </a:cubicBezTo>
                  <a:cubicBezTo>
                    <a:pt x="11417" y="22389"/>
                    <a:pt x="10998" y="21730"/>
                    <a:pt x="10517" y="21378"/>
                  </a:cubicBezTo>
                  <a:cubicBezTo>
                    <a:pt x="10018" y="21018"/>
                    <a:pt x="9413" y="20871"/>
                    <a:pt x="8847" y="20733"/>
                  </a:cubicBezTo>
                  <a:cubicBezTo>
                    <a:pt x="7881" y="20501"/>
                    <a:pt x="6884" y="20260"/>
                    <a:pt x="5967" y="19865"/>
                  </a:cubicBezTo>
                  <a:cubicBezTo>
                    <a:pt x="4231" y="19117"/>
                    <a:pt x="2756" y="17803"/>
                    <a:pt x="1813" y="16160"/>
                  </a:cubicBezTo>
                  <a:cubicBezTo>
                    <a:pt x="874" y="14522"/>
                    <a:pt x="481" y="12585"/>
                    <a:pt x="713" y="10707"/>
                  </a:cubicBezTo>
                  <a:cubicBezTo>
                    <a:pt x="993" y="8467"/>
                    <a:pt x="2178" y="6219"/>
                    <a:pt x="4053" y="4380"/>
                  </a:cubicBezTo>
                  <a:cubicBezTo>
                    <a:pt x="5561" y="2906"/>
                    <a:pt x="7525" y="1646"/>
                    <a:pt x="10059" y="533"/>
                  </a:cubicBezTo>
                  <a:cubicBezTo>
                    <a:pt x="10713" y="1441"/>
                    <a:pt x="11559" y="2202"/>
                    <a:pt x="12373" y="2941"/>
                  </a:cubicBezTo>
                  <a:cubicBezTo>
                    <a:pt x="13308" y="3788"/>
                    <a:pt x="14270" y="4660"/>
                    <a:pt x="14916" y="5734"/>
                  </a:cubicBezTo>
                  <a:cubicBezTo>
                    <a:pt x="15771" y="7149"/>
                    <a:pt x="16012" y="8948"/>
                    <a:pt x="15557" y="10537"/>
                  </a:cubicBezTo>
                  <a:cubicBezTo>
                    <a:pt x="15307" y="11418"/>
                    <a:pt x="14853" y="12246"/>
                    <a:pt x="14417" y="13053"/>
                  </a:cubicBezTo>
                  <a:cubicBezTo>
                    <a:pt x="14243" y="13368"/>
                    <a:pt x="14070" y="13685"/>
                    <a:pt x="13910" y="14001"/>
                  </a:cubicBezTo>
                  <a:cubicBezTo>
                    <a:pt x="13420" y="14967"/>
                    <a:pt x="12806" y="16419"/>
                    <a:pt x="13086" y="17888"/>
                  </a:cubicBezTo>
                  <a:cubicBezTo>
                    <a:pt x="13110" y="18003"/>
                    <a:pt x="13209" y="18083"/>
                    <a:pt x="13321" y="18083"/>
                  </a:cubicBezTo>
                  <a:cubicBezTo>
                    <a:pt x="13334" y="18083"/>
                    <a:pt x="13348" y="18082"/>
                    <a:pt x="13362" y="18079"/>
                  </a:cubicBezTo>
                  <a:cubicBezTo>
                    <a:pt x="13491" y="18053"/>
                    <a:pt x="13575" y="17928"/>
                    <a:pt x="13554" y="17798"/>
                  </a:cubicBezTo>
                  <a:cubicBezTo>
                    <a:pt x="13357" y="16788"/>
                    <a:pt x="13607" y="15649"/>
                    <a:pt x="14333" y="14219"/>
                  </a:cubicBezTo>
                  <a:cubicBezTo>
                    <a:pt x="14493" y="13903"/>
                    <a:pt x="14662" y="13592"/>
                    <a:pt x="14831" y="13280"/>
                  </a:cubicBezTo>
                  <a:cubicBezTo>
                    <a:pt x="15281" y="12451"/>
                    <a:pt x="15749" y="11597"/>
                    <a:pt x="16016" y="10666"/>
                  </a:cubicBezTo>
                  <a:cubicBezTo>
                    <a:pt x="16501" y="8952"/>
                    <a:pt x="16242" y="7016"/>
                    <a:pt x="15321" y="5488"/>
                  </a:cubicBezTo>
                  <a:cubicBezTo>
                    <a:pt x="14640" y="4357"/>
                    <a:pt x="13651" y="3458"/>
                    <a:pt x="12690" y="2590"/>
                  </a:cubicBezTo>
                  <a:cubicBezTo>
                    <a:pt x="11849" y="1828"/>
                    <a:pt x="10976" y="1040"/>
                    <a:pt x="10339" y="106"/>
                  </a:cubicBezTo>
                  <a:cubicBezTo>
                    <a:pt x="10292" y="37"/>
                    <a:pt x="10219" y="1"/>
                    <a:pt x="1014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1170377" y="950078"/>
              <a:ext cx="22040" cy="116197"/>
            </a:xfrm>
            <a:custGeom>
              <a:avLst/>
              <a:gdLst/>
              <a:ahLst/>
              <a:cxnLst/>
              <a:rect l="l" t="t" r="r" b="b"/>
              <a:pathLst>
                <a:path w="1114" h="5873" extrusionOk="0">
                  <a:moveTo>
                    <a:pt x="0" y="0"/>
                  </a:moveTo>
                  <a:cubicBezTo>
                    <a:pt x="348" y="975"/>
                    <a:pt x="641" y="1950"/>
                    <a:pt x="695" y="2947"/>
                  </a:cubicBezTo>
                  <a:cubicBezTo>
                    <a:pt x="758" y="3940"/>
                    <a:pt x="579" y="4946"/>
                    <a:pt x="111" y="5873"/>
                  </a:cubicBezTo>
                  <a:cubicBezTo>
                    <a:pt x="824" y="5098"/>
                    <a:pt x="1114" y="3980"/>
                    <a:pt x="1052" y="2925"/>
                  </a:cubicBezTo>
                  <a:cubicBezTo>
                    <a:pt x="984" y="1866"/>
                    <a:pt x="598" y="846"/>
                    <a:pt x="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1199877" y="865675"/>
              <a:ext cx="400646" cy="67764"/>
            </a:xfrm>
            <a:custGeom>
              <a:avLst/>
              <a:gdLst/>
              <a:ahLst/>
              <a:cxnLst/>
              <a:rect l="l" t="t" r="r" b="b"/>
              <a:pathLst>
                <a:path w="20250" h="3425" extrusionOk="0">
                  <a:moveTo>
                    <a:pt x="20250" y="0"/>
                  </a:moveTo>
                  <a:lnTo>
                    <a:pt x="20250" y="0"/>
                  </a:lnTo>
                  <a:cubicBezTo>
                    <a:pt x="18785" y="966"/>
                    <a:pt x="17196" y="1720"/>
                    <a:pt x="15530" y="2227"/>
                  </a:cubicBezTo>
                  <a:cubicBezTo>
                    <a:pt x="13874" y="2748"/>
                    <a:pt x="12143" y="2984"/>
                    <a:pt x="10401" y="3046"/>
                  </a:cubicBezTo>
                  <a:cubicBezTo>
                    <a:pt x="9870" y="3074"/>
                    <a:pt x="9338" y="3087"/>
                    <a:pt x="8806" y="3087"/>
                  </a:cubicBezTo>
                  <a:cubicBezTo>
                    <a:pt x="7595" y="3087"/>
                    <a:pt x="6383" y="3024"/>
                    <a:pt x="5171" y="2953"/>
                  </a:cubicBezTo>
                  <a:cubicBezTo>
                    <a:pt x="3429" y="2836"/>
                    <a:pt x="1675" y="2725"/>
                    <a:pt x="1" y="2191"/>
                  </a:cubicBezTo>
                  <a:lnTo>
                    <a:pt x="1" y="2191"/>
                  </a:lnTo>
                  <a:cubicBezTo>
                    <a:pt x="1631" y="2863"/>
                    <a:pt x="3412" y="3055"/>
                    <a:pt x="5152" y="3220"/>
                  </a:cubicBezTo>
                  <a:cubicBezTo>
                    <a:pt x="6490" y="3349"/>
                    <a:pt x="7835" y="3424"/>
                    <a:pt x="9184" y="3424"/>
                  </a:cubicBezTo>
                  <a:cubicBezTo>
                    <a:pt x="9595" y="3424"/>
                    <a:pt x="10007" y="3417"/>
                    <a:pt x="10419" y="3403"/>
                  </a:cubicBezTo>
                  <a:cubicBezTo>
                    <a:pt x="12174" y="3313"/>
                    <a:pt x="13945" y="3072"/>
                    <a:pt x="15616" y="2485"/>
                  </a:cubicBezTo>
                  <a:cubicBezTo>
                    <a:pt x="17285" y="1915"/>
                    <a:pt x="18869" y="1087"/>
                    <a:pt x="2025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5"/>
            <p:cNvSpPr/>
            <p:nvPr/>
          </p:nvSpPr>
          <p:spPr>
            <a:xfrm>
              <a:off x="1209670" y="846503"/>
              <a:ext cx="295113" cy="71364"/>
            </a:xfrm>
            <a:custGeom>
              <a:avLst/>
              <a:gdLst/>
              <a:ahLst/>
              <a:cxnLst/>
              <a:rect l="l" t="t" r="r" b="b"/>
              <a:pathLst>
                <a:path w="14916" h="3607" extrusionOk="0">
                  <a:moveTo>
                    <a:pt x="5730" y="1"/>
                  </a:moveTo>
                  <a:cubicBezTo>
                    <a:pt x="5106" y="1"/>
                    <a:pt x="4484" y="37"/>
                    <a:pt x="3869" y="97"/>
                  </a:cubicBezTo>
                  <a:lnTo>
                    <a:pt x="45" y="484"/>
                  </a:lnTo>
                  <a:cubicBezTo>
                    <a:pt x="18" y="489"/>
                    <a:pt x="1" y="511"/>
                    <a:pt x="5" y="533"/>
                  </a:cubicBezTo>
                  <a:cubicBezTo>
                    <a:pt x="5" y="558"/>
                    <a:pt x="24" y="579"/>
                    <a:pt x="48" y="579"/>
                  </a:cubicBezTo>
                  <a:cubicBezTo>
                    <a:pt x="50" y="579"/>
                    <a:pt x="52" y="579"/>
                    <a:pt x="54" y="578"/>
                  </a:cubicBezTo>
                  <a:lnTo>
                    <a:pt x="3883" y="284"/>
                  </a:lnTo>
                  <a:cubicBezTo>
                    <a:pt x="4360" y="251"/>
                    <a:pt x="4838" y="231"/>
                    <a:pt x="5314" y="231"/>
                  </a:cubicBezTo>
                  <a:cubicBezTo>
                    <a:pt x="6110" y="231"/>
                    <a:pt x="6902" y="286"/>
                    <a:pt x="7685" y="422"/>
                  </a:cubicBezTo>
                  <a:cubicBezTo>
                    <a:pt x="8936" y="626"/>
                    <a:pt x="10156" y="1006"/>
                    <a:pt x="11305" y="1535"/>
                  </a:cubicBezTo>
                  <a:cubicBezTo>
                    <a:pt x="12458" y="2056"/>
                    <a:pt x="13531" y="2742"/>
                    <a:pt x="14497" y="3548"/>
                  </a:cubicBezTo>
                  <a:lnTo>
                    <a:pt x="14501" y="3556"/>
                  </a:lnTo>
                  <a:cubicBezTo>
                    <a:pt x="14544" y="3590"/>
                    <a:pt x="14596" y="3606"/>
                    <a:pt x="14648" y="3606"/>
                  </a:cubicBezTo>
                  <a:cubicBezTo>
                    <a:pt x="14718" y="3606"/>
                    <a:pt x="14789" y="3576"/>
                    <a:pt x="14835" y="3517"/>
                  </a:cubicBezTo>
                  <a:cubicBezTo>
                    <a:pt x="14915" y="3414"/>
                    <a:pt x="14897" y="3267"/>
                    <a:pt x="14795" y="3182"/>
                  </a:cubicBezTo>
                  <a:cubicBezTo>
                    <a:pt x="13775" y="2372"/>
                    <a:pt x="12653" y="1695"/>
                    <a:pt x="11461" y="1187"/>
                  </a:cubicBezTo>
                  <a:cubicBezTo>
                    <a:pt x="10267" y="676"/>
                    <a:pt x="9012" y="320"/>
                    <a:pt x="7729" y="141"/>
                  </a:cubicBezTo>
                  <a:cubicBezTo>
                    <a:pt x="7067" y="42"/>
                    <a:pt x="6398" y="1"/>
                    <a:pt x="573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1671769" y="1820974"/>
              <a:ext cx="108541" cy="83730"/>
            </a:xfrm>
            <a:custGeom>
              <a:avLst/>
              <a:gdLst/>
              <a:ahLst/>
              <a:cxnLst/>
              <a:rect l="l" t="t" r="r" b="b"/>
              <a:pathLst>
                <a:path w="5486" h="4232" extrusionOk="0">
                  <a:moveTo>
                    <a:pt x="1663" y="1"/>
                  </a:moveTo>
                  <a:cubicBezTo>
                    <a:pt x="1599" y="1"/>
                    <a:pt x="1535" y="4"/>
                    <a:pt x="1470" y="10"/>
                  </a:cubicBezTo>
                  <a:cubicBezTo>
                    <a:pt x="718" y="90"/>
                    <a:pt x="1" y="781"/>
                    <a:pt x="116" y="1533"/>
                  </a:cubicBezTo>
                  <a:cubicBezTo>
                    <a:pt x="201" y="2112"/>
                    <a:pt x="718" y="2526"/>
                    <a:pt x="1248" y="2776"/>
                  </a:cubicBezTo>
                  <a:cubicBezTo>
                    <a:pt x="1978" y="3118"/>
                    <a:pt x="2779" y="3243"/>
                    <a:pt x="3549" y="3448"/>
                  </a:cubicBezTo>
                  <a:cubicBezTo>
                    <a:pt x="3919" y="3545"/>
                    <a:pt x="4297" y="3648"/>
                    <a:pt x="4640" y="3818"/>
                  </a:cubicBezTo>
                  <a:cubicBezTo>
                    <a:pt x="4874" y="3934"/>
                    <a:pt x="5137" y="4232"/>
                    <a:pt x="5397" y="4232"/>
                  </a:cubicBezTo>
                  <a:cubicBezTo>
                    <a:pt x="5404" y="4232"/>
                    <a:pt x="5412" y="4232"/>
                    <a:pt x="5419" y="4231"/>
                  </a:cubicBezTo>
                  <a:cubicBezTo>
                    <a:pt x="5486" y="3011"/>
                    <a:pt x="4417" y="1560"/>
                    <a:pt x="3536" y="812"/>
                  </a:cubicBezTo>
                  <a:cubicBezTo>
                    <a:pt x="3007" y="360"/>
                    <a:pt x="2350" y="1"/>
                    <a:pt x="166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529719" y="1147235"/>
              <a:ext cx="430759" cy="705217"/>
            </a:xfrm>
            <a:custGeom>
              <a:avLst/>
              <a:gdLst/>
              <a:ahLst/>
              <a:cxnLst/>
              <a:rect l="l" t="t" r="r" b="b"/>
              <a:pathLst>
                <a:path w="21772" h="35644" extrusionOk="0">
                  <a:moveTo>
                    <a:pt x="18376" y="1"/>
                  </a:moveTo>
                  <a:cubicBezTo>
                    <a:pt x="17683" y="1"/>
                    <a:pt x="16986" y="291"/>
                    <a:pt x="16425" y="725"/>
                  </a:cubicBezTo>
                  <a:cubicBezTo>
                    <a:pt x="14849" y="1927"/>
                    <a:pt x="14261" y="3980"/>
                    <a:pt x="13441" y="5774"/>
                  </a:cubicBezTo>
                  <a:cubicBezTo>
                    <a:pt x="12636" y="7538"/>
                    <a:pt x="11187" y="9352"/>
                    <a:pt x="9271" y="9352"/>
                  </a:cubicBezTo>
                  <a:cubicBezTo>
                    <a:pt x="9228" y="9352"/>
                    <a:pt x="9184" y="9351"/>
                    <a:pt x="9141" y="9349"/>
                  </a:cubicBezTo>
                  <a:cubicBezTo>
                    <a:pt x="7774" y="9296"/>
                    <a:pt x="6590" y="8303"/>
                    <a:pt x="5223" y="8205"/>
                  </a:cubicBezTo>
                  <a:cubicBezTo>
                    <a:pt x="5152" y="8199"/>
                    <a:pt x="5081" y="8197"/>
                    <a:pt x="5010" y="8197"/>
                  </a:cubicBezTo>
                  <a:cubicBezTo>
                    <a:pt x="3490" y="8197"/>
                    <a:pt x="2111" y="9361"/>
                    <a:pt x="1537" y="10778"/>
                  </a:cubicBezTo>
                  <a:cubicBezTo>
                    <a:pt x="940" y="12269"/>
                    <a:pt x="1073" y="13957"/>
                    <a:pt x="1492" y="15502"/>
                  </a:cubicBezTo>
                  <a:cubicBezTo>
                    <a:pt x="1751" y="16468"/>
                    <a:pt x="2115" y="17425"/>
                    <a:pt x="2133" y="18427"/>
                  </a:cubicBezTo>
                  <a:cubicBezTo>
                    <a:pt x="2156" y="19433"/>
                    <a:pt x="1728" y="20528"/>
                    <a:pt x="820" y="20947"/>
                  </a:cubicBezTo>
                  <a:cubicBezTo>
                    <a:pt x="553" y="21068"/>
                    <a:pt x="276" y="21121"/>
                    <a:pt x="0" y="21130"/>
                  </a:cubicBezTo>
                  <a:cubicBezTo>
                    <a:pt x="450" y="22581"/>
                    <a:pt x="971" y="23997"/>
                    <a:pt x="1558" y="25381"/>
                  </a:cubicBezTo>
                  <a:cubicBezTo>
                    <a:pt x="1675" y="25649"/>
                    <a:pt x="1786" y="25916"/>
                    <a:pt x="1905" y="26179"/>
                  </a:cubicBezTo>
                  <a:cubicBezTo>
                    <a:pt x="1986" y="26361"/>
                    <a:pt x="2071" y="26544"/>
                    <a:pt x="2151" y="26726"/>
                  </a:cubicBezTo>
                  <a:cubicBezTo>
                    <a:pt x="2209" y="26842"/>
                    <a:pt x="2267" y="26966"/>
                    <a:pt x="2316" y="27087"/>
                  </a:cubicBezTo>
                  <a:cubicBezTo>
                    <a:pt x="3522" y="29629"/>
                    <a:pt x="4938" y="32047"/>
                    <a:pt x="6563" y="34312"/>
                  </a:cubicBezTo>
                  <a:cubicBezTo>
                    <a:pt x="6630" y="34411"/>
                    <a:pt x="6701" y="34509"/>
                    <a:pt x="6763" y="34602"/>
                  </a:cubicBezTo>
                  <a:cubicBezTo>
                    <a:pt x="7022" y="34953"/>
                    <a:pt x="7285" y="35306"/>
                    <a:pt x="7547" y="35644"/>
                  </a:cubicBezTo>
                  <a:cubicBezTo>
                    <a:pt x="7645" y="35493"/>
                    <a:pt x="7734" y="35333"/>
                    <a:pt x="7809" y="35167"/>
                  </a:cubicBezTo>
                  <a:cubicBezTo>
                    <a:pt x="8019" y="34727"/>
                    <a:pt x="8166" y="34259"/>
                    <a:pt x="8263" y="33783"/>
                  </a:cubicBezTo>
                  <a:cubicBezTo>
                    <a:pt x="8295" y="33632"/>
                    <a:pt x="8326" y="33480"/>
                    <a:pt x="8343" y="33324"/>
                  </a:cubicBezTo>
                  <a:cubicBezTo>
                    <a:pt x="8433" y="32759"/>
                    <a:pt x="8464" y="32181"/>
                    <a:pt x="8460" y="31606"/>
                  </a:cubicBezTo>
                  <a:cubicBezTo>
                    <a:pt x="8446" y="30239"/>
                    <a:pt x="8326" y="28636"/>
                    <a:pt x="9354" y="27750"/>
                  </a:cubicBezTo>
                  <a:cubicBezTo>
                    <a:pt x="9773" y="27393"/>
                    <a:pt x="10299" y="27225"/>
                    <a:pt x="10819" y="27069"/>
                  </a:cubicBezTo>
                  <a:cubicBezTo>
                    <a:pt x="11923" y="26744"/>
                    <a:pt x="13050" y="26485"/>
                    <a:pt x="14185" y="26290"/>
                  </a:cubicBezTo>
                  <a:cubicBezTo>
                    <a:pt x="16135" y="25961"/>
                    <a:pt x="18281" y="25755"/>
                    <a:pt x="19680" y="24344"/>
                  </a:cubicBezTo>
                  <a:cubicBezTo>
                    <a:pt x="20734" y="23275"/>
                    <a:pt x="21131" y="21682"/>
                    <a:pt x="21015" y="20177"/>
                  </a:cubicBezTo>
                  <a:cubicBezTo>
                    <a:pt x="20970" y="19545"/>
                    <a:pt x="20845" y="18931"/>
                    <a:pt x="20668" y="18329"/>
                  </a:cubicBezTo>
                  <a:cubicBezTo>
                    <a:pt x="20428" y="17497"/>
                    <a:pt x="20089" y="16695"/>
                    <a:pt x="19733" y="15907"/>
                  </a:cubicBezTo>
                  <a:cubicBezTo>
                    <a:pt x="19723" y="15898"/>
                    <a:pt x="19723" y="15885"/>
                    <a:pt x="19719" y="15876"/>
                  </a:cubicBezTo>
                  <a:cubicBezTo>
                    <a:pt x="19573" y="15569"/>
                    <a:pt x="19430" y="15253"/>
                    <a:pt x="19287" y="14936"/>
                  </a:cubicBezTo>
                  <a:cubicBezTo>
                    <a:pt x="18771" y="13757"/>
                    <a:pt x="18352" y="12524"/>
                    <a:pt x="18624" y="11295"/>
                  </a:cubicBezTo>
                  <a:cubicBezTo>
                    <a:pt x="18944" y="9906"/>
                    <a:pt x="20066" y="8864"/>
                    <a:pt x="20757" y="7617"/>
                  </a:cubicBezTo>
                  <a:cubicBezTo>
                    <a:pt x="21696" y="5911"/>
                    <a:pt x="21772" y="3762"/>
                    <a:pt x="20952" y="1998"/>
                  </a:cubicBezTo>
                  <a:cubicBezTo>
                    <a:pt x="20552" y="1139"/>
                    <a:pt x="19893" y="338"/>
                    <a:pt x="18981" y="79"/>
                  </a:cubicBezTo>
                  <a:cubicBezTo>
                    <a:pt x="18782" y="26"/>
                    <a:pt x="18579" y="1"/>
                    <a:pt x="18376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572277" y="1152122"/>
              <a:ext cx="338442" cy="531029"/>
            </a:xfrm>
            <a:custGeom>
              <a:avLst/>
              <a:gdLst/>
              <a:ahLst/>
              <a:cxnLst/>
              <a:rect l="l" t="t" r="r" b="b"/>
              <a:pathLst>
                <a:path w="17106" h="26840" extrusionOk="0">
                  <a:moveTo>
                    <a:pt x="16898" y="0"/>
                  </a:moveTo>
                  <a:cubicBezTo>
                    <a:pt x="16833" y="0"/>
                    <a:pt x="16769" y="37"/>
                    <a:pt x="16740" y="99"/>
                  </a:cubicBezTo>
                  <a:cubicBezTo>
                    <a:pt x="13036" y="7659"/>
                    <a:pt x="8633" y="14930"/>
                    <a:pt x="3646" y="21719"/>
                  </a:cubicBezTo>
                  <a:cubicBezTo>
                    <a:pt x="2952" y="22668"/>
                    <a:pt x="2244" y="23603"/>
                    <a:pt x="1523" y="24534"/>
                  </a:cubicBezTo>
                  <a:cubicBezTo>
                    <a:pt x="1416" y="24676"/>
                    <a:pt x="1304" y="24818"/>
                    <a:pt x="1197" y="24961"/>
                  </a:cubicBezTo>
                  <a:lnTo>
                    <a:pt x="1193" y="24961"/>
                  </a:lnTo>
                  <a:cubicBezTo>
                    <a:pt x="802" y="25473"/>
                    <a:pt x="405" y="25976"/>
                    <a:pt x="0" y="26479"/>
                  </a:cubicBezTo>
                  <a:cubicBezTo>
                    <a:pt x="58" y="26595"/>
                    <a:pt x="116" y="26719"/>
                    <a:pt x="165" y="26840"/>
                  </a:cubicBezTo>
                  <a:cubicBezTo>
                    <a:pt x="722" y="26141"/>
                    <a:pt x="1277" y="25442"/>
                    <a:pt x="1821" y="24729"/>
                  </a:cubicBezTo>
                  <a:cubicBezTo>
                    <a:pt x="1887" y="24645"/>
                    <a:pt x="1950" y="24565"/>
                    <a:pt x="2021" y="24475"/>
                  </a:cubicBezTo>
                  <a:cubicBezTo>
                    <a:pt x="2662" y="23634"/>
                    <a:pt x="3299" y="22784"/>
                    <a:pt x="3931" y="21924"/>
                  </a:cubicBezTo>
                  <a:cubicBezTo>
                    <a:pt x="8931" y="15125"/>
                    <a:pt x="13343" y="7833"/>
                    <a:pt x="17061" y="255"/>
                  </a:cubicBezTo>
                  <a:cubicBezTo>
                    <a:pt x="17105" y="166"/>
                    <a:pt x="17065" y="59"/>
                    <a:pt x="16976" y="19"/>
                  </a:cubicBezTo>
                  <a:cubicBezTo>
                    <a:pt x="16952" y="6"/>
                    <a:pt x="16925" y="0"/>
                    <a:pt x="1689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560544" y="1438589"/>
              <a:ext cx="385313" cy="413863"/>
            </a:xfrm>
            <a:custGeom>
              <a:avLst/>
              <a:gdLst/>
              <a:ahLst/>
              <a:cxnLst/>
              <a:rect l="l" t="t" r="r" b="b"/>
              <a:pathLst>
                <a:path w="19475" h="20918" extrusionOk="0">
                  <a:moveTo>
                    <a:pt x="2116" y="10055"/>
                  </a:moveTo>
                  <a:cubicBezTo>
                    <a:pt x="1376" y="10162"/>
                    <a:pt x="664" y="10353"/>
                    <a:pt x="0" y="10655"/>
                  </a:cubicBezTo>
                  <a:cubicBezTo>
                    <a:pt x="117" y="10923"/>
                    <a:pt x="228" y="11190"/>
                    <a:pt x="347" y="11453"/>
                  </a:cubicBezTo>
                  <a:cubicBezTo>
                    <a:pt x="428" y="11635"/>
                    <a:pt x="513" y="11818"/>
                    <a:pt x="593" y="12000"/>
                  </a:cubicBezTo>
                  <a:cubicBezTo>
                    <a:pt x="998" y="11497"/>
                    <a:pt x="1395" y="10994"/>
                    <a:pt x="1786" y="10482"/>
                  </a:cubicBezTo>
                  <a:lnTo>
                    <a:pt x="1790" y="10482"/>
                  </a:lnTo>
                  <a:cubicBezTo>
                    <a:pt x="1897" y="10339"/>
                    <a:pt x="2009" y="10197"/>
                    <a:pt x="2116" y="10055"/>
                  </a:cubicBezTo>
                  <a:close/>
                  <a:moveTo>
                    <a:pt x="14693" y="1"/>
                  </a:moveTo>
                  <a:cubicBezTo>
                    <a:pt x="14479" y="1"/>
                    <a:pt x="14261" y="23"/>
                    <a:pt x="14043" y="73"/>
                  </a:cubicBezTo>
                  <a:cubicBezTo>
                    <a:pt x="12547" y="416"/>
                    <a:pt x="11603" y="1947"/>
                    <a:pt x="11305" y="3457"/>
                  </a:cubicBezTo>
                  <a:cubicBezTo>
                    <a:pt x="11006" y="4957"/>
                    <a:pt x="11180" y="6515"/>
                    <a:pt x="11024" y="8042"/>
                  </a:cubicBezTo>
                  <a:cubicBezTo>
                    <a:pt x="10944" y="8816"/>
                    <a:pt x="10739" y="9663"/>
                    <a:pt x="10130" y="10144"/>
                  </a:cubicBezTo>
                  <a:cubicBezTo>
                    <a:pt x="9724" y="10468"/>
                    <a:pt x="9230" y="10575"/>
                    <a:pt x="8709" y="10575"/>
                  </a:cubicBezTo>
                  <a:cubicBezTo>
                    <a:pt x="8148" y="10575"/>
                    <a:pt x="7552" y="10450"/>
                    <a:pt x="7004" y="10331"/>
                  </a:cubicBezTo>
                  <a:cubicBezTo>
                    <a:pt x="5936" y="10099"/>
                    <a:pt x="4804" y="9948"/>
                    <a:pt x="3692" y="9948"/>
                  </a:cubicBezTo>
                  <a:cubicBezTo>
                    <a:pt x="3331" y="9948"/>
                    <a:pt x="2971" y="9965"/>
                    <a:pt x="2614" y="9996"/>
                  </a:cubicBezTo>
                  <a:cubicBezTo>
                    <a:pt x="2543" y="10086"/>
                    <a:pt x="2480" y="10166"/>
                    <a:pt x="2414" y="10250"/>
                  </a:cubicBezTo>
                  <a:cubicBezTo>
                    <a:pt x="1870" y="10963"/>
                    <a:pt x="1315" y="11662"/>
                    <a:pt x="758" y="12361"/>
                  </a:cubicBezTo>
                  <a:cubicBezTo>
                    <a:pt x="1964" y="14903"/>
                    <a:pt x="3380" y="17321"/>
                    <a:pt x="5005" y="19586"/>
                  </a:cubicBezTo>
                  <a:cubicBezTo>
                    <a:pt x="5072" y="19685"/>
                    <a:pt x="5143" y="19783"/>
                    <a:pt x="5205" y="19876"/>
                  </a:cubicBezTo>
                  <a:cubicBezTo>
                    <a:pt x="5464" y="20227"/>
                    <a:pt x="5727" y="20580"/>
                    <a:pt x="5989" y="20918"/>
                  </a:cubicBezTo>
                  <a:cubicBezTo>
                    <a:pt x="6087" y="20767"/>
                    <a:pt x="6176" y="20607"/>
                    <a:pt x="6251" y="20441"/>
                  </a:cubicBezTo>
                  <a:cubicBezTo>
                    <a:pt x="6461" y="20001"/>
                    <a:pt x="6608" y="19533"/>
                    <a:pt x="6705" y="19057"/>
                  </a:cubicBezTo>
                  <a:cubicBezTo>
                    <a:pt x="6737" y="18906"/>
                    <a:pt x="6768" y="18754"/>
                    <a:pt x="6785" y="18598"/>
                  </a:cubicBezTo>
                  <a:cubicBezTo>
                    <a:pt x="6871" y="18073"/>
                    <a:pt x="6902" y="17535"/>
                    <a:pt x="6902" y="17000"/>
                  </a:cubicBezTo>
                  <a:lnTo>
                    <a:pt x="6902" y="16880"/>
                  </a:lnTo>
                  <a:cubicBezTo>
                    <a:pt x="6898" y="16582"/>
                    <a:pt x="6888" y="16270"/>
                    <a:pt x="6888" y="15959"/>
                  </a:cubicBezTo>
                  <a:cubicBezTo>
                    <a:pt x="6888" y="14845"/>
                    <a:pt x="6991" y="13719"/>
                    <a:pt x="7796" y="13024"/>
                  </a:cubicBezTo>
                  <a:cubicBezTo>
                    <a:pt x="8215" y="12667"/>
                    <a:pt x="8741" y="12499"/>
                    <a:pt x="9261" y="12343"/>
                  </a:cubicBezTo>
                  <a:cubicBezTo>
                    <a:pt x="10365" y="12018"/>
                    <a:pt x="11492" y="11759"/>
                    <a:pt x="12627" y="11564"/>
                  </a:cubicBezTo>
                  <a:cubicBezTo>
                    <a:pt x="14577" y="11235"/>
                    <a:pt x="16723" y="11029"/>
                    <a:pt x="18122" y="9618"/>
                  </a:cubicBezTo>
                  <a:cubicBezTo>
                    <a:pt x="19061" y="8666"/>
                    <a:pt x="19474" y="7298"/>
                    <a:pt x="19474" y="5945"/>
                  </a:cubicBezTo>
                  <a:cubicBezTo>
                    <a:pt x="19474" y="5847"/>
                    <a:pt x="19474" y="5744"/>
                    <a:pt x="19470" y="5647"/>
                  </a:cubicBezTo>
                  <a:cubicBezTo>
                    <a:pt x="19466" y="5580"/>
                    <a:pt x="19462" y="5518"/>
                    <a:pt x="19457" y="5451"/>
                  </a:cubicBezTo>
                  <a:cubicBezTo>
                    <a:pt x="19439" y="5175"/>
                    <a:pt x="19404" y="4899"/>
                    <a:pt x="19355" y="4627"/>
                  </a:cubicBezTo>
                  <a:cubicBezTo>
                    <a:pt x="19293" y="4279"/>
                    <a:pt x="19207" y="3937"/>
                    <a:pt x="19110" y="3603"/>
                  </a:cubicBezTo>
                  <a:cubicBezTo>
                    <a:pt x="18870" y="2771"/>
                    <a:pt x="18531" y="1969"/>
                    <a:pt x="18175" y="1181"/>
                  </a:cubicBezTo>
                  <a:cubicBezTo>
                    <a:pt x="17039" y="669"/>
                    <a:pt x="15886" y="1"/>
                    <a:pt x="14693" y="1"/>
                  </a:cubicBezTo>
                  <a:close/>
                </a:path>
              </a:pathLst>
            </a:custGeom>
            <a:solidFill>
              <a:srgbClr val="42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572277" y="1636360"/>
              <a:ext cx="39985" cy="46792"/>
            </a:xfrm>
            <a:custGeom>
              <a:avLst/>
              <a:gdLst/>
              <a:ahLst/>
              <a:cxnLst/>
              <a:rect l="l" t="t" r="r" b="b"/>
              <a:pathLst>
                <a:path w="2021" h="2365" extrusionOk="0">
                  <a:moveTo>
                    <a:pt x="2021" y="0"/>
                  </a:moveTo>
                  <a:lnTo>
                    <a:pt x="2021" y="0"/>
                  </a:lnTo>
                  <a:cubicBezTo>
                    <a:pt x="1936" y="5"/>
                    <a:pt x="1856" y="18"/>
                    <a:pt x="1776" y="27"/>
                  </a:cubicBezTo>
                  <a:cubicBezTo>
                    <a:pt x="1687" y="36"/>
                    <a:pt x="1607" y="45"/>
                    <a:pt x="1523" y="59"/>
                  </a:cubicBezTo>
                  <a:cubicBezTo>
                    <a:pt x="1416" y="201"/>
                    <a:pt x="1304" y="343"/>
                    <a:pt x="1197" y="486"/>
                  </a:cubicBezTo>
                  <a:lnTo>
                    <a:pt x="1193" y="486"/>
                  </a:lnTo>
                  <a:cubicBezTo>
                    <a:pt x="802" y="998"/>
                    <a:pt x="405" y="1501"/>
                    <a:pt x="0" y="2004"/>
                  </a:cubicBezTo>
                  <a:cubicBezTo>
                    <a:pt x="58" y="2120"/>
                    <a:pt x="116" y="2244"/>
                    <a:pt x="165" y="2365"/>
                  </a:cubicBezTo>
                  <a:cubicBezTo>
                    <a:pt x="722" y="1666"/>
                    <a:pt x="1277" y="967"/>
                    <a:pt x="1821" y="254"/>
                  </a:cubicBezTo>
                  <a:cubicBezTo>
                    <a:pt x="1887" y="170"/>
                    <a:pt x="1950" y="90"/>
                    <a:pt x="20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567409" y="1425610"/>
              <a:ext cx="673462" cy="535283"/>
            </a:xfrm>
            <a:custGeom>
              <a:avLst/>
              <a:gdLst/>
              <a:ahLst/>
              <a:cxnLst/>
              <a:rect l="l" t="t" r="r" b="b"/>
              <a:pathLst>
                <a:path w="34039" h="27055" extrusionOk="0">
                  <a:moveTo>
                    <a:pt x="31205" y="1"/>
                  </a:moveTo>
                  <a:cubicBezTo>
                    <a:pt x="30876" y="1"/>
                    <a:pt x="30546" y="48"/>
                    <a:pt x="30232" y="132"/>
                  </a:cubicBezTo>
                  <a:cubicBezTo>
                    <a:pt x="28317" y="653"/>
                    <a:pt x="26999" y="2331"/>
                    <a:pt x="25557" y="3689"/>
                  </a:cubicBezTo>
                  <a:cubicBezTo>
                    <a:pt x="24454" y="4734"/>
                    <a:pt x="22971" y="5654"/>
                    <a:pt x="21527" y="5654"/>
                  </a:cubicBezTo>
                  <a:cubicBezTo>
                    <a:pt x="21088" y="5654"/>
                    <a:pt x="20652" y="5569"/>
                    <a:pt x="20232" y="5377"/>
                  </a:cubicBezTo>
                  <a:cubicBezTo>
                    <a:pt x="19667" y="5118"/>
                    <a:pt x="19207" y="4700"/>
                    <a:pt x="18763" y="4259"/>
                  </a:cubicBezTo>
                  <a:cubicBezTo>
                    <a:pt x="18224" y="3725"/>
                    <a:pt x="17707" y="3168"/>
                    <a:pt x="17031" y="2839"/>
                  </a:cubicBezTo>
                  <a:cubicBezTo>
                    <a:pt x="16593" y="2621"/>
                    <a:pt x="16117" y="2522"/>
                    <a:pt x="15637" y="2522"/>
                  </a:cubicBezTo>
                  <a:cubicBezTo>
                    <a:pt x="14545" y="2522"/>
                    <a:pt x="13425" y="3034"/>
                    <a:pt x="12646" y="3832"/>
                  </a:cubicBezTo>
                  <a:cubicBezTo>
                    <a:pt x="11532" y="4980"/>
                    <a:pt x="11025" y="6597"/>
                    <a:pt x="10825" y="8186"/>
                  </a:cubicBezTo>
                  <a:cubicBezTo>
                    <a:pt x="10700" y="9179"/>
                    <a:pt x="10673" y="10203"/>
                    <a:pt x="10312" y="11138"/>
                  </a:cubicBezTo>
                  <a:cubicBezTo>
                    <a:pt x="9952" y="12078"/>
                    <a:pt x="9146" y="12932"/>
                    <a:pt x="8148" y="12972"/>
                  </a:cubicBezTo>
                  <a:cubicBezTo>
                    <a:pt x="8116" y="12973"/>
                    <a:pt x="8084" y="12974"/>
                    <a:pt x="8053" y="12974"/>
                  </a:cubicBezTo>
                  <a:cubicBezTo>
                    <a:pt x="6688" y="12974"/>
                    <a:pt x="5729" y="11574"/>
                    <a:pt x="4467" y="11013"/>
                  </a:cubicBezTo>
                  <a:cubicBezTo>
                    <a:pt x="4048" y="10829"/>
                    <a:pt x="3606" y="10745"/>
                    <a:pt x="3160" y="10745"/>
                  </a:cubicBezTo>
                  <a:cubicBezTo>
                    <a:pt x="2794" y="10745"/>
                    <a:pt x="2426" y="10802"/>
                    <a:pt x="2067" y="10906"/>
                  </a:cubicBezTo>
                  <a:cubicBezTo>
                    <a:pt x="1853" y="10968"/>
                    <a:pt x="1644" y="11049"/>
                    <a:pt x="1443" y="11138"/>
                  </a:cubicBezTo>
                  <a:lnTo>
                    <a:pt x="1439" y="11138"/>
                  </a:lnTo>
                  <a:cubicBezTo>
                    <a:pt x="909" y="11379"/>
                    <a:pt x="424" y="11712"/>
                    <a:pt x="0" y="12109"/>
                  </a:cubicBezTo>
                  <a:cubicBezTo>
                    <a:pt x="81" y="12291"/>
                    <a:pt x="166" y="12474"/>
                    <a:pt x="246" y="12656"/>
                  </a:cubicBezTo>
                  <a:cubicBezTo>
                    <a:pt x="304" y="12772"/>
                    <a:pt x="362" y="12896"/>
                    <a:pt x="411" y="13017"/>
                  </a:cubicBezTo>
                  <a:cubicBezTo>
                    <a:pt x="1617" y="15559"/>
                    <a:pt x="3033" y="17977"/>
                    <a:pt x="4658" y="20242"/>
                  </a:cubicBezTo>
                  <a:cubicBezTo>
                    <a:pt x="4725" y="20341"/>
                    <a:pt x="4796" y="20439"/>
                    <a:pt x="4858" y="20532"/>
                  </a:cubicBezTo>
                  <a:cubicBezTo>
                    <a:pt x="5117" y="20883"/>
                    <a:pt x="5380" y="21236"/>
                    <a:pt x="5642" y="21574"/>
                  </a:cubicBezTo>
                  <a:cubicBezTo>
                    <a:pt x="7143" y="23528"/>
                    <a:pt x="8789" y="25358"/>
                    <a:pt x="10579" y="27054"/>
                  </a:cubicBezTo>
                  <a:cubicBezTo>
                    <a:pt x="10819" y="26632"/>
                    <a:pt x="11025" y="26182"/>
                    <a:pt x="11207" y="25728"/>
                  </a:cubicBezTo>
                  <a:cubicBezTo>
                    <a:pt x="11701" y="24459"/>
                    <a:pt x="12196" y="22932"/>
                    <a:pt x="13491" y="22496"/>
                  </a:cubicBezTo>
                  <a:cubicBezTo>
                    <a:pt x="13774" y="22402"/>
                    <a:pt x="14069" y="22371"/>
                    <a:pt x="14368" y="22371"/>
                  </a:cubicBezTo>
                  <a:cubicBezTo>
                    <a:pt x="14611" y="22371"/>
                    <a:pt x="14857" y="22392"/>
                    <a:pt x="15099" y="22416"/>
                  </a:cubicBezTo>
                  <a:cubicBezTo>
                    <a:pt x="16248" y="22531"/>
                    <a:pt x="17382" y="22718"/>
                    <a:pt x="18513" y="22967"/>
                  </a:cubicBezTo>
                  <a:cubicBezTo>
                    <a:pt x="19773" y="23250"/>
                    <a:pt x="21093" y="23612"/>
                    <a:pt x="22363" y="23612"/>
                  </a:cubicBezTo>
                  <a:cubicBezTo>
                    <a:pt x="23038" y="23612"/>
                    <a:pt x="23698" y="23510"/>
                    <a:pt x="24328" y="23240"/>
                  </a:cubicBezTo>
                  <a:cubicBezTo>
                    <a:pt x="25713" y="22647"/>
                    <a:pt x="26679" y="21316"/>
                    <a:pt x="27141" y="19882"/>
                  </a:cubicBezTo>
                  <a:cubicBezTo>
                    <a:pt x="27609" y="18448"/>
                    <a:pt x="27628" y="16913"/>
                    <a:pt x="27560" y="15412"/>
                  </a:cubicBezTo>
                  <a:cubicBezTo>
                    <a:pt x="27494" y="13810"/>
                    <a:pt x="27369" y="12068"/>
                    <a:pt x="28282" y="10755"/>
                  </a:cubicBezTo>
                  <a:cubicBezTo>
                    <a:pt x="29097" y="9584"/>
                    <a:pt x="30534" y="9045"/>
                    <a:pt x="31643" y="8151"/>
                  </a:cubicBezTo>
                  <a:cubicBezTo>
                    <a:pt x="33157" y="6926"/>
                    <a:pt x="34039" y="4962"/>
                    <a:pt x="33941" y="3022"/>
                  </a:cubicBezTo>
                  <a:cubicBezTo>
                    <a:pt x="33896" y="2077"/>
                    <a:pt x="33589" y="1080"/>
                    <a:pt x="32837" y="506"/>
                  </a:cubicBezTo>
                  <a:cubicBezTo>
                    <a:pt x="32374" y="152"/>
                    <a:pt x="31793" y="1"/>
                    <a:pt x="31205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659568" y="1438826"/>
              <a:ext cx="560252" cy="393009"/>
            </a:xfrm>
            <a:custGeom>
              <a:avLst/>
              <a:gdLst/>
              <a:ahLst/>
              <a:cxnLst/>
              <a:rect l="l" t="t" r="r" b="b"/>
              <a:pathLst>
                <a:path w="28317" h="19864" extrusionOk="0">
                  <a:moveTo>
                    <a:pt x="28118" y="0"/>
                  </a:moveTo>
                  <a:cubicBezTo>
                    <a:pt x="28076" y="0"/>
                    <a:pt x="28034" y="16"/>
                    <a:pt x="28000" y="47"/>
                  </a:cubicBezTo>
                  <a:cubicBezTo>
                    <a:pt x="21718" y="5648"/>
                    <a:pt x="14892" y="10719"/>
                    <a:pt x="7720" y="15127"/>
                  </a:cubicBezTo>
                  <a:cubicBezTo>
                    <a:pt x="5761" y="16325"/>
                    <a:pt x="3771" y="17482"/>
                    <a:pt x="1780" y="18586"/>
                  </a:cubicBezTo>
                  <a:cubicBezTo>
                    <a:pt x="1188" y="18925"/>
                    <a:pt x="592" y="19254"/>
                    <a:pt x="0" y="19574"/>
                  </a:cubicBezTo>
                  <a:cubicBezTo>
                    <a:pt x="67" y="19673"/>
                    <a:pt x="138" y="19771"/>
                    <a:pt x="200" y="19864"/>
                  </a:cubicBezTo>
                  <a:cubicBezTo>
                    <a:pt x="699" y="19592"/>
                    <a:pt x="1198" y="19317"/>
                    <a:pt x="1700" y="19045"/>
                  </a:cubicBezTo>
                  <a:cubicBezTo>
                    <a:pt x="3780" y="17891"/>
                    <a:pt x="5859" y="16685"/>
                    <a:pt x="7903" y="15429"/>
                  </a:cubicBezTo>
                  <a:cubicBezTo>
                    <a:pt x="15098" y="11017"/>
                    <a:pt x="21936" y="5929"/>
                    <a:pt x="28236" y="310"/>
                  </a:cubicBezTo>
                  <a:cubicBezTo>
                    <a:pt x="28307" y="248"/>
                    <a:pt x="28317" y="132"/>
                    <a:pt x="28249" y="61"/>
                  </a:cubicBezTo>
                  <a:cubicBezTo>
                    <a:pt x="28214" y="20"/>
                    <a:pt x="28166" y="0"/>
                    <a:pt x="2811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487438" y="364817"/>
              <a:ext cx="1320886" cy="1073099"/>
            </a:xfrm>
            <a:custGeom>
              <a:avLst/>
              <a:gdLst/>
              <a:ahLst/>
              <a:cxnLst/>
              <a:rect l="l" t="t" r="r" b="b"/>
              <a:pathLst>
                <a:path w="66762" h="54238" extrusionOk="0">
                  <a:moveTo>
                    <a:pt x="42702" y="1"/>
                  </a:moveTo>
                  <a:cubicBezTo>
                    <a:pt x="42257" y="32"/>
                    <a:pt x="41815" y="81"/>
                    <a:pt x="41379" y="129"/>
                  </a:cubicBezTo>
                  <a:cubicBezTo>
                    <a:pt x="41322" y="138"/>
                    <a:pt x="41273" y="143"/>
                    <a:pt x="41219" y="151"/>
                  </a:cubicBezTo>
                  <a:cubicBezTo>
                    <a:pt x="39363" y="375"/>
                    <a:pt x="37547" y="699"/>
                    <a:pt x="35765" y="1135"/>
                  </a:cubicBezTo>
                  <a:cubicBezTo>
                    <a:pt x="35716" y="1144"/>
                    <a:pt x="35667" y="1153"/>
                    <a:pt x="35618" y="1171"/>
                  </a:cubicBezTo>
                  <a:cubicBezTo>
                    <a:pt x="32925" y="1834"/>
                    <a:pt x="30320" y="2730"/>
                    <a:pt x="27836" y="3833"/>
                  </a:cubicBezTo>
                  <a:cubicBezTo>
                    <a:pt x="27796" y="3856"/>
                    <a:pt x="27756" y="3874"/>
                    <a:pt x="27720" y="3887"/>
                  </a:cubicBezTo>
                  <a:cubicBezTo>
                    <a:pt x="26598" y="4390"/>
                    <a:pt x="25503" y="4933"/>
                    <a:pt x="24435" y="5516"/>
                  </a:cubicBezTo>
                  <a:cubicBezTo>
                    <a:pt x="23584" y="5984"/>
                    <a:pt x="22742" y="6469"/>
                    <a:pt x="21928" y="6990"/>
                  </a:cubicBezTo>
                  <a:cubicBezTo>
                    <a:pt x="21897" y="7008"/>
                    <a:pt x="21860" y="7026"/>
                    <a:pt x="21829" y="7048"/>
                  </a:cubicBezTo>
                  <a:cubicBezTo>
                    <a:pt x="19782" y="8344"/>
                    <a:pt x="17836" y="9795"/>
                    <a:pt x="16020" y="11389"/>
                  </a:cubicBezTo>
                  <a:cubicBezTo>
                    <a:pt x="15993" y="11412"/>
                    <a:pt x="15957" y="11442"/>
                    <a:pt x="15930" y="11469"/>
                  </a:cubicBezTo>
                  <a:cubicBezTo>
                    <a:pt x="12907" y="14118"/>
                    <a:pt x="10236" y="17159"/>
                    <a:pt x="7979" y="20503"/>
                  </a:cubicBezTo>
                  <a:cubicBezTo>
                    <a:pt x="7961" y="20534"/>
                    <a:pt x="7934" y="20570"/>
                    <a:pt x="7916" y="20601"/>
                  </a:cubicBezTo>
                  <a:cubicBezTo>
                    <a:pt x="7200" y="21665"/>
                    <a:pt x="6532" y="22761"/>
                    <a:pt x="5904" y="23882"/>
                  </a:cubicBezTo>
                  <a:cubicBezTo>
                    <a:pt x="5886" y="23918"/>
                    <a:pt x="5864" y="23953"/>
                    <a:pt x="5850" y="23994"/>
                  </a:cubicBezTo>
                  <a:cubicBezTo>
                    <a:pt x="4332" y="26723"/>
                    <a:pt x="3086" y="29621"/>
                    <a:pt x="2137" y="32653"/>
                  </a:cubicBezTo>
                  <a:cubicBezTo>
                    <a:pt x="2119" y="32698"/>
                    <a:pt x="2102" y="32746"/>
                    <a:pt x="2092" y="32795"/>
                  </a:cubicBezTo>
                  <a:cubicBezTo>
                    <a:pt x="730" y="37176"/>
                    <a:pt x="0" y="41838"/>
                    <a:pt x="0" y="46664"/>
                  </a:cubicBezTo>
                  <a:cubicBezTo>
                    <a:pt x="0" y="49242"/>
                    <a:pt x="210" y="51771"/>
                    <a:pt x="615" y="54238"/>
                  </a:cubicBezTo>
                  <a:cubicBezTo>
                    <a:pt x="2333" y="48383"/>
                    <a:pt x="2279" y="41855"/>
                    <a:pt x="4626" y="36389"/>
                  </a:cubicBezTo>
                  <a:cubicBezTo>
                    <a:pt x="4644" y="36344"/>
                    <a:pt x="4662" y="36309"/>
                    <a:pt x="4684" y="36264"/>
                  </a:cubicBezTo>
                  <a:cubicBezTo>
                    <a:pt x="5174" y="35133"/>
                    <a:pt x="5779" y="34046"/>
                    <a:pt x="6523" y="33023"/>
                  </a:cubicBezTo>
                  <a:cubicBezTo>
                    <a:pt x="7663" y="31451"/>
                    <a:pt x="9194" y="30058"/>
                    <a:pt x="11082" y="29621"/>
                  </a:cubicBezTo>
                  <a:cubicBezTo>
                    <a:pt x="11808" y="29456"/>
                    <a:pt x="12564" y="29429"/>
                    <a:pt x="13304" y="29359"/>
                  </a:cubicBezTo>
                  <a:cubicBezTo>
                    <a:pt x="13361" y="29353"/>
                    <a:pt x="13415" y="29345"/>
                    <a:pt x="13472" y="29341"/>
                  </a:cubicBezTo>
                  <a:cubicBezTo>
                    <a:pt x="14021" y="29279"/>
                    <a:pt x="14551" y="29185"/>
                    <a:pt x="15054" y="28967"/>
                  </a:cubicBezTo>
                  <a:cubicBezTo>
                    <a:pt x="16314" y="28432"/>
                    <a:pt x="17093" y="27329"/>
                    <a:pt x="17631" y="26041"/>
                  </a:cubicBezTo>
                  <a:cubicBezTo>
                    <a:pt x="17654" y="26001"/>
                    <a:pt x="17666" y="25966"/>
                    <a:pt x="17680" y="25926"/>
                  </a:cubicBezTo>
                  <a:cubicBezTo>
                    <a:pt x="18085" y="24941"/>
                    <a:pt x="18357" y="23856"/>
                    <a:pt x="18611" y="22845"/>
                  </a:cubicBezTo>
                  <a:cubicBezTo>
                    <a:pt x="19024" y="21148"/>
                    <a:pt x="19737" y="19261"/>
                    <a:pt x="20993" y="18174"/>
                  </a:cubicBezTo>
                  <a:cubicBezTo>
                    <a:pt x="21024" y="18148"/>
                    <a:pt x="21050" y="18121"/>
                    <a:pt x="21086" y="18098"/>
                  </a:cubicBezTo>
                  <a:cubicBezTo>
                    <a:pt x="21567" y="17698"/>
                    <a:pt x="22133" y="17422"/>
                    <a:pt x="22787" y="17315"/>
                  </a:cubicBezTo>
                  <a:cubicBezTo>
                    <a:pt x="22977" y="17285"/>
                    <a:pt x="23166" y="17271"/>
                    <a:pt x="23355" y="17271"/>
                  </a:cubicBezTo>
                  <a:cubicBezTo>
                    <a:pt x="25321" y="17271"/>
                    <a:pt x="27254" y="18766"/>
                    <a:pt x="29160" y="18766"/>
                  </a:cubicBezTo>
                  <a:cubicBezTo>
                    <a:pt x="29467" y="18766"/>
                    <a:pt x="29774" y="18727"/>
                    <a:pt x="30080" y="18637"/>
                  </a:cubicBezTo>
                  <a:lnTo>
                    <a:pt x="30084" y="18637"/>
                  </a:lnTo>
                  <a:cubicBezTo>
                    <a:pt x="30124" y="18628"/>
                    <a:pt x="30155" y="18620"/>
                    <a:pt x="30195" y="18606"/>
                  </a:cubicBezTo>
                  <a:lnTo>
                    <a:pt x="30200" y="18602"/>
                  </a:lnTo>
                  <a:cubicBezTo>
                    <a:pt x="33112" y="17622"/>
                    <a:pt x="32973" y="12974"/>
                    <a:pt x="35605" y="11424"/>
                  </a:cubicBezTo>
                  <a:cubicBezTo>
                    <a:pt x="35636" y="11402"/>
                    <a:pt x="35677" y="11385"/>
                    <a:pt x="35708" y="11367"/>
                  </a:cubicBezTo>
                  <a:cubicBezTo>
                    <a:pt x="36247" y="11074"/>
                    <a:pt x="36819" y="10949"/>
                    <a:pt x="37403" y="10949"/>
                  </a:cubicBezTo>
                  <a:cubicBezTo>
                    <a:pt x="38933" y="10949"/>
                    <a:pt x="40543" y="11805"/>
                    <a:pt x="41838" y="12743"/>
                  </a:cubicBezTo>
                  <a:cubicBezTo>
                    <a:pt x="42930" y="13533"/>
                    <a:pt x="44226" y="14432"/>
                    <a:pt x="45486" y="14432"/>
                  </a:cubicBezTo>
                  <a:cubicBezTo>
                    <a:pt x="45828" y="14432"/>
                    <a:pt x="46168" y="14365"/>
                    <a:pt x="46500" y="14212"/>
                  </a:cubicBezTo>
                  <a:cubicBezTo>
                    <a:pt x="47318" y="13833"/>
                    <a:pt x="47760" y="13085"/>
                    <a:pt x="48129" y="12248"/>
                  </a:cubicBezTo>
                  <a:cubicBezTo>
                    <a:pt x="48146" y="12203"/>
                    <a:pt x="48160" y="12168"/>
                    <a:pt x="48179" y="12123"/>
                  </a:cubicBezTo>
                  <a:cubicBezTo>
                    <a:pt x="48610" y="11126"/>
                    <a:pt x="48962" y="10031"/>
                    <a:pt x="49718" y="9297"/>
                  </a:cubicBezTo>
                  <a:cubicBezTo>
                    <a:pt x="50150" y="8878"/>
                    <a:pt x="50653" y="8624"/>
                    <a:pt x="51206" y="8486"/>
                  </a:cubicBezTo>
                  <a:cubicBezTo>
                    <a:pt x="51251" y="8473"/>
                    <a:pt x="51294" y="8463"/>
                    <a:pt x="51344" y="8455"/>
                  </a:cubicBezTo>
                  <a:cubicBezTo>
                    <a:pt x="51682" y="8380"/>
                    <a:pt x="52037" y="8347"/>
                    <a:pt x="52399" y="8347"/>
                  </a:cubicBezTo>
                  <a:cubicBezTo>
                    <a:pt x="53609" y="8347"/>
                    <a:pt x="54916" y="8709"/>
                    <a:pt x="56080" y="9065"/>
                  </a:cubicBezTo>
                  <a:cubicBezTo>
                    <a:pt x="58654" y="9848"/>
                    <a:pt x="61277" y="10467"/>
                    <a:pt x="63926" y="10917"/>
                  </a:cubicBezTo>
                  <a:cubicBezTo>
                    <a:pt x="63993" y="10935"/>
                    <a:pt x="64059" y="10943"/>
                    <a:pt x="64131" y="10953"/>
                  </a:cubicBezTo>
                  <a:lnTo>
                    <a:pt x="64135" y="10953"/>
                  </a:lnTo>
                  <a:cubicBezTo>
                    <a:pt x="65008" y="11099"/>
                    <a:pt x="65884" y="11229"/>
                    <a:pt x="66762" y="11336"/>
                  </a:cubicBezTo>
                  <a:cubicBezTo>
                    <a:pt x="64789" y="7974"/>
                    <a:pt x="61753" y="5204"/>
                    <a:pt x="58271" y="3451"/>
                  </a:cubicBezTo>
                  <a:cubicBezTo>
                    <a:pt x="57190" y="2903"/>
                    <a:pt x="56068" y="2458"/>
                    <a:pt x="54919" y="2084"/>
                  </a:cubicBezTo>
                  <a:cubicBezTo>
                    <a:pt x="54830" y="2057"/>
                    <a:pt x="54740" y="2025"/>
                    <a:pt x="54652" y="1999"/>
                  </a:cubicBezTo>
                  <a:lnTo>
                    <a:pt x="54647" y="1999"/>
                  </a:lnTo>
                  <a:cubicBezTo>
                    <a:pt x="52853" y="1438"/>
                    <a:pt x="51001" y="1051"/>
                    <a:pt x="49144" y="739"/>
                  </a:cubicBezTo>
                  <a:cubicBezTo>
                    <a:pt x="47012" y="383"/>
                    <a:pt x="44861" y="129"/>
                    <a:pt x="42702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528829" y="1010857"/>
              <a:ext cx="51283" cy="73917"/>
            </a:xfrm>
            <a:custGeom>
              <a:avLst/>
              <a:gdLst/>
              <a:ahLst/>
              <a:cxnLst/>
              <a:rect l="l" t="t" r="r" b="b"/>
              <a:pathLst>
                <a:path w="2592" h="3736" extrusionOk="0">
                  <a:moveTo>
                    <a:pt x="45" y="0"/>
                  </a:moveTo>
                  <a:cubicBezTo>
                    <a:pt x="27" y="45"/>
                    <a:pt x="10" y="93"/>
                    <a:pt x="0" y="142"/>
                  </a:cubicBezTo>
                  <a:cubicBezTo>
                    <a:pt x="824" y="1349"/>
                    <a:pt x="1675" y="2551"/>
                    <a:pt x="2534" y="3736"/>
                  </a:cubicBezTo>
                  <a:cubicBezTo>
                    <a:pt x="2552" y="3691"/>
                    <a:pt x="2570" y="3656"/>
                    <a:pt x="2592" y="3611"/>
                  </a:cubicBezTo>
                  <a:cubicBezTo>
                    <a:pt x="1728" y="2422"/>
                    <a:pt x="878" y="1215"/>
                    <a:pt x="4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603181" y="837323"/>
              <a:ext cx="150821" cy="108362"/>
            </a:xfrm>
            <a:custGeom>
              <a:avLst/>
              <a:gdLst/>
              <a:ahLst/>
              <a:cxnLst/>
              <a:rect l="l" t="t" r="r" b="b"/>
              <a:pathLst>
                <a:path w="7623" h="5477" extrusionOk="0">
                  <a:moveTo>
                    <a:pt x="54" y="0"/>
                  </a:moveTo>
                  <a:cubicBezTo>
                    <a:pt x="36" y="36"/>
                    <a:pt x="14" y="71"/>
                    <a:pt x="0" y="112"/>
                  </a:cubicBezTo>
                  <a:cubicBezTo>
                    <a:pt x="2525" y="1848"/>
                    <a:pt x="5010" y="3638"/>
                    <a:pt x="7454" y="5477"/>
                  </a:cubicBezTo>
                  <a:cubicBezTo>
                    <a:pt x="7511" y="5471"/>
                    <a:pt x="7565" y="5463"/>
                    <a:pt x="7622" y="5459"/>
                  </a:cubicBezTo>
                  <a:cubicBezTo>
                    <a:pt x="5148" y="3593"/>
                    <a:pt x="2623" y="1768"/>
                    <a:pt x="5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644037" y="770450"/>
              <a:ext cx="193220" cy="109589"/>
            </a:xfrm>
            <a:custGeom>
              <a:avLst/>
              <a:gdLst/>
              <a:ahLst/>
              <a:cxnLst/>
              <a:rect l="l" t="t" r="r" b="b"/>
              <a:pathLst>
                <a:path w="9766" h="5539" extrusionOk="0">
                  <a:moveTo>
                    <a:pt x="64" y="1"/>
                  </a:moveTo>
                  <a:cubicBezTo>
                    <a:pt x="46" y="32"/>
                    <a:pt x="19" y="68"/>
                    <a:pt x="1" y="99"/>
                  </a:cubicBezTo>
                  <a:cubicBezTo>
                    <a:pt x="3212" y="1955"/>
                    <a:pt x="6453" y="3772"/>
                    <a:pt x="9716" y="5539"/>
                  </a:cubicBezTo>
                  <a:cubicBezTo>
                    <a:pt x="9739" y="5499"/>
                    <a:pt x="9751" y="5464"/>
                    <a:pt x="9765" y="5424"/>
                  </a:cubicBezTo>
                  <a:cubicBezTo>
                    <a:pt x="6506" y="3660"/>
                    <a:pt x="3270" y="1848"/>
                    <a:pt x="6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802594" y="590149"/>
              <a:ext cx="102031" cy="134261"/>
            </a:xfrm>
            <a:custGeom>
              <a:avLst/>
              <a:gdLst/>
              <a:ahLst/>
              <a:cxnLst/>
              <a:rect l="l" t="t" r="r" b="b"/>
              <a:pathLst>
                <a:path w="5157" h="6786" extrusionOk="0">
                  <a:moveTo>
                    <a:pt x="91" y="0"/>
                  </a:moveTo>
                  <a:cubicBezTo>
                    <a:pt x="64" y="23"/>
                    <a:pt x="28" y="53"/>
                    <a:pt x="1" y="80"/>
                  </a:cubicBezTo>
                  <a:lnTo>
                    <a:pt x="5064" y="6785"/>
                  </a:lnTo>
                  <a:cubicBezTo>
                    <a:pt x="5095" y="6759"/>
                    <a:pt x="5121" y="6732"/>
                    <a:pt x="5157" y="670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919325" y="503095"/>
              <a:ext cx="165640" cy="230475"/>
            </a:xfrm>
            <a:custGeom>
              <a:avLst/>
              <a:gdLst/>
              <a:ahLst/>
              <a:cxnLst/>
              <a:rect l="l" t="t" r="r" b="b"/>
              <a:pathLst>
                <a:path w="8372" h="11649" extrusionOk="0">
                  <a:moveTo>
                    <a:pt x="99" y="1"/>
                  </a:moveTo>
                  <a:cubicBezTo>
                    <a:pt x="68" y="19"/>
                    <a:pt x="31" y="37"/>
                    <a:pt x="0" y="59"/>
                  </a:cubicBezTo>
                  <a:cubicBezTo>
                    <a:pt x="2703" y="3954"/>
                    <a:pt x="5460" y="7832"/>
                    <a:pt x="8251" y="11648"/>
                  </a:cubicBezTo>
                  <a:lnTo>
                    <a:pt x="8255" y="11648"/>
                  </a:lnTo>
                  <a:cubicBezTo>
                    <a:pt x="8295" y="11639"/>
                    <a:pt x="8326" y="11631"/>
                    <a:pt x="8366" y="11617"/>
                  </a:cubicBezTo>
                  <a:lnTo>
                    <a:pt x="8371" y="11613"/>
                  </a:lnTo>
                  <a:cubicBezTo>
                    <a:pt x="5571" y="7784"/>
                    <a:pt x="2805" y="3901"/>
                    <a:pt x="9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1035879" y="440653"/>
              <a:ext cx="158043" cy="150208"/>
            </a:xfrm>
            <a:custGeom>
              <a:avLst/>
              <a:gdLst/>
              <a:ahLst/>
              <a:cxnLst/>
              <a:rect l="l" t="t" r="r" b="b"/>
              <a:pathLst>
                <a:path w="7988" h="7592" extrusionOk="0">
                  <a:moveTo>
                    <a:pt x="116" y="0"/>
                  </a:moveTo>
                  <a:cubicBezTo>
                    <a:pt x="76" y="23"/>
                    <a:pt x="36" y="41"/>
                    <a:pt x="0" y="54"/>
                  </a:cubicBezTo>
                  <a:cubicBezTo>
                    <a:pt x="2667" y="2525"/>
                    <a:pt x="5298" y="5041"/>
                    <a:pt x="7885" y="7591"/>
                  </a:cubicBezTo>
                  <a:cubicBezTo>
                    <a:pt x="7916" y="7569"/>
                    <a:pt x="7957" y="7552"/>
                    <a:pt x="7988" y="7534"/>
                  </a:cubicBezTo>
                  <a:cubicBezTo>
                    <a:pt x="5409" y="4987"/>
                    <a:pt x="2778" y="2467"/>
                    <a:pt x="11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1192121" y="387273"/>
              <a:ext cx="248539" cy="219890"/>
            </a:xfrm>
            <a:custGeom>
              <a:avLst/>
              <a:gdLst/>
              <a:ahLst/>
              <a:cxnLst/>
              <a:rect l="l" t="t" r="r" b="b"/>
              <a:pathLst>
                <a:path w="12562" h="11114" extrusionOk="0">
                  <a:moveTo>
                    <a:pt x="148" y="0"/>
                  </a:moveTo>
                  <a:cubicBezTo>
                    <a:pt x="99" y="9"/>
                    <a:pt x="50" y="18"/>
                    <a:pt x="1" y="36"/>
                  </a:cubicBezTo>
                  <a:cubicBezTo>
                    <a:pt x="4369" y="3496"/>
                    <a:pt x="8545" y="7195"/>
                    <a:pt x="12512" y="11113"/>
                  </a:cubicBezTo>
                  <a:cubicBezTo>
                    <a:pt x="12529" y="11068"/>
                    <a:pt x="12543" y="11033"/>
                    <a:pt x="12562" y="10988"/>
                  </a:cubicBezTo>
                  <a:cubicBezTo>
                    <a:pt x="8625" y="7106"/>
                    <a:pt x="4476" y="3434"/>
                    <a:pt x="14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1302956" y="367350"/>
              <a:ext cx="200323" cy="165363"/>
            </a:xfrm>
            <a:custGeom>
              <a:avLst/>
              <a:gdLst/>
              <a:ahLst/>
              <a:cxnLst/>
              <a:rect l="l" t="t" r="r" b="b"/>
              <a:pathLst>
                <a:path w="10125" h="8358" extrusionOk="0">
                  <a:moveTo>
                    <a:pt x="160" y="1"/>
                  </a:moveTo>
                  <a:cubicBezTo>
                    <a:pt x="103" y="10"/>
                    <a:pt x="54" y="15"/>
                    <a:pt x="0" y="23"/>
                  </a:cubicBezTo>
                  <a:cubicBezTo>
                    <a:pt x="3424" y="2677"/>
                    <a:pt x="6759" y="5464"/>
                    <a:pt x="9987" y="8358"/>
                  </a:cubicBezTo>
                  <a:cubicBezTo>
                    <a:pt x="10032" y="8345"/>
                    <a:pt x="10075" y="8335"/>
                    <a:pt x="10125" y="8327"/>
                  </a:cubicBezTo>
                  <a:cubicBezTo>
                    <a:pt x="6906" y="5433"/>
                    <a:pt x="3571" y="2651"/>
                    <a:pt x="16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1568709" y="404348"/>
              <a:ext cx="187661" cy="177194"/>
            </a:xfrm>
            <a:custGeom>
              <a:avLst/>
              <a:gdLst/>
              <a:ahLst/>
              <a:cxnLst/>
              <a:rect l="l" t="t" r="r" b="b"/>
              <a:pathLst>
                <a:path w="9485" h="8956" extrusionOk="0">
                  <a:moveTo>
                    <a:pt x="1" y="1"/>
                  </a:moveTo>
                  <a:cubicBezTo>
                    <a:pt x="3122" y="2935"/>
                    <a:pt x="6225" y="5918"/>
                    <a:pt x="9279" y="8919"/>
                  </a:cubicBezTo>
                  <a:cubicBezTo>
                    <a:pt x="9346" y="8937"/>
                    <a:pt x="9412" y="8945"/>
                    <a:pt x="9484" y="8955"/>
                  </a:cubicBezTo>
                  <a:cubicBezTo>
                    <a:pt x="6447" y="5972"/>
                    <a:pt x="3367" y="3007"/>
                    <a:pt x="268" y="86"/>
                  </a:cubicBezTo>
                  <a:cubicBezTo>
                    <a:pt x="179" y="59"/>
                    <a:pt x="94" y="27"/>
                    <a:pt x="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2082960" y="933161"/>
              <a:ext cx="258471" cy="826281"/>
            </a:xfrm>
            <a:custGeom>
              <a:avLst/>
              <a:gdLst/>
              <a:ahLst/>
              <a:cxnLst/>
              <a:rect l="l" t="t" r="r" b="b"/>
              <a:pathLst>
                <a:path w="13064" h="41763" extrusionOk="0">
                  <a:moveTo>
                    <a:pt x="9507" y="0"/>
                  </a:moveTo>
                  <a:cubicBezTo>
                    <a:pt x="8576" y="2057"/>
                    <a:pt x="8535" y="4528"/>
                    <a:pt x="9653" y="6483"/>
                  </a:cubicBezTo>
                  <a:cubicBezTo>
                    <a:pt x="8892" y="6416"/>
                    <a:pt x="8100" y="6362"/>
                    <a:pt x="7312" y="6362"/>
                  </a:cubicBezTo>
                  <a:cubicBezTo>
                    <a:pt x="5316" y="6362"/>
                    <a:pt x="3350" y="6713"/>
                    <a:pt x="2009" y="8107"/>
                  </a:cubicBezTo>
                  <a:cubicBezTo>
                    <a:pt x="788" y="9377"/>
                    <a:pt x="406" y="11238"/>
                    <a:pt x="308" y="13001"/>
                  </a:cubicBezTo>
                  <a:cubicBezTo>
                    <a:pt x="1" y="18584"/>
                    <a:pt x="2071" y="24256"/>
                    <a:pt x="5905" y="28317"/>
                  </a:cubicBezTo>
                  <a:cubicBezTo>
                    <a:pt x="2926" y="28623"/>
                    <a:pt x="963" y="32007"/>
                    <a:pt x="1413" y="34964"/>
                  </a:cubicBezTo>
                  <a:cubicBezTo>
                    <a:pt x="1853" y="37866"/>
                    <a:pt x="4053" y="40235"/>
                    <a:pt x="6564" y="41762"/>
                  </a:cubicBezTo>
                  <a:cubicBezTo>
                    <a:pt x="10691" y="34781"/>
                    <a:pt x="13064" y="26634"/>
                    <a:pt x="13064" y="17938"/>
                  </a:cubicBezTo>
                  <a:cubicBezTo>
                    <a:pt x="13064" y="11585"/>
                    <a:pt x="11800" y="5526"/>
                    <a:pt x="9507" y="0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1946345" y="854615"/>
              <a:ext cx="172228" cy="124467"/>
            </a:xfrm>
            <a:custGeom>
              <a:avLst/>
              <a:gdLst/>
              <a:ahLst/>
              <a:cxnLst/>
              <a:rect l="l" t="t" r="r" b="b"/>
              <a:pathLst>
                <a:path w="8705" h="6291" extrusionOk="0">
                  <a:moveTo>
                    <a:pt x="1718" y="0"/>
                  </a:moveTo>
                  <a:cubicBezTo>
                    <a:pt x="1137" y="0"/>
                    <a:pt x="557" y="68"/>
                    <a:pt x="0" y="204"/>
                  </a:cubicBezTo>
                  <a:cubicBezTo>
                    <a:pt x="129" y="1882"/>
                    <a:pt x="926" y="3498"/>
                    <a:pt x="2182" y="4620"/>
                  </a:cubicBezTo>
                  <a:cubicBezTo>
                    <a:pt x="3376" y="5683"/>
                    <a:pt x="4973" y="6291"/>
                    <a:pt x="6571" y="6291"/>
                  </a:cubicBezTo>
                  <a:cubicBezTo>
                    <a:pt x="6653" y="6291"/>
                    <a:pt x="6735" y="6289"/>
                    <a:pt x="6817" y="6286"/>
                  </a:cubicBezTo>
                  <a:cubicBezTo>
                    <a:pt x="7480" y="6263"/>
                    <a:pt x="8157" y="6130"/>
                    <a:pt x="8704" y="5756"/>
                  </a:cubicBezTo>
                  <a:cubicBezTo>
                    <a:pt x="8322" y="3930"/>
                    <a:pt x="7017" y="2024"/>
                    <a:pt x="5437" y="1032"/>
                  </a:cubicBezTo>
                  <a:cubicBezTo>
                    <a:pt x="4345" y="344"/>
                    <a:pt x="3027" y="0"/>
                    <a:pt x="1718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1073846" y="478245"/>
              <a:ext cx="176878" cy="118967"/>
            </a:xfrm>
            <a:custGeom>
              <a:avLst/>
              <a:gdLst/>
              <a:ahLst/>
              <a:cxnLst/>
              <a:rect l="l" t="t" r="r" b="b"/>
              <a:pathLst>
                <a:path w="8940" h="6013" extrusionOk="0">
                  <a:moveTo>
                    <a:pt x="6461" y="0"/>
                  </a:moveTo>
                  <a:cubicBezTo>
                    <a:pt x="5625" y="0"/>
                    <a:pt x="4790" y="155"/>
                    <a:pt x="4016" y="465"/>
                  </a:cubicBezTo>
                  <a:cubicBezTo>
                    <a:pt x="2453" y="1092"/>
                    <a:pt x="1149" y="2339"/>
                    <a:pt x="454" y="3871"/>
                  </a:cubicBezTo>
                  <a:cubicBezTo>
                    <a:pt x="182" y="4476"/>
                    <a:pt x="0" y="5144"/>
                    <a:pt x="93" y="5798"/>
                  </a:cubicBezTo>
                  <a:cubicBezTo>
                    <a:pt x="644" y="5942"/>
                    <a:pt x="1238" y="6012"/>
                    <a:pt x="1845" y="6012"/>
                  </a:cubicBezTo>
                  <a:cubicBezTo>
                    <a:pt x="3226" y="6012"/>
                    <a:pt x="4667" y="5649"/>
                    <a:pt x="5775" y="4974"/>
                  </a:cubicBezTo>
                  <a:cubicBezTo>
                    <a:pt x="7368" y="4008"/>
                    <a:pt x="8531" y="2299"/>
                    <a:pt x="8940" y="478"/>
                  </a:cubicBezTo>
                  <a:cubicBezTo>
                    <a:pt x="8156" y="159"/>
                    <a:pt x="7308" y="0"/>
                    <a:pt x="6461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1376161" y="1968906"/>
              <a:ext cx="128978" cy="174523"/>
            </a:xfrm>
            <a:custGeom>
              <a:avLst/>
              <a:gdLst/>
              <a:ahLst/>
              <a:cxnLst/>
              <a:rect l="l" t="t" r="r" b="b"/>
              <a:pathLst>
                <a:path w="6519" h="8821" extrusionOk="0">
                  <a:moveTo>
                    <a:pt x="6032" y="0"/>
                  </a:moveTo>
                  <a:cubicBezTo>
                    <a:pt x="4359" y="165"/>
                    <a:pt x="2761" y="997"/>
                    <a:pt x="1670" y="2275"/>
                  </a:cubicBezTo>
                  <a:cubicBezTo>
                    <a:pt x="574" y="3557"/>
                    <a:pt x="0" y="5267"/>
                    <a:pt x="98" y="6946"/>
                  </a:cubicBezTo>
                  <a:cubicBezTo>
                    <a:pt x="138" y="7604"/>
                    <a:pt x="285" y="8282"/>
                    <a:pt x="673" y="8820"/>
                  </a:cubicBezTo>
                  <a:cubicBezTo>
                    <a:pt x="2489" y="8401"/>
                    <a:pt x="4363" y="7053"/>
                    <a:pt x="5321" y="5454"/>
                  </a:cubicBezTo>
                  <a:cubicBezTo>
                    <a:pt x="6282" y="3856"/>
                    <a:pt x="6519" y="1799"/>
                    <a:pt x="603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45"/>
          <p:cNvGrpSpPr/>
          <p:nvPr/>
        </p:nvGrpSpPr>
        <p:grpSpPr>
          <a:xfrm>
            <a:off x="6913583" y="2993542"/>
            <a:ext cx="1767868" cy="1738655"/>
            <a:chOff x="2613535" y="306234"/>
            <a:chExt cx="1993537" cy="1960595"/>
          </a:xfrm>
        </p:grpSpPr>
        <p:sp>
          <p:nvSpPr>
            <p:cNvPr id="1441" name="Google Shape;1441;p45"/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5"/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45"/>
          <p:cNvGrpSpPr/>
          <p:nvPr/>
        </p:nvGrpSpPr>
        <p:grpSpPr>
          <a:xfrm>
            <a:off x="1930530" y="3520490"/>
            <a:ext cx="787776" cy="771842"/>
            <a:chOff x="2631499" y="2499025"/>
            <a:chExt cx="1977847" cy="1937842"/>
          </a:xfrm>
        </p:grpSpPr>
        <p:sp>
          <p:nvSpPr>
            <p:cNvPr id="1485" name="Google Shape;1485;p45"/>
            <p:cNvSpPr/>
            <p:nvPr/>
          </p:nvSpPr>
          <p:spPr>
            <a:xfrm>
              <a:off x="2631499" y="2499025"/>
              <a:ext cx="1977847" cy="1937842"/>
            </a:xfrm>
            <a:custGeom>
              <a:avLst/>
              <a:gdLst/>
              <a:ahLst/>
              <a:cxnLst/>
              <a:rect l="l" t="t" r="r" b="b"/>
              <a:pathLst>
                <a:path w="99967" h="97945" extrusionOk="0">
                  <a:moveTo>
                    <a:pt x="50992" y="0"/>
                  </a:moveTo>
                  <a:cubicBezTo>
                    <a:pt x="41936" y="0"/>
                    <a:pt x="33094" y="2493"/>
                    <a:pt x="25422" y="7199"/>
                  </a:cubicBezTo>
                  <a:cubicBezTo>
                    <a:pt x="24033" y="8049"/>
                    <a:pt x="22658" y="8993"/>
                    <a:pt x="21344" y="9999"/>
                  </a:cubicBezTo>
                  <a:cubicBezTo>
                    <a:pt x="14376" y="15297"/>
                    <a:pt x="8949" y="22368"/>
                    <a:pt x="5650" y="30440"/>
                  </a:cubicBezTo>
                  <a:cubicBezTo>
                    <a:pt x="3241" y="36325"/>
                    <a:pt x="2021" y="42563"/>
                    <a:pt x="2021" y="48975"/>
                  </a:cubicBezTo>
                  <a:cubicBezTo>
                    <a:pt x="2021" y="49197"/>
                    <a:pt x="2021" y="49415"/>
                    <a:pt x="2026" y="49634"/>
                  </a:cubicBezTo>
                  <a:cubicBezTo>
                    <a:pt x="2026" y="49634"/>
                    <a:pt x="2031" y="50039"/>
                    <a:pt x="2031" y="50061"/>
                  </a:cubicBezTo>
                  <a:cubicBezTo>
                    <a:pt x="2043" y="50622"/>
                    <a:pt x="2066" y="51178"/>
                    <a:pt x="2101" y="51735"/>
                  </a:cubicBezTo>
                  <a:cubicBezTo>
                    <a:pt x="2119" y="52185"/>
                    <a:pt x="2150" y="52643"/>
                    <a:pt x="2191" y="53075"/>
                  </a:cubicBezTo>
                  <a:cubicBezTo>
                    <a:pt x="2222" y="53427"/>
                    <a:pt x="2253" y="53779"/>
                    <a:pt x="2293" y="54126"/>
                  </a:cubicBezTo>
                  <a:cubicBezTo>
                    <a:pt x="2302" y="54237"/>
                    <a:pt x="2311" y="54340"/>
                    <a:pt x="2320" y="54420"/>
                  </a:cubicBezTo>
                  <a:cubicBezTo>
                    <a:pt x="2400" y="55141"/>
                    <a:pt x="2497" y="55867"/>
                    <a:pt x="2609" y="56588"/>
                  </a:cubicBezTo>
                  <a:cubicBezTo>
                    <a:pt x="3303" y="61045"/>
                    <a:pt x="4612" y="65363"/>
                    <a:pt x="6496" y="69455"/>
                  </a:cubicBezTo>
                  <a:cubicBezTo>
                    <a:pt x="6371" y="69669"/>
                    <a:pt x="6260" y="69877"/>
                    <a:pt x="6167" y="70074"/>
                  </a:cubicBezTo>
                  <a:cubicBezTo>
                    <a:pt x="5405" y="71690"/>
                    <a:pt x="5734" y="72901"/>
                    <a:pt x="6095" y="73586"/>
                  </a:cubicBezTo>
                  <a:cubicBezTo>
                    <a:pt x="3192" y="75947"/>
                    <a:pt x="1439" y="77990"/>
                    <a:pt x="744" y="79820"/>
                  </a:cubicBezTo>
                  <a:cubicBezTo>
                    <a:pt x="0" y="81814"/>
                    <a:pt x="498" y="83181"/>
                    <a:pt x="1051" y="83978"/>
                  </a:cubicBezTo>
                  <a:cubicBezTo>
                    <a:pt x="1589" y="84753"/>
                    <a:pt x="2654" y="85671"/>
                    <a:pt x="4679" y="85733"/>
                  </a:cubicBezTo>
                  <a:cubicBezTo>
                    <a:pt x="4710" y="86098"/>
                    <a:pt x="4786" y="86462"/>
                    <a:pt x="4916" y="86828"/>
                  </a:cubicBezTo>
                  <a:cubicBezTo>
                    <a:pt x="5240" y="87749"/>
                    <a:pt x="6180" y="89370"/>
                    <a:pt x="8820" y="89900"/>
                  </a:cubicBezTo>
                  <a:cubicBezTo>
                    <a:pt x="9083" y="89953"/>
                    <a:pt x="9354" y="89980"/>
                    <a:pt x="9626" y="89980"/>
                  </a:cubicBezTo>
                  <a:cubicBezTo>
                    <a:pt x="11202" y="89980"/>
                    <a:pt x="13263" y="89294"/>
                    <a:pt x="17524" y="84722"/>
                  </a:cubicBezTo>
                  <a:cubicBezTo>
                    <a:pt x="19394" y="86476"/>
                    <a:pt x="21398" y="88079"/>
                    <a:pt x="23508" y="89512"/>
                  </a:cubicBezTo>
                  <a:cubicBezTo>
                    <a:pt x="31633" y="95029"/>
                    <a:pt x="41139" y="97945"/>
                    <a:pt x="50992" y="97945"/>
                  </a:cubicBezTo>
                  <a:cubicBezTo>
                    <a:pt x="70840" y="97945"/>
                    <a:pt x="88595" y="86107"/>
                    <a:pt x="96218" y="67785"/>
                  </a:cubicBezTo>
                  <a:cubicBezTo>
                    <a:pt x="98520" y="62260"/>
                    <a:pt x="99771" y="56414"/>
                    <a:pt x="99944" y="50421"/>
                  </a:cubicBezTo>
                  <a:cubicBezTo>
                    <a:pt x="99958" y="49945"/>
                    <a:pt x="99966" y="49464"/>
                    <a:pt x="99966" y="48975"/>
                  </a:cubicBezTo>
                  <a:cubicBezTo>
                    <a:pt x="99966" y="45707"/>
                    <a:pt x="99642" y="42438"/>
                    <a:pt x="98996" y="39259"/>
                  </a:cubicBezTo>
                  <a:cubicBezTo>
                    <a:pt x="98760" y="38084"/>
                    <a:pt x="98471" y="36892"/>
                    <a:pt x="98146" y="35729"/>
                  </a:cubicBezTo>
                  <a:cubicBezTo>
                    <a:pt x="98029" y="35297"/>
                    <a:pt x="97901" y="34870"/>
                    <a:pt x="97772" y="34455"/>
                  </a:cubicBezTo>
                  <a:cubicBezTo>
                    <a:pt x="96004" y="28748"/>
                    <a:pt x="93230" y="23459"/>
                    <a:pt x="89522" y="18743"/>
                  </a:cubicBezTo>
                  <a:cubicBezTo>
                    <a:pt x="87322" y="15948"/>
                    <a:pt x="84811" y="13378"/>
                    <a:pt x="82055" y="11117"/>
                  </a:cubicBezTo>
                  <a:cubicBezTo>
                    <a:pt x="81939" y="11019"/>
                    <a:pt x="81824" y="10926"/>
                    <a:pt x="81703" y="10832"/>
                  </a:cubicBezTo>
                  <a:cubicBezTo>
                    <a:pt x="81084" y="10329"/>
                    <a:pt x="80452" y="9843"/>
                    <a:pt x="79825" y="9389"/>
                  </a:cubicBezTo>
                  <a:lnTo>
                    <a:pt x="79820" y="9389"/>
                  </a:lnTo>
                  <a:cubicBezTo>
                    <a:pt x="79677" y="9278"/>
                    <a:pt x="79526" y="9171"/>
                    <a:pt x="79379" y="9069"/>
                  </a:cubicBezTo>
                  <a:cubicBezTo>
                    <a:pt x="78721" y="8596"/>
                    <a:pt x="78048" y="8142"/>
                    <a:pt x="77394" y="7725"/>
                  </a:cubicBezTo>
                  <a:cubicBezTo>
                    <a:pt x="76761" y="7314"/>
                    <a:pt x="76097" y="6909"/>
                    <a:pt x="75417" y="6522"/>
                  </a:cubicBezTo>
                  <a:cubicBezTo>
                    <a:pt x="75363" y="6486"/>
                    <a:pt x="75306" y="6451"/>
                    <a:pt x="75243" y="6420"/>
                  </a:cubicBezTo>
                  <a:cubicBezTo>
                    <a:pt x="75243" y="6420"/>
                    <a:pt x="74936" y="6246"/>
                    <a:pt x="74922" y="6241"/>
                  </a:cubicBezTo>
                  <a:cubicBezTo>
                    <a:pt x="74740" y="6135"/>
                    <a:pt x="74558" y="6032"/>
                    <a:pt x="74371" y="5935"/>
                  </a:cubicBezTo>
                  <a:cubicBezTo>
                    <a:pt x="74210" y="5845"/>
                    <a:pt x="74050" y="5756"/>
                    <a:pt x="73886" y="5672"/>
                  </a:cubicBezTo>
                  <a:cubicBezTo>
                    <a:pt x="73863" y="5663"/>
                    <a:pt x="73836" y="5649"/>
                    <a:pt x="73814" y="5637"/>
                  </a:cubicBezTo>
                  <a:cubicBezTo>
                    <a:pt x="69914" y="3580"/>
                    <a:pt x="65759" y="2061"/>
                    <a:pt x="61458" y="1126"/>
                  </a:cubicBezTo>
                  <a:cubicBezTo>
                    <a:pt x="58039" y="378"/>
                    <a:pt x="54518" y="0"/>
                    <a:pt x="50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2732522" y="2555373"/>
              <a:ext cx="1825285" cy="1825226"/>
            </a:xfrm>
            <a:custGeom>
              <a:avLst/>
              <a:gdLst/>
              <a:ahLst/>
              <a:cxnLst/>
              <a:rect l="l" t="t" r="r" b="b"/>
              <a:pathLst>
                <a:path w="92256" h="92253" extrusionOk="0"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2565" y="66180"/>
                    <a:pt x="9903" y="77287"/>
                    <a:pt x="20241" y="84309"/>
                  </a:cubicBezTo>
                  <a:cubicBezTo>
                    <a:pt x="27623" y="89322"/>
                    <a:pt x="36531" y="92252"/>
                    <a:pt x="46127" y="92252"/>
                  </a:cubicBezTo>
                  <a:cubicBezTo>
                    <a:pt x="65324" y="92252"/>
                    <a:pt x="81784" y="80525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151" y="8736"/>
                    <a:pt x="73017" y="8643"/>
                    <a:pt x="72884" y="8553"/>
                  </a:cubicBezTo>
                  <a:cubicBezTo>
                    <a:pt x="72265" y="8109"/>
                    <a:pt x="71628" y="7677"/>
                    <a:pt x="70983" y="7263"/>
                  </a:cubicBezTo>
                  <a:cubicBezTo>
                    <a:pt x="70338" y="6844"/>
                    <a:pt x="69678" y="6448"/>
                    <a:pt x="69010" y="6069"/>
                  </a:cubicBezTo>
                  <a:lnTo>
                    <a:pt x="69010" y="6065"/>
                  </a:lnTo>
                  <a:cubicBezTo>
                    <a:pt x="68917" y="6011"/>
                    <a:pt x="68815" y="5954"/>
                    <a:pt x="68721" y="5904"/>
                  </a:cubicBezTo>
                  <a:cubicBezTo>
                    <a:pt x="68704" y="5892"/>
                    <a:pt x="68690" y="5882"/>
                    <a:pt x="68667" y="5873"/>
                  </a:cubicBezTo>
                  <a:cubicBezTo>
                    <a:pt x="68499" y="5775"/>
                    <a:pt x="68330" y="5682"/>
                    <a:pt x="68151" y="5588"/>
                  </a:cubicBezTo>
                  <a:cubicBezTo>
                    <a:pt x="68009" y="5508"/>
                    <a:pt x="67862" y="5428"/>
                    <a:pt x="67715" y="5353"/>
                  </a:cubicBezTo>
                  <a:lnTo>
                    <a:pt x="67711" y="5353"/>
                  </a:lnTo>
                  <a:cubicBezTo>
                    <a:pt x="64068" y="3416"/>
                    <a:pt x="60133" y="1955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2732522" y="2555373"/>
              <a:ext cx="1825285" cy="1668054"/>
            </a:xfrm>
            <a:custGeom>
              <a:avLst/>
              <a:gdLst/>
              <a:ahLst/>
              <a:cxnLst/>
              <a:rect l="l" t="t" r="r" b="b"/>
              <a:pathLst>
                <a:path w="92256" h="84309" extrusionOk="0">
                  <a:moveTo>
                    <a:pt x="9653" y="68303"/>
                  </a:moveTo>
                  <a:cubicBezTo>
                    <a:pt x="9435" y="68392"/>
                    <a:pt x="8073" y="68975"/>
                    <a:pt x="6706" y="69380"/>
                  </a:cubicBezTo>
                  <a:cubicBezTo>
                    <a:pt x="6702" y="69380"/>
                    <a:pt x="6697" y="69390"/>
                    <a:pt x="6688" y="69390"/>
                  </a:cubicBezTo>
                  <a:cubicBezTo>
                    <a:pt x="6572" y="69421"/>
                    <a:pt x="6457" y="69452"/>
                    <a:pt x="6345" y="69483"/>
                  </a:cubicBezTo>
                  <a:cubicBezTo>
                    <a:pt x="6478" y="69715"/>
                    <a:pt x="6617" y="69947"/>
                    <a:pt x="6759" y="70177"/>
                  </a:cubicBezTo>
                  <a:cubicBezTo>
                    <a:pt x="8274" y="69140"/>
                    <a:pt x="9444" y="68428"/>
                    <a:pt x="9653" y="68303"/>
                  </a:cubicBezTo>
                  <a:close/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1306" y="58099"/>
                    <a:pt x="2792" y="62648"/>
                    <a:pt x="4898" y="66834"/>
                  </a:cubicBezTo>
                  <a:cubicBezTo>
                    <a:pt x="7436" y="63446"/>
                    <a:pt x="12912" y="58437"/>
                    <a:pt x="12912" y="58437"/>
                  </a:cubicBezTo>
                  <a:cubicBezTo>
                    <a:pt x="12912" y="58437"/>
                    <a:pt x="12961" y="58401"/>
                    <a:pt x="13050" y="58321"/>
                  </a:cubicBezTo>
                  <a:cubicBezTo>
                    <a:pt x="15197" y="56456"/>
                    <a:pt x="42257" y="32979"/>
                    <a:pt x="45200" y="30187"/>
                  </a:cubicBezTo>
                  <a:cubicBezTo>
                    <a:pt x="47983" y="27547"/>
                    <a:pt x="51562" y="20264"/>
                    <a:pt x="59679" y="20264"/>
                  </a:cubicBezTo>
                  <a:cubicBezTo>
                    <a:pt x="60507" y="20264"/>
                    <a:pt x="61384" y="20339"/>
                    <a:pt x="62310" y="20504"/>
                  </a:cubicBezTo>
                  <a:cubicBezTo>
                    <a:pt x="65601" y="21087"/>
                    <a:pt x="67862" y="22347"/>
                    <a:pt x="69389" y="23909"/>
                  </a:cubicBezTo>
                  <a:cubicBezTo>
                    <a:pt x="72514" y="27093"/>
                    <a:pt x="72590" y="31514"/>
                    <a:pt x="72158" y="33900"/>
                  </a:cubicBezTo>
                  <a:cubicBezTo>
                    <a:pt x="71513" y="37449"/>
                    <a:pt x="69736" y="42132"/>
                    <a:pt x="69736" y="42132"/>
                  </a:cubicBezTo>
                  <a:cubicBezTo>
                    <a:pt x="69736" y="42132"/>
                    <a:pt x="75853" y="64216"/>
                    <a:pt x="60836" y="70939"/>
                  </a:cubicBezTo>
                  <a:cubicBezTo>
                    <a:pt x="60236" y="71211"/>
                    <a:pt x="59594" y="71455"/>
                    <a:pt x="58922" y="71673"/>
                  </a:cubicBezTo>
                  <a:cubicBezTo>
                    <a:pt x="57417" y="72158"/>
                    <a:pt x="55947" y="72559"/>
                    <a:pt x="54519" y="72875"/>
                  </a:cubicBezTo>
                  <a:cubicBezTo>
                    <a:pt x="56504" y="74492"/>
                    <a:pt x="58703" y="76192"/>
                    <a:pt x="61214" y="78045"/>
                  </a:cubicBezTo>
                  <a:cubicBezTo>
                    <a:pt x="61220" y="78041"/>
                    <a:pt x="61224" y="78041"/>
                    <a:pt x="61228" y="78041"/>
                  </a:cubicBezTo>
                  <a:cubicBezTo>
                    <a:pt x="61286" y="78041"/>
                    <a:pt x="61344" y="78062"/>
                    <a:pt x="61388" y="78107"/>
                  </a:cubicBezTo>
                  <a:cubicBezTo>
                    <a:pt x="61397" y="78116"/>
                    <a:pt x="61401" y="78125"/>
                    <a:pt x="61411" y="78138"/>
                  </a:cubicBezTo>
                  <a:cubicBezTo>
                    <a:pt x="61744" y="78116"/>
                    <a:pt x="62074" y="78094"/>
                    <a:pt x="62408" y="78076"/>
                  </a:cubicBezTo>
                  <a:cubicBezTo>
                    <a:pt x="64549" y="77382"/>
                    <a:pt x="66682" y="76665"/>
                    <a:pt x="68811" y="75925"/>
                  </a:cubicBezTo>
                  <a:cubicBezTo>
                    <a:pt x="70685" y="74060"/>
                    <a:pt x="71971" y="71509"/>
                    <a:pt x="73138" y="69078"/>
                  </a:cubicBezTo>
                  <a:cubicBezTo>
                    <a:pt x="76281" y="62515"/>
                    <a:pt x="79424" y="55953"/>
                    <a:pt x="82572" y="49386"/>
                  </a:cubicBezTo>
                  <a:cubicBezTo>
                    <a:pt x="83173" y="49185"/>
                    <a:pt x="83569" y="48927"/>
                    <a:pt x="84188" y="48927"/>
                  </a:cubicBezTo>
                  <a:cubicBezTo>
                    <a:pt x="84215" y="48927"/>
                    <a:pt x="84237" y="48932"/>
                    <a:pt x="84264" y="48932"/>
                  </a:cubicBezTo>
                  <a:cubicBezTo>
                    <a:pt x="82314" y="56487"/>
                    <a:pt x="80582" y="63989"/>
                    <a:pt x="78935" y="71593"/>
                  </a:cubicBezTo>
                  <a:cubicBezTo>
                    <a:pt x="82532" y="69474"/>
                    <a:pt x="85618" y="66651"/>
                    <a:pt x="88725" y="63846"/>
                  </a:cubicBezTo>
                  <a:lnTo>
                    <a:pt x="88725" y="63846"/>
                  </a:lnTo>
                  <a:cubicBezTo>
                    <a:pt x="88725" y="63846"/>
                    <a:pt x="88725" y="63846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280" y="8843"/>
                    <a:pt x="73272" y="8843"/>
                    <a:pt x="73272" y="8847"/>
                  </a:cubicBezTo>
                  <a:cubicBezTo>
                    <a:pt x="72991" y="9698"/>
                    <a:pt x="72635" y="10548"/>
                    <a:pt x="72140" y="11421"/>
                  </a:cubicBezTo>
                  <a:cubicBezTo>
                    <a:pt x="70720" y="13923"/>
                    <a:pt x="68601" y="15980"/>
                    <a:pt x="66117" y="17409"/>
                  </a:cubicBezTo>
                  <a:cubicBezTo>
                    <a:pt x="66094" y="17422"/>
                    <a:pt x="66076" y="17436"/>
                    <a:pt x="66055" y="17445"/>
                  </a:cubicBezTo>
                  <a:cubicBezTo>
                    <a:pt x="66037" y="17459"/>
                    <a:pt x="66018" y="17467"/>
                    <a:pt x="65996" y="17476"/>
                  </a:cubicBezTo>
                  <a:cubicBezTo>
                    <a:pt x="65956" y="17508"/>
                    <a:pt x="65912" y="17529"/>
                    <a:pt x="65872" y="17547"/>
                  </a:cubicBezTo>
                  <a:cubicBezTo>
                    <a:pt x="65792" y="17596"/>
                    <a:pt x="65708" y="17641"/>
                    <a:pt x="65613" y="17685"/>
                  </a:cubicBezTo>
                  <a:cubicBezTo>
                    <a:pt x="65151" y="17935"/>
                    <a:pt x="64683" y="18157"/>
                    <a:pt x="64198" y="18353"/>
                  </a:cubicBezTo>
                  <a:cubicBezTo>
                    <a:pt x="63076" y="18830"/>
                    <a:pt x="61887" y="19177"/>
                    <a:pt x="60680" y="19386"/>
                  </a:cubicBezTo>
                  <a:cubicBezTo>
                    <a:pt x="59893" y="19520"/>
                    <a:pt x="59091" y="19596"/>
                    <a:pt x="58285" y="19604"/>
                  </a:cubicBezTo>
                  <a:lnTo>
                    <a:pt x="58023" y="19604"/>
                  </a:lnTo>
                  <a:cubicBezTo>
                    <a:pt x="57875" y="19604"/>
                    <a:pt x="57724" y="19600"/>
                    <a:pt x="57577" y="19591"/>
                  </a:cubicBezTo>
                  <a:lnTo>
                    <a:pt x="57332" y="19591"/>
                  </a:lnTo>
                  <a:cubicBezTo>
                    <a:pt x="57279" y="19591"/>
                    <a:pt x="57230" y="19591"/>
                    <a:pt x="57186" y="19586"/>
                  </a:cubicBezTo>
                  <a:cubicBezTo>
                    <a:pt x="55516" y="19502"/>
                    <a:pt x="53882" y="19208"/>
                    <a:pt x="52257" y="18830"/>
                  </a:cubicBezTo>
                  <a:cubicBezTo>
                    <a:pt x="52137" y="18803"/>
                    <a:pt x="52021" y="18776"/>
                    <a:pt x="51901" y="18749"/>
                  </a:cubicBezTo>
                  <a:cubicBezTo>
                    <a:pt x="49466" y="18162"/>
                    <a:pt x="47052" y="17409"/>
                    <a:pt x="44572" y="16955"/>
                  </a:cubicBezTo>
                  <a:cubicBezTo>
                    <a:pt x="44510" y="16941"/>
                    <a:pt x="44448" y="16937"/>
                    <a:pt x="44385" y="16924"/>
                  </a:cubicBezTo>
                  <a:lnTo>
                    <a:pt x="44568" y="16487"/>
                  </a:lnTo>
                  <a:cubicBezTo>
                    <a:pt x="44572" y="16483"/>
                    <a:pt x="44572" y="16479"/>
                    <a:pt x="44572" y="16479"/>
                  </a:cubicBezTo>
                  <a:cubicBezTo>
                    <a:pt x="45708" y="13736"/>
                    <a:pt x="46883" y="10994"/>
                    <a:pt x="48428" y="8473"/>
                  </a:cubicBezTo>
                  <a:lnTo>
                    <a:pt x="48428" y="8469"/>
                  </a:lnTo>
                  <a:lnTo>
                    <a:pt x="48432" y="8469"/>
                  </a:lnTo>
                  <a:cubicBezTo>
                    <a:pt x="48441" y="8447"/>
                    <a:pt x="48455" y="8425"/>
                    <a:pt x="48463" y="8407"/>
                  </a:cubicBezTo>
                  <a:cubicBezTo>
                    <a:pt x="48517" y="8323"/>
                    <a:pt x="48566" y="8242"/>
                    <a:pt x="48619" y="8148"/>
                  </a:cubicBezTo>
                  <a:lnTo>
                    <a:pt x="48624" y="8148"/>
                  </a:lnTo>
                  <a:cubicBezTo>
                    <a:pt x="49123" y="7334"/>
                    <a:pt x="49657" y="6572"/>
                    <a:pt x="50262" y="5829"/>
                  </a:cubicBezTo>
                  <a:cubicBezTo>
                    <a:pt x="51175" y="4685"/>
                    <a:pt x="52226" y="3630"/>
                    <a:pt x="53383" y="2721"/>
                  </a:cubicBezTo>
                  <a:lnTo>
                    <a:pt x="53387" y="2721"/>
                  </a:lnTo>
                  <a:cubicBezTo>
                    <a:pt x="53508" y="2628"/>
                    <a:pt x="53619" y="2534"/>
                    <a:pt x="53735" y="2450"/>
                  </a:cubicBezTo>
                  <a:cubicBezTo>
                    <a:pt x="54452" y="1924"/>
                    <a:pt x="55204" y="1457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  <a:moveTo>
                    <a:pt x="53927" y="73005"/>
                  </a:moveTo>
                  <a:cubicBezTo>
                    <a:pt x="51874" y="73428"/>
                    <a:pt x="49902" y="73686"/>
                    <a:pt x="48009" y="73798"/>
                  </a:cubicBezTo>
                  <a:cubicBezTo>
                    <a:pt x="48967" y="74862"/>
                    <a:pt x="49657" y="76144"/>
                    <a:pt x="49941" y="77560"/>
                  </a:cubicBezTo>
                  <a:cubicBezTo>
                    <a:pt x="51149" y="76465"/>
                    <a:pt x="52778" y="75855"/>
                    <a:pt x="54408" y="75855"/>
                  </a:cubicBezTo>
                  <a:cubicBezTo>
                    <a:pt x="54706" y="75855"/>
                    <a:pt x="55004" y="75872"/>
                    <a:pt x="55302" y="75917"/>
                  </a:cubicBezTo>
                  <a:cubicBezTo>
                    <a:pt x="56829" y="76135"/>
                    <a:pt x="58267" y="76919"/>
                    <a:pt x="59301" y="78062"/>
                  </a:cubicBezTo>
                  <a:lnTo>
                    <a:pt x="39274" y="78062"/>
                  </a:lnTo>
                  <a:cubicBezTo>
                    <a:pt x="40036" y="78703"/>
                    <a:pt x="40823" y="79354"/>
                    <a:pt x="41656" y="80018"/>
                  </a:cubicBezTo>
                  <a:cubicBezTo>
                    <a:pt x="42654" y="80030"/>
                    <a:pt x="43646" y="80137"/>
                    <a:pt x="44617" y="80396"/>
                  </a:cubicBezTo>
                  <a:cubicBezTo>
                    <a:pt x="46144" y="80797"/>
                    <a:pt x="47596" y="81549"/>
                    <a:pt x="49176" y="81638"/>
                  </a:cubicBezTo>
                  <a:cubicBezTo>
                    <a:pt x="49283" y="81642"/>
                    <a:pt x="49386" y="81647"/>
                    <a:pt x="49492" y="81647"/>
                  </a:cubicBezTo>
                  <a:cubicBezTo>
                    <a:pt x="50582" y="81647"/>
                    <a:pt x="51661" y="81344"/>
                    <a:pt x="52711" y="81041"/>
                  </a:cubicBezTo>
                  <a:cubicBezTo>
                    <a:pt x="55325" y="80289"/>
                    <a:pt x="57929" y="79500"/>
                    <a:pt x="60520" y="78677"/>
                  </a:cubicBezTo>
                  <a:cubicBezTo>
                    <a:pt x="60627" y="78570"/>
                    <a:pt x="60729" y="78459"/>
                    <a:pt x="60832" y="78352"/>
                  </a:cubicBezTo>
                  <a:cubicBezTo>
                    <a:pt x="58236" y="76433"/>
                    <a:pt x="55966" y="74675"/>
                    <a:pt x="53927" y="73005"/>
                  </a:cubicBezTo>
                  <a:close/>
                  <a:moveTo>
                    <a:pt x="22761" y="64247"/>
                  </a:moveTo>
                  <a:cubicBezTo>
                    <a:pt x="22761" y="64247"/>
                    <a:pt x="17547" y="71891"/>
                    <a:pt x="12534" y="77737"/>
                  </a:cubicBezTo>
                  <a:cubicBezTo>
                    <a:pt x="14849" y="80199"/>
                    <a:pt x="17436" y="82404"/>
                    <a:pt x="20241" y="84309"/>
                  </a:cubicBezTo>
                  <a:cubicBezTo>
                    <a:pt x="21781" y="83859"/>
                    <a:pt x="23330" y="83437"/>
                    <a:pt x="24889" y="83041"/>
                  </a:cubicBezTo>
                  <a:cubicBezTo>
                    <a:pt x="28700" y="82069"/>
                    <a:pt x="32551" y="81237"/>
                    <a:pt x="36430" y="80565"/>
                  </a:cubicBezTo>
                  <a:cubicBezTo>
                    <a:pt x="37907" y="80306"/>
                    <a:pt x="39412" y="80071"/>
                    <a:pt x="40908" y="80026"/>
                  </a:cubicBezTo>
                  <a:cubicBezTo>
                    <a:pt x="40084" y="79358"/>
                    <a:pt x="39296" y="78709"/>
                    <a:pt x="38540" y="78062"/>
                  </a:cubicBezTo>
                  <a:lnTo>
                    <a:pt x="21577" y="78062"/>
                  </a:lnTo>
                  <a:cubicBezTo>
                    <a:pt x="22506" y="76660"/>
                    <a:pt x="24034" y="75654"/>
                    <a:pt x="25695" y="75356"/>
                  </a:cubicBezTo>
                  <a:cubicBezTo>
                    <a:pt x="26047" y="75294"/>
                    <a:pt x="26407" y="75263"/>
                    <a:pt x="26764" y="75263"/>
                  </a:cubicBezTo>
                  <a:cubicBezTo>
                    <a:pt x="28309" y="75263"/>
                    <a:pt x="29848" y="75828"/>
                    <a:pt x="31001" y="76856"/>
                  </a:cubicBezTo>
                  <a:cubicBezTo>
                    <a:pt x="32039" y="74986"/>
                    <a:pt x="33584" y="73374"/>
                    <a:pt x="35401" y="72261"/>
                  </a:cubicBezTo>
                  <a:cubicBezTo>
                    <a:pt x="29893" y="70471"/>
                    <a:pt x="25623" y="67413"/>
                    <a:pt x="22761" y="642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2871887" y="3123816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6" y="1"/>
                  </a:moveTo>
                  <a:cubicBezTo>
                    <a:pt x="19396" y="1"/>
                    <a:pt x="19386" y="1"/>
                    <a:pt x="19377" y="1"/>
                  </a:cubicBezTo>
                  <a:cubicBezTo>
                    <a:pt x="15271" y="9"/>
                    <a:pt x="11420" y="2645"/>
                    <a:pt x="9425" y="6234"/>
                  </a:cubicBezTo>
                  <a:cubicBezTo>
                    <a:pt x="8273" y="5208"/>
                    <a:pt x="6735" y="4639"/>
                    <a:pt x="5195" y="4639"/>
                  </a:cubicBezTo>
                  <a:cubicBezTo>
                    <a:pt x="4836" y="4639"/>
                    <a:pt x="4477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5" y="6296"/>
                    <a:pt x="35257" y="5512"/>
                    <a:pt x="33730" y="5294"/>
                  </a:cubicBezTo>
                  <a:cubicBezTo>
                    <a:pt x="33435" y="5253"/>
                    <a:pt x="33137" y="5233"/>
                    <a:pt x="32840" y="5233"/>
                  </a:cubicBezTo>
                  <a:cubicBezTo>
                    <a:pt x="31208" y="5233"/>
                    <a:pt x="29579" y="5841"/>
                    <a:pt x="28370" y="6937"/>
                  </a:cubicBezTo>
                  <a:cubicBezTo>
                    <a:pt x="27557" y="2926"/>
                    <a:pt x="23496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3159403" y="3952629"/>
              <a:ext cx="746389" cy="147220"/>
            </a:xfrm>
            <a:custGeom>
              <a:avLst/>
              <a:gdLst/>
              <a:ahLst/>
              <a:cxnLst/>
              <a:rect l="l" t="t" r="r" b="b"/>
              <a:pathLst>
                <a:path w="37725" h="7441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67" y="10"/>
                    <a:pt x="11416" y="2646"/>
                    <a:pt x="9425" y="6234"/>
                  </a:cubicBezTo>
                  <a:cubicBezTo>
                    <a:pt x="8271" y="5206"/>
                    <a:pt x="6733" y="4640"/>
                    <a:pt x="5193" y="4640"/>
                  </a:cubicBezTo>
                  <a:cubicBezTo>
                    <a:pt x="4834" y="4640"/>
                    <a:pt x="4474" y="4670"/>
                    <a:pt x="4119" y="4734"/>
                  </a:cubicBezTo>
                  <a:cubicBezTo>
                    <a:pt x="2458" y="5032"/>
                    <a:pt x="930" y="6038"/>
                    <a:pt x="1" y="7440"/>
                  </a:cubicBezTo>
                  <a:lnTo>
                    <a:pt x="37725" y="7440"/>
                  </a:lnTo>
                  <a:cubicBezTo>
                    <a:pt x="36691" y="6297"/>
                    <a:pt x="35253" y="5513"/>
                    <a:pt x="33726" y="5295"/>
                  </a:cubicBezTo>
                  <a:cubicBezTo>
                    <a:pt x="33429" y="5252"/>
                    <a:pt x="33129" y="5232"/>
                    <a:pt x="32829" y="5232"/>
                  </a:cubicBezTo>
                  <a:cubicBezTo>
                    <a:pt x="31199" y="5232"/>
                    <a:pt x="29573" y="5843"/>
                    <a:pt x="28365" y="6938"/>
                  </a:cubicBezTo>
                  <a:cubicBezTo>
                    <a:pt x="27557" y="2927"/>
                    <a:pt x="23492" y="1"/>
                    <a:pt x="194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937824" y="3073522"/>
              <a:ext cx="585992" cy="147299"/>
            </a:xfrm>
            <a:custGeom>
              <a:avLst/>
              <a:gdLst/>
              <a:ahLst/>
              <a:cxnLst/>
              <a:rect l="l" t="t" r="r" b="b"/>
              <a:pathLst>
                <a:path w="29618" h="7445" extrusionOk="0">
                  <a:moveTo>
                    <a:pt x="19406" y="1"/>
                  </a:moveTo>
                  <a:cubicBezTo>
                    <a:pt x="19397" y="1"/>
                    <a:pt x="19387" y="1"/>
                    <a:pt x="19377" y="1"/>
                  </a:cubicBezTo>
                  <a:cubicBezTo>
                    <a:pt x="15276" y="9"/>
                    <a:pt x="11425" y="2645"/>
                    <a:pt x="9426" y="6234"/>
                  </a:cubicBezTo>
                  <a:cubicBezTo>
                    <a:pt x="8274" y="5208"/>
                    <a:pt x="6733" y="4639"/>
                    <a:pt x="5194" y="4639"/>
                  </a:cubicBezTo>
                  <a:cubicBezTo>
                    <a:pt x="4836" y="4639"/>
                    <a:pt x="4477" y="4670"/>
                    <a:pt x="4124" y="4733"/>
                  </a:cubicBezTo>
                  <a:cubicBezTo>
                    <a:pt x="2463" y="5031"/>
                    <a:pt x="935" y="6042"/>
                    <a:pt x="0" y="7444"/>
                  </a:cubicBezTo>
                  <a:lnTo>
                    <a:pt x="29617" y="7444"/>
                  </a:lnTo>
                  <a:cubicBezTo>
                    <a:pt x="29510" y="7048"/>
                    <a:pt x="29391" y="6652"/>
                    <a:pt x="29270" y="6260"/>
                  </a:cubicBezTo>
                  <a:cubicBezTo>
                    <a:pt x="28949" y="6456"/>
                    <a:pt x="28651" y="6688"/>
                    <a:pt x="28370" y="6937"/>
                  </a:cubicBezTo>
                  <a:cubicBezTo>
                    <a:pt x="27558" y="2926"/>
                    <a:pt x="23497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3610659" y="2576266"/>
              <a:ext cx="571727" cy="367032"/>
            </a:xfrm>
            <a:custGeom>
              <a:avLst/>
              <a:gdLst/>
              <a:ahLst/>
              <a:cxnLst/>
              <a:rect l="l" t="t" r="r" b="b"/>
              <a:pathLst>
                <a:path w="28897" h="18551" extrusionOk="0">
                  <a:moveTo>
                    <a:pt x="11604" y="0"/>
                  </a:moveTo>
                  <a:cubicBezTo>
                    <a:pt x="10820" y="401"/>
                    <a:pt x="10068" y="868"/>
                    <a:pt x="9351" y="1394"/>
                  </a:cubicBezTo>
                  <a:cubicBezTo>
                    <a:pt x="9235" y="1478"/>
                    <a:pt x="9124" y="1572"/>
                    <a:pt x="9003" y="1665"/>
                  </a:cubicBezTo>
                  <a:lnTo>
                    <a:pt x="8999" y="1665"/>
                  </a:lnTo>
                  <a:cubicBezTo>
                    <a:pt x="7842" y="2574"/>
                    <a:pt x="6791" y="3629"/>
                    <a:pt x="5878" y="4773"/>
                  </a:cubicBezTo>
                  <a:cubicBezTo>
                    <a:pt x="5273" y="5516"/>
                    <a:pt x="4739" y="6278"/>
                    <a:pt x="4240" y="7092"/>
                  </a:cubicBezTo>
                  <a:lnTo>
                    <a:pt x="4235" y="7092"/>
                  </a:lnTo>
                  <a:cubicBezTo>
                    <a:pt x="4182" y="7186"/>
                    <a:pt x="4133" y="7267"/>
                    <a:pt x="4079" y="7351"/>
                  </a:cubicBezTo>
                  <a:cubicBezTo>
                    <a:pt x="4071" y="7369"/>
                    <a:pt x="4057" y="7391"/>
                    <a:pt x="4048" y="7413"/>
                  </a:cubicBezTo>
                  <a:lnTo>
                    <a:pt x="4044" y="7413"/>
                  </a:lnTo>
                  <a:lnTo>
                    <a:pt x="4044" y="7417"/>
                  </a:lnTo>
                  <a:cubicBezTo>
                    <a:pt x="2499" y="9938"/>
                    <a:pt x="1324" y="12680"/>
                    <a:pt x="188" y="15423"/>
                  </a:cubicBezTo>
                  <a:cubicBezTo>
                    <a:pt x="188" y="15423"/>
                    <a:pt x="188" y="15427"/>
                    <a:pt x="184" y="15431"/>
                  </a:cubicBezTo>
                  <a:lnTo>
                    <a:pt x="1" y="15868"/>
                  </a:lnTo>
                  <a:cubicBezTo>
                    <a:pt x="64" y="15881"/>
                    <a:pt x="126" y="15885"/>
                    <a:pt x="188" y="15899"/>
                  </a:cubicBezTo>
                  <a:cubicBezTo>
                    <a:pt x="2668" y="16353"/>
                    <a:pt x="5082" y="17106"/>
                    <a:pt x="7517" y="17693"/>
                  </a:cubicBezTo>
                  <a:cubicBezTo>
                    <a:pt x="7637" y="17720"/>
                    <a:pt x="7753" y="17747"/>
                    <a:pt x="7873" y="17774"/>
                  </a:cubicBezTo>
                  <a:cubicBezTo>
                    <a:pt x="9498" y="18152"/>
                    <a:pt x="11132" y="18446"/>
                    <a:pt x="12802" y="18530"/>
                  </a:cubicBezTo>
                  <a:cubicBezTo>
                    <a:pt x="12846" y="18535"/>
                    <a:pt x="12895" y="18535"/>
                    <a:pt x="12948" y="18535"/>
                  </a:cubicBezTo>
                  <a:lnTo>
                    <a:pt x="13193" y="18535"/>
                  </a:lnTo>
                  <a:cubicBezTo>
                    <a:pt x="13348" y="18547"/>
                    <a:pt x="13506" y="18551"/>
                    <a:pt x="13664" y="18551"/>
                  </a:cubicBezTo>
                  <a:cubicBezTo>
                    <a:pt x="13744" y="18551"/>
                    <a:pt x="13823" y="18550"/>
                    <a:pt x="13901" y="18548"/>
                  </a:cubicBezTo>
                  <a:cubicBezTo>
                    <a:pt x="14707" y="18540"/>
                    <a:pt x="15509" y="18464"/>
                    <a:pt x="16296" y="18330"/>
                  </a:cubicBezTo>
                  <a:cubicBezTo>
                    <a:pt x="17503" y="18121"/>
                    <a:pt x="18692" y="17774"/>
                    <a:pt x="19814" y="17297"/>
                  </a:cubicBezTo>
                  <a:cubicBezTo>
                    <a:pt x="20299" y="17101"/>
                    <a:pt x="20767" y="16879"/>
                    <a:pt x="21229" y="16629"/>
                  </a:cubicBezTo>
                  <a:cubicBezTo>
                    <a:pt x="21324" y="16585"/>
                    <a:pt x="21408" y="16540"/>
                    <a:pt x="21488" y="16491"/>
                  </a:cubicBezTo>
                  <a:cubicBezTo>
                    <a:pt x="21528" y="16473"/>
                    <a:pt x="21572" y="16452"/>
                    <a:pt x="21612" y="16420"/>
                  </a:cubicBezTo>
                  <a:cubicBezTo>
                    <a:pt x="21634" y="16411"/>
                    <a:pt x="21653" y="16403"/>
                    <a:pt x="21671" y="16389"/>
                  </a:cubicBezTo>
                  <a:cubicBezTo>
                    <a:pt x="21692" y="16380"/>
                    <a:pt x="21710" y="16366"/>
                    <a:pt x="21733" y="16353"/>
                  </a:cubicBezTo>
                  <a:cubicBezTo>
                    <a:pt x="24217" y="14924"/>
                    <a:pt x="26336" y="12867"/>
                    <a:pt x="27756" y="10365"/>
                  </a:cubicBezTo>
                  <a:cubicBezTo>
                    <a:pt x="28251" y="9492"/>
                    <a:pt x="28607" y="8642"/>
                    <a:pt x="28888" y="7791"/>
                  </a:cubicBezTo>
                  <a:cubicBezTo>
                    <a:pt x="28888" y="7787"/>
                    <a:pt x="28896" y="7787"/>
                    <a:pt x="28896" y="7783"/>
                  </a:cubicBezTo>
                  <a:cubicBezTo>
                    <a:pt x="28767" y="7680"/>
                    <a:pt x="28633" y="7587"/>
                    <a:pt x="28500" y="7497"/>
                  </a:cubicBezTo>
                  <a:cubicBezTo>
                    <a:pt x="27881" y="7053"/>
                    <a:pt x="27244" y="6621"/>
                    <a:pt x="26599" y="6207"/>
                  </a:cubicBezTo>
                  <a:cubicBezTo>
                    <a:pt x="25954" y="5788"/>
                    <a:pt x="25294" y="5392"/>
                    <a:pt x="24626" y="5013"/>
                  </a:cubicBezTo>
                  <a:lnTo>
                    <a:pt x="24626" y="5009"/>
                  </a:lnTo>
                  <a:cubicBezTo>
                    <a:pt x="24533" y="4955"/>
                    <a:pt x="24431" y="4898"/>
                    <a:pt x="24337" y="4848"/>
                  </a:cubicBezTo>
                  <a:cubicBezTo>
                    <a:pt x="24320" y="4836"/>
                    <a:pt x="24306" y="4826"/>
                    <a:pt x="24283" y="4817"/>
                  </a:cubicBezTo>
                  <a:cubicBezTo>
                    <a:pt x="24115" y="4719"/>
                    <a:pt x="23946" y="4626"/>
                    <a:pt x="23767" y="4532"/>
                  </a:cubicBezTo>
                  <a:cubicBezTo>
                    <a:pt x="23625" y="4452"/>
                    <a:pt x="23478" y="4372"/>
                    <a:pt x="23331" y="4297"/>
                  </a:cubicBezTo>
                  <a:lnTo>
                    <a:pt x="23327" y="4297"/>
                  </a:lnTo>
                  <a:cubicBezTo>
                    <a:pt x="19684" y="2360"/>
                    <a:pt x="15749" y="899"/>
                    <a:pt x="11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3604961" y="2661282"/>
              <a:ext cx="475948" cy="233008"/>
            </a:xfrm>
            <a:custGeom>
              <a:avLst/>
              <a:gdLst/>
              <a:ahLst/>
              <a:cxnLst/>
              <a:rect l="l" t="t" r="r" b="b"/>
              <a:pathLst>
                <a:path w="24056" h="11777" extrusionOk="0">
                  <a:moveTo>
                    <a:pt x="23615" y="0"/>
                  </a:moveTo>
                  <a:cubicBezTo>
                    <a:pt x="23174" y="155"/>
                    <a:pt x="22738" y="307"/>
                    <a:pt x="22306" y="454"/>
                  </a:cubicBezTo>
                  <a:cubicBezTo>
                    <a:pt x="20529" y="1081"/>
                    <a:pt x="18721" y="1718"/>
                    <a:pt x="16918" y="2390"/>
                  </a:cubicBezTo>
                  <a:lnTo>
                    <a:pt x="16910" y="2390"/>
                  </a:lnTo>
                  <a:cubicBezTo>
                    <a:pt x="16798" y="2426"/>
                    <a:pt x="16678" y="2479"/>
                    <a:pt x="16563" y="2524"/>
                  </a:cubicBezTo>
                  <a:lnTo>
                    <a:pt x="16557" y="2524"/>
                  </a:lnTo>
                  <a:cubicBezTo>
                    <a:pt x="15373" y="2970"/>
                    <a:pt x="14202" y="3428"/>
                    <a:pt x="13041" y="3909"/>
                  </a:cubicBezTo>
                  <a:cubicBezTo>
                    <a:pt x="12137" y="4287"/>
                    <a:pt x="11273" y="4661"/>
                    <a:pt x="10440" y="5039"/>
                  </a:cubicBezTo>
                  <a:cubicBezTo>
                    <a:pt x="10289" y="5111"/>
                    <a:pt x="10142" y="5183"/>
                    <a:pt x="10004" y="5253"/>
                  </a:cubicBezTo>
                  <a:cubicBezTo>
                    <a:pt x="6198" y="7043"/>
                    <a:pt x="3112" y="8949"/>
                    <a:pt x="476" y="11126"/>
                  </a:cubicBezTo>
                  <a:cubicBezTo>
                    <a:pt x="476" y="11126"/>
                    <a:pt x="476" y="11130"/>
                    <a:pt x="472" y="11134"/>
                  </a:cubicBezTo>
                  <a:cubicBezTo>
                    <a:pt x="342" y="11237"/>
                    <a:pt x="214" y="11344"/>
                    <a:pt x="85" y="11455"/>
                  </a:cubicBezTo>
                  <a:cubicBezTo>
                    <a:pt x="5" y="11522"/>
                    <a:pt x="0" y="11633"/>
                    <a:pt x="67" y="11713"/>
                  </a:cubicBezTo>
                  <a:cubicBezTo>
                    <a:pt x="80" y="11736"/>
                    <a:pt x="107" y="11744"/>
                    <a:pt x="124" y="11758"/>
                  </a:cubicBezTo>
                  <a:cubicBezTo>
                    <a:pt x="150" y="11770"/>
                    <a:pt x="178" y="11777"/>
                    <a:pt x="205" y="11777"/>
                  </a:cubicBezTo>
                  <a:cubicBezTo>
                    <a:pt x="248" y="11777"/>
                    <a:pt x="290" y="11762"/>
                    <a:pt x="325" y="11732"/>
                  </a:cubicBezTo>
                  <a:cubicBezTo>
                    <a:pt x="369" y="11687"/>
                    <a:pt x="418" y="11647"/>
                    <a:pt x="476" y="11602"/>
                  </a:cubicBezTo>
                  <a:cubicBezTo>
                    <a:pt x="3188" y="9323"/>
                    <a:pt x="6389" y="7341"/>
                    <a:pt x="10382" y="5481"/>
                  </a:cubicBezTo>
                  <a:lnTo>
                    <a:pt x="10387" y="5476"/>
                  </a:lnTo>
                  <a:cubicBezTo>
                    <a:pt x="10525" y="5409"/>
                    <a:pt x="10645" y="5351"/>
                    <a:pt x="10783" y="5289"/>
                  </a:cubicBezTo>
                  <a:cubicBezTo>
                    <a:pt x="11558" y="4937"/>
                    <a:pt x="12355" y="4590"/>
                    <a:pt x="13183" y="4238"/>
                  </a:cubicBezTo>
                  <a:cubicBezTo>
                    <a:pt x="14319" y="3767"/>
                    <a:pt x="15462" y="3321"/>
                    <a:pt x="16629" y="2889"/>
                  </a:cubicBezTo>
                  <a:lnTo>
                    <a:pt x="16629" y="2885"/>
                  </a:lnTo>
                  <a:lnTo>
                    <a:pt x="16633" y="2885"/>
                  </a:lnTo>
                  <a:cubicBezTo>
                    <a:pt x="16762" y="2836"/>
                    <a:pt x="16892" y="2778"/>
                    <a:pt x="17021" y="2742"/>
                  </a:cubicBezTo>
                  <a:cubicBezTo>
                    <a:pt x="18828" y="2066"/>
                    <a:pt x="20644" y="1433"/>
                    <a:pt x="22426" y="806"/>
                  </a:cubicBezTo>
                  <a:cubicBezTo>
                    <a:pt x="22964" y="623"/>
                    <a:pt x="23508" y="432"/>
                    <a:pt x="24055" y="235"/>
                  </a:cubicBezTo>
                  <a:cubicBezTo>
                    <a:pt x="23913" y="155"/>
                    <a:pt x="23766" y="75"/>
                    <a:pt x="2361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3690571" y="2716660"/>
              <a:ext cx="127930" cy="211264"/>
            </a:xfrm>
            <a:custGeom>
              <a:avLst/>
              <a:gdLst/>
              <a:ahLst/>
              <a:cxnLst/>
              <a:rect l="l" t="t" r="r" b="b"/>
              <a:pathLst>
                <a:path w="6466" h="10678" extrusionOk="0">
                  <a:moveTo>
                    <a:pt x="196" y="1"/>
                  </a:moveTo>
                  <a:cubicBezTo>
                    <a:pt x="129" y="108"/>
                    <a:pt x="67" y="210"/>
                    <a:pt x="1" y="317"/>
                  </a:cubicBezTo>
                  <a:cubicBezTo>
                    <a:pt x="1919" y="958"/>
                    <a:pt x="3821" y="1675"/>
                    <a:pt x="5677" y="2454"/>
                  </a:cubicBezTo>
                  <a:cubicBezTo>
                    <a:pt x="5811" y="2503"/>
                    <a:pt x="5940" y="2557"/>
                    <a:pt x="6069" y="2614"/>
                  </a:cubicBezTo>
                  <a:cubicBezTo>
                    <a:pt x="6065" y="2637"/>
                    <a:pt x="6060" y="2655"/>
                    <a:pt x="6055" y="2677"/>
                  </a:cubicBezTo>
                  <a:cubicBezTo>
                    <a:pt x="5418" y="5424"/>
                    <a:pt x="4564" y="8074"/>
                    <a:pt x="3482" y="10593"/>
                  </a:cubicBezTo>
                  <a:cubicBezTo>
                    <a:pt x="3598" y="10624"/>
                    <a:pt x="3714" y="10651"/>
                    <a:pt x="3834" y="10678"/>
                  </a:cubicBezTo>
                  <a:cubicBezTo>
                    <a:pt x="4943" y="8091"/>
                    <a:pt x="5819" y="5370"/>
                    <a:pt x="6456" y="2548"/>
                  </a:cubicBezTo>
                  <a:cubicBezTo>
                    <a:pt x="6460" y="2526"/>
                    <a:pt x="6466" y="2508"/>
                    <a:pt x="6456" y="2490"/>
                  </a:cubicBezTo>
                  <a:cubicBezTo>
                    <a:pt x="6452" y="2427"/>
                    <a:pt x="6412" y="2370"/>
                    <a:pt x="6353" y="2339"/>
                  </a:cubicBezTo>
                  <a:cubicBezTo>
                    <a:pt x="6279" y="2308"/>
                    <a:pt x="6198" y="2277"/>
                    <a:pt x="6123" y="2245"/>
                  </a:cubicBezTo>
                  <a:cubicBezTo>
                    <a:pt x="4185" y="1422"/>
                    <a:pt x="2204" y="674"/>
                    <a:pt x="196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3788684" y="2603827"/>
              <a:ext cx="153492" cy="339253"/>
            </a:xfrm>
            <a:custGeom>
              <a:avLst/>
              <a:gdLst/>
              <a:ahLst/>
              <a:cxnLst/>
              <a:rect l="l" t="t" r="r" b="b"/>
              <a:pathLst>
                <a:path w="7758" h="17147" extrusionOk="0">
                  <a:moveTo>
                    <a:pt x="353" y="1"/>
                  </a:moveTo>
                  <a:cubicBezTo>
                    <a:pt x="237" y="85"/>
                    <a:pt x="122" y="179"/>
                    <a:pt x="1" y="268"/>
                  </a:cubicBezTo>
                  <a:cubicBezTo>
                    <a:pt x="2873" y="1176"/>
                    <a:pt x="5477" y="3001"/>
                    <a:pt x="7271" y="5424"/>
                  </a:cubicBezTo>
                  <a:cubicBezTo>
                    <a:pt x="7308" y="5469"/>
                    <a:pt x="7339" y="5522"/>
                    <a:pt x="7374" y="5566"/>
                  </a:cubicBezTo>
                  <a:cubicBezTo>
                    <a:pt x="7365" y="5637"/>
                    <a:pt x="7357" y="5709"/>
                    <a:pt x="7343" y="5784"/>
                  </a:cubicBezTo>
                  <a:cubicBezTo>
                    <a:pt x="6778" y="9675"/>
                    <a:pt x="5549" y="13598"/>
                    <a:pt x="3804" y="17137"/>
                  </a:cubicBezTo>
                  <a:cubicBezTo>
                    <a:pt x="3932" y="17142"/>
                    <a:pt x="4061" y="17147"/>
                    <a:pt x="4195" y="17147"/>
                  </a:cubicBezTo>
                  <a:cubicBezTo>
                    <a:pt x="5950" y="13549"/>
                    <a:pt x="7178" y="9577"/>
                    <a:pt x="7735" y="5642"/>
                  </a:cubicBezTo>
                  <a:lnTo>
                    <a:pt x="7735" y="5637"/>
                  </a:lnTo>
                  <a:cubicBezTo>
                    <a:pt x="7739" y="5606"/>
                    <a:pt x="7744" y="5575"/>
                    <a:pt x="7748" y="5543"/>
                  </a:cubicBezTo>
                  <a:cubicBezTo>
                    <a:pt x="7758" y="5500"/>
                    <a:pt x="7744" y="5455"/>
                    <a:pt x="7717" y="5415"/>
                  </a:cubicBezTo>
                  <a:cubicBezTo>
                    <a:pt x="7690" y="5375"/>
                    <a:pt x="7663" y="5335"/>
                    <a:pt x="7628" y="5294"/>
                  </a:cubicBezTo>
                  <a:lnTo>
                    <a:pt x="7624" y="5294"/>
                  </a:lnTo>
                  <a:cubicBezTo>
                    <a:pt x="5838" y="2837"/>
                    <a:pt x="3243" y="971"/>
                    <a:pt x="35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4030675" y="2671570"/>
              <a:ext cx="67229" cy="233621"/>
            </a:xfrm>
            <a:custGeom>
              <a:avLst/>
              <a:gdLst/>
              <a:ahLst/>
              <a:cxnLst/>
              <a:rect l="l" t="t" r="r" b="b"/>
              <a:pathLst>
                <a:path w="3398" h="11808" extrusionOk="0">
                  <a:moveTo>
                    <a:pt x="3054" y="0"/>
                  </a:moveTo>
                  <a:cubicBezTo>
                    <a:pt x="3054" y="23"/>
                    <a:pt x="3050" y="54"/>
                    <a:pt x="3046" y="76"/>
                  </a:cubicBezTo>
                  <a:cubicBezTo>
                    <a:pt x="2881" y="1323"/>
                    <a:pt x="2668" y="2556"/>
                    <a:pt x="2409" y="3776"/>
                  </a:cubicBezTo>
                  <a:lnTo>
                    <a:pt x="2405" y="3785"/>
                  </a:lnTo>
                  <a:cubicBezTo>
                    <a:pt x="2347" y="4092"/>
                    <a:pt x="2280" y="4404"/>
                    <a:pt x="2209" y="4706"/>
                  </a:cubicBezTo>
                  <a:cubicBezTo>
                    <a:pt x="2169" y="4867"/>
                    <a:pt x="2133" y="5027"/>
                    <a:pt x="2093" y="5187"/>
                  </a:cubicBezTo>
                  <a:lnTo>
                    <a:pt x="2093" y="5191"/>
                  </a:lnTo>
                  <a:cubicBezTo>
                    <a:pt x="1550" y="7454"/>
                    <a:pt x="851" y="9667"/>
                    <a:pt x="0" y="11808"/>
                  </a:cubicBezTo>
                  <a:cubicBezTo>
                    <a:pt x="89" y="11768"/>
                    <a:pt x="175" y="11719"/>
                    <a:pt x="259" y="11674"/>
                  </a:cubicBezTo>
                  <a:cubicBezTo>
                    <a:pt x="299" y="11656"/>
                    <a:pt x="343" y="11635"/>
                    <a:pt x="383" y="11603"/>
                  </a:cubicBezTo>
                  <a:cubicBezTo>
                    <a:pt x="405" y="11594"/>
                    <a:pt x="424" y="11586"/>
                    <a:pt x="442" y="11572"/>
                  </a:cubicBezTo>
                  <a:cubicBezTo>
                    <a:pt x="463" y="11559"/>
                    <a:pt x="481" y="11549"/>
                    <a:pt x="504" y="11532"/>
                  </a:cubicBezTo>
                  <a:cubicBezTo>
                    <a:pt x="1328" y="9395"/>
                    <a:pt x="2004" y="7195"/>
                    <a:pt x="2530" y="4943"/>
                  </a:cubicBezTo>
                  <a:lnTo>
                    <a:pt x="2530" y="4938"/>
                  </a:lnTo>
                  <a:cubicBezTo>
                    <a:pt x="2569" y="4778"/>
                    <a:pt x="2606" y="4613"/>
                    <a:pt x="2641" y="4453"/>
                  </a:cubicBezTo>
                  <a:cubicBezTo>
                    <a:pt x="2721" y="4088"/>
                    <a:pt x="2801" y="3722"/>
                    <a:pt x="2873" y="3354"/>
                  </a:cubicBezTo>
                  <a:cubicBezTo>
                    <a:pt x="3081" y="2312"/>
                    <a:pt x="3255" y="1256"/>
                    <a:pt x="3397" y="196"/>
                  </a:cubicBezTo>
                  <a:lnTo>
                    <a:pt x="3397" y="192"/>
                  </a:lnTo>
                  <a:cubicBezTo>
                    <a:pt x="3304" y="138"/>
                    <a:pt x="3202" y="81"/>
                    <a:pt x="3108" y="31"/>
                  </a:cubicBezTo>
                  <a:cubicBezTo>
                    <a:pt x="3091" y="19"/>
                    <a:pt x="3077" y="9"/>
                    <a:pt x="305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3925320" y="2673074"/>
              <a:ext cx="257067" cy="265871"/>
            </a:xfrm>
            <a:custGeom>
              <a:avLst/>
              <a:gdLst/>
              <a:ahLst/>
              <a:cxnLst/>
              <a:rect l="l" t="t" r="r" b="b"/>
              <a:pathLst>
                <a:path w="12993" h="13438" extrusionOk="0">
                  <a:moveTo>
                    <a:pt x="8722" y="120"/>
                  </a:moveTo>
                  <a:cubicBezTo>
                    <a:pt x="8580" y="1180"/>
                    <a:pt x="8406" y="2236"/>
                    <a:pt x="8198" y="3278"/>
                  </a:cubicBezTo>
                  <a:cubicBezTo>
                    <a:pt x="8126" y="3646"/>
                    <a:pt x="8046" y="4012"/>
                    <a:pt x="7966" y="4377"/>
                  </a:cubicBezTo>
                  <a:cubicBezTo>
                    <a:pt x="7931" y="4537"/>
                    <a:pt x="7894" y="4702"/>
                    <a:pt x="7855" y="4862"/>
                  </a:cubicBezTo>
                  <a:lnTo>
                    <a:pt x="7855" y="4867"/>
                  </a:lnTo>
                  <a:cubicBezTo>
                    <a:pt x="7329" y="7119"/>
                    <a:pt x="6653" y="9319"/>
                    <a:pt x="5829" y="11456"/>
                  </a:cubicBezTo>
                  <a:cubicBezTo>
                    <a:pt x="5806" y="11473"/>
                    <a:pt x="5788" y="11483"/>
                    <a:pt x="5767" y="11496"/>
                  </a:cubicBezTo>
                  <a:cubicBezTo>
                    <a:pt x="5788" y="11487"/>
                    <a:pt x="5806" y="11473"/>
                    <a:pt x="5829" y="11460"/>
                  </a:cubicBezTo>
                  <a:cubicBezTo>
                    <a:pt x="8313" y="10031"/>
                    <a:pt x="10432" y="7974"/>
                    <a:pt x="11852" y="5472"/>
                  </a:cubicBezTo>
                  <a:cubicBezTo>
                    <a:pt x="12347" y="4599"/>
                    <a:pt x="12703" y="3749"/>
                    <a:pt x="12984" y="2898"/>
                  </a:cubicBezTo>
                  <a:cubicBezTo>
                    <a:pt x="12984" y="2894"/>
                    <a:pt x="12992" y="2894"/>
                    <a:pt x="12992" y="2890"/>
                  </a:cubicBezTo>
                  <a:cubicBezTo>
                    <a:pt x="12863" y="2787"/>
                    <a:pt x="12729" y="2694"/>
                    <a:pt x="12596" y="2604"/>
                  </a:cubicBezTo>
                  <a:cubicBezTo>
                    <a:pt x="11977" y="2160"/>
                    <a:pt x="11340" y="1728"/>
                    <a:pt x="10695" y="1314"/>
                  </a:cubicBezTo>
                  <a:cubicBezTo>
                    <a:pt x="10050" y="895"/>
                    <a:pt x="9390" y="499"/>
                    <a:pt x="8722" y="120"/>
                  </a:cubicBezTo>
                  <a:close/>
                  <a:moveTo>
                    <a:pt x="8371" y="0"/>
                  </a:moveTo>
                  <a:lnTo>
                    <a:pt x="8371" y="0"/>
                  </a:lnTo>
                  <a:cubicBezTo>
                    <a:pt x="7027" y="997"/>
                    <a:pt x="5788" y="2115"/>
                    <a:pt x="4693" y="3379"/>
                  </a:cubicBezTo>
                  <a:cubicBezTo>
                    <a:pt x="3117" y="5205"/>
                    <a:pt x="1" y="10111"/>
                    <a:pt x="392" y="13437"/>
                  </a:cubicBezTo>
                  <a:cubicBezTo>
                    <a:pt x="1599" y="13228"/>
                    <a:pt x="2788" y="12881"/>
                    <a:pt x="3910" y="12404"/>
                  </a:cubicBezTo>
                  <a:cubicBezTo>
                    <a:pt x="4395" y="12208"/>
                    <a:pt x="4863" y="11986"/>
                    <a:pt x="5325" y="11736"/>
                  </a:cubicBezTo>
                  <a:cubicBezTo>
                    <a:pt x="5420" y="11692"/>
                    <a:pt x="5504" y="11647"/>
                    <a:pt x="5584" y="11598"/>
                  </a:cubicBezTo>
                  <a:lnTo>
                    <a:pt x="5584" y="11598"/>
                  </a:lnTo>
                  <a:cubicBezTo>
                    <a:pt x="5500" y="11643"/>
                    <a:pt x="5414" y="11692"/>
                    <a:pt x="5325" y="11732"/>
                  </a:cubicBezTo>
                  <a:cubicBezTo>
                    <a:pt x="6176" y="9591"/>
                    <a:pt x="6875" y="7378"/>
                    <a:pt x="7418" y="5115"/>
                  </a:cubicBezTo>
                  <a:lnTo>
                    <a:pt x="7418" y="5111"/>
                  </a:lnTo>
                  <a:cubicBezTo>
                    <a:pt x="7458" y="4951"/>
                    <a:pt x="7494" y="4791"/>
                    <a:pt x="7534" y="4630"/>
                  </a:cubicBezTo>
                  <a:cubicBezTo>
                    <a:pt x="7605" y="4328"/>
                    <a:pt x="7672" y="4016"/>
                    <a:pt x="7730" y="3709"/>
                  </a:cubicBezTo>
                  <a:lnTo>
                    <a:pt x="7734" y="3700"/>
                  </a:lnTo>
                  <a:cubicBezTo>
                    <a:pt x="7993" y="2480"/>
                    <a:pt x="8206" y="1247"/>
                    <a:pt x="8371" y="0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4030675" y="2672184"/>
              <a:ext cx="67229" cy="233008"/>
            </a:xfrm>
            <a:custGeom>
              <a:avLst/>
              <a:gdLst/>
              <a:ahLst/>
              <a:cxnLst/>
              <a:rect l="l" t="t" r="r" b="b"/>
              <a:pathLst>
                <a:path w="3398" h="11777" extrusionOk="0">
                  <a:moveTo>
                    <a:pt x="3108" y="0"/>
                  </a:moveTo>
                  <a:cubicBezTo>
                    <a:pt x="3086" y="19"/>
                    <a:pt x="3064" y="31"/>
                    <a:pt x="3046" y="45"/>
                  </a:cubicBezTo>
                  <a:cubicBezTo>
                    <a:pt x="2881" y="1292"/>
                    <a:pt x="2668" y="2525"/>
                    <a:pt x="2409" y="3745"/>
                  </a:cubicBezTo>
                  <a:lnTo>
                    <a:pt x="2405" y="3754"/>
                  </a:lnTo>
                  <a:cubicBezTo>
                    <a:pt x="2347" y="4061"/>
                    <a:pt x="2280" y="4373"/>
                    <a:pt x="2209" y="4675"/>
                  </a:cubicBezTo>
                  <a:cubicBezTo>
                    <a:pt x="2169" y="4836"/>
                    <a:pt x="2133" y="4996"/>
                    <a:pt x="2093" y="5156"/>
                  </a:cubicBezTo>
                  <a:lnTo>
                    <a:pt x="2093" y="5160"/>
                  </a:lnTo>
                  <a:cubicBezTo>
                    <a:pt x="1550" y="7423"/>
                    <a:pt x="851" y="9636"/>
                    <a:pt x="0" y="11777"/>
                  </a:cubicBezTo>
                  <a:cubicBezTo>
                    <a:pt x="89" y="11737"/>
                    <a:pt x="175" y="11688"/>
                    <a:pt x="259" y="11643"/>
                  </a:cubicBezTo>
                  <a:cubicBezTo>
                    <a:pt x="299" y="11625"/>
                    <a:pt x="343" y="11604"/>
                    <a:pt x="383" y="11572"/>
                  </a:cubicBezTo>
                  <a:cubicBezTo>
                    <a:pt x="405" y="11563"/>
                    <a:pt x="424" y="11555"/>
                    <a:pt x="442" y="11541"/>
                  </a:cubicBezTo>
                  <a:cubicBezTo>
                    <a:pt x="463" y="11528"/>
                    <a:pt x="481" y="11518"/>
                    <a:pt x="504" y="11501"/>
                  </a:cubicBezTo>
                  <a:cubicBezTo>
                    <a:pt x="1328" y="9364"/>
                    <a:pt x="2004" y="7164"/>
                    <a:pt x="2530" y="4912"/>
                  </a:cubicBezTo>
                  <a:lnTo>
                    <a:pt x="2530" y="4907"/>
                  </a:lnTo>
                  <a:cubicBezTo>
                    <a:pt x="2569" y="4747"/>
                    <a:pt x="2606" y="4582"/>
                    <a:pt x="2641" y="4422"/>
                  </a:cubicBezTo>
                  <a:cubicBezTo>
                    <a:pt x="2721" y="4057"/>
                    <a:pt x="2801" y="3691"/>
                    <a:pt x="2873" y="3323"/>
                  </a:cubicBezTo>
                  <a:cubicBezTo>
                    <a:pt x="3081" y="2281"/>
                    <a:pt x="3255" y="1225"/>
                    <a:pt x="3397" y="165"/>
                  </a:cubicBezTo>
                  <a:lnTo>
                    <a:pt x="3397" y="161"/>
                  </a:lnTo>
                  <a:cubicBezTo>
                    <a:pt x="3304" y="107"/>
                    <a:pt x="3202" y="50"/>
                    <a:pt x="310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4001433" y="2699052"/>
              <a:ext cx="381791" cy="548183"/>
            </a:xfrm>
            <a:custGeom>
              <a:avLst/>
              <a:gdLst/>
              <a:ahLst/>
              <a:cxnLst/>
              <a:rect l="l" t="t" r="r" b="b"/>
              <a:pathLst>
                <a:path w="19297" h="27707" extrusionOk="0">
                  <a:moveTo>
                    <a:pt x="6848" y="1"/>
                  </a:moveTo>
                  <a:cubicBezTo>
                    <a:pt x="5980" y="615"/>
                    <a:pt x="5130" y="1252"/>
                    <a:pt x="4355" y="1959"/>
                  </a:cubicBezTo>
                  <a:lnTo>
                    <a:pt x="4351" y="1965"/>
                  </a:lnTo>
                  <a:cubicBezTo>
                    <a:pt x="4190" y="2102"/>
                    <a:pt x="4043" y="2240"/>
                    <a:pt x="3887" y="2387"/>
                  </a:cubicBezTo>
                  <a:lnTo>
                    <a:pt x="3883" y="2396"/>
                  </a:lnTo>
                  <a:cubicBezTo>
                    <a:pt x="3353" y="2908"/>
                    <a:pt x="2868" y="3455"/>
                    <a:pt x="2427" y="4061"/>
                  </a:cubicBezTo>
                  <a:cubicBezTo>
                    <a:pt x="2413" y="4079"/>
                    <a:pt x="2405" y="4092"/>
                    <a:pt x="2395" y="4119"/>
                  </a:cubicBezTo>
                  <a:cubicBezTo>
                    <a:pt x="2200" y="4369"/>
                    <a:pt x="2031" y="4640"/>
                    <a:pt x="1875" y="4907"/>
                  </a:cubicBezTo>
                  <a:cubicBezTo>
                    <a:pt x="766" y="6763"/>
                    <a:pt x="201" y="8896"/>
                    <a:pt x="63" y="11091"/>
                  </a:cubicBezTo>
                  <a:cubicBezTo>
                    <a:pt x="54" y="11163"/>
                    <a:pt x="50" y="11225"/>
                    <a:pt x="50" y="11300"/>
                  </a:cubicBezTo>
                  <a:cubicBezTo>
                    <a:pt x="45" y="11448"/>
                    <a:pt x="40" y="11590"/>
                    <a:pt x="36" y="11742"/>
                  </a:cubicBezTo>
                  <a:cubicBezTo>
                    <a:pt x="1" y="13211"/>
                    <a:pt x="147" y="14697"/>
                    <a:pt x="455" y="16136"/>
                  </a:cubicBezTo>
                  <a:cubicBezTo>
                    <a:pt x="655" y="17062"/>
                    <a:pt x="909" y="17970"/>
                    <a:pt x="1216" y="18869"/>
                  </a:cubicBezTo>
                  <a:lnTo>
                    <a:pt x="1216" y="18874"/>
                  </a:lnTo>
                  <a:cubicBezTo>
                    <a:pt x="1230" y="18932"/>
                    <a:pt x="1247" y="18990"/>
                    <a:pt x="1273" y="19052"/>
                  </a:cubicBezTo>
                  <a:cubicBezTo>
                    <a:pt x="1291" y="19105"/>
                    <a:pt x="1314" y="19168"/>
                    <a:pt x="1332" y="19226"/>
                  </a:cubicBezTo>
                  <a:cubicBezTo>
                    <a:pt x="2307" y="22008"/>
                    <a:pt x="3683" y="24662"/>
                    <a:pt x="5085" y="27289"/>
                  </a:cubicBezTo>
                  <a:lnTo>
                    <a:pt x="5085" y="27293"/>
                  </a:lnTo>
                  <a:cubicBezTo>
                    <a:pt x="5152" y="27435"/>
                    <a:pt x="5232" y="27569"/>
                    <a:pt x="5303" y="27707"/>
                  </a:cubicBezTo>
                  <a:cubicBezTo>
                    <a:pt x="5356" y="27667"/>
                    <a:pt x="5397" y="27627"/>
                    <a:pt x="5450" y="27591"/>
                  </a:cubicBezTo>
                  <a:cubicBezTo>
                    <a:pt x="5446" y="27587"/>
                    <a:pt x="5446" y="27587"/>
                    <a:pt x="5450" y="27587"/>
                  </a:cubicBezTo>
                  <a:cubicBezTo>
                    <a:pt x="7374" y="25962"/>
                    <a:pt x="9480" y="24564"/>
                    <a:pt x="11483" y="23059"/>
                  </a:cubicBezTo>
                  <a:cubicBezTo>
                    <a:pt x="11580" y="22983"/>
                    <a:pt x="11675" y="22912"/>
                    <a:pt x="11777" y="22841"/>
                  </a:cubicBezTo>
                  <a:cubicBezTo>
                    <a:pt x="13095" y="21813"/>
                    <a:pt x="14363" y="20749"/>
                    <a:pt x="15481" y="19510"/>
                  </a:cubicBezTo>
                  <a:lnTo>
                    <a:pt x="15481" y="19506"/>
                  </a:lnTo>
                  <a:cubicBezTo>
                    <a:pt x="15570" y="19413"/>
                    <a:pt x="15655" y="19310"/>
                    <a:pt x="15739" y="19212"/>
                  </a:cubicBezTo>
                  <a:cubicBezTo>
                    <a:pt x="15900" y="19029"/>
                    <a:pt x="16046" y="18852"/>
                    <a:pt x="16193" y="18669"/>
                  </a:cubicBezTo>
                  <a:cubicBezTo>
                    <a:pt x="17720" y="16768"/>
                    <a:pt x="18766" y="14510"/>
                    <a:pt x="19292" y="12137"/>
                  </a:cubicBezTo>
                  <a:lnTo>
                    <a:pt x="19296" y="12133"/>
                  </a:lnTo>
                  <a:cubicBezTo>
                    <a:pt x="18972" y="11545"/>
                    <a:pt x="18637" y="10962"/>
                    <a:pt x="18286" y="10392"/>
                  </a:cubicBezTo>
                  <a:cubicBezTo>
                    <a:pt x="16202" y="7739"/>
                    <a:pt x="13838" y="5325"/>
                    <a:pt x="11233" y="3193"/>
                  </a:cubicBezTo>
                  <a:cubicBezTo>
                    <a:pt x="11140" y="3113"/>
                    <a:pt x="11042" y="3033"/>
                    <a:pt x="10939" y="2957"/>
                  </a:cubicBezTo>
                  <a:cubicBezTo>
                    <a:pt x="10356" y="2481"/>
                    <a:pt x="9760" y="2022"/>
                    <a:pt x="9154" y="1581"/>
                  </a:cubicBezTo>
                  <a:cubicBezTo>
                    <a:pt x="9154" y="1577"/>
                    <a:pt x="9150" y="1577"/>
                    <a:pt x="9145" y="1577"/>
                  </a:cubicBezTo>
                  <a:cubicBezTo>
                    <a:pt x="9016" y="1474"/>
                    <a:pt x="8882" y="1381"/>
                    <a:pt x="8749" y="1291"/>
                  </a:cubicBezTo>
                  <a:cubicBezTo>
                    <a:pt x="8130" y="847"/>
                    <a:pt x="7493" y="415"/>
                    <a:pt x="6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4101762" y="2757556"/>
              <a:ext cx="121935" cy="494902"/>
            </a:xfrm>
            <a:custGeom>
              <a:avLst/>
              <a:gdLst/>
              <a:ahLst/>
              <a:cxnLst/>
              <a:rect l="l" t="t" r="r" b="b"/>
              <a:pathLst>
                <a:path w="6163" h="25014" extrusionOk="0">
                  <a:moveTo>
                    <a:pt x="5868" y="0"/>
                  </a:moveTo>
                  <a:cubicBezTo>
                    <a:pt x="5784" y="231"/>
                    <a:pt x="5704" y="463"/>
                    <a:pt x="5619" y="691"/>
                  </a:cubicBezTo>
                  <a:cubicBezTo>
                    <a:pt x="4970" y="2454"/>
                    <a:pt x="4306" y="4256"/>
                    <a:pt x="3687" y="6077"/>
                  </a:cubicBezTo>
                  <a:lnTo>
                    <a:pt x="3682" y="6081"/>
                  </a:lnTo>
                  <a:cubicBezTo>
                    <a:pt x="3643" y="6202"/>
                    <a:pt x="3598" y="6313"/>
                    <a:pt x="3558" y="6434"/>
                  </a:cubicBezTo>
                  <a:lnTo>
                    <a:pt x="3558" y="6438"/>
                  </a:lnTo>
                  <a:cubicBezTo>
                    <a:pt x="3148" y="7636"/>
                    <a:pt x="2757" y="8838"/>
                    <a:pt x="2400" y="10035"/>
                  </a:cubicBezTo>
                  <a:cubicBezTo>
                    <a:pt x="2120" y="10966"/>
                    <a:pt x="1861" y="11874"/>
                    <a:pt x="1635" y="12760"/>
                  </a:cubicBezTo>
                  <a:cubicBezTo>
                    <a:pt x="1590" y="12916"/>
                    <a:pt x="1555" y="13072"/>
                    <a:pt x="1510" y="13232"/>
                  </a:cubicBezTo>
                  <a:cubicBezTo>
                    <a:pt x="482" y="17311"/>
                    <a:pt x="1" y="20907"/>
                    <a:pt x="14" y="24332"/>
                  </a:cubicBezTo>
                  <a:lnTo>
                    <a:pt x="14" y="24336"/>
                  </a:lnTo>
                  <a:cubicBezTo>
                    <a:pt x="10" y="24505"/>
                    <a:pt x="10" y="24670"/>
                    <a:pt x="14" y="24830"/>
                  </a:cubicBezTo>
                  <a:cubicBezTo>
                    <a:pt x="14" y="24934"/>
                    <a:pt x="94" y="25013"/>
                    <a:pt x="189" y="25013"/>
                  </a:cubicBezTo>
                  <a:cubicBezTo>
                    <a:pt x="192" y="25013"/>
                    <a:pt x="194" y="25013"/>
                    <a:pt x="197" y="25013"/>
                  </a:cubicBezTo>
                  <a:cubicBezTo>
                    <a:pt x="202" y="25014"/>
                    <a:pt x="208" y="25014"/>
                    <a:pt x="213" y="25014"/>
                  </a:cubicBezTo>
                  <a:cubicBezTo>
                    <a:pt x="236" y="25014"/>
                    <a:pt x="254" y="25008"/>
                    <a:pt x="272" y="25004"/>
                  </a:cubicBezTo>
                  <a:cubicBezTo>
                    <a:pt x="334" y="24968"/>
                    <a:pt x="379" y="24902"/>
                    <a:pt x="379" y="24830"/>
                  </a:cubicBezTo>
                  <a:lnTo>
                    <a:pt x="379" y="24634"/>
                  </a:lnTo>
                  <a:cubicBezTo>
                    <a:pt x="375" y="24630"/>
                    <a:pt x="375" y="24630"/>
                    <a:pt x="379" y="24630"/>
                  </a:cubicBezTo>
                  <a:cubicBezTo>
                    <a:pt x="330" y="21082"/>
                    <a:pt x="829" y="17354"/>
                    <a:pt x="1929" y="13086"/>
                  </a:cubicBezTo>
                  <a:cubicBezTo>
                    <a:pt x="1964" y="12938"/>
                    <a:pt x="1995" y="12796"/>
                    <a:pt x="2040" y="12658"/>
                  </a:cubicBezTo>
                  <a:cubicBezTo>
                    <a:pt x="2253" y="11839"/>
                    <a:pt x="2490" y="11002"/>
                    <a:pt x="2747" y="10142"/>
                  </a:cubicBezTo>
                  <a:cubicBezTo>
                    <a:pt x="3104" y="8966"/>
                    <a:pt x="3482" y="7791"/>
                    <a:pt x="3887" y="6621"/>
                  </a:cubicBezTo>
                  <a:lnTo>
                    <a:pt x="3887" y="6616"/>
                  </a:lnTo>
                  <a:cubicBezTo>
                    <a:pt x="3932" y="6482"/>
                    <a:pt x="3976" y="6354"/>
                    <a:pt x="4021" y="6220"/>
                  </a:cubicBezTo>
                  <a:lnTo>
                    <a:pt x="4021" y="6215"/>
                  </a:lnTo>
                  <a:cubicBezTo>
                    <a:pt x="4644" y="4390"/>
                    <a:pt x="5303" y="2582"/>
                    <a:pt x="5953" y="810"/>
                  </a:cubicBezTo>
                  <a:cubicBezTo>
                    <a:pt x="6024" y="619"/>
                    <a:pt x="6092" y="432"/>
                    <a:pt x="6162" y="236"/>
                  </a:cubicBezTo>
                  <a:cubicBezTo>
                    <a:pt x="6069" y="156"/>
                    <a:pt x="5971" y="76"/>
                    <a:pt x="586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4025392" y="3007322"/>
              <a:ext cx="208949" cy="147873"/>
            </a:xfrm>
            <a:custGeom>
              <a:avLst/>
              <a:gdLst/>
              <a:ahLst/>
              <a:cxnLst/>
              <a:rect l="l" t="t" r="r" b="b"/>
              <a:pathLst>
                <a:path w="10561" h="7474" extrusionOk="0">
                  <a:moveTo>
                    <a:pt x="5790" y="0"/>
                  </a:moveTo>
                  <a:cubicBezTo>
                    <a:pt x="5765" y="0"/>
                    <a:pt x="5740" y="6"/>
                    <a:pt x="5717" y="16"/>
                  </a:cubicBezTo>
                  <a:cubicBezTo>
                    <a:pt x="5641" y="56"/>
                    <a:pt x="5571" y="96"/>
                    <a:pt x="5495" y="136"/>
                  </a:cubicBezTo>
                  <a:cubicBezTo>
                    <a:pt x="3629" y="1111"/>
                    <a:pt x="1794" y="2166"/>
                    <a:pt x="0" y="3293"/>
                  </a:cubicBezTo>
                  <a:cubicBezTo>
                    <a:pt x="41" y="3413"/>
                    <a:pt x="80" y="3524"/>
                    <a:pt x="121" y="3645"/>
                  </a:cubicBezTo>
                  <a:cubicBezTo>
                    <a:pt x="1835" y="2567"/>
                    <a:pt x="3594" y="1552"/>
                    <a:pt x="5374" y="612"/>
                  </a:cubicBezTo>
                  <a:cubicBezTo>
                    <a:pt x="5499" y="542"/>
                    <a:pt x="5619" y="474"/>
                    <a:pt x="5748" y="412"/>
                  </a:cubicBezTo>
                  <a:cubicBezTo>
                    <a:pt x="5762" y="425"/>
                    <a:pt x="5775" y="443"/>
                    <a:pt x="5789" y="462"/>
                  </a:cubicBezTo>
                  <a:cubicBezTo>
                    <a:pt x="7507" y="2696"/>
                    <a:pt x="9011" y="5038"/>
                    <a:pt x="10272" y="7473"/>
                  </a:cubicBezTo>
                  <a:cubicBezTo>
                    <a:pt x="10369" y="7402"/>
                    <a:pt x="10464" y="7331"/>
                    <a:pt x="10561" y="7255"/>
                  </a:cubicBezTo>
                  <a:cubicBezTo>
                    <a:pt x="9266" y="4757"/>
                    <a:pt x="7716" y="2353"/>
                    <a:pt x="5939" y="69"/>
                  </a:cubicBezTo>
                  <a:cubicBezTo>
                    <a:pt x="5926" y="51"/>
                    <a:pt x="5918" y="39"/>
                    <a:pt x="5895" y="34"/>
                  </a:cubicBezTo>
                  <a:cubicBezTo>
                    <a:pt x="5866" y="12"/>
                    <a:pt x="5828" y="0"/>
                    <a:pt x="579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4002046" y="2877394"/>
              <a:ext cx="310803" cy="207584"/>
            </a:xfrm>
            <a:custGeom>
              <a:avLst/>
              <a:gdLst/>
              <a:ahLst/>
              <a:cxnLst/>
              <a:rect l="l" t="t" r="r" b="b"/>
              <a:pathLst>
                <a:path w="15709" h="10492" extrusionOk="0">
                  <a:moveTo>
                    <a:pt x="7908" y="1"/>
                  </a:moveTo>
                  <a:cubicBezTo>
                    <a:pt x="5142" y="1"/>
                    <a:pt x="2370" y="815"/>
                    <a:pt x="19" y="2286"/>
                  </a:cubicBezTo>
                  <a:cubicBezTo>
                    <a:pt x="9" y="2434"/>
                    <a:pt x="9" y="2576"/>
                    <a:pt x="1" y="2728"/>
                  </a:cubicBezTo>
                  <a:cubicBezTo>
                    <a:pt x="2333" y="1209"/>
                    <a:pt x="5129" y="364"/>
                    <a:pt x="7912" y="364"/>
                  </a:cubicBezTo>
                  <a:cubicBezTo>
                    <a:pt x="8141" y="364"/>
                    <a:pt x="8370" y="370"/>
                    <a:pt x="8598" y="381"/>
                  </a:cubicBezTo>
                  <a:cubicBezTo>
                    <a:pt x="8656" y="381"/>
                    <a:pt x="8718" y="390"/>
                    <a:pt x="8776" y="390"/>
                  </a:cubicBezTo>
                  <a:cubicBezTo>
                    <a:pt x="8820" y="443"/>
                    <a:pt x="8874" y="492"/>
                    <a:pt x="8923" y="550"/>
                  </a:cubicBezTo>
                  <a:cubicBezTo>
                    <a:pt x="11572" y="3458"/>
                    <a:pt x="13824" y="6899"/>
                    <a:pt x="15450" y="10492"/>
                  </a:cubicBezTo>
                  <a:cubicBezTo>
                    <a:pt x="15539" y="10395"/>
                    <a:pt x="15624" y="10296"/>
                    <a:pt x="15708" y="10194"/>
                  </a:cubicBezTo>
                  <a:cubicBezTo>
                    <a:pt x="14043" y="6556"/>
                    <a:pt x="11750" y="3088"/>
                    <a:pt x="9061" y="163"/>
                  </a:cubicBezTo>
                  <a:lnTo>
                    <a:pt x="9057" y="158"/>
                  </a:lnTo>
                  <a:cubicBezTo>
                    <a:pt x="9034" y="131"/>
                    <a:pt x="9016" y="114"/>
                    <a:pt x="8995" y="87"/>
                  </a:cubicBezTo>
                  <a:cubicBezTo>
                    <a:pt x="8968" y="56"/>
                    <a:pt x="8923" y="34"/>
                    <a:pt x="8874" y="30"/>
                  </a:cubicBezTo>
                  <a:cubicBezTo>
                    <a:pt x="8825" y="30"/>
                    <a:pt x="8776" y="20"/>
                    <a:pt x="8727" y="20"/>
                  </a:cubicBezTo>
                  <a:lnTo>
                    <a:pt x="8722" y="24"/>
                  </a:lnTo>
                  <a:cubicBezTo>
                    <a:pt x="8451" y="8"/>
                    <a:pt x="8180" y="1"/>
                    <a:pt x="790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4038510" y="2724594"/>
              <a:ext cx="144035" cy="71562"/>
            </a:xfrm>
            <a:custGeom>
              <a:avLst/>
              <a:gdLst/>
              <a:ahLst/>
              <a:cxnLst/>
              <a:rect l="l" t="t" r="r" b="b"/>
              <a:pathLst>
                <a:path w="7280" h="3617" extrusionOk="0">
                  <a:moveTo>
                    <a:pt x="6875" y="0"/>
                  </a:moveTo>
                  <a:cubicBezTo>
                    <a:pt x="5535" y="277"/>
                    <a:pt x="4150" y="785"/>
                    <a:pt x="2739" y="1510"/>
                  </a:cubicBezTo>
                  <a:cubicBezTo>
                    <a:pt x="2570" y="1599"/>
                    <a:pt x="2405" y="1683"/>
                    <a:pt x="2245" y="1773"/>
                  </a:cubicBezTo>
                  <a:cubicBezTo>
                    <a:pt x="2097" y="1853"/>
                    <a:pt x="1955" y="1933"/>
                    <a:pt x="1813" y="2026"/>
                  </a:cubicBezTo>
                  <a:cubicBezTo>
                    <a:pt x="1372" y="2276"/>
                    <a:pt x="940" y="2548"/>
                    <a:pt x="521" y="2828"/>
                  </a:cubicBezTo>
                  <a:cubicBezTo>
                    <a:pt x="326" y="3078"/>
                    <a:pt x="157" y="3349"/>
                    <a:pt x="1" y="3616"/>
                  </a:cubicBezTo>
                  <a:cubicBezTo>
                    <a:pt x="548" y="3224"/>
                    <a:pt x="1114" y="2854"/>
                    <a:pt x="1697" y="2511"/>
                  </a:cubicBezTo>
                  <a:lnTo>
                    <a:pt x="1697" y="2507"/>
                  </a:lnTo>
                  <a:cubicBezTo>
                    <a:pt x="1836" y="2423"/>
                    <a:pt x="1986" y="2343"/>
                    <a:pt x="2134" y="2263"/>
                  </a:cubicBezTo>
                  <a:lnTo>
                    <a:pt x="2134" y="2258"/>
                  </a:lnTo>
                  <a:cubicBezTo>
                    <a:pt x="2391" y="2111"/>
                    <a:pt x="2650" y="1964"/>
                    <a:pt x="2913" y="1827"/>
                  </a:cubicBezTo>
                  <a:cubicBezTo>
                    <a:pt x="4400" y="1056"/>
                    <a:pt x="5855" y="540"/>
                    <a:pt x="7263" y="294"/>
                  </a:cubicBezTo>
                  <a:cubicBezTo>
                    <a:pt x="7271" y="294"/>
                    <a:pt x="7276" y="294"/>
                    <a:pt x="7280" y="290"/>
                  </a:cubicBezTo>
                  <a:cubicBezTo>
                    <a:pt x="7280" y="286"/>
                    <a:pt x="7276" y="286"/>
                    <a:pt x="7271" y="286"/>
                  </a:cubicBezTo>
                  <a:cubicBezTo>
                    <a:pt x="7142" y="183"/>
                    <a:pt x="7008" y="90"/>
                    <a:pt x="68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3092628" y="2689535"/>
              <a:ext cx="1465178" cy="805329"/>
            </a:xfrm>
            <a:custGeom>
              <a:avLst/>
              <a:gdLst/>
              <a:ahLst/>
              <a:cxnLst/>
              <a:rect l="l" t="t" r="r" b="b"/>
              <a:pathLst>
                <a:path w="74055" h="40704" extrusionOk="0">
                  <a:moveTo>
                    <a:pt x="3843" y="1"/>
                  </a:moveTo>
                  <a:cubicBezTo>
                    <a:pt x="2511" y="811"/>
                    <a:pt x="1233" y="1692"/>
                    <a:pt x="0" y="2637"/>
                  </a:cubicBezTo>
                  <a:cubicBezTo>
                    <a:pt x="6523" y="5726"/>
                    <a:pt x="13024" y="8874"/>
                    <a:pt x="19493" y="12080"/>
                  </a:cubicBezTo>
                  <a:cubicBezTo>
                    <a:pt x="13772" y="13888"/>
                    <a:pt x="7975" y="15455"/>
                    <a:pt x="2125" y="16764"/>
                  </a:cubicBezTo>
                  <a:cubicBezTo>
                    <a:pt x="2338" y="17685"/>
                    <a:pt x="2667" y="17957"/>
                    <a:pt x="2881" y="18883"/>
                  </a:cubicBezTo>
                  <a:cubicBezTo>
                    <a:pt x="10263" y="16711"/>
                    <a:pt x="17943" y="15597"/>
                    <a:pt x="25641" y="15156"/>
                  </a:cubicBezTo>
                  <a:cubicBezTo>
                    <a:pt x="41945" y="23336"/>
                    <a:pt x="58085" y="31848"/>
                    <a:pt x="74037" y="40704"/>
                  </a:cubicBezTo>
                  <a:cubicBezTo>
                    <a:pt x="74050" y="40254"/>
                    <a:pt x="74054" y="39804"/>
                    <a:pt x="74054" y="39346"/>
                  </a:cubicBezTo>
                  <a:cubicBezTo>
                    <a:pt x="74054" y="36212"/>
                    <a:pt x="73743" y="33152"/>
                    <a:pt x="73142" y="30196"/>
                  </a:cubicBezTo>
                  <a:cubicBezTo>
                    <a:pt x="50164" y="19707"/>
                    <a:pt x="28152" y="6319"/>
                    <a:pt x="38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3132990" y="3523453"/>
              <a:ext cx="1354956" cy="857146"/>
            </a:xfrm>
            <a:custGeom>
              <a:avLst/>
              <a:gdLst/>
              <a:ahLst/>
              <a:cxnLst/>
              <a:rect l="l" t="t" r="r" b="b"/>
              <a:pathLst>
                <a:path w="68484" h="43323" extrusionOk="0">
                  <a:moveTo>
                    <a:pt x="63945" y="0"/>
                  </a:moveTo>
                  <a:cubicBezTo>
                    <a:pt x="63327" y="0"/>
                    <a:pt x="62934" y="255"/>
                    <a:pt x="62331" y="456"/>
                  </a:cubicBezTo>
                  <a:cubicBezTo>
                    <a:pt x="59183" y="7023"/>
                    <a:pt x="56040" y="13585"/>
                    <a:pt x="52897" y="20148"/>
                  </a:cubicBezTo>
                  <a:cubicBezTo>
                    <a:pt x="51730" y="22579"/>
                    <a:pt x="50444" y="25130"/>
                    <a:pt x="48570" y="26995"/>
                  </a:cubicBezTo>
                  <a:cubicBezTo>
                    <a:pt x="43249" y="28844"/>
                    <a:pt x="37880" y="30548"/>
                    <a:pt x="32470" y="32111"/>
                  </a:cubicBezTo>
                  <a:cubicBezTo>
                    <a:pt x="31423" y="32415"/>
                    <a:pt x="30343" y="32716"/>
                    <a:pt x="29253" y="32716"/>
                  </a:cubicBezTo>
                  <a:cubicBezTo>
                    <a:pt x="29147" y="32716"/>
                    <a:pt x="29041" y="32713"/>
                    <a:pt x="28935" y="32708"/>
                  </a:cubicBezTo>
                  <a:cubicBezTo>
                    <a:pt x="27355" y="32619"/>
                    <a:pt x="25903" y="31867"/>
                    <a:pt x="24376" y="31466"/>
                  </a:cubicBezTo>
                  <a:cubicBezTo>
                    <a:pt x="23334" y="31193"/>
                    <a:pt x="22270" y="31086"/>
                    <a:pt x="21198" y="31086"/>
                  </a:cubicBezTo>
                  <a:cubicBezTo>
                    <a:pt x="19528" y="31086"/>
                    <a:pt x="17839" y="31345"/>
                    <a:pt x="16189" y="31635"/>
                  </a:cubicBezTo>
                  <a:cubicBezTo>
                    <a:pt x="12310" y="32307"/>
                    <a:pt x="8459" y="33139"/>
                    <a:pt x="4648" y="34111"/>
                  </a:cubicBezTo>
                  <a:cubicBezTo>
                    <a:pt x="3089" y="34507"/>
                    <a:pt x="1540" y="34929"/>
                    <a:pt x="0" y="35379"/>
                  </a:cubicBezTo>
                  <a:cubicBezTo>
                    <a:pt x="7382" y="40392"/>
                    <a:pt x="16290" y="43322"/>
                    <a:pt x="25886" y="43322"/>
                  </a:cubicBezTo>
                  <a:cubicBezTo>
                    <a:pt x="45083" y="43322"/>
                    <a:pt x="61543" y="31595"/>
                    <a:pt x="68484" y="14916"/>
                  </a:cubicBezTo>
                  <a:lnTo>
                    <a:pt x="68484" y="14916"/>
                  </a:lnTo>
                  <a:cubicBezTo>
                    <a:pt x="65377" y="17721"/>
                    <a:pt x="62291" y="20544"/>
                    <a:pt x="58694" y="22663"/>
                  </a:cubicBezTo>
                  <a:cubicBezTo>
                    <a:pt x="60341" y="15059"/>
                    <a:pt x="62073" y="7557"/>
                    <a:pt x="64023" y="2"/>
                  </a:cubicBezTo>
                  <a:cubicBezTo>
                    <a:pt x="63996" y="1"/>
                    <a:pt x="63971" y="0"/>
                    <a:pt x="6394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3709505" y="3762535"/>
              <a:ext cx="375262" cy="417562"/>
            </a:xfrm>
            <a:custGeom>
              <a:avLst/>
              <a:gdLst/>
              <a:ahLst/>
              <a:cxnLst/>
              <a:rect l="l" t="t" r="r" b="b"/>
              <a:pathLst>
                <a:path w="18967" h="21105" extrusionOk="0">
                  <a:moveTo>
                    <a:pt x="232" y="1"/>
                  </a:moveTo>
                  <a:cubicBezTo>
                    <a:pt x="103" y="1"/>
                    <a:pt x="0" y="107"/>
                    <a:pt x="0" y="241"/>
                  </a:cubicBezTo>
                  <a:cubicBezTo>
                    <a:pt x="59" y="2939"/>
                    <a:pt x="205" y="5674"/>
                    <a:pt x="442" y="8372"/>
                  </a:cubicBezTo>
                  <a:cubicBezTo>
                    <a:pt x="446" y="8429"/>
                    <a:pt x="473" y="8487"/>
                    <a:pt x="517" y="8527"/>
                  </a:cubicBezTo>
                  <a:cubicBezTo>
                    <a:pt x="3522" y="11247"/>
                    <a:pt x="7013" y="14056"/>
                    <a:pt x="11452" y="17338"/>
                  </a:cubicBezTo>
                  <a:cubicBezTo>
                    <a:pt x="10352" y="18505"/>
                    <a:pt x="9181" y="19635"/>
                    <a:pt x="7970" y="20691"/>
                  </a:cubicBezTo>
                  <a:cubicBezTo>
                    <a:pt x="7872" y="20775"/>
                    <a:pt x="7859" y="20922"/>
                    <a:pt x="7948" y="21024"/>
                  </a:cubicBezTo>
                  <a:cubicBezTo>
                    <a:pt x="7993" y="21078"/>
                    <a:pt x="8059" y="21104"/>
                    <a:pt x="8126" y="21104"/>
                  </a:cubicBezTo>
                  <a:cubicBezTo>
                    <a:pt x="8180" y="21104"/>
                    <a:pt x="8238" y="21087"/>
                    <a:pt x="8281" y="21047"/>
                  </a:cubicBezTo>
                  <a:cubicBezTo>
                    <a:pt x="9502" y="19987"/>
                    <a:pt x="10677" y="18852"/>
                    <a:pt x="11781" y="17676"/>
                  </a:cubicBezTo>
                  <a:cubicBezTo>
                    <a:pt x="13255" y="18656"/>
                    <a:pt x="14778" y="19604"/>
                    <a:pt x="16309" y="20481"/>
                  </a:cubicBezTo>
                  <a:cubicBezTo>
                    <a:pt x="16345" y="20504"/>
                    <a:pt x="16385" y="20512"/>
                    <a:pt x="16425" y="20512"/>
                  </a:cubicBezTo>
                  <a:cubicBezTo>
                    <a:pt x="16509" y="20512"/>
                    <a:pt x="16589" y="20468"/>
                    <a:pt x="16634" y="20393"/>
                  </a:cubicBezTo>
                  <a:cubicBezTo>
                    <a:pt x="16696" y="20281"/>
                    <a:pt x="16661" y="20134"/>
                    <a:pt x="16546" y="20072"/>
                  </a:cubicBezTo>
                  <a:cubicBezTo>
                    <a:pt x="15174" y="19284"/>
                    <a:pt x="13807" y="18443"/>
                    <a:pt x="12481" y="17570"/>
                  </a:cubicBezTo>
                  <a:cubicBezTo>
                    <a:pt x="12823" y="17547"/>
                    <a:pt x="13166" y="17525"/>
                    <a:pt x="13509" y="17502"/>
                  </a:cubicBezTo>
                  <a:cubicBezTo>
                    <a:pt x="15232" y="17391"/>
                    <a:pt x="17012" y="17272"/>
                    <a:pt x="18736" y="17227"/>
                  </a:cubicBezTo>
                  <a:cubicBezTo>
                    <a:pt x="18865" y="17227"/>
                    <a:pt x="18967" y="17115"/>
                    <a:pt x="18967" y="16986"/>
                  </a:cubicBezTo>
                  <a:cubicBezTo>
                    <a:pt x="18963" y="16857"/>
                    <a:pt x="18856" y="16754"/>
                    <a:pt x="18726" y="16754"/>
                  </a:cubicBezTo>
                  <a:lnTo>
                    <a:pt x="18722" y="16754"/>
                  </a:lnTo>
                  <a:cubicBezTo>
                    <a:pt x="16990" y="16799"/>
                    <a:pt x="15206" y="16915"/>
                    <a:pt x="13478" y="17031"/>
                  </a:cubicBezTo>
                  <a:cubicBezTo>
                    <a:pt x="12993" y="17062"/>
                    <a:pt x="12512" y="17093"/>
                    <a:pt x="12031" y="17124"/>
                  </a:cubicBezTo>
                  <a:cubicBezTo>
                    <a:pt x="12021" y="17111"/>
                    <a:pt x="12017" y="17102"/>
                    <a:pt x="12008" y="17093"/>
                  </a:cubicBezTo>
                  <a:cubicBezTo>
                    <a:pt x="11964" y="17049"/>
                    <a:pt x="11909" y="17030"/>
                    <a:pt x="11853" y="17030"/>
                  </a:cubicBezTo>
                  <a:cubicBezTo>
                    <a:pt x="11847" y="17030"/>
                    <a:pt x="11840" y="17031"/>
                    <a:pt x="11834" y="17031"/>
                  </a:cubicBezTo>
                  <a:cubicBezTo>
                    <a:pt x="7391" y="13750"/>
                    <a:pt x="3906" y="10949"/>
                    <a:pt x="904" y="8238"/>
                  </a:cubicBezTo>
                  <a:cubicBezTo>
                    <a:pt x="678" y="5579"/>
                    <a:pt x="535" y="2886"/>
                    <a:pt x="477" y="233"/>
                  </a:cubicBezTo>
                  <a:cubicBezTo>
                    <a:pt x="473" y="99"/>
                    <a:pt x="361" y="10"/>
                    <a:pt x="23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3799447" y="3997205"/>
              <a:ext cx="285319" cy="182893"/>
            </a:xfrm>
            <a:custGeom>
              <a:avLst/>
              <a:gdLst/>
              <a:ahLst/>
              <a:cxnLst/>
              <a:rect l="l" t="t" r="r" b="b"/>
              <a:pathLst>
                <a:path w="14421" h="9244" extrusionOk="0">
                  <a:moveTo>
                    <a:pt x="593" y="0"/>
                  </a:moveTo>
                  <a:cubicBezTo>
                    <a:pt x="396" y="45"/>
                    <a:pt x="196" y="85"/>
                    <a:pt x="1" y="130"/>
                  </a:cubicBezTo>
                  <a:cubicBezTo>
                    <a:pt x="2040" y="1800"/>
                    <a:pt x="4310" y="3558"/>
                    <a:pt x="6906" y="5477"/>
                  </a:cubicBezTo>
                  <a:cubicBezTo>
                    <a:pt x="5806" y="6644"/>
                    <a:pt x="4635" y="7774"/>
                    <a:pt x="3424" y="8830"/>
                  </a:cubicBezTo>
                  <a:cubicBezTo>
                    <a:pt x="3371" y="8874"/>
                    <a:pt x="3344" y="8941"/>
                    <a:pt x="3344" y="9007"/>
                  </a:cubicBezTo>
                  <a:cubicBezTo>
                    <a:pt x="3344" y="9061"/>
                    <a:pt x="3361" y="9119"/>
                    <a:pt x="3402" y="9163"/>
                  </a:cubicBezTo>
                  <a:cubicBezTo>
                    <a:pt x="3447" y="9217"/>
                    <a:pt x="3513" y="9243"/>
                    <a:pt x="3580" y="9243"/>
                  </a:cubicBezTo>
                  <a:cubicBezTo>
                    <a:pt x="3634" y="9243"/>
                    <a:pt x="3692" y="9226"/>
                    <a:pt x="3735" y="9186"/>
                  </a:cubicBezTo>
                  <a:cubicBezTo>
                    <a:pt x="4956" y="8126"/>
                    <a:pt x="6131" y="6991"/>
                    <a:pt x="7235" y="5815"/>
                  </a:cubicBezTo>
                  <a:cubicBezTo>
                    <a:pt x="8709" y="6795"/>
                    <a:pt x="10232" y="7743"/>
                    <a:pt x="11763" y="8620"/>
                  </a:cubicBezTo>
                  <a:cubicBezTo>
                    <a:pt x="11799" y="8643"/>
                    <a:pt x="11839" y="8651"/>
                    <a:pt x="11879" y="8651"/>
                  </a:cubicBezTo>
                  <a:cubicBezTo>
                    <a:pt x="11963" y="8651"/>
                    <a:pt x="12043" y="8607"/>
                    <a:pt x="12088" y="8532"/>
                  </a:cubicBezTo>
                  <a:cubicBezTo>
                    <a:pt x="12111" y="8495"/>
                    <a:pt x="12119" y="8456"/>
                    <a:pt x="12119" y="8415"/>
                  </a:cubicBezTo>
                  <a:cubicBezTo>
                    <a:pt x="12119" y="8331"/>
                    <a:pt x="12075" y="8251"/>
                    <a:pt x="12000" y="8211"/>
                  </a:cubicBezTo>
                  <a:cubicBezTo>
                    <a:pt x="10628" y="7423"/>
                    <a:pt x="9261" y="6582"/>
                    <a:pt x="7935" y="5709"/>
                  </a:cubicBezTo>
                  <a:cubicBezTo>
                    <a:pt x="8277" y="5686"/>
                    <a:pt x="8620" y="5664"/>
                    <a:pt x="8963" y="5641"/>
                  </a:cubicBezTo>
                  <a:cubicBezTo>
                    <a:pt x="10686" y="5530"/>
                    <a:pt x="12466" y="5411"/>
                    <a:pt x="14190" y="5366"/>
                  </a:cubicBezTo>
                  <a:cubicBezTo>
                    <a:pt x="14319" y="5366"/>
                    <a:pt x="14421" y="5259"/>
                    <a:pt x="14421" y="5129"/>
                  </a:cubicBezTo>
                  <a:lnTo>
                    <a:pt x="14421" y="5125"/>
                  </a:lnTo>
                  <a:cubicBezTo>
                    <a:pt x="14417" y="4996"/>
                    <a:pt x="14310" y="4893"/>
                    <a:pt x="14180" y="4893"/>
                  </a:cubicBezTo>
                  <a:lnTo>
                    <a:pt x="14176" y="4893"/>
                  </a:lnTo>
                  <a:cubicBezTo>
                    <a:pt x="12444" y="4938"/>
                    <a:pt x="10660" y="5054"/>
                    <a:pt x="8932" y="5170"/>
                  </a:cubicBezTo>
                  <a:cubicBezTo>
                    <a:pt x="8447" y="5201"/>
                    <a:pt x="7966" y="5232"/>
                    <a:pt x="7485" y="5263"/>
                  </a:cubicBezTo>
                  <a:cubicBezTo>
                    <a:pt x="7475" y="5250"/>
                    <a:pt x="7471" y="5241"/>
                    <a:pt x="7462" y="5232"/>
                  </a:cubicBezTo>
                  <a:cubicBezTo>
                    <a:pt x="7418" y="5187"/>
                    <a:pt x="7360" y="5166"/>
                    <a:pt x="7302" y="5166"/>
                  </a:cubicBezTo>
                  <a:cubicBezTo>
                    <a:pt x="7298" y="5166"/>
                    <a:pt x="7294" y="5166"/>
                    <a:pt x="7288" y="5170"/>
                  </a:cubicBezTo>
                  <a:cubicBezTo>
                    <a:pt x="4777" y="3317"/>
                    <a:pt x="2578" y="1617"/>
                    <a:pt x="593" y="0"/>
                  </a:cubicBezTo>
                  <a:close/>
                </a:path>
              </a:pathLst>
            </a:custGeom>
            <a:solidFill>
              <a:srgbClr val="304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2691863" y="2956257"/>
              <a:ext cx="1541430" cy="1266774"/>
            </a:xfrm>
            <a:custGeom>
              <a:avLst/>
              <a:gdLst/>
              <a:ahLst/>
              <a:cxnLst/>
              <a:rect l="l" t="t" r="r" b="b"/>
              <a:pathLst>
                <a:path w="77909" h="64027" extrusionOk="0">
                  <a:moveTo>
                    <a:pt x="61728" y="0"/>
                  </a:moveTo>
                  <a:cubicBezTo>
                    <a:pt x="53615" y="0"/>
                    <a:pt x="50034" y="7287"/>
                    <a:pt x="47255" y="9925"/>
                  </a:cubicBezTo>
                  <a:cubicBezTo>
                    <a:pt x="44312" y="12717"/>
                    <a:pt x="17252" y="36194"/>
                    <a:pt x="15105" y="38059"/>
                  </a:cubicBezTo>
                  <a:cubicBezTo>
                    <a:pt x="15016" y="38139"/>
                    <a:pt x="14967" y="38175"/>
                    <a:pt x="14967" y="38175"/>
                  </a:cubicBezTo>
                  <a:cubicBezTo>
                    <a:pt x="14967" y="38175"/>
                    <a:pt x="7380" y="45117"/>
                    <a:pt x="5929" y="48183"/>
                  </a:cubicBezTo>
                  <a:cubicBezTo>
                    <a:pt x="5462" y="49171"/>
                    <a:pt x="5897" y="49505"/>
                    <a:pt x="6703" y="49505"/>
                  </a:cubicBezTo>
                  <a:cubicBezTo>
                    <a:pt x="7264" y="49505"/>
                    <a:pt x="8003" y="49343"/>
                    <a:pt x="8743" y="49128"/>
                  </a:cubicBezTo>
                  <a:cubicBezTo>
                    <a:pt x="8752" y="49128"/>
                    <a:pt x="8757" y="49118"/>
                    <a:pt x="8761" y="49118"/>
                  </a:cubicBezTo>
                  <a:cubicBezTo>
                    <a:pt x="10128" y="48713"/>
                    <a:pt x="11490" y="48130"/>
                    <a:pt x="11708" y="48041"/>
                  </a:cubicBezTo>
                  <a:lnTo>
                    <a:pt x="11708" y="48041"/>
                  </a:lnTo>
                  <a:cubicBezTo>
                    <a:pt x="11383" y="48232"/>
                    <a:pt x="8770" y="49831"/>
                    <a:pt x="6139" y="51848"/>
                  </a:cubicBezTo>
                  <a:cubicBezTo>
                    <a:pt x="3712" y="53704"/>
                    <a:pt x="1277" y="55917"/>
                    <a:pt x="599" y="57707"/>
                  </a:cubicBezTo>
                  <a:cubicBezTo>
                    <a:pt x="1" y="59310"/>
                    <a:pt x="866" y="59780"/>
                    <a:pt x="2087" y="59780"/>
                  </a:cubicBezTo>
                  <a:cubicBezTo>
                    <a:pt x="3761" y="59780"/>
                    <a:pt x="6103" y="58896"/>
                    <a:pt x="6250" y="58842"/>
                  </a:cubicBezTo>
                  <a:lnTo>
                    <a:pt x="6250" y="58842"/>
                  </a:lnTo>
                  <a:cubicBezTo>
                    <a:pt x="6108" y="59012"/>
                    <a:pt x="2621" y="63210"/>
                    <a:pt x="6575" y="64003"/>
                  </a:cubicBezTo>
                  <a:cubicBezTo>
                    <a:pt x="6652" y="64019"/>
                    <a:pt x="6732" y="64026"/>
                    <a:pt x="6817" y="64026"/>
                  </a:cubicBezTo>
                  <a:cubicBezTo>
                    <a:pt x="8423" y="64026"/>
                    <a:pt x="11322" y="61261"/>
                    <a:pt x="14322" y="57783"/>
                  </a:cubicBezTo>
                  <a:cubicBezTo>
                    <a:pt x="19415" y="51906"/>
                    <a:pt x="24816" y="43985"/>
                    <a:pt x="24816" y="43985"/>
                  </a:cubicBezTo>
                  <a:cubicBezTo>
                    <a:pt x="29283" y="48922"/>
                    <a:pt x="37171" y="53601"/>
                    <a:pt x="47859" y="53601"/>
                  </a:cubicBezTo>
                  <a:cubicBezTo>
                    <a:pt x="51852" y="53601"/>
                    <a:pt x="56235" y="52948"/>
                    <a:pt x="60977" y="51411"/>
                  </a:cubicBezTo>
                  <a:cubicBezTo>
                    <a:pt x="61649" y="51193"/>
                    <a:pt x="62291" y="50949"/>
                    <a:pt x="62891" y="50677"/>
                  </a:cubicBezTo>
                  <a:cubicBezTo>
                    <a:pt x="77908" y="43954"/>
                    <a:pt x="71791" y="21870"/>
                    <a:pt x="71791" y="21870"/>
                  </a:cubicBezTo>
                  <a:cubicBezTo>
                    <a:pt x="71791" y="21870"/>
                    <a:pt x="73568" y="17187"/>
                    <a:pt x="74213" y="13638"/>
                  </a:cubicBezTo>
                  <a:cubicBezTo>
                    <a:pt x="74645" y="11252"/>
                    <a:pt x="74569" y="6831"/>
                    <a:pt x="71444" y="3647"/>
                  </a:cubicBezTo>
                  <a:cubicBezTo>
                    <a:pt x="69917" y="2085"/>
                    <a:pt x="67656" y="825"/>
                    <a:pt x="64365" y="242"/>
                  </a:cubicBezTo>
                  <a:cubicBezTo>
                    <a:pt x="63436" y="77"/>
                    <a:pt x="62558" y="0"/>
                    <a:pt x="6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3644768" y="2993571"/>
              <a:ext cx="588525" cy="965350"/>
            </a:xfrm>
            <a:custGeom>
              <a:avLst/>
              <a:gdLst/>
              <a:ahLst/>
              <a:cxnLst/>
              <a:rect l="l" t="t" r="r" b="b"/>
              <a:pathLst>
                <a:path w="29746" h="48792" extrusionOk="0">
                  <a:moveTo>
                    <a:pt x="16597" y="1"/>
                  </a:moveTo>
                  <a:cubicBezTo>
                    <a:pt x="15607" y="1"/>
                    <a:pt x="14615" y="90"/>
                    <a:pt x="13651" y="253"/>
                  </a:cubicBezTo>
                  <a:cubicBezTo>
                    <a:pt x="12034" y="524"/>
                    <a:pt x="10378" y="1013"/>
                    <a:pt x="9194" y="2154"/>
                  </a:cubicBezTo>
                  <a:cubicBezTo>
                    <a:pt x="8014" y="3294"/>
                    <a:pt x="7462" y="5217"/>
                    <a:pt x="8308" y="6623"/>
                  </a:cubicBezTo>
                  <a:cubicBezTo>
                    <a:pt x="5049" y="6788"/>
                    <a:pt x="1942" y="9299"/>
                    <a:pt x="691" y="12340"/>
                  </a:cubicBezTo>
                  <a:cubicBezTo>
                    <a:pt x="650" y="12443"/>
                    <a:pt x="606" y="12554"/>
                    <a:pt x="570" y="12656"/>
                  </a:cubicBezTo>
                  <a:cubicBezTo>
                    <a:pt x="547" y="12714"/>
                    <a:pt x="526" y="12777"/>
                    <a:pt x="508" y="12835"/>
                  </a:cubicBezTo>
                  <a:cubicBezTo>
                    <a:pt x="152" y="13889"/>
                    <a:pt x="0" y="15042"/>
                    <a:pt x="280" y="16125"/>
                  </a:cubicBezTo>
                  <a:cubicBezTo>
                    <a:pt x="481" y="16926"/>
                    <a:pt x="948" y="17678"/>
                    <a:pt x="1599" y="18177"/>
                  </a:cubicBezTo>
                  <a:cubicBezTo>
                    <a:pt x="1821" y="18351"/>
                    <a:pt x="2066" y="18488"/>
                    <a:pt x="2337" y="18595"/>
                  </a:cubicBezTo>
                  <a:cubicBezTo>
                    <a:pt x="1532" y="19437"/>
                    <a:pt x="1007" y="20452"/>
                    <a:pt x="806" y="21601"/>
                  </a:cubicBezTo>
                  <a:cubicBezTo>
                    <a:pt x="611" y="22754"/>
                    <a:pt x="989" y="24050"/>
                    <a:pt x="1946" y="24722"/>
                  </a:cubicBezTo>
                  <a:cubicBezTo>
                    <a:pt x="2540" y="25133"/>
                    <a:pt x="3271" y="25263"/>
                    <a:pt x="3999" y="25263"/>
                  </a:cubicBezTo>
                  <a:cubicBezTo>
                    <a:pt x="4209" y="25263"/>
                    <a:pt x="4419" y="25252"/>
                    <a:pt x="4626" y="25234"/>
                  </a:cubicBezTo>
                  <a:lnTo>
                    <a:pt x="4626" y="25234"/>
                  </a:lnTo>
                  <a:cubicBezTo>
                    <a:pt x="2636" y="26436"/>
                    <a:pt x="1550" y="28596"/>
                    <a:pt x="1020" y="30857"/>
                  </a:cubicBezTo>
                  <a:cubicBezTo>
                    <a:pt x="815" y="31730"/>
                    <a:pt x="654" y="32634"/>
                    <a:pt x="802" y="33520"/>
                  </a:cubicBezTo>
                  <a:cubicBezTo>
                    <a:pt x="948" y="34401"/>
                    <a:pt x="1461" y="35274"/>
                    <a:pt x="2280" y="35634"/>
                  </a:cubicBezTo>
                  <a:cubicBezTo>
                    <a:pt x="2632" y="35788"/>
                    <a:pt x="3012" y="35839"/>
                    <a:pt x="3399" y="35839"/>
                  </a:cubicBezTo>
                  <a:cubicBezTo>
                    <a:pt x="3764" y="35839"/>
                    <a:pt x="4136" y="35793"/>
                    <a:pt x="4497" y="35745"/>
                  </a:cubicBezTo>
                  <a:lnTo>
                    <a:pt x="4497" y="35745"/>
                  </a:lnTo>
                  <a:cubicBezTo>
                    <a:pt x="3384" y="37241"/>
                    <a:pt x="2707" y="39063"/>
                    <a:pt x="2774" y="40933"/>
                  </a:cubicBezTo>
                  <a:cubicBezTo>
                    <a:pt x="2810" y="41943"/>
                    <a:pt x="2961" y="42990"/>
                    <a:pt x="3531" y="43823"/>
                  </a:cubicBezTo>
                  <a:cubicBezTo>
                    <a:pt x="4218" y="44823"/>
                    <a:pt x="5449" y="45370"/>
                    <a:pt x="6668" y="45370"/>
                  </a:cubicBezTo>
                  <a:cubicBezTo>
                    <a:pt x="6816" y="45370"/>
                    <a:pt x="6964" y="45362"/>
                    <a:pt x="7110" y="45345"/>
                  </a:cubicBezTo>
                  <a:cubicBezTo>
                    <a:pt x="8464" y="45189"/>
                    <a:pt x="9697" y="44415"/>
                    <a:pt x="10579" y="43377"/>
                  </a:cubicBezTo>
                  <a:cubicBezTo>
                    <a:pt x="10610" y="45826"/>
                    <a:pt x="12435" y="47918"/>
                    <a:pt x="14728" y="48791"/>
                  </a:cubicBezTo>
                  <a:cubicBezTo>
                    <a:pt x="29745" y="42068"/>
                    <a:pt x="23628" y="19984"/>
                    <a:pt x="23628" y="19984"/>
                  </a:cubicBezTo>
                  <a:cubicBezTo>
                    <a:pt x="23628" y="19984"/>
                    <a:pt x="24269" y="18301"/>
                    <a:pt x="24920" y="16191"/>
                  </a:cubicBezTo>
                  <a:cubicBezTo>
                    <a:pt x="25356" y="14781"/>
                    <a:pt x="25797" y="13172"/>
                    <a:pt x="26050" y="11752"/>
                  </a:cubicBezTo>
                  <a:cubicBezTo>
                    <a:pt x="26180" y="11049"/>
                    <a:pt x="26260" y="10168"/>
                    <a:pt x="26233" y="9192"/>
                  </a:cubicBezTo>
                  <a:cubicBezTo>
                    <a:pt x="26219" y="8711"/>
                    <a:pt x="26184" y="8213"/>
                    <a:pt x="26108" y="7701"/>
                  </a:cubicBezTo>
                  <a:cubicBezTo>
                    <a:pt x="25828" y="5719"/>
                    <a:pt x="25035" y="3543"/>
                    <a:pt x="23281" y="1761"/>
                  </a:cubicBezTo>
                  <a:cubicBezTo>
                    <a:pt x="21333" y="514"/>
                    <a:pt x="18971" y="1"/>
                    <a:pt x="16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3628644" y="2988585"/>
              <a:ext cx="535679" cy="412695"/>
            </a:xfrm>
            <a:custGeom>
              <a:avLst/>
              <a:gdLst/>
              <a:ahLst/>
              <a:cxnLst/>
              <a:rect l="l" t="t" r="r" b="b"/>
              <a:pathLst>
                <a:path w="27075" h="20859" extrusionOk="0">
                  <a:moveTo>
                    <a:pt x="17099" y="1"/>
                  </a:moveTo>
                  <a:cubicBezTo>
                    <a:pt x="16323" y="1"/>
                    <a:pt x="15540" y="66"/>
                    <a:pt x="14760" y="197"/>
                  </a:cubicBezTo>
                  <a:cubicBezTo>
                    <a:pt x="13139" y="468"/>
                    <a:pt x="11193" y="1265"/>
                    <a:pt x="10009" y="2406"/>
                  </a:cubicBezTo>
                  <a:cubicBezTo>
                    <a:pt x="8829" y="3546"/>
                    <a:pt x="8277" y="5469"/>
                    <a:pt x="9123" y="6875"/>
                  </a:cubicBezTo>
                  <a:cubicBezTo>
                    <a:pt x="9093" y="6825"/>
                    <a:pt x="9013" y="6804"/>
                    <a:pt x="8898" y="6804"/>
                  </a:cubicBezTo>
                  <a:cubicBezTo>
                    <a:pt x="8291" y="6804"/>
                    <a:pt x="6714" y="7406"/>
                    <a:pt x="6479" y="7508"/>
                  </a:cubicBezTo>
                  <a:cubicBezTo>
                    <a:pt x="5663" y="7864"/>
                    <a:pt x="4911" y="8349"/>
                    <a:pt x="4235" y="8924"/>
                  </a:cubicBezTo>
                  <a:cubicBezTo>
                    <a:pt x="2254" y="10625"/>
                    <a:pt x="0" y="13804"/>
                    <a:pt x="882" y="16560"/>
                  </a:cubicBezTo>
                  <a:cubicBezTo>
                    <a:pt x="1132" y="17347"/>
                    <a:pt x="1697" y="18019"/>
                    <a:pt x="2414" y="18429"/>
                  </a:cubicBezTo>
                  <a:cubicBezTo>
                    <a:pt x="2663" y="18572"/>
                    <a:pt x="2939" y="18683"/>
                    <a:pt x="3224" y="18754"/>
                  </a:cubicBezTo>
                  <a:cubicBezTo>
                    <a:pt x="3479" y="18819"/>
                    <a:pt x="3741" y="18850"/>
                    <a:pt x="4003" y="18850"/>
                  </a:cubicBezTo>
                  <a:cubicBezTo>
                    <a:pt x="4856" y="18850"/>
                    <a:pt x="5709" y="18517"/>
                    <a:pt x="6323" y="17918"/>
                  </a:cubicBezTo>
                  <a:cubicBezTo>
                    <a:pt x="6643" y="18888"/>
                    <a:pt x="7352" y="19574"/>
                    <a:pt x="8250" y="20063"/>
                  </a:cubicBezTo>
                  <a:cubicBezTo>
                    <a:pt x="9146" y="20557"/>
                    <a:pt x="10169" y="20776"/>
                    <a:pt x="11189" y="20838"/>
                  </a:cubicBezTo>
                  <a:cubicBezTo>
                    <a:pt x="11391" y="20851"/>
                    <a:pt x="11594" y="20858"/>
                    <a:pt x="11797" y="20858"/>
                  </a:cubicBezTo>
                  <a:cubicBezTo>
                    <a:pt x="12690" y="20858"/>
                    <a:pt x="13582" y="20720"/>
                    <a:pt x="14394" y="20357"/>
                  </a:cubicBezTo>
                  <a:cubicBezTo>
                    <a:pt x="15392" y="19907"/>
                    <a:pt x="16247" y="19083"/>
                    <a:pt x="16568" y="18037"/>
                  </a:cubicBezTo>
                  <a:cubicBezTo>
                    <a:pt x="17240" y="18746"/>
                    <a:pt x="18027" y="19262"/>
                    <a:pt x="18923" y="19640"/>
                  </a:cubicBezTo>
                  <a:cubicBezTo>
                    <a:pt x="19469" y="19875"/>
                    <a:pt x="20062" y="20008"/>
                    <a:pt x="20648" y="20008"/>
                  </a:cubicBezTo>
                  <a:cubicBezTo>
                    <a:pt x="21032" y="20008"/>
                    <a:pt x="21414" y="19951"/>
                    <a:pt x="21777" y="19827"/>
                  </a:cubicBezTo>
                  <a:cubicBezTo>
                    <a:pt x="23401" y="19275"/>
                    <a:pt x="24350" y="17561"/>
                    <a:pt x="24683" y="15887"/>
                  </a:cubicBezTo>
                  <a:cubicBezTo>
                    <a:pt x="25009" y="16110"/>
                    <a:pt x="25365" y="16315"/>
                    <a:pt x="25735" y="16443"/>
                  </a:cubicBezTo>
                  <a:cubicBezTo>
                    <a:pt x="26171" y="15033"/>
                    <a:pt x="26612" y="13424"/>
                    <a:pt x="26865" y="12004"/>
                  </a:cubicBezTo>
                  <a:cubicBezTo>
                    <a:pt x="26995" y="11301"/>
                    <a:pt x="27075" y="10420"/>
                    <a:pt x="27048" y="9444"/>
                  </a:cubicBezTo>
                  <a:cubicBezTo>
                    <a:pt x="27034" y="8963"/>
                    <a:pt x="26999" y="8465"/>
                    <a:pt x="26923" y="7953"/>
                  </a:cubicBezTo>
                  <a:cubicBezTo>
                    <a:pt x="26643" y="5971"/>
                    <a:pt x="25850" y="3795"/>
                    <a:pt x="24096" y="2013"/>
                  </a:cubicBezTo>
                  <a:cubicBezTo>
                    <a:pt x="21994" y="668"/>
                    <a:pt x="19577" y="1"/>
                    <a:pt x="17099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3866301" y="3096671"/>
              <a:ext cx="92673" cy="92713"/>
            </a:xfrm>
            <a:custGeom>
              <a:avLst/>
              <a:gdLst/>
              <a:ahLst/>
              <a:cxnLst/>
              <a:rect l="l" t="t" r="r" b="b"/>
              <a:pathLst>
                <a:path w="4684" h="4686" extrusionOk="0">
                  <a:moveTo>
                    <a:pt x="2343" y="1"/>
                  </a:moveTo>
                  <a:cubicBezTo>
                    <a:pt x="1051" y="1"/>
                    <a:pt x="1" y="1052"/>
                    <a:pt x="1" y="2343"/>
                  </a:cubicBezTo>
                  <a:cubicBezTo>
                    <a:pt x="1" y="3634"/>
                    <a:pt x="1051" y="4685"/>
                    <a:pt x="2343" y="4685"/>
                  </a:cubicBezTo>
                  <a:cubicBezTo>
                    <a:pt x="3634" y="4685"/>
                    <a:pt x="4684" y="3634"/>
                    <a:pt x="4684" y="2343"/>
                  </a:cubicBezTo>
                  <a:cubicBezTo>
                    <a:pt x="4684" y="1052"/>
                    <a:pt x="3634" y="1"/>
                    <a:pt x="23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5"/>
            <p:cNvSpPr/>
            <p:nvPr/>
          </p:nvSpPr>
          <p:spPr>
            <a:xfrm>
              <a:off x="4016410" y="3071584"/>
              <a:ext cx="232118" cy="91011"/>
            </a:xfrm>
            <a:custGeom>
              <a:avLst/>
              <a:gdLst/>
              <a:ahLst/>
              <a:cxnLst/>
              <a:rect l="l" t="t" r="r" b="b"/>
              <a:pathLst>
                <a:path w="11732" h="4600" extrusionOk="0">
                  <a:moveTo>
                    <a:pt x="6175" y="0"/>
                  </a:moveTo>
                  <a:cubicBezTo>
                    <a:pt x="5232" y="1764"/>
                    <a:pt x="3736" y="2881"/>
                    <a:pt x="1959" y="3794"/>
                  </a:cubicBezTo>
                  <a:cubicBezTo>
                    <a:pt x="1332" y="4119"/>
                    <a:pt x="682" y="4404"/>
                    <a:pt x="0" y="4599"/>
                  </a:cubicBezTo>
                  <a:cubicBezTo>
                    <a:pt x="3407" y="4026"/>
                    <a:pt x="6821" y="3251"/>
                    <a:pt x="10094" y="2137"/>
                  </a:cubicBezTo>
                  <a:cubicBezTo>
                    <a:pt x="10614" y="1959"/>
                    <a:pt x="11091" y="1692"/>
                    <a:pt x="11478" y="1328"/>
                  </a:cubicBezTo>
                  <a:cubicBezTo>
                    <a:pt x="11732" y="1082"/>
                    <a:pt x="11581" y="650"/>
                    <a:pt x="11228" y="606"/>
                  </a:cubicBezTo>
                  <a:cubicBezTo>
                    <a:pt x="9604" y="419"/>
                    <a:pt x="7770" y="307"/>
                    <a:pt x="61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5"/>
            <p:cNvSpPr/>
            <p:nvPr/>
          </p:nvSpPr>
          <p:spPr>
            <a:xfrm>
              <a:off x="2799909" y="3708285"/>
              <a:ext cx="315907" cy="227429"/>
            </a:xfrm>
            <a:custGeom>
              <a:avLst/>
              <a:gdLst/>
              <a:ahLst/>
              <a:cxnLst/>
              <a:rect l="l" t="t" r="r" b="b"/>
              <a:pathLst>
                <a:path w="15967" h="1149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3620" y="343"/>
                    <a:pt x="12890" y="583"/>
                    <a:pt x="12142" y="726"/>
                  </a:cubicBezTo>
                  <a:cubicBezTo>
                    <a:pt x="11885" y="774"/>
                    <a:pt x="11612" y="804"/>
                    <a:pt x="11342" y="804"/>
                  </a:cubicBezTo>
                  <a:cubicBezTo>
                    <a:pt x="10688" y="804"/>
                    <a:pt x="10050" y="629"/>
                    <a:pt x="9684" y="112"/>
                  </a:cubicBezTo>
                  <a:cubicBezTo>
                    <a:pt x="9671" y="89"/>
                    <a:pt x="9653" y="71"/>
                    <a:pt x="9644" y="49"/>
                  </a:cubicBezTo>
                  <a:cubicBezTo>
                    <a:pt x="9555" y="129"/>
                    <a:pt x="9506" y="165"/>
                    <a:pt x="9506" y="165"/>
                  </a:cubicBezTo>
                  <a:cubicBezTo>
                    <a:pt x="9506" y="165"/>
                    <a:pt x="1919" y="7107"/>
                    <a:pt x="468" y="10173"/>
                  </a:cubicBezTo>
                  <a:cubicBezTo>
                    <a:pt x="1" y="11161"/>
                    <a:pt x="436" y="11495"/>
                    <a:pt x="1242" y="11495"/>
                  </a:cubicBezTo>
                  <a:cubicBezTo>
                    <a:pt x="1803" y="11495"/>
                    <a:pt x="2542" y="11333"/>
                    <a:pt x="3282" y="11118"/>
                  </a:cubicBezTo>
                  <a:cubicBezTo>
                    <a:pt x="3291" y="11118"/>
                    <a:pt x="3296" y="11108"/>
                    <a:pt x="3300" y="11108"/>
                  </a:cubicBezTo>
                  <a:cubicBezTo>
                    <a:pt x="6278" y="10343"/>
                    <a:pt x="6746" y="9586"/>
                    <a:pt x="8308" y="8527"/>
                  </a:cubicBezTo>
                  <a:cubicBezTo>
                    <a:pt x="10811" y="6839"/>
                    <a:pt x="13318" y="4982"/>
                    <a:pt x="15966" y="3540"/>
                  </a:cubicBezTo>
                  <a:cubicBezTo>
                    <a:pt x="15223" y="3402"/>
                    <a:pt x="14555" y="2886"/>
                    <a:pt x="14226" y="2196"/>
                  </a:cubicBezTo>
                  <a:cubicBezTo>
                    <a:pt x="13905" y="1510"/>
                    <a:pt x="13932" y="663"/>
                    <a:pt x="1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2915038" y="3485644"/>
              <a:ext cx="652133" cy="423063"/>
            </a:xfrm>
            <a:custGeom>
              <a:avLst/>
              <a:gdLst/>
              <a:ahLst/>
              <a:cxnLst/>
              <a:rect l="l" t="t" r="r" b="b"/>
              <a:pathLst>
                <a:path w="32961" h="21383" extrusionOk="0">
                  <a:moveTo>
                    <a:pt x="32829" y="0"/>
                  </a:moveTo>
                  <a:cubicBezTo>
                    <a:pt x="32806" y="0"/>
                    <a:pt x="32783" y="7"/>
                    <a:pt x="32761" y="20"/>
                  </a:cubicBezTo>
                  <a:lnTo>
                    <a:pt x="72" y="21164"/>
                  </a:lnTo>
                  <a:cubicBezTo>
                    <a:pt x="19" y="21200"/>
                    <a:pt x="1" y="21276"/>
                    <a:pt x="37" y="21329"/>
                  </a:cubicBezTo>
                  <a:cubicBezTo>
                    <a:pt x="58" y="21364"/>
                    <a:pt x="99" y="21382"/>
                    <a:pt x="138" y="21382"/>
                  </a:cubicBezTo>
                  <a:cubicBezTo>
                    <a:pt x="161" y="21382"/>
                    <a:pt x="183" y="21378"/>
                    <a:pt x="201" y="21364"/>
                  </a:cubicBezTo>
                  <a:lnTo>
                    <a:pt x="32889" y="216"/>
                  </a:lnTo>
                  <a:cubicBezTo>
                    <a:pt x="32948" y="180"/>
                    <a:pt x="32961" y="109"/>
                    <a:pt x="32925" y="51"/>
                  </a:cubicBezTo>
                  <a:cubicBezTo>
                    <a:pt x="32903" y="18"/>
                    <a:pt x="32867" y="0"/>
                    <a:pt x="3282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2691863" y="3982069"/>
              <a:ext cx="283361" cy="240962"/>
            </a:xfrm>
            <a:custGeom>
              <a:avLst/>
              <a:gdLst/>
              <a:ahLst/>
              <a:cxnLst/>
              <a:rect l="l" t="t" r="r" b="b"/>
              <a:pathLst>
                <a:path w="14322" h="12179" extrusionOk="0">
                  <a:moveTo>
                    <a:pt x="6139" y="0"/>
                  </a:moveTo>
                  <a:cubicBezTo>
                    <a:pt x="3712" y="1856"/>
                    <a:pt x="1277" y="4069"/>
                    <a:pt x="599" y="5859"/>
                  </a:cubicBezTo>
                  <a:cubicBezTo>
                    <a:pt x="1" y="7462"/>
                    <a:pt x="866" y="7932"/>
                    <a:pt x="2087" y="7932"/>
                  </a:cubicBezTo>
                  <a:cubicBezTo>
                    <a:pt x="3761" y="7932"/>
                    <a:pt x="6103" y="7048"/>
                    <a:pt x="6250" y="6994"/>
                  </a:cubicBezTo>
                  <a:lnTo>
                    <a:pt x="6250" y="6994"/>
                  </a:lnTo>
                  <a:cubicBezTo>
                    <a:pt x="6108" y="7164"/>
                    <a:pt x="2621" y="11362"/>
                    <a:pt x="6575" y="12155"/>
                  </a:cubicBezTo>
                  <a:cubicBezTo>
                    <a:pt x="6652" y="12171"/>
                    <a:pt x="6732" y="12178"/>
                    <a:pt x="6817" y="12178"/>
                  </a:cubicBezTo>
                  <a:cubicBezTo>
                    <a:pt x="8423" y="12178"/>
                    <a:pt x="11322" y="9413"/>
                    <a:pt x="14322" y="5935"/>
                  </a:cubicBezTo>
                  <a:cubicBezTo>
                    <a:pt x="13779" y="5904"/>
                    <a:pt x="13288" y="5471"/>
                    <a:pt x="13058" y="4964"/>
                  </a:cubicBezTo>
                  <a:cubicBezTo>
                    <a:pt x="12790" y="4376"/>
                    <a:pt x="12803" y="3708"/>
                    <a:pt x="12830" y="3063"/>
                  </a:cubicBezTo>
                  <a:lnTo>
                    <a:pt x="12830" y="3063"/>
                  </a:lnTo>
                  <a:cubicBezTo>
                    <a:pt x="12482" y="3304"/>
                    <a:pt x="12060" y="3421"/>
                    <a:pt x="11636" y="3421"/>
                  </a:cubicBezTo>
                  <a:cubicBezTo>
                    <a:pt x="11096" y="3421"/>
                    <a:pt x="10553" y="3230"/>
                    <a:pt x="10159" y="2859"/>
                  </a:cubicBezTo>
                  <a:cubicBezTo>
                    <a:pt x="9460" y="2195"/>
                    <a:pt x="9304" y="1028"/>
                    <a:pt x="9803" y="204"/>
                  </a:cubicBezTo>
                  <a:lnTo>
                    <a:pt x="9803" y="204"/>
                  </a:lnTo>
                  <a:cubicBezTo>
                    <a:pt x="9208" y="512"/>
                    <a:pt x="8509" y="820"/>
                    <a:pt x="7818" y="820"/>
                  </a:cubicBezTo>
                  <a:cubicBezTo>
                    <a:pt x="7568" y="820"/>
                    <a:pt x="7320" y="780"/>
                    <a:pt x="7078" y="685"/>
                  </a:cubicBezTo>
                  <a:cubicBezTo>
                    <a:pt x="6713" y="543"/>
                    <a:pt x="6433" y="268"/>
                    <a:pt x="6139" y="0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3437501" y="3889654"/>
              <a:ext cx="241891" cy="349383"/>
            </a:xfrm>
            <a:custGeom>
              <a:avLst/>
              <a:gdLst/>
              <a:ahLst/>
              <a:cxnLst/>
              <a:rect l="l" t="t" r="r" b="b"/>
              <a:pathLst>
                <a:path w="12226" h="17659" extrusionOk="0">
                  <a:moveTo>
                    <a:pt x="247" y="0"/>
                  </a:moveTo>
                  <a:cubicBezTo>
                    <a:pt x="242" y="0"/>
                    <a:pt x="237" y="0"/>
                    <a:pt x="231" y="1"/>
                  </a:cubicBezTo>
                  <a:cubicBezTo>
                    <a:pt x="103" y="5"/>
                    <a:pt x="0" y="112"/>
                    <a:pt x="0" y="245"/>
                  </a:cubicBez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602" y="11323"/>
                    <a:pt x="7195" y="14208"/>
                    <a:pt x="11816" y="17609"/>
                  </a:cubicBezTo>
                  <a:cubicBezTo>
                    <a:pt x="11861" y="17640"/>
                    <a:pt x="11910" y="17658"/>
                    <a:pt x="11958" y="17658"/>
                  </a:cubicBezTo>
                  <a:cubicBezTo>
                    <a:pt x="12030" y="17658"/>
                    <a:pt x="12102" y="17622"/>
                    <a:pt x="12151" y="17560"/>
                  </a:cubicBezTo>
                  <a:cubicBezTo>
                    <a:pt x="12226" y="17453"/>
                    <a:pt x="12204" y="17307"/>
                    <a:pt x="12097" y="17227"/>
                  </a:cubicBezTo>
                  <a:cubicBezTo>
                    <a:pt x="7524" y="13861"/>
                    <a:pt x="3963" y="11003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9"/>
                    <a:pt x="373" y="0"/>
                    <a:pt x="247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3592971" y="4226553"/>
              <a:ext cx="84146" cy="80743"/>
            </a:xfrm>
            <a:custGeom>
              <a:avLst/>
              <a:gdLst/>
              <a:ahLst/>
              <a:cxnLst/>
              <a:rect l="l" t="t" r="r" b="b"/>
              <a:pathLst>
                <a:path w="4253" h="4081" extrusionOk="0">
                  <a:moveTo>
                    <a:pt x="3988" y="1"/>
                  </a:moveTo>
                  <a:cubicBezTo>
                    <a:pt x="3925" y="1"/>
                    <a:pt x="3863" y="27"/>
                    <a:pt x="3816" y="78"/>
                  </a:cubicBezTo>
                  <a:cubicBezTo>
                    <a:pt x="2649" y="1334"/>
                    <a:pt x="1408" y="2540"/>
                    <a:pt x="112" y="3662"/>
                  </a:cubicBezTo>
                  <a:cubicBezTo>
                    <a:pt x="13" y="3752"/>
                    <a:pt x="0" y="3898"/>
                    <a:pt x="89" y="3996"/>
                  </a:cubicBezTo>
                  <a:cubicBezTo>
                    <a:pt x="134" y="4050"/>
                    <a:pt x="200" y="4081"/>
                    <a:pt x="268" y="4081"/>
                  </a:cubicBezTo>
                  <a:cubicBezTo>
                    <a:pt x="321" y="4081"/>
                    <a:pt x="379" y="4058"/>
                    <a:pt x="424" y="4023"/>
                  </a:cubicBezTo>
                  <a:cubicBezTo>
                    <a:pt x="1728" y="2887"/>
                    <a:pt x="2988" y="1668"/>
                    <a:pt x="4163" y="399"/>
                  </a:cubicBezTo>
                  <a:cubicBezTo>
                    <a:pt x="4252" y="306"/>
                    <a:pt x="4248" y="154"/>
                    <a:pt x="4150" y="65"/>
                  </a:cubicBezTo>
                  <a:cubicBezTo>
                    <a:pt x="4103" y="22"/>
                    <a:pt x="4045" y="1"/>
                    <a:pt x="3988" y="1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3665107" y="4221132"/>
              <a:ext cx="147655" cy="74451"/>
            </a:xfrm>
            <a:custGeom>
              <a:avLst/>
              <a:gdLst/>
              <a:ahLst/>
              <a:cxnLst/>
              <a:rect l="l" t="t" r="r" b="b"/>
              <a:pathLst>
                <a:path w="7463" h="3763" extrusionOk="0">
                  <a:moveTo>
                    <a:pt x="7218" y="0"/>
                  </a:moveTo>
                  <a:cubicBezTo>
                    <a:pt x="5482" y="45"/>
                    <a:pt x="3692" y="165"/>
                    <a:pt x="1964" y="280"/>
                  </a:cubicBezTo>
                  <a:cubicBezTo>
                    <a:pt x="1385" y="317"/>
                    <a:pt x="811" y="356"/>
                    <a:pt x="241" y="393"/>
                  </a:cubicBezTo>
                  <a:cubicBezTo>
                    <a:pt x="139" y="397"/>
                    <a:pt x="54" y="467"/>
                    <a:pt x="27" y="566"/>
                  </a:cubicBezTo>
                  <a:cubicBezTo>
                    <a:pt x="0" y="664"/>
                    <a:pt x="41" y="767"/>
                    <a:pt x="125" y="824"/>
                  </a:cubicBezTo>
                  <a:cubicBezTo>
                    <a:pt x="1644" y="1844"/>
                    <a:pt x="3220" y="2818"/>
                    <a:pt x="4804" y="3732"/>
                  </a:cubicBezTo>
                  <a:cubicBezTo>
                    <a:pt x="4841" y="3749"/>
                    <a:pt x="4880" y="3763"/>
                    <a:pt x="4921" y="3763"/>
                  </a:cubicBezTo>
                  <a:cubicBezTo>
                    <a:pt x="5005" y="3763"/>
                    <a:pt x="5085" y="3718"/>
                    <a:pt x="5129" y="3642"/>
                  </a:cubicBezTo>
                  <a:cubicBezTo>
                    <a:pt x="5192" y="3527"/>
                    <a:pt x="5156" y="3385"/>
                    <a:pt x="5041" y="3317"/>
                  </a:cubicBezTo>
                  <a:cubicBezTo>
                    <a:pt x="3670" y="2530"/>
                    <a:pt x="2303" y="1692"/>
                    <a:pt x="976" y="820"/>
                  </a:cubicBezTo>
                  <a:cubicBezTo>
                    <a:pt x="1315" y="798"/>
                    <a:pt x="1652" y="775"/>
                    <a:pt x="1995" y="753"/>
                  </a:cubicBezTo>
                  <a:cubicBezTo>
                    <a:pt x="3719" y="637"/>
                    <a:pt x="5503" y="521"/>
                    <a:pt x="7231" y="477"/>
                  </a:cubicBezTo>
                  <a:cubicBezTo>
                    <a:pt x="7360" y="473"/>
                    <a:pt x="7463" y="366"/>
                    <a:pt x="7463" y="232"/>
                  </a:cubicBezTo>
                  <a:cubicBezTo>
                    <a:pt x="7459" y="103"/>
                    <a:pt x="7365" y="0"/>
                    <a:pt x="7218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3437501" y="3889654"/>
              <a:ext cx="234076" cy="343131"/>
            </a:xfrm>
            <a:custGeom>
              <a:avLst/>
              <a:gdLst/>
              <a:ahLst/>
              <a:cxnLst/>
              <a:rect l="l" t="t" r="r" b="b"/>
              <a:pathLst>
                <a:path w="11831" h="17343" extrusionOk="0">
                  <a:moveTo>
                    <a:pt x="231" y="1"/>
                  </a:moveTo>
                  <a:cubicBezTo>
                    <a:pt x="103" y="5"/>
                    <a:pt x="0" y="112"/>
                    <a:pt x="0" y="241"/>
                  </a:cubicBezTo>
                  <a:lnTo>
                    <a:pt x="0" y="245"/>
                  </a:ln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522" y="11247"/>
                    <a:pt x="7004" y="14056"/>
                    <a:pt x="11451" y="17342"/>
                  </a:cubicBezTo>
                  <a:cubicBezTo>
                    <a:pt x="11527" y="17262"/>
                    <a:pt x="11598" y="17186"/>
                    <a:pt x="11674" y="17106"/>
                  </a:cubicBezTo>
                  <a:cubicBezTo>
                    <a:pt x="11714" y="17061"/>
                    <a:pt x="11771" y="17034"/>
                    <a:pt x="11830" y="17030"/>
                  </a:cubicBezTo>
                  <a:cubicBezTo>
                    <a:pt x="7382" y="13749"/>
                    <a:pt x="3905" y="10949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8"/>
                    <a:pt x="374" y="1"/>
                    <a:pt x="249" y="1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3593585" y="4226592"/>
              <a:ext cx="82108" cy="80703"/>
            </a:xfrm>
            <a:custGeom>
              <a:avLst/>
              <a:gdLst/>
              <a:ahLst/>
              <a:cxnLst/>
              <a:rect l="l" t="t" r="r" b="b"/>
              <a:pathLst>
                <a:path w="4150" h="4079" extrusionOk="0">
                  <a:moveTo>
                    <a:pt x="3941" y="0"/>
                  </a:moveTo>
                  <a:cubicBezTo>
                    <a:pt x="3882" y="4"/>
                    <a:pt x="3825" y="31"/>
                    <a:pt x="3785" y="76"/>
                  </a:cubicBezTo>
                  <a:cubicBezTo>
                    <a:pt x="3709" y="156"/>
                    <a:pt x="3638" y="232"/>
                    <a:pt x="3562" y="312"/>
                  </a:cubicBezTo>
                  <a:cubicBezTo>
                    <a:pt x="2462" y="1483"/>
                    <a:pt x="1291" y="2610"/>
                    <a:pt x="81" y="3660"/>
                  </a:cubicBezTo>
                  <a:cubicBezTo>
                    <a:pt x="27" y="3709"/>
                    <a:pt x="0" y="3776"/>
                    <a:pt x="0" y="3843"/>
                  </a:cubicBezTo>
                  <a:cubicBezTo>
                    <a:pt x="0" y="3896"/>
                    <a:pt x="19" y="3950"/>
                    <a:pt x="58" y="3994"/>
                  </a:cubicBezTo>
                  <a:cubicBezTo>
                    <a:pt x="103" y="4048"/>
                    <a:pt x="169" y="4079"/>
                    <a:pt x="237" y="4079"/>
                  </a:cubicBezTo>
                  <a:cubicBezTo>
                    <a:pt x="290" y="4079"/>
                    <a:pt x="348" y="4056"/>
                    <a:pt x="393" y="4021"/>
                  </a:cubicBezTo>
                  <a:cubicBezTo>
                    <a:pt x="1612" y="2961"/>
                    <a:pt x="2787" y="1831"/>
                    <a:pt x="3896" y="651"/>
                  </a:cubicBezTo>
                  <a:cubicBezTo>
                    <a:pt x="3843" y="619"/>
                    <a:pt x="3789" y="584"/>
                    <a:pt x="3740" y="548"/>
                  </a:cubicBezTo>
                  <a:cubicBezTo>
                    <a:pt x="3674" y="503"/>
                    <a:pt x="3633" y="428"/>
                    <a:pt x="3633" y="352"/>
                  </a:cubicBezTo>
                  <a:cubicBezTo>
                    <a:pt x="3633" y="330"/>
                    <a:pt x="3638" y="308"/>
                    <a:pt x="3642" y="290"/>
                  </a:cubicBezTo>
                  <a:cubicBezTo>
                    <a:pt x="3669" y="191"/>
                    <a:pt x="3754" y="121"/>
                    <a:pt x="3856" y="117"/>
                  </a:cubicBezTo>
                  <a:cubicBezTo>
                    <a:pt x="3954" y="107"/>
                    <a:pt x="4052" y="103"/>
                    <a:pt x="4150" y="98"/>
                  </a:cubicBezTo>
                  <a:cubicBezTo>
                    <a:pt x="4141" y="85"/>
                    <a:pt x="4128" y="76"/>
                    <a:pt x="4119" y="63"/>
                  </a:cubicBezTo>
                  <a:cubicBezTo>
                    <a:pt x="4075" y="23"/>
                    <a:pt x="4016" y="0"/>
                    <a:pt x="3958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3665463" y="4221132"/>
              <a:ext cx="147299" cy="74451"/>
            </a:xfrm>
            <a:custGeom>
              <a:avLst/>
              <a:gdLst/>
              <a:ahLst/>
              <a:cxnLst/>
              <a:rect l="l" t="t" r="r" b="b"/>
              <a:pathLst>
                <a:path w="7445" h="3763" extrusionOk="0">
                  <a:moveTo>
                    <a:pt x="7200" y="0"/>
                  </a:moveTo>
                  <a:cubicBezTo>
                    <a:pt x="5464" y="45"/>
                    <a:pt x="3674" y="165"/>
                    <a:pt x="1946" y="280"/>
                  </a:cubicBezTo>
                  <a:cubicBezTo>
                    <a:pt x="1465" y="312"/>
                    <a:pt x="989" y="343"/>
                    <a:pt x="517" y="374"/>
                  </a:cubicBezTo>
                  <a:cubicBezTo>
                    <a:pt x="419" y="379"/>
                    <a:pt x="321" y="383"/>
                    <a:pt x="223" y="393"/>
                  </a:cubicBezTo>
                  <a:cubicBezTo>
                    <a:pt x="121" y="397"/>
                    <a:pt x="36" y="467"/>
                    <a:pt x="9" y="566"/>
                  </a:cubicBezTo>
                  <a:cubicBezTo>
                    <a:pt x="5" y="584"/>
                    <a:pt x="0" y="606"/>
                    <a:pt x="0" y="628"/>
                  </a:cubicBezTo>
                  <a:cubicBezTo>
                    <a:pt x="0" y="704"/>
                    <a:pt x="41" y="779"/>
                    <a:pt x="107" y="824"/>
                  </a:cubicBezTo>
                  <a:cubicBezTo>
                    <a:pt x="1626" y="1844"/>
                    <a:pt x="3202" y="2818"/>
                    <a:pt x="4786" y="3732"/>
                  </a:cubicBezTo>
                  <a:cubicBezTo>
                    <a:pt x="4823" y="3749"/>
                    <a:pt x="4862" y="3763"/>
                    <a:pt x="4903" y="3763"/>
                  </a:cubicBezTo>
                  <a:cubicBezTo>
                    <a:pt x="4987" y="3763"/>
                    <a:pt x="5067" y="3718"/>
                    <a:pt x="5111" y="3642"/>
                  </a:cubicBezTo>
                  <a:cubicBezTo>
                    <a:pt x="5134" y="3607"/>
                    <a:pt x="5143" y="3562"/>
                    <a:pt x="5143" y="3522"/>
                  </a:cubicBezTo>
                  <a:cubicBezTo>
                    <a:pt x="5143" y="3442"/>
                    <a:pt x="5098" y="3362"/>
                    <a:pt x="5023" y="3317"/>
                  </a:cubicBezTo>
                  <a:cubicBezTo>
                    <a:pt x="3652" y="2530"/>
                    <a:pt x="2285" y="1692"/>
                    <a:pt x="958" y="820"/>
                  </a:cubicBezTo>
                  <a:cubicBezTo>
                    <a:pt x="1297" y="798"/>
                    <a:pt x="1634" y="775"/>
                    <a:pt x="1977" y="753"/>
                  </a:cubicBezTo>
                  <a:cubicBezTo>
                    <a:pt x="3701" y="637"/>
                    <a:pt x="5485" y="521"/>
                    <a:pt x="7213" y="477"/>
                  </a:cubicBezTo>
                  <a:cubicBezTo>
                    <a:pt x="7342" y="473"/>
                    <a:pt x="7445" y="370"/>
                    <a:pt x="7445" y="241"/>
                  </a:cubicBezTo>
                  <a:lnTo>
                    <a:pt x="7445" y="232"/>
                  </a:lnTo>
                  <a:cubicBezTo>
                    <a:pt x="7441" y="103"/>
                    <a:pt x="7347" y="0"/>
                    <a:pt x="7205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2732522" y="2967020"/>
              <a:ext cx="297843" cy="552595"/>
            </a:xfrm>
            <a:custGeom>
              <a:avLst/>
              <a:gdLst/>
              <a:ahLst/>
              <a:cxnLst/>
              <a:rect l="l" t="t" r="r" b="b"/>
              <a:pathLst>
                <a:path w="15054" h="27930" extrusionOk="0">
                  <a:moveTo>
                    <a:pt x="13162" y="0"/>
                  </a:moveTo>
                  <a:cubicBezTo>
                    <a:pt x="13109" y="27"/>
                    <a:pt x="13050" y="58"/>
                    <a:pt x="12996" y="89"/>
                  </a:cubicBezTo>
                  <a:cubicBezTo>
                    <a:pt x="9373" y="2062"/>
                    <a:pt x="5874" y="4604"/>
                    <a:pt x="3420" y="7863"/>
                  </a:cubicBezTo>
                  <a:cubicBezTo>
                    <a:pt x="1216" y="13250"/>
                    <a:pt x="1" y="19145"/>
                    <a:pt x="1" y="25321"/>
                  </a:cubicBezTo>
                  <a:cubicBezTo>
                    <a:pt x="1" y="25520"/>
                    <a:pt x="1" y="25721"/>
                    <a:pt x="5" y="25921"/>
                  </a:cubicBezTo>
                  <a:cubicBezTo>
                    <a:pt x="5" y="26060"/>
                    <a:pt x="9" y="26194"/>
                    <a:pt x="9" y="26331"/>
                  </a:cubicBezTo>
                  <a:cubicBezTo>
                    <a:pt x="23" y="26870"/>
                    <a:pt x="46" y="27400"/>
                    <a:pt x="77" y="27930"/>
                  </a:cubicBezTo>
                  <a:cubicBezTo>
                    <a:pt x="1990" y="25900"/>
                    <a:pt x="3950" y="23936"/>
                    <a:pt x="6154" y="21946"/>
                  </a:cubicBezTo>
                  <a:cubicBezTo>
                    <a:pt x="7966" y="20307"/>
                    <a:pt x="9836" y="18696"/>
                    <a:pt x="11403" y="16808"/>
                  </a:cubicBezTo>
                  <a:cubicBezTo>
                    <a:pt x="12970" y="14920"/>
                    <a:pt x="14235" y="12712"/>
                    <a:pt x="14653" y="10294"/>
                  </a:cubicBezTo>
                  <a:cubicBezTo>
                    <a:pt x="15053" y="7957"/>
                    <a:pt x="14644" y="5565"/>
                    <a:pt x="14231" y="3228"/>
                  </a:cubicBezTo>
                  <a:cubicBezTo>
                    <a:pt x="14034" y="2115"/>
                    <a:pt x="13442" y="1278"/>
                    <a:pt x="13197" y="192"/>
                  </a:cubicBezTo>
                  <a:cubicBezTo>
                    <a:pt x="13183" y="130"/>
                    <a:pt x="13171" y="62"/>
                    <a:pt x="13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2735707" y="3318144"/>
              <a:ext cx="490035" cy="300396"/>
            </a:xfrm>
            <a:custGeom>
              <a:avLst/>
              <a:gdLst/>
              <a:ahLst/>
              <a:cxnLst/>
              <a:rect l="l" t="t" r="r" b="b"/>
              <a:pathLst>
                <a:path w="24768" h="15183" extrusionOk="0">
                  <a:moveTo>
                    <a:pt x="17891" y="1"/>
                  </a:moveTo>
                  <a:cubicBezTo>
                    <a:pt x="17117" y="1"/>
                    <a:pt x="16343" y="57"/>
                    <a:pt x="15574" y="187"/>
                  </a:cubicBezTo>
                  <a:cubicBezTo>
                    <a:pt x="11335" y="899"/>
                    <a:pt x="7774" y="3727"/>
                    <a:pt x="4706" y="6737"/>
                  </a:cubicBezTo>
                  <a:cubicBezTo>
                    <a:pt x="3126" y="8281"/>
                    <a:pt x="1607" y="9920"/>
                    <a:pt x="0" y="11439"/>
                  </a:cubicBezTo>
                  <a:cubicBezTo>
                    <a:pt x="31" y="11786"/>
                    <a:pt x="62" y="12128"/>
                    <a:pt x="103" y="12471"/>
                  </a:cubicBezTo>
                  <a:cubicBezTo>
                    <a:pt x="107" y="12551"/>
                    <a:pt x="116" y="12631"/>
                    <a:pt x="125" y="12707"/>
                  </a:cubicBezTo>
                  <a:cubicBezTo>
                    <a:pt x="200" y="13393"/>
                    <a:pt x="290" y="14074"/>
                    <a:pt x="397" y="14751"/>
                  </a:cubicBezTo>
                  <a:cubicBezTo>
                    <a:pt x="6461" y="14523"/>
                    <a:pt x="12769" y="15183"/>
                    <a:pt x="18307" y="13058"/>
                  </a:cubicBezTo>
                  <a:cubicBezTo>
                    <a:pt x="19136" y="12738"/>
                    <a:pt x="19955" y="12355"/>
                    <a:pt x="20623" y="11772"/>
                  </a:cubicBezTo>
                  <a:cubicBezTo>
                    <a:pt x="21500" y="11015"/>
                    <a:pt x="22070" y="9960"/>
                    <a:pt x="22520" y="8887"/>
                  </a:cubicBezTo>
                  <a:cubicBezTo>
                    <a:pt x="23156" y="7391"/>
                    <a:pt x="23588" y="5811"/>
                    <a:pt x="24020" y="4243"/>
                  </a:cubicBezTo>
                  <a:cubicBezTo>
                    <a:pt x="24291" y="3255"/>
                    <a:pt x="24474" y="2190"/>
                    <a:pt x="24741" y="1198"/>
                  </a:cubicBezTo>
                  <a:cubicBezTo>
                    <a:pt x="24750" y="1158"/>
                    <a:pt x="24759" y="1127"/>
                    <a:pt x="24768" y="1086"/>
                  </a:cubicBezTo>
                  <a:cubicBezTo>
                    <a:pt x="24688" y="1068"/>
                    <a:pt x="24608" y="1047"/>
                    <a:pt x="24527" y="1029"/>
                  </a:cubicBezTo>
                  <a:cubicBezTo>
                    <a:pt x="22357" y="471"/>
                    <a:pt x="20120" y="1"/>
                    <a:pt x="17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2732620" y="2962548"/>
              <a:ext cx="264802" cy="525450"/>
            </a:xfrm>
            <a:custGeom>
              <a:avLst/>
              <a:gdLst/>
              <a:ahLst/>
              <a:cxnLst/>
              <a:rect l="l" t="t" r="r" b="b"/>
              <a:pathLst>
                <a:path w="13384" h="26558" extrusionOk="0">
                  <a:moveTo>
                    <a:pt x="13258" y="1"/>
                  </a:moveTo>
                  <a:cubicBezTo>
                    <a:pt x="13221" y="1"/>
                    <a:pt x="13186" y="19"/>
                    <a:pt x="13166" y="53"/>
                  </a:cubicBezTo>
                  <a:cubicBezTo>
                    <a:pt x="13108" y="142"/>
                    <a:pt x="13045" y="226"/>
                    <a:pt x="12991" y="315"/>
                  </a:cubicBezTo>
                  <a:cubicBezTo>
                    <a:pt x="10347" y="4336"/>
                    <a:pt x="8299" y="8988"/>
                    <a:pt x="6318" y="13485"/>
                  </a:cubicBezTo>
                  <a:cubicBezTo>
                    <a:pt x="5351" y="15675"/>
                    <a:pt x="4354" y="17942"/>
                    <a:pt x="3313" y="20066"/>
                  </a:cubicBezTo>
                  <a:cubicBezTo>
                    <a:pt x="2298" y="22136"/>
                    <a:pt x="1198" y="24162"/>
                    <a:pt x="0" y="26147"/>
                  </a:cubicBezTo>
                  <a:cubicBezTo>
                    <a:pt x="0" y="26286"/>
                    <a:pt x="4" y="26420"/>
                    <a:pt x="4" y="26557"/>
                  </a:cubicBezTo>
                  <a:cubicBezTo>
                    <a:pt x="1274" y="24478"/>
                    <a:pt x="2449" y="22341"/>
                    <a:pt x="3508" y="20163"/>
                  </a:cubicBezTo>
                  <a:cubicBezTo>
                    <a:pt x="4555" y="18036"/>
                    <a:pt x="5552" y="15769"/>
                    <a:pt x="6523" y="13575"/>
                  </a:cubicBezTo>
                  <a:cubicBezTo>
                    <a:pt x="8504" y="9073"/>
                    <a:pt x="10552" y="4429"/>
                    <a:pt x="13192" y="418"/>
                  </a:cubicBezTo>
                  <a:cubicBezTo>
                    <a:pt x="13246" y="338"/>
                    <a:pt x="13299" y="253"/>
                    <a:pt x="13348" y="173"/>
                  </a:cubicBezTo>
                  <a:cubicBezTo>
                    <a:pt x="13384" y="124"/>
                    <a:pt x="13371" y="58"/>
                    <a:pt x="13317" y="17"/>
                  </a:cubicBezTo>
                  <a:cubicBezTo>
                    <a:pt x="13299" y="6"/>
                    <a:pt x="13278" y="1"/>
                    <a:pt x="1325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2737725" y="3336900"/>
              <a:ext cx="491717" cy="232652"/>
            </a:xfrm>
            <a:custGeom>
              <a:avLst/>
              <a:gdLst/>
              <a:ahLst/>
              <a:cxnLst/>
              <a:rect l="l" t="t" r="r" b="b"/>
              <a:pathLst>
                <a:path w="24853" h="11759" extrusionOk="0">
                  <a:moveTo>
                    <a:pt x="24730" y="1"/>
                  </a:moveTo>
                  <a:cubicBezTo>
                    <a:pt x="24720" y="1"/>
                    <a:pt x="24711" y="2"/>
                    <a:pt x="24701" y="5"/>
                  </a:cubicBezTo>
                  <a:cubicBezTo>
                    <a:pt x="24608" y="27"/>
                    <a:pt x="24514" y="50"/>
                    <a:pt x="24425" y="81"/>
                  </a:cubicBezTo>
                  <a:cubicBezTo>
                    <a:pt x="19310" y="1429"/>
                    <a:pt x="14186" y="3981"/>
                    <a:pt x="9373" y="6478"/>
                  </a:cubicBezTo>
                  <a:cubicBezTo>
                    <a:pt x="6238" y="8108"/>
                    <a:pt x="3099" y="9796"/>
                    <a:pt x="1" y="11523"/>
                  </a:cubicBezTo>
                  <a:cubicBezTo>
                    <a:pt x="5" y="11603"/>
                    <a:pt x="14" y="11683"/>
                    <a:pt x="23" y="11759"/>
                  </a:cubicBezTo>
                  <a:cubicBezTo>
                    <a:pt x="3153" y="10018"/>
                    <a:pt x="6314" y="8317"/>
                    <a:pt x="9480" y="6675"/>
                  </a:cubicBezTo>
                  <a:cubicBezTo>
                    <a:pt x="14323" y="4159"/>
                    <a:pt x="19488" y="1585"/>
                    <a:pt x="24639" y="250"/>
                  </a:cubicBezTo>
                  <a:cubicBezTo>
                    <a:pt x="24674" y="237"/>
                    <a:pt x="24719" y="227"/>
                    <a:pt x="24755" y="214"/>
                  </a:cubicBezTo>
                  <a:cubicBezTo>
                    <a:pt x="24813" y="200"/>
                    <a:pt x="24853" y="138"/>
                    <a:pt x="24830" y="85"/>
                  </a:cubicBezTo>
                  <a:cubicBezTo>
                    <a:pt x="24820" y="37"/>
                    <a:pt x="24778" y="1"/>
                    <a:pt x="2473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3964078" y="3433530"/>
              <a:ext cx="333259" cy="550557"/>
            </a:xfrm>
            <a:custGeom>
              <a:avLst/>
              <a:gdLst/>
              <a:ahLst/>
              <a:cxnLst/>
              <a:rect l="l" t="t" r="r" b="b"/>
              <a:pathLst>
                <a:path w="16844" h="27827" extrusionOk="0">
                  <a:moveTo>
                    <a:pt x="219" y="1"/>
                  </a:moveTo>
                  <a:cubicBezTo>
                    <a:pt x="1" y="5046"/>
                    <a:pt x="726" y="10419"/>
                    <a:pt x="3901" y="14346"/>
                  </a:cubicBezTo>
                  <a:cubicBezTo>
                    <a:pt x="6590" y="17676"/>
                    <a:pt x="10708" y="19560"/>
                    <a:pt x="13633" y="22689"/>
                  </a:cubicBezTo>
                  <a:cubicBezTo>
                    <a:pt x="15018" y="24177"/>
                    <a:pt x="16113" y="25930"/>
                    <a:pt x="16844" y="27827"/>
                  </a:cubicBezTo>
                  <a:cubicBezTo>
                    <a:pt x="15455" y="23357"/>
                    <a:pt x="14239" y="19404"/>
                    <a:pt x="13322" y="14817"/>
                  </a:cubicBezTo>
                  <a:cubicBezTo>
                    <a:pt x="12907" y="12752"/>
                    <a:pt x="12538" y="10668"/>
                    <a:pt x="11835" y="8683"/>
                  </a:cubicBezTo>
                  <a:cubicBezTo>
                    <a:pt x="11132" y="6696"/>
                    <a:pt x="10067" y="4791"/>
                    <a:pt x="8464" y="3425"/>
                  </a:cubicBezTo>
                  <a:cubicBezTo>
                    <a:pt x="6919" y="2102"/>
                    <a:pt x="4974" y="1354"/>
                    <a:pt x="3068" y="632"/>
                  </a:cubicBezTo>
                  <a:cubicBezTo>
                    <a:pt x="2107" y="268"/>
                    <a:pt x="1180" y="365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4225874" y="3425616"/>
              <a:ext cx="242188" cy="556275"/>
            </a:xfrm>
            <a:custGeom>
              <a:avLst/>
              <a:gdLst/>
              <a:ahLst/>
              <a:cxnLst/>
              <a:rect l="l" t="t" r="r" b="b"/>
              <a:pathLst>
                <a:path w="12241" h="28116" extrusionOk="0">
                  <a:moveTo>
                    <a:pt x="6047" y="0"/>
                  </a:moveTo>
                  <a:cubicBezTo>
                    <a:pt x="4155" y="1874"/>
                    <a:pt x="2307" y="3900"/>
                    <a:pt x="1341" y="6381"/>
                  </a:cubicBezTo>
                  <a:cubicBezTo>
                    <a:pt x="0" y="9821"/>
                    <a:pt x="522" y="13690"/>
                    <a:pt x="1395" y="17274"/>
                  </a:cubicBezTo>
                  <a:cubicBezTo>
                    <a:pt x="2267" y="20864"/>
                    <a:pt x="3483" y="24425"/>
                    <a:pt x="3473" y="28116"/>
                  </a:cubicBezTo>
                  <a:cubicBezTo>
                    <a:pt x="5766" y="21928"/>
                    <a:pt x="10909" y="16526"/>
                    <a:pt x="12035" y="10026"/>
                  </a:cubicBezTo>
                  <a:cubicBezTo>
                    <a:pt x="12165" y="9274"/>
                    <a:pt x="12240" y="8499"/>
                    <a:pt x="12107" y="7751"/>
                  </a:cubicBezTo>
                  <a:cubicBezTo>
                    <a:pt x="11928" y="6767"/>
                    <a:pt x="11403" y="5886"/>
                    <a:pt x="10811" y="5084"/>
                  </a:cubicBezTo>
                  <a:cubicBezTo>
                    <a:pt x="9983" y="3958"/>
                    <a:pt x="9012" y="2947"/>
                    <a:pt x="8041" y="1936"/>
                  </a:cubicBezTo>
                  <a:cubicBezTo>
                    <a:pt x="7410" y="1282"/>
                    <a:pt x="6679" y="654"/>
                    <a:pt x="6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3965404" y="3429217"/>
              <a:ext cx="329836" cy="548460"/>
            </a:xfrm>
            <a:custGeom>
              <a:avLst/>
              <a:gdLst/>
              <a:ahLst/>
              <a:cxnLst/>
              <a:rect l="l" t="t" r="r" b="b"/>
              <a:pathLst>
                <a:path w="16671" h="27721" extrusionOk="0">
                  <a:moveTo>
                    <a:pt x="110" y="0"/>
                  </a:moveTo>
                  <a:cubicBezTo>
                    <a:pt x="96" y="0"/>
                    <a:pt x="81" y="3"/>
                    <a:pt x="67" y="10"/>
                  </a:cubicBezTo>
                  <a:cubicBezTo>
                    <a:pt x="22" y="32"/>
                    <a:pt x="1" y="90"/>
                    <a:pt x="22" y="135"/>
                  </a:cubicBezTo>
                  <a:cubicBezTo>
                    <a:pt x="1839" y="3936"/>
                    <a:pt x="4426" y="7574"/>
                    <a:pt x="6924" y="11087"/>
                  </a:cubicBezTo>
                  <a:cubicBezTo>
                    <a:pt x="8112" y="12765"/>
                    <a:pt x="9345" y="14497"/>
                    <a:pt x="10454" y="16194"/>
                  </a:cubicBezTo>
                  <a:cubicBezTo>
                    <a:pt x="12814" y="19809"/>
                    <a:pt x="14840" y="23669"/>
                    <a:pt x="16483" y="27662"/>
                  </a:cubicBezTo>
                  <a:cubicBezTo>
                    <a:pt x="16499" y="27699"/>
                    <a:pt x="16532" y="27720"/>
                    <a:pt x="16568" y="27720"/>
                  </a:cubicBezTo>
                  <a:cubicBezTo>
                    <a:pt x="16581" y="27720"/>
                    <a:pt x="16594" y="27717"/>
                    <a:pt x="16607" y="27712"/>
                  </a:cubicBezTo>
                  <a:cubicBezTo>
                    <a:pt x="16630" y="27707"/>
                    <a:pt x="16643" y="27689"/>
                    <a:pt x="16652" y="27676"/>
                  </a:cubicBezTo>
                  <a:cubicBezTo>
                    <a:pt x="16670" y="27650"/>
                    <a:pt x="16670" y="27617"/>
                    <a:pt x="16661" y="27591"/>
                  </a:cubicBezTo>
                  <a:cubicBezTo>
                    <a:pt x="15014" y="23584"/>
                    <a:pt x="12978" y="19716"/>
                    <a:pt x="10615" y="16091"/>
                  </a:cubicBezTo>
                  <a:cubicBezTo>
                    <a:pt x="9501" y="14390"/>
                    <a:pt x="8268" y="12654"/>
                    <a:pt x="7080" y="10980"/>
                  </a:cubicBezTo>
                  <a:cubicBezTo>
                    <a:pt x="4582" y="7471"/>
                    <a:pt x="2004" y="3842"/>
                    <a:pt x="196" y="54"/>
                  </a:cubicBezTo>
                  <a:cubicBezTo>
                    <a:pt x="180" y="19"/>
                    <a:pt x="146" y="0"/>
                    <a:pt x="11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4294844" y="3422550"/>
              <a:ext cx="52885" cy="555919"/>
            </a:xfrm>
            <a:custGeom>
              <a:avLst/>
              <a:gdLst/>
              <a:ahLst/>
              <a:cxnLst/>
              <a:rect l="l" t="t" r="r" b="b"/>
              <a:pathLst>
                <a:path w="2673" h="28098" extrusionOk="0">
                  <a:moveTo>
                    <a:pt x="2567" y="0"/>
                  </a:moveTo>
                  <a:cubicBezTo>
                    <a:pt x="2526" y="0"/>
                    <a:pt x="2487" y="26"/>
                    <a:pt x="2477" y="71"/>
                  </a:cubicBezTo>
                  <a:cubicBezTo>
                    <a:pt x="1172" y="4496"/>
                    <a:pt x="794" y="9487"/>
                    <a:pt x="513" y="14215"/>
                  </a:cubicBezTo>
                  <a:cubicBezTo>
                    <a:pt x="246" y="18783"/>
                    <a:pt x="77" y="23423"/>
                    <a:pt x="5" y="27999"/>
                  </a:cubicBezTo>
                  <a:cubicBezTo>
                    <a:pt x="1" y="28053"/>
                    <a:pt x="46" y="28098"/>
                    <a:pt x="99" y="28098"/>
                  </a:cubicBezTo>
                  <a:cubicBezTo>
                    <a:pt x="130" y="28098"/>
                    <a:pt x="161" y="28080"/>
                    <a:pt x="179" y="28049"/>
                  </a:cubicBezTo>
                  <a:cubicBezTo>
                    <a:pt x="188" y="28035"/>
                    <a:pt x="192" y="28022"/>
                    <a:pt x="192" y="28004"/>
                  </a:cubicBezTo>
                  <a:cubicBezTo>
                    <a:pt x="264" y="23427"/>
                    <a:pt x="437" y="18792"/>
                    <a:pt x="704" y="14229"/>
                  </a:cubicBezTo>
                  <a:cubicBezTo>
                    <a:pt x="981" y="9509"/>
                    <a:pt x="1359" y="4532"/>
                    <a:pt x="2654" y="124"/>
                  </a:cubicBezTo>
                  <a:cubicBezTo>
                    <a:pt x="2672" y="71"/>
                    <a:pt x="2641" y="22"/>
                    <a:pt x="2592" y="4"/>
                  </a:cubicBezTo>
                  <a:cubicBezTo>
                    <a:pt x="2584" y="1"/>
                    <a:pt x="2576" y="0"/>
                    <a:pt x="256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Picture 14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FA1CDB6-A960-F3ED-DFCB-249237DB1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81" y="-141333"/>
            <a:ext cx="4206627" cy="4206627"/>
          </a:xfrm>
          <a:prstGeom prst="rect">
            <a:avLst/>
          </a:prstGeom>
        </p:spPr>
      </p:pic>
      <p:sp>
        <p:nvSpPr>
          <p:cNvPr id="148" name="Google Shape;3251;p48">
            <a:extLst>
              <a:ext uri="{FF2B5EF4-FFF2-40B4-BE49-F238E27FC236}">
                <a16:creationId xmlns:a16="http://schemas.microsoft.com/office/drawing/2014/main" id="{3276C226-1209-20AC-98A7-076A1F08FF7F}"/>
              </a:ext>
            </a:extLst>
          </p:cNvPr>
          <p:cNvSpPr txBox="1">
            <a:spLocks/>
          </p:cNvSpPr>
          <p:nvPr/>
        </p:nvSpPr>
        <p:spPr>
          <a:xfrm>
            <a:off x="3330655" y="1782913"/>
            <a:ext cx="4311743" cy="15587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5400" dirty="0">
                <a:latin typeface="Jumble" panose="02000503000000020004" pitchFamily="2" charset="0"/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41531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8"/>
          <p:cNvGrpSpPr/>
          <p:nvPr/>
        </p:nvGrpSpPr>
        <p:grpSpPr>
          <a:xfrm>
            <a:off x="8626274" y="4578107"/>
            <a:ext cx="448034" cy="447956"/>
            <a:chOff x="10333025" y="2667100"/>
            <a:chExt cx="191100" cy="191075"/>
          </a:xfrm>
        </p:grpSpPr>
        <p:sp>
          <p:nvSpPr>
            <p:cNvPr id="868" name="Google Shape;868;p38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C3D6B2F-3019-E5F8-B894-1C0A4AE8F5FC}"/>
              </a:ext>
            </a:extLst>
          </p:cNvPr>
          <p:cNvSpPr/>
          <p:nvPr/>
        </p:nvSpPr>
        <p:spPr>
          <a:xfrm>
            <a:off x="2706570" y="113860"/>
            <a:ext cx="329481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Vogue" panose="020B7200000000000000" pitchFamily="34" charset="0"/>
              </a:rPr>
              <a:t>Live on stage</a:t>
            </a:r>
          </a:p>
        </p:txBody>
      </p:sp>
      <p:grpSp>
        <p:nvGrpSpPr>
          <p:cNvPr id="122" name="Google Shape;905;p39">
            <a:extLst>
              <a:ext uri="{FF2B5EF4-FFF2-40B4-BE49-F238E27FC236}">
                <a16:creationId xmlns:a16="http://schemas.microsoft.com/office/drawing/2014/main" id="{4389DFAF-221F-2247-2FC4-85905ED38227}"/>
              </a:ext>
            </a:extLst>
          </p:cNvPr>
          <p:cNvGrpSpPr/>
          <p:nvPr/>
        </p:nvGrpSpPr>
        <p:grpSpPr>
          <a:xfrm flipH="1">
            <a:off x="172443" y="392480"/>
            <a:ext cx="932576" cy="917166"/>
            <a:chOff x="2613535" y="306234"/>
            <a:chExt cx="1993537" cy="1960595"/>
          </a:xfrm>
        </p:grpSpPr>
        <p:sp>
          <p:nvSpPr>
            <p:cNvPr id="123" name="Google Shape;906;p39">
              <a:extLst>
                <a:ext uri="{FF2B5EF4-FFF2-40B4-BE49-F238E27FC236}">
                  <a16:creationId xmlns:a16="http://schemas.microsoft.com/office/drawing/2014/main" id="{35481D20-F423-DEFA-8C1F-24EFFB8754D2}"/>
                </a:ext>
              </a:extLst>
            </p:cNvPr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07;p39">
              <a:extLst>
                <a:ext uri="{FF2B5EF4-FFF2-40B4-BE49-F238E27FC236}">
                  <a16:creationId xmlns:a16="http://schemas.microsoft.com/office/drawing/2014/main" id="{577CE158-9ACE-6397-9ECA-5EA89A66448A}"/>
                </a:ext>
              </a:extLst>
            </p:cNvPr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08;p39">
              <a:extLst>
                <a:ext uri="{FF2B5EF4-FFF2-40B4-BE49-F238E27FC236}">
                  <a16:creationId xmlns:a16="http://schemas.microsoft.com/office/drawing/2014/main" id="{10048411-2327-DFAA-D854-9414A6EC8375}"/>
                </a:ext>
              </a:extLst>
            </p:cNvPr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09;p39">
              <a:extLst>
                <a:ext uri="{FF2B5EF4-FFF2-40B4-BE49-F238E27FC236}">
                  <a16:creationId xmlns:a16="http://schemas.microsoft.com/office/drawing/2014/main" id="{C848A3B4-783E-8722-58E0-51695EC0486B}"/>
                </a:ext>
              </a:extLst>
            </p:cNvPr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10;p39">
              <a:extLst>
                <a:ext uri="{FF2B5EF4-FFF2-40B4-BE49-F238E27FC236}">
                  <a16:creationId xmlns:a16="http://schemas.microsoft.com/office/drawing/2014/main" id="{709EDB5C-8BF9-748B-D424-55486A98CCC5}"/>
                </a:ext>
              </a:extLst>
            </p:cNvPr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11;p39">
              <a:extLst>
                <a:ext uri="{FF2B5EF4-FFF2-40B4-BE49-F238E27FC236}">
                  <a16:creationId xmlns:a16="http://schemas.microsoft.com/office/drawing/2014/main" id="{802D8FDB-8C80-13DE-C648-518531FB44BB}"/>
                </a:ext>
              </a:extLst>
            </p:cNvPr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12;p39">
              <a:extLst>
                <a:ext uri="{FF2B5EF4-FFF2-40B4-BE49-F238E27FC236}">
                  <a16:creationId xmlns:a16="http://schemas.microsoft.com/office/drawing/2014/main" id="{20401BE3-EB8B-6498-8752-F8513AF14AF4}"/>
                </a:ext>
              </a:extLst>
            </p:cNvPr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13;p39">
              <a:extLst>
                <a:ext uri="{FF2B5EF4-FFF2-40B4-BE49-F238E27FC236}">
                  <a16:creationId xmlns:a16="http://schemas.microsoft.com/office/drawing/2014/main" id="{58663456-1044-3D61-EF81-CBCADB5100B5}"/>
                </a:ext>
              </a:extLst>
            </p:cNvPr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14;p39">
              <a:extLst>
                <a:ext uri="{FF2B5EF4-FFF2-40B4-BE49-F238E27FC236}">
                  <a16:creationId xmlns:a16="http://schemas.microsoft.com/office/drawing/2014/main" id="{940BDB4D-228C-F2FC-6053-358B3E05F392}"/>
                </a:ext>
              </a:extLst>
            </p:cNvPr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15;p39">
              <a:extLst>
                <a:ext uri="{FF2B5EF4-FFF2-40B4-BE49-F238E27FC236}">
                  <a16:creationId xmlns:a16="http://schemas.microsoft.com/office/drawing/2014/main" id="{3CE14AE7-5E89-F9B1-684B-0044ECF885E4}"/>
                </a:ext>
              </a:extLst>
            </p:cNvPr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16;p39">
              <a:extLst>
                <a:ext uri="{FF2B5EF4-FFF2-40B4-BE49-F238E27FC236}">
                  <a16:creationId xmlns:a16="http://schemas.microsoft.com/office/drawing/2014/main" id="{73D2B1FD-D3C8-40ED-97A2-5D4EDDB470F9}"/>
                </a:ext>
              </a:extLst>
            </p:cNvPr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17;p39">
              <a:extLst>
                <a:ext uri="{FF2B5EF4-FFF2-40B4-BE49-F238E27FC236}">
                  <a16:creationId xmlns:a16="http://schemas.microsoft.com/office/drawing/2014/main" id="{F2D551B9-75CE-DBCB-6040-BFA9806FA017}"/>
                </a:ext>
              </a:extLst>
            </p:cNvPr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18;p39">
              <a:extLst>
                <a:ext uri="{FF2B5EF4-FFF2-40B4-BE49-F238E27FC236}">
                  <a16:creationId xmlns:a16="http://schemas.microsoft.com/office/drawing/2014/main" id="{74770F28-FEB6-33AF-035D-34CDE1DC66C1}"/>
                </a:ext>
              </a:extLst>
            </p:cNvPr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19;p39">
              <a:extLst>
                <a:ext uri="{FF2B5EF4-FFF2-40B4-BE49-F238E27FC236}">
                  <a16:creationId xmlns:a16="http://schemas.microsoft.com/office/drawing/2014/main" id="{2218EFB5-DCB6-0282-F353-B33F559427EA}"/>
                </a:ext>
              </a:extLst>
            </p:cNvPr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0;p39">
              <a:extLst>
                <a:ext uri="{FF2B5EF4-FFF2-40B4-BE49-F238E27FC236}">
                  <a16:creationId xmlns:a16="http://schemas.microsoft.com/office/drawing/2014/main" id="{C4BDD216-DCD5-2838-325A-C26D81DF1CFA}"/>
                </a:ext>
              </a:extLst>
            </p:cNvPr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1;p39">
              <a:extLst>
                <a:ext uri="{FF2B5EF4-FFF2-40B4-BE49-F238E27FC236}">
                  <a16:creationId xmlns:a16="http://schemas.microsoft.com/office/drawing/2014/main" id="{BDAF542D-C93D-C88F-D001-8208A8B24DCA}"/>
                </a:ext>
              </a:extLst>
            </p:cNvPr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2;p39">
              <a:extLst>
                <a:ext uri="{FF2B5EF4-FFF2-40B4-BE49-F238E27FC236}">
                  <a16:creationId xmlns:a16="http://schemas.microsoft.com/office/drawing/2014/main" id="{974A0513-9902-0C57-6B73-8E6A7EC12AAE}"/>
                </a:ext>
              </a:extLst>
            </p:cNvPr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3;p39">
              <a:extLst>
                <a:ext uri="{FF2B5EF4-FFF2-40B4-BE49-F238E27FC236}">
                  <a16:creationId xmlns:a16="http://schemas.microsoft.com/office/drawing/2014/main" id="{E33CEA72-FEC6-E3BC-85F6-5356EC75E005}"/>
                </a:ext>
              </a:extLst>
            </p:cNvPr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4;p39">
              <a:extLst>
                <a:ext uri="{FF2B5EF4-FFF2-40B4-BE49-F238E27FC236}">
                  <a16:creationId xmlns:a16="http://schemas.microsoft.com/office/drawing/2014/main" id="{35375CFA-40E3-EFAF-AA68-E27056D6D0F4}"/>
                </a:ext>
              </a:extLst>
            </p:cNvPr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5;p39">
              <a:extLst>
                <a:ext uri="{FF2B5EF4-FFF2-40B4-BE49-F238E27FC236}">
                  <a16:creationId xmlns:a16="http://schemas.microsoft.com/office/drawing/2014/main" id="{CFF1152D-5F67-395A-CAFF-E45B33A8C98B}"/>
                </a:ext>
              </a:extLst>
            </p:cNvPr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6;p39">
              <a:extLst>
                <a:ext uri="{FF2B5EF4-FFF2-40B4-BE49-F238E27FC236}">
                  <a16:creationId xmlns:a16="http://schemas.microsoft.com/office/drawing/2014/main" id="{B3E4165C-8070-8A00-50A5-418EA0CACFAF}"/>
                </a:ext>
              </a:extLst>
            </p:cNvPr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;p39">
              <a:extLst>
                <a:ext uri="{FF2B5EF4-FFF2-40B4-BE49-F238E27FC236}">
                  <a16:creationId xmlns:a16="http://schemas.microsoft.com/office/drawing/2014/main" id="{796B0452-64C8-6939-7586-24BDB195E16C}"/>
                </a:ext>
              </a:extLst>
            </p:cNvPr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8;p39">
              <a:extLst>
                <a:ext uri="{FF2B5EF4-FFF2-40B4-BE49-F238E27FC236}">
                  <a16:creationId xmlns:a16="http://schemas.microsoft.com/office/drawing/2014/main" id="{96D6AB50-02F4-2AB8-E6F6-CEBF3892C01D}"/>
                </a:ext>
              </a:extLst>
            </p:cNvPr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9;p39">
              <a:extLst>
                <a:ext uri="{FF2B5EF4-FFF2-40B4-BE49-F238E27FC236}">
                  <a16:creationId xmlns:a16="http://schemas.microsoft.com/office/drawing/2014/main" id="{99E50808-A80A-1D45-42D9-980E9150E15F}"/>
                </a:ext>
              </a:extLst>
            </p:cNvPr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30;p39">
              <a:extLst>
                <a:ext uri="{FF2B5EF4-FFF2-40B4-BE49-F238E27FC236}">
                  <a16:creationId xmlns:a16="http://schemas.microsoft.com/office/drawing/2014/main" id="{1EF3B49D-47D8-61CD-8A60-BDC9494B986A}"/>
                </a:ext>
              </a:extLst>
            </p:cNvPr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31;p39">
              <a:extLst>
                <a:ext uri="{FF2B5EF4-FFF2-40B4-BE49-F238E27FC236}">
                  <a16:creationId xmlns:a16="http://schemas.microsoft.com/office/drawing/2014/main" id="{D1C3C0D2-00B6-9D00-D2E3-7F6715A4DA68}"/>
                </a:ext>
              </a:extLst>
            </p:cNvPr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32;p39">
              <a:extLst>
                <a:ext uri="{FF2B5EF4-FFF2-40B4-BE49-F238E27FC236}">
                  <a16:creationId xmlns:a16="http://schemas.microsoft.com/office/drawing/2014/main" id="{CBF23218-5D88-22FF-8D5F-452238D76D4A}"/>
                </a:ext>
              </a:extLst>
            </p:cNvPr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33;p39">
              <a:extLst>
                <a:ext uri="{FF2B5EF4-FFF2-40B4-BE49-F238E27FC236}">
                  <a16:creationId xmlns:a16="http://schemas.microsoft.com/office/drawing/2014/main" id="{A0E1DCF1-C197-96ED-5224-68B3ED72B288}"/>
                </a:ext>
              </a:extLst>
            </p:cNvPr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34;p39">
              <a:extLst>
                <a:ext uri="{FF2B5EF4-FFF2-40B4-BE49-F238E27FC236}">
                  <a16:creationId xmlns:a16="http://schemas.microsoft.com/office/drawing/2014/main" id="{7F277389-E1F6-543A-3B86-3B2280D34229}"/>
                </a:ext>
              </a:extLst>
            </p:cNvPr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35;p39">
              <a:extLst>
                <a:ext uri="{FF2B5EF4-FFF2-40B4-BE49-F238E27FC236}">
                  <a16:creationId xmlns:a16="http://schemas.microsoft.com/office/drawing/2014/main" id="{325C017E-D9CC-8A83-1822-7CFD259F9FD8}"/>
                </a:ext>
              </a:extLst>
            </p:cNvPr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36;p39">
              <a:extLst>
                <a:ext uri="{FF2B5EF4-FFF2-40B4-BE49-F238E27FC236}">
                  <a16:creationId xmlns:a16="http://schemas.microsoft.com/office/drawing/2014/main" id="{151824A0-07E1-D8DA-D3CA-0FA590F5B9EE}"/>
                </a:ext>
              </a:extLst>
            </p:cNvPr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37;p39">
              <a:extLst>
                <a:ext uri="{FF2B5EF4-FFF2-40B4-BE49-F238E27FC236}">
                  <a16:creationId xmlns:a16="http://schemas.microsoft.com/office/drawing/2014/main" id="{AC9E2C6C-14FD-8848-DDB9-DD26FF84C2B5}"/>
                </a:ext>
              </a:extLst>
            </p:cNvPr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38;p39">
              <a:extLst>
                <a:ext uri="{FF2B5EF4-FFF2-40B4-BE49-F238E27FC236}">
                  <a16:creationId xmlns:a16="http://schemas.microsoft.com/office/drawing/2014/main" id="{17525195-0789-2673-4785-CB6F40255BBE}"/>
                </a:ext>
              </a:extLst>
            </p:cNvPr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39;p39">
              <a:extLst>
                <a:ext uri="{FF2B5EF4-FFF2-40B4-BE49-F238E27FC236}">
                  <a16:creationId xmlns:a16="http://schemas.microsoft.com/office/drawing/2014/main" id="{4371A935-05B4-FCAD-E15B-4DBDA6FC9407}"/>
                </a:ext>
              </a:extLst>
            </p:cNvPr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40;p39">
              <a:extLst>
                <a:ext uri="{FF2B5EF4-FFF2-40B4-BE49-F238E27FC236}">
                  <a16:creationId xmlns:a16="http://schemas.microsoft.com/office/drawing/2014/main" id="{AE7EC28A-F411-2C05-988E-81127E9F95BA}"/>
                </a:ext>
              </a:extLst>
            </p:cNvPr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41;p39">
              <a:extLst>
                <a:ext uri="{FF2B5EF4-FFF2-40B4-BE49-F238E27FC236}">
                  <a16:creationId xmlns:a16="http://schemas.microsoft.com/office/drawing/2014/main" id="{8AC87053-41DC-8F62-AC42-B5F62E912C0B}"/>
                </a:ext>
              </a:extLst>
            </p:cNvPr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42;p39">
              <a:extLst>
                <a:ext uri="{FF2B5EF4-FFF2-40B4-BE49-F238E27FC236}">
                  <a16:creationId xmlns:a16="http://schemas.microsoft.com/office/drawing/2014/main" id="{A33E75A1-6A75-6B22-E31D-89B2A0EE81D8}"/>
                </a:ext>
              </a:extLst>
            </p:cNvPr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43;p39">
              <a:extLst>
                <a:ext uri="{FF2B5EF4-FFF2-40B4-BE49-F238E27FC236}">
                  <a16:creationId xmlns:a16="http://schemas.microsoft.com/office/drawing/2014/main" id="{D9E34E6F-00E6-981B-A2E5-67750F540C69}"/>
                </a:ext>
              </a:extLst>
            </p:cNvPr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44;p39">
              <a:extLst>
                <a:ext uri="{FF2B5EF4-FFF2-40B4-BE49-F238E27FC236}">
                  <a16:creationId xmlns:a16="http://schemas.microsoft.com/office/drawing/2014/main" id="{F6AF08F7-02AD-8BDC-0570-A9E1D4B5F04F}"/>
                </a:ext>
              </a:extLst>
            </p:cNvPr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45;p39">
              <a:extLst>
                <a:ext uri="{FF2B5EF4-FFF2-40B4-BE49-F238E27FC236}">
                  <a16:creationId xmlns:a16="http://schemas.microsoft.com/office/drawing/2014/main" id="{33662483-B1FE-C297-709E-3C28AFA79E0F}"/>
                </a:ext>
              </a:extLst>
            </p:cNvPr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46;p39">
              <a:extLst>
                <a:ext uri="{FF2B5EF4-FFF2-40B4-BE49-F238E27FC236}">
                  <a16:creationId xmlns:a16="http://schemas.microsoft.com/office/drawing/2014/main" id="{E8BDAA2E-51B4-3331-DACC-7D8A1E2EB5F1}"/>
                </a:ext>
              </a:extLst>
            </p:cNvPr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47;p39">
              <a:extLst>
                <a:ext uri="{FF2B5EF4-FFF2-40B4-BE49-F238E27FC236}">
                  <a16:creationId xmlns:a16="http://schemas.microsoft.com/office/drawing/2014/main" id="{00881226-BB87-EA24-844B-91AF96F7E5EB}"/>
                </a:ext>
              </a:extLst>
            </p:cNvPr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48;p39">
              <a:extLst>
                <a:ext uri="{FF2B5EF4-FFF2-40B4-BE49-F238E27FC236}">
                  <a16:creationId xmlns:a16="http://schemas.microsoft.com/office/drawing/2014/main" id="{97AD687F-5B27-65A1-650F-5A7FC2781054}"/>
                </a:ext>
              </a:extLst>
            </p:cNvPr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" name="Picture 53" descr="Chart&#10;&#10;Description automatically generated">
            <a:extLst>
              <a:ext uri="{FF2B5EF4-FFF2-40B4-BE49-F238E27FC236}">
                <a16:creationId xmlns:a16="http://schemas.microsoft.com/office/drawing/2014/main" id="{5372DDB3-0493-2304-41CB-27C9DBC4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105" y="1127217"/>
            <a:ext cx="6784668" cy="395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80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45"/>
          <p:cNvGrpSpPr/>
          <p:nvPr/>
        </p:nvGrpSpPr>
        <p:grpSpPr>
          <a:xfrm flipH="1">
            <a:off x="6496637" y="1202589"/>
            <a:ext cx="448034" cy="447956"/>
            <a:chOff x="10333025" y="2667100"/>
            <a:chExt cx="191100" cy="191075"/>
          </a:xfrm>
        </p:grpSpPr>
        <p:sp>
          <p:nvSpPr>
            <p:cNvPr id="1388" name="Google Shape;1388;p45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45"/>
          <p:cNvGrpSpPr/>
          <p:nvPr/>
        </p:nvGrpSpPr>
        <p:grpSpPr>
          <a:xfrm>
            <a:off x="248597" y="434796"/>
            <a:ext cx="1800734" cy="1794675"/>
            <a:chOff x="424700" y="304829"/>
            <a:chExt cx="1969953" cy="1963325"/>
          </a:xfrm>
        </p:grpSpPr>
        <p:sp>
          <p:nvSpPr>
            <p:cNvPr id="1393" name="Google Shape;1393;p45"/>
            <p:cNvSpPr/>
            <p:nvPr/>
          </p:nvSpPr>
          <p:spPr>
            <a:xfrm>
              <a:off x="424700" y="304829"/>
              <a:ext cx="1969953" cy="1963325"/>
            </a:xfrm>
            <a:custGeom>
              <a:avLst/>
              <a:gdLst/>
              <a:ahLst/>
              <a:cxnLst/>
              <a:rect l="l" t="t" r="r" b="b"/>
              <a:pathLst>
                <a:path w="99568" h="99233" extrusionOk="0">
                  <a:moveTo>
                    <a:pt x="50249" y="0"/>
                  </a:moveTo>
                  <a:cubicBezTo>
                    <a:pt x="34506" y="0"/>
                    <a:pt x="19587" y="7253"/>
                    <a:pt x="10330" y="19403"/>
                  </a:cubicBezTo>
                  <a:cubicBezTo>
                    <a:pt x="3901" y="27840"/>
                    <a:pt x="309" y="38423"/>
                    <a:pt x="206" y="49206"/>
                  </a:cubicBezTo>
                  <a:cubicBezTo>
                    <a:pt x="1" y="70146"/>
                    <a:pt x="14319" y="90132"/>
                    <a:pt x="34248" y="96730"/>
                  </a:cubicBezTo>
                  <a:cubicBezTo>
                    <a:pt x="39275" y="98390"/>
                    <a:pt x="44524" y="99232"/>
                    <a:pt x="49862" y="99232"/>
                  </a:cubicBezTo>
                  <a:cubicBezTo>
                    <a:pt x="56158" y="99232"/>
                    <a:pt x="62292" y="98074"/>
                    <a:pt x="68099" y="95782"/>
                  </a:cubicBezTo>
                  <a:cubicBezTo>
                    <a:pt x="86793" y="88400"/>
                    <a:pt x="99438" y="69825"/>
                    <a:pt x="99558" y="49549"/>
                  </a:cubicBezTo>
                  <a:cubicBezTo>
                    <a:pt x="99567" y="47386"/>
                    <a:pt x="99434" y="45204"/>
                    <a:pt x="99153" y="43067"/>
                  </a:cubicBezTo>
                  <a:cubicBezTo>
                    <a:pt x="97020" y="26808"/>
                    <a:pt x="86558" y="12208"/>
                    <a:pt x="71847" y="4964"/>
                  </a:cubicBezTo>
                  <a:cubicBezTo>
                    <a:pt x="65249" y="1718"/>
                    <a:pt x="57782" y="0"/>
                    <a:pt x="50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487438" y="361118"/>
              <a:ext cx="1853993" cy="1853993"/>
            </a:xfrm>
            <a:custGeom>
              <a:avLst/>
              <a:gdLst/>
              <a:ahLst/>
              <a:cxnLst/>
              <a:rect l="l" t="t" r="r" b="b"/>
              <a:pathLst>
                <a:path w="93707" h="93707" extrusionOk="0">
                  <a:moveTo>
                    <a:pt x="46851" y="1"/>
                  </a:moveTo>
                  <a:cubicBezTo>
                    <a:pt x="45454" y="1"/>
                    <a:pt x="44069" y="63"/>
                    <a:pt x="42702" y="188"/>
                  </a:cubicBezTo>
                  <a:cubicBezTo>
                    <a:pt x="42257" y="219"/>
                    <a:pt x="41815" y="268"/>
                    <a:pt x="41379" y="316"/>
                  </a:cubicBezTo>
                  <a:cubicBezTo>
                    <a:pt x="41322" y="325"/>
                    <a:pt x="41273" y="330"/>
                    <a:pt x="41219" y="338"/>
                  </a:cubicBezTo>
                  <a:cubicBezTo>
                    <a:pt x="39363" y="562"/>
                    <a:pt x="37547" y="886"/>
                    <a:pt x="35765" y="1322"/>
                  </a:cubicBezTo>
                  <a:cubicBezTo>
                    <a:pt x="35716" y="1331"/>
                    <a:pt x="35667" y="1340"/>
                    <a:pt x="35618" y="1358"/>
                  </a:cubicBezTo>
                  <a:cubicBezTo>
                    <a:pt x="32925" y="2021"/>
                    <a:pt x="30320" y="2917"/>
                    <a:pt x="27836" y="4020"/>
                  </a:cubicBezTo>
                  <a:cubicBezTo>
                    <a:pt x="27796" y="4043"/>
                    <a:pt x="27756" y="4061"/>
                    <a:pt x="27720" y="4074"/>
                  </a:cubicBezTo>
                  <a:cubicBezTo>
                    <a:pt x="26598" y="4577"/>
                    <a:pt x="25503" y="5120"/>
                    <a:pt x="24435" y="5703"/>
                  </a:cubicBezTo>
                  <a:cubicBezTo>
                    <a:pt x="23584" y="6171"/>
                    <a:pt x="22742" y="6656"/>
                    <a:pt x="21928" y="7177"/>
                  </a:cubicBezTo>
                  <a:cubicBezTo>
                    <a:pt x="21897" y="7195"/>
                    <a:pt x="21860" y="7213"/>
                    <a:pt x="21829" y="7235"/>
                  </a:cubicBezTo>
                  <a:cubicBezTo>
                    <a:pt x="19782" y="8531"/>
                    <a:pt x="17836" y="9982"/>
                    <a:pt x="16020" y="11576"/>
                  </a:cubicBezTo>
                  <a:cubicBezTo>
                    <a:pt x="15993" y="11599"/>
                    <a:pt x="15957" y="11629"/>
                    <a:pt x="15930" y="11656"/>
                  </a:cubicBezTo>
                  <a:cubicBezTo>
                    <a:pt x="12907" y="14305"/>
                    <a:pt x="10236" y="17346"/>
                    <a:pt x="7979" y="20690"/>
                  </a:cubicBezTo>
                  <a:cubicBezTo>
                    <a:pt x="7961" y="20721"/>
                    <a:pt x="7934" y="20757"/>
                    <a:pt x="7916" y="20788"/>
                  </a:cubicBezTo>
                  <a:cubicBezTo>
                    <a:pt x="7200" y="21852"/>
                    <a:pt x="6532" y="22948"/>
                    <a:pt x="5904" y="24069"/>
                  </a:cubicBezTo>
                  <a:cubicBezTo>
                    <a:pt x="5886" y="24105"/>
                    <a:pt x="5864" y="24140"/>
                    <a:pt x="5850" y="24181"/>
                  </a:cubicBezTo>
                  <a:cubicBezTo>
                    <a:pt x="4332" y="26910"/>
                    <a:pt x="3086" y="29808"/>
                    <a:pt x="2137" y="32840"/>
                  </a:cubicBezTo>
                  <a:cubicBezTo>
                    <a:pt x="2119" y="32885"/>
                    <a:pt x="2102" y="32933"/>
                    <a:pt x="2092" y="32982"/>
                  </a:cubicBezTo>
                  <a:cubicBezTo>
                    <a:pt x="730" y="37363"/>
                    <a:pt x="0" y="42025"/>
                    <a:pt x="0" y="46851"/>
                  </a:cubicBezTo>
                  <a:cubicBezTo>
                    <a:pt x="0" y="49429"/>
                    <a:pt x="210" y="51958"/>
                    <a:pt x="615" y="54425"/>
                  </a:cubicBezTo>
                  <a:cubicBezTo>
                    <a:pt x="970" y="56624"/>
                    <a:pt x="1483" y="58775"/>
                    <a:pt x="2137" y="60863"/>
                  </a:cubicBezTo>
                  <a:cubicBezTo>
                    <a:pt x="2587" y="62314"/>
                    <a:pt x="3108" y="63730"/>
                    <a:pt x="3695" y="65114"/>
                  </a:cubicBezTo>
                  <a:cubicBezTo>
                    <a:pt x="3812" y="65382"/>
                    <a:pt x="3923" y="65649"/>
                    <a:pt x="4042" y="65912"/>
                  </a:cubicBezTo>
                  <a:cubicBezTo>
                    <a:pt x="4123" y="66094"/>
                    <a:pt x="4208" y="66277"/>
                    <a:pt x="4288" y="66459"/>
                  </a:cubicBezTo>
                  <a:cubicBezTo>
                    <a:pt x="4346" y="66575"/>
                    <a:pt x="4404" y="66699"/>
                    <a:pt x="4453" y="66820"/>
                  </a:cubicBezTo>
                  <a:cubicBezTo>
                    <a:pt x="5659" y="69362"/>
                    <a:pt x="7075" y="71780"/>
                    <a:pt x="8700" y="74045"/>
                  </a:cubicBezTo>
                  <a:cubicBezTo>
                    <a:pt x="8767" y="74144"/>
                    <a:pt x="8838" y="74242"/>
                    <a:pt x="8900" y="74335"/>
                  </a:cubicBezTo>
                  <a:cubicBezTo>
                    <a:pt x="9159" y="74686"/>
                    <a:pt x="9422" y="75039"/>
                    <a:pt x="9684" y="75377"/>
                  </a:cubicBezTo>
                  <a:cubicBezTo>
                    <a:pt x="11185" y="77331"/>
                    <a:pt x="12831" y="79161"/>
                    <a:pt x="14621" y="80857"/>
                  </a:cubicBezTo>
                  <a:cubicBezTo>
                    <a:pt x="19563" y="85542"/>
                    <a:pt x="25520" y="89161"/>
                    <a:pt x="32132" y="91343"/>
                  </a:cubicBezTo>
                  <a:cubicBezTo>
                    <a:pt x="36762" y="92874"/>
                    <a:pt x="41709" y="93706"/>
                    <a:pt x="46851" y="93706"/>
                  </a:cubicBezTo>
                  <a:cubicBezTo>
                    <a:pt x="64032" y="93706"/>
                    <a:pt x="79050" y="84459"/>
                    <a:pt x="87207" y="70675"/>
                  </a:cubicBezTo>
                  <a:cubicBezTo>
                    <a:pt x="87559" y="70079"/>
                    <a:pt x="87896" y="69473"/>
                    <a:pt x="88226" y="68863"/>
                  </a:cubicBezTo>
                  <a:cubicBezTo>
                    <a:pt x="88382" y="68560"/>
                    <a:pt x="88543" y="68258"/>
                    <a:pt x="88693" y="67950"/>
                  </a:cubicBezTo>
                  <a:cubicBezTo>
                    <a:pt x="91899" y="61606"/>
                    <a:pt x="93707" y="54438"/>
                    <a:pt x="93707" y="46851"/>
                  </a:cubicBezTo>
                  <a:cubicBezTo>
                    <a:pt x="93707" y="40498"/>
                    <a:pt x="92443" y="34439"/>
                    <a:pt x="90150" y="28913"/>
                  </a:cubicBezTo>
                  <a:cubicBezTo>
                    <a:pt x="83110" y="11936"/>
                    <a:pt x="66375" y="1"/>
                    <a:pt x="46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1424159" y="611813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402" y="0"/>
                  </a:moveTo>
                  <a:cubicBezTo>
                    <a:pt x="19392" y="0"/>
                    <a:pt x="19382" y="0"/>
                    <a:pt x="19373" y="0"/>
                  </a:cubicBezTo>
                  <a:cubicBezTo>
                    <a:pt x="15272" y="9"/>
                    <a:pt x="11421" y="2645"/>
                    <a:pt x="9426" y="6233"/>
                  </a:cubicBezTo>
                  <a:cubicBezTo>
                    <a:pt x="8274" y="5208"/>
                    <a:pt x="6732" y="4639"/>
                    <a:pt x="5190" y="4639"/>
                  </a:cubicBezTo>
                  <a:cubicBezTo>
                    <a:pt x="4832" y="4639"/>
                    <a:pt x="4473" y="4670"/>
                    <a:pt x="4119" y="4733"/>
                  </a:cubicBezTo>
                  <a:cubicBezTo>
                    <a:pt x="2458" y="5031"/>
                    <a:pt x="935" y="6038"/>
                    <a:pt x="0" y="7445"/>
                  </a:cubicBezTo>
                  <a:lnTo>
                    <a:pt x="37725" y="7445"/>
                  </a:lnTo>
                  <a:cubicBezTo>
                    <a:pt x="36696" y="6296"/>
                    <a:pt x="35258" y="5512"/>
                    <a:pt x="33726" y="5294"/>
                  </a:cubicBezTo>
                  <a:cubicBezTo>
                    <a:pt x="33431" y="5253"/>
                    <a:pt x="33133" y="5232"/>
                    <a:pt x="32836" y="5232"/>
                  </a:cubicBezTo>
                  <a:cubicBezTo>
                    <a:pt x="31204" y="5232"/>
                    <a:pt x="29575" y="5841"/>
                    <a:pt x="28370" y="6937"/>
                  </a:cubicBezTo>
                  <a:cubicBezTo>
                    <a:pt x="27557" y="2926"/>
                    <a:pt x="23496" y="0"/>
                    <a:pt x="19402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1178212" y="1046173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72" y="9"/>
                    <a:pt x="11421" y="2645"/>
                    <a:pt x="9426" y="6233"/>
                  </a:cubicBezTo>
                  <a:cubicBezTo>
                    <a:pt x="8275" y="5208"/>
                    <a:pt x="6733" y="4639"/>
                    <a:pt x="5193" y="4639"/>
                  </a:cubicBezTo>
                  <a:cubicBezTo>
                    <a:pt x="4835" y="4639"/>
                    <a:pt x="4476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7" y="6295"/>
                    <a:pt x="35258" y="5512"/>
                    <a:pt x="33727" y="5294"/>
                  </a:cubicBezTo>
                  <a:cubicBezTo>
                    <a:pt x="33430" y="5252"/>
                    <a:pt x="33130" y="5231"/>
                    <a:pt x="32830" y="5231"/>
                  </a:cubicBezTo>
                  <a:cubicBezTo>
                    <a:pt x="31200" y="5231"/>
                    <a:pt x="29574" y="5843"/>
                    <a:pt x="28370" y="6937"/>
                  </a:cubicBezTo>
                  <a:cubicBezTo>
                    <a:pt x="27558" y="2926"/>
                    <a:pt x="23497" y="1"/>
                    <a:pt x="194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1682868" y="1576372"/>
              <a:ext cx="559381" cy="147200"/>
            </a:xfrm>
            <a:custGeom>
              <a:avLst/>
              <a:gdLst/>
              <a:ahLst/>
              <a:cxnLst/>
              <a:rect l="l" t="t" r="r" b="b"/>
              <a:pathLst>
                <a:path w="28273" h="7440" extrusionOk="0">
                  <a:moveTo>
                    <a:pt x="19402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72" y="9"/>
                    <a:pt x="11420" y="2645"/>
                    <a:pt x="9426" y="6229"/>
                  </a:cubicBezTo>
                  <a:cubicBezTo>
                    <a:pt x="8275" y="5205"/>
                    <a:pt x="6738" y="4639"/>
                    <a:pt x="5196" y="4639"/>
                  </a:cubicBezTo>
                  <a:cubicBezTo>
                    <a:pt x="4836" y="4639"/>
                    <a:pt x="4475" y="4670"/>
                    <a:pt x="4119" y="4733"/>
                  </a:cubicBezTo>
                  <a:cubicBezTo>
                    <a:pt x="2459" y="5031"/>
                    <a:pt x="936" y="6038"/>
                    <a:pt x="1" y="7440"/>
                  </a:cubicBezTo>
                  <a:lnTo>
                    <a:pt x="27805" y="7440"/>
                  </a:lnTo>
                  <a:cubicBezTo>
                    <a:pt x="27961" y="7137"/>
                    <a:pt x="28122" y="6835"/>
                    <a:pt x="28272" y="6527"/>
                  </a:cubicBezTo>
                  <a:cubicBezTo>
                    <a:pt x="27282" y="2731"/>
                    <a:pt x="23355" y="1"/>
                    <a:pt x="19402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487438" y="473952"/>
              <a:ext cx="1616949" cy="1694387"/>
            </a:xfrm>
            <a:custGeom>
              <a:avLst/>
              <a:gdLst/>
              <a:ahLst/>
              <a:cxnLst/>
              <a:rect l="l" t="t" r="r" b="b"/>
              <a:pathLst>
                <a:path w="81726" h="85640" extrusionOk="0">
                  <a:moveTo>
                    <a:pt x="24435" y="0"/>
                  </a:moveTo>
                  <a:cubicBezTo>
                    <a:pt x="9876" y="7943"/>
                    <a:pt x="0" y="23393"/>
                    <a:pt x="0" y="41148"/>
                  </a:cubicBezTo>
                  <a:cubicBezTo>
                    <a:pt x="0" y="61883"/>
                    <a:pt x="13468" y="79473"/>
                    <a:pt x="32132" y="85640"/>
                  </a:cubicBezTo>
                  <a:lnTo>
                    <a:pt x="34492" y="80026"/>
                  </a:lnTo>
                  <a:lnTo>
                    <a:pt x="36686" y="74807"/>
                  </a:lnTo>
                  <a:lnTo>
                    <a:pt x="36692" y="74812"/>
                  </a:lnTo>
                  <a:cubicBezTo>
                    <a:pt x="36692" y="74812"/>
                    <a:pt x="36692" y="74810"/>
                    <a:pt x="36693" y="74810"/>
                  </a:cubicBezTo>
                  <a:cubicBezTo>
                    <a:pt x="36694" y="74810"/>
                    <a:pt x="36695" y="74811"/>
                    <a:pt x="36696" y="74812"/>
                  </a:cubicBezTo>
                  <a:cubicBezTo>
                    <a:pt x="36705" y="74812"/>
                    <a:pt x="36713" y="74817"/>
                    <a:pt x="36723" y="74821"/>
                  </a:cubicBezTo>
                  <a:cubicBezTo>
                    <a:pt x="36905" y="74879"/>
                    <a:pt x="37689" y="75137"/>
                    <a:pt x="38913" y="75520"/>
                  </a:cubicBezTo>
                  <a:cubicBezTo>
                    <a:pt x="44047" y="77129"/>
                    <a:pt x="56844" y="80886"/>
                    <a:pt x="64196" y="80886"/>
                  </a:cubicBezTo>
                  <a:cubicBezTo>
                    <a:pt x="66649" y="80886"/>
                    <a:pt x="68496" y="80467"/>
                    <a:pt x="69250" y="79411"/>
                  </a:cubicBezTo>
                  <a:cubicBezTo>
                    <a:pt x="69250" y="79411"/>
                    <a:pt x="69259" y="79412"/>
                    <a:pt x="69276" y="79412"/>
                  </a:cubicBezTo>
                  <a:cubicBezTo>
                    <a:pt x="69592" y="79412"/>
                    <a:pt x="72826" y="79308"/>
                    <a:pt x="76276" y="75172"/>
                  </a:cubicBezTo>
                  <a:cubicBezTo>
                    <a:pt x="79909" y="70814"/>
                    <a:pt x="81725" y="68272"/>
                    <a:pt x="80025" y="64879"/>
                  </a:cubicBezTo>
                  <a:cubicBezTo>
                    <a:pt x="78333" y="61491"/>
                    <a:pt x="74945" y="59794"/>
                    <a:pt x="75786" y="57007"/>
                  </a:cubicBezTo>
                  <a:cubicBezTo>
                    <a:pt x="76637" y="54225"/>
                    <a:pt x="79179" y="46838"/>
                    <a:pt x="78819" y="39937"/>
                  </a:cubicBezTo>
                  <a:cubicBezTo>
                    <a:pt x="78462" y="33194"/>
                    <a:pt x="78568" y="30495"/>
                    <a:pt x="76535" y="30495"/>
                  </a:cubicBezTo>
                  <a:cubicBezTo>
                    <a:pt x="76488" y="30495"/>
                    <a:pt x="76441" y="30496"/>
                    <a:pt x="76392" y="30499"/>
                  </a:cubicBezTo>
                  <a:cubicBezTo>
                    <a:pt x="74219" y="30614"/>
                    <a:pt x="73489" y="39091"/>
                    <a:pt x="71793" y="41148"/>
                  </a:cubicBezTo>
                  <a:cubicBezTo>
                    <a:pt x="70096" y="43205"/>
                    <a:pt x="67679" y="45146"/>
                    <a:pt x="67679" y="45146"/>
                  </a:cubicBezTo>
                  <a:cubicBezTo>
                    <a:pt x="67679" y="45146"/>
                    <a:pt x="67554" y="35338"/>
                    <a:pt x="67439" y="32675"/>
                  </a:cubicBezTo>
                  <a:cubicBezTo>
                    <a:pt x="67317" y="30078"/>
                    <a:pt x="66743" y="25765"/>
                    <a:pt x="65706" y="25765"/>
                  </a:cubicBezTo>
                  <a:cubicBezTo>
                    <a:pt x="65679" y="25765"/>
                    <a:pt x="65651" y="25768"/>
                    <a:pt x="65622" y="25775"/>
                  </a:cubicBezTo>
                  <a:cubicBezTo>
                    <a:pt x="64531" y="26015"/>
                    <a:pt x="64046" y="26741"/>
                    <a:pt x="64046" y="26741"/>
                  </a:cubicBezTo>
                  <a:lnTo>
                    <a:pt x="63921" y="24924"/>
                  </a:lnTo>
                  <a:lnTo>
                    <a:pt x="63921" y="24924"/>
                  </a:lnTo>
                  <a:cubicBezTo>
                    <a:pt x="63921" y="24924"/>
                    <a:pt x="63958" y="24928"/>
                    <a:pt x="64023" y="24928"/>
                  </a:cubicBezTo>
                  <a:cubicBezTo>
                    <a:pt x="64495" y="24928"/>
                    <a:pt x="66481" y="24739"/>
                    <a:pt x="67439" y="21657"/>
                  </a:cubicBezTo>
                  <a:cubicBezTo>
                    <a:pt x="68529" y="18143"/>
                    <a:pt x="68164" y="13184"/>
                    <a:pt x="68164" y="13184"/>
                  </a:cubicBezTo>
                  <a:cubicBezTo>
                    <a:pt x="68164" y="13184"/>
                    <a:pt x="68046" y="13125"/>
                    <a:pt x="67753" y="13125"/>
                  </a:cubicBezTo>
                  <a:cubicBezTo>
                    <a:pt x="67111" y="13125"/>
                    <a:pt x="65627" y="13411"/>
                    <a:pt x="62715" y="15241"/>
                  </a:cubicBezTo>
                  <a:cubicBezTo>
                    <a:pt x="58476" y="17903"/>
                    <a:pt x="54964" y="21416"/>
                    <a:pt x="51090" y="22017"/>
                  </a:cubicBezTo>
                  <a:cubicBezTo>
                    <a:pt x="51090" y="22017"/>
                    <a:pt x="48908" y="20200"/>
                    <a:pt x="46126" y="19600"/>
                  </a:cubicBezTo>
                  <a:cubicBezTo>
                    <a:pt x="46126" y="19600"/>
                    <a:pt x="46611" y="16937"/>
                    <a:pt x="43584" y="16086"/>
                  </a:cubicBezTo>
                  <a:cubicBezTo>
                    <a:pt x="40560" y="15241"/>
                    <a:pt x="36803" y="15486"/>
                    <a:pt x="34144" y="12338"/>
                  </a:cubicBezTo>
                  <a:cubicBezTo>
                    <a:pt x="32235" y="10080"/>
                    <a:pt x="27155" y="3535"/>
                    <a:pt x="24435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487438" y="473952"/>
              <a:ext cx="1595997" cy="1694387"/>
            </a:xfrm>
            <a:custGeom>
              <a:avLst/>
              <a:gdLst/>
              <a:ahLst/>
              <a:cxnLst/>
              <a:rect l="l" t="t" r="r" b="b"/>
              <a:pathLst>
                <a:path w="80667" h="85640" extrusionOk="0">
                  <a:moveTo>
                    <a:pt x="2391" y="55958"/>
                  </a:moveTo>
                  <a:cubicBezTo>
                    <a:pt x="2551" y="56443"/>
                    <a:pt x="2720" y="56925"/>
                    <a:pt x="2899" y="57404"/>
                  </a:cubicBezTo>
                  <a:cubicBezTo>
                    <a:pt x="2722" y="56925"/>
                    <a:pt x="2553" y="56443"/>
                    <a:pt x="2391" y="55958"/>
                  </a:cubicBezTo>
                  <a:close/>
                  <a:moveTo>
                    <a:pt x="3228" y="58271"/>
                  </a:moveTo>
                  <a:lnTo>
                    <a:pt x="3228" y="58271"/>
                  </a:lnTo>
                  <a:cubicBezTo>
                    <a:pt x="3557" y="59109"/>
                    <a:pt x="3909" y="59933"/>
                    <a:pt x="4283" y="60747"/>
                  </a:cubicBezTo>
                  <a:cubicBezTo>
                    <a:pt x="4203" y="60569"/>
                    <a:pt x="4123" y="60387"/>
                    <a:pt x="4042" y="60209"/>
                  </a:cubicBezTo>
                  <a:cubicBezTo>
                    <a:pt x="3923" y="59946"/>
                    <a:pt x="3812" y="59679"/>
                    <a:pt x="3695" y="59411"/>
                  </a:cubicBezTo>
                  <a:cubicBezTo>
                    <a:pt x="3535" y="59033"/>
                    <a:pt x="3380" y="58655"/>
                    <a:pt x="3228" y="58271"/>
                  </a:cubicBezTo>
                  <a:close/>
                  <a:moveTo>
                    <a:pt x="4293" y="60765"/>
                  </a:moveTo>
                  <a:cubicBezTo>
                    <a:pt x="4332" y="60850"/>
                    <a:pt x="4373" y="60938"/>
                    <a:pt x="4412" y="61023"/>
                  </a:cubicBezTo>
                  <a:cubicBezTo>
                    <a:pt x="4373" y="60934"/>
                    <a:pt x="4332" y="60850"/>
                    <a:pt x="4293" y="60765"/>
                  </a:cubicBezTo>
                  <a:close/>
                  <a:moveTo>
                    <a:pt x="5209" y="62635"/>
                  </a:moveTo>
                  <a:lnTo>
                    <a:pt x="5209" y="62635"/>
                  </a:lnTo>
                  <a:cubicBezTo>
                    <a:pt x="6253" y="64656"/>
                    <a:pt x="7439" y="66592"/>
                    <a:pt x="8756" y="68426"/>
                  </a:cubicBezTo>
                  <a:lnTo>
                    <a:pt x="8756" y="68426"/>
                  </a:lnTo>
                  <a:cubicBezTo>
                    <a:pt x="8738" y="68400"/>
                    <a:pt x="8719" y="68373"/>
                    <a:pt x="8700" y="68342"/>
                  </a:cubicBezTo>
                  <a:cubicBezTo>
                    <a:pt x="7404" y="66531"/>
                    <a:pt x="6238" y="64625"/>
                    <a:pt x="5209" y="62635"/>
                  </a:cubicBezTo>
                  <a:close/>
                  <a:moveTo>
                    <a:pt x="8756" y="68426"/>
                  </a:moveTo>
                  <a:cubicBezTo>
                    <a:pt x="8760" y="68431"/>
                    <a:pt x="8763" y="68436"/>
                    <a:pt x="8767" y="68441"/>
                  </a:cubicBezTo>
                  <a:cubicBezTo>
                    <a:pt x="8763" y="68436"/>
                    <a:pt x="8760" y="68431"/>
                    <a:pt x="8756" y="68426"/>
                  </a:cubicBezTo>
                  <a:close/>
                  <a:moveTo>
                    <a:pt x="9444" y="69363"/>
                  </a:moveTo>
                  <a:lnTo>
                    <a:pt x="9444" y="69363"/>
                  </a:lnTo>
                  <a:cubicBezTo>
                    <a:pt x="9460" y="69385"/>
                    <a:pt x="9477" y="69406"/>
                    <a:pt x="9493" y="69428"/>
                  </a:cubicBezTo>
                  <a:lnTo>
                    <a:pt x="9493" y="69428"/>
                  </a:lnTo>
                  <a:cubicBezTo>
                    <a:pt x="9477" y="69406"/>
                    <a:pt x="9460" y="69384"/>
                    <a:pt x="9444" y="69363"/>
                  </a:cubicBezTo>
                  <a:close/>
                  <a:moveTo>
                    <a:pt x="24435" y="0"/>
                  </a:moveTo>
                  <a:cubicBezTo>
                    <a:pt x="9876" y="7943"/>
                    <a:pt x="0" y="23393"/>
                    <a:pt x="0" y="41148"/>
                  </a:cubicBezTo>
                  <a:cubicBezTo>
                    <a:pt x="0" y="46321"/>
                    <a:pt x="840" y="51301"/>
                    <a:pt x="2391" y="55958"/>
                  </a:cubicBezTo>
                  <a:lnTo>
                    <a:pt x="2391" y="55958"/>
                  </a:lnTo>
                  <a:cubicBezTo>
                    <a:pt x="2304" y="55693"/>
                    <a:pt x="2219" y="55427"/>
                    <a:pt x="2137" y="55160"/>
                  </a:cubicBezTo>
                  <a:cubicBezTo>
                    <a:pt x="2413" y="55151"/>
                    <a:pt x="2690" y="55098"/>
                    <a:pt x="2957" y="54977"/>
                  </a:cubicBezTo>
                  <a:cubicBezTo>
                    <a:pt x="3865" y="54558"/>
                    <a:pt x="4293" y="53463"/>
                    <a:pt x="4270" y="52457"/>
                  </a:cubicBezTo>
                  <a:cubicBezTo>
                    <a:pt x="4252" y="51455"/>
                    <a:pt x="3888" y="50498"/>
                    <a:pt x="3629" y="49532"/>
                  </a:cubicBezTo>
                  <a:cubicBezTo>
                    <a:pt x="3210" y="47987"/>
                    <a:pt x="3077" y="46299"/>
                    <a:pt x="3674" y="44808"/>
                  </a:cubicBezTo>
                  <a:cubicBezTo>
                    <a:pt x="4248" y="43388"/>
                    <a:pt x="5628" y="42226"/>
                    <a:pt x="7151" y="42226"/>
                  </a:cubicBezTo>
                  <a:cubicBezTo>
                    <a:pt x="7221" y="42226"/>
                    <a:pt x="7293" y="42230"/>
                    <a:pt x="7360" y="42235"/>
                  </a:cubicBezTo>
                  <a:cubicBezTo>
                    <a:pt x="8727" y="42333"/>
                    <a:pt x="9911" y="43326"/>
                    <a:pt x="11278" y="43379"/>
                  </a:cubicBezTo>
                  <a:cubicBezTo>
                    <a:pt x="11318" y="43383"/>
                    <a:pt x="11362" y="43383"/>
                    <a:pt x="11403" y="43383"/>
                  </a:cubicBezTo>
                  <a:cubicBezTo>
                    <a:pt x="11723" y="43383"/>
                    <a:pt x="12030" y="43334"/>
                    <a:pt x="12319" y="43241"/>
                  </a:cubicBezTo>
                  <a:cubicBezTo>
                    <a:pt x="12662" y="40966"/>
                    <a:pt x="13205" y="38717"/>
                    <a:pt x="13940" y="36536"/>
                  </a:cubicBezTo>
                  <a:cubicBezTo>
                    <a:pt x="14510" y="34888"/>
                    <a:pt x="15223" y="33294"/>
                    <a:pt x="16059" y="31771"/>
                  </a:cubicBezTo>
                  <a:cubicBezTo>
                    <a:pt x="16910" y="30254"/>
                    <a:pt x="17912" y="28820"/>
                    <a:pt x="19051" y="27515"/>
                  </a:cubicBezTo>
                  <a:cubicBezTo>
                    <a:pt x="19061" y="27511"/>
                    <a:pt x="19069" y="27507"/>
                    <a:pt x="19078" y="27507"/>
                  </a:cubicBezTo>
                  <a:cubicBezTo>
                    <a:pt x="19088" y="27507"/>
                    <a:pt x="19092" y="27507"/>
                    <a:pt x="19100" y="27515"/>
                  </a:cubicBezTo>
                  <a:cubicBezTo>
                    <a:pt x="19114" y="27524"/>
                    <a:pt x="19114" y="27546"/>
                    <a:pt x="19105" y="27560"/>
                  </a:cubicBezTo>
                  <a:cubicBezTo>
                    <a:pt x="16994" y="30298"/>
                    <a:pt x="15445" y="33419"/>
                    <a:pt x="14381" y="36682"/>
                  </a:cubicBezTo>
                  <a:cubicBezTo>
                    <a:pt x="13704" y="38744"/>
                    <a:pt x="13211" y="40868"/>
                    <a:pt x="12872" y="43014"/>
                  </a:cubicBezTo>
                  <a:cubicBezTo>
                    <a:pt x="14070" y="42391"/>
                    <a:pt x="14991" y="41086"/>
                    <a:pt x="15578" y="39804"/>
                  </a:cubicBezTo>
                  <a:cubicBezTo>
                    <a:pt x="16398" y="38010"/>
                    <a:pt x="16986" y="35957"/>
                    <a:pt x="18562" y="34755"/>
                  </a:cubicBezTo>
                  <a:cubicBezTo>
                    <a:pt x="19123" y="34323"/>
                    <a:pt x="19822" y="34033"/>
                    <a:pt x="20512" y="34033"/>
                  </a:cubicBezTo>
                  <a:cubicBezTo>
                    <a:pt x="20717" y="34033"/>
                    <a:pt x="20917" y="34056"/>
                    <a:pt x="21118" y="34109"/>
                  </a:cubicBezTo>
                  <a:cubicBezTo>
                    <a:pt x="22030" y="34368"/>
                    <a:pt x="22689" y="35169"/>
                    <a:pt x="23089" y="36028"/>
                  </a:cubicBezTo>
                  <a:cubicBezTo>
                    <a:pt x="23909" y="37792"/>
                    <a:pt x="23833" y="39941"/>
                    <a:pt x="22894" y="41647"/>
                  </a:cubicBezTo>
                  <a:cubicBezTo>
                    <a:pt x="22203" y="42894"/>
                    <a:pt x="21081" y="43936"/>
                    <a:pt x="20761" y="45325"/>
                  </a:cubicBezTo>
                  <a:cubicBezTo>
                    <a:pt x="20489" y="46554"/>
                    <a:pt x="20908" y="47787"/>
                    <a:pt x="21424" y="48966"/>
                  </a:cubicBezTo>
                  <a:cubicBezTo>
                    <a:pt x="21567" y="49283"/>
                    <a:pt x="21710" y="49599"/>
                    <a:pt x="21856" y="49906"/>
                  </a:cubicBezTo>
                  <a:cubicBezTo>
                    <a:pt x="21860" y="49915"/>
                    <a:pt x="21860" y="49928"/>
                    <a:pt x="21870" y="49937"/>
                  </a:cubicBezTo>
                  <a:cubicBezTo>
                    <a:pt x="22226" y="50725"/>
                    <a:pt x="22565" y="51527"/>
                    <a:pt x="22805" y="52359"/>
                  </a:cubicBezTo>
                  <a:cubicBezTo>
                    <a:pt x="22902" y="52693"/>
                    <a:pt x="22988" y="53035"/>
                    <a:pt x="23050" y="53383"/>
                  </a:cubicBezTo>
                  <a:cubicBezTo>
                    <a:pt x="24104" y="49359"/>
                    <a:pt x="25312" y="45872"/>
                    <a:pt x="25419" y="45569"/>
                  </a:cubicBezTo>
                  <a:cubicBezTo>
                    <a:pt x="25445" y="45498"/>
                    <a:pt x="25512" y="45454"/>
                    <a:pt x="25587" y="45454"/>
                  </a:cubicBezTo>
                  <a:cubicBezTo>
                    <a:pt x="25606" y="45454"/>
                    <a:pt x="25623" y="45454"/>
                    <a:pt x="25645" y="45463"/>
                  </a:cubicBezTo>
                  <a:cubicBezTo>
                    <a:pt x="25739" y="45494"/>
                    <a:pt x="25787" y="45596"/>
                    <a:pt x="25752" y="45689"/>
                  </a:cubicBezTo>
                  <a:cubicBezTo>
                    <a:pt x="25725" y="45769"/>
                    <a:pt x="24297" y="49893"/>
                    <a:pt x="23165" y="54403"/>
                  </a:cubicBezTo>
                  <a:cubicBezTo>
                    <a:pt x="23169" y="54500"/>
                    <a:pt x="23169" y="54603"/>
                    <a:pt x="23169" y="54701"/>
                  </a:cubicBezTo>
                  <a:cubicBezTo>
                    <a:pt x="23169" y="55702"/>
                    <a:pt x="22943" y="56709"/>
                    <a:pt x="22444" y="57555"/>
                  </a:cubicBezTo>
                  <a:cubicBezTo>
                    <a:pt x="21794" y="60782"/>
                    <a:pt x="21500" y="63774"/>
                    <a:pt x="22195" y="65163"/>
                  </a:cubicBezTo>
                  <a:cubicBezTo>
                    <a:pt x="24078" y="68935"/>
                    <a:pt x="37150" y="74710"/>
                    <a:pt x="37279" y="74767"/>
                  </a:cubicBezTo>
                  <a:cubicBezTo>
                    <a:pt x="37368" y="74803"/>
                    <a:pt x="37413" y="74910"/>
                    <a:pt x="37372" y="74999"/>
                  </a:cubicBezTo>
                  <a:cubicBezTo>
                    <a:pt x="37368" y="75008"/>
                    <a:pt x="37364" y="75016"/>
                    <a:pt x="37360" y="75026"/>
                  </a:cubicBezTo>
                  <a:cubicBezTo>
                    <a:pt x="37738" y="75150"/>
                    <a:pt x="38262" y="75320"/>
                    <a:pt x="38913" y="75520"/>
                  </a:cubicBezTo>
                  <a:cubicBezTo>
                    <a:pt x="44046" y="77127"/>
                    <a:pt x="56842" y="80885"/>
                    <a:pt x="64197" y="80885"/>
                  </a:cubicBezTo>
                  <a:cubicBezTo>
                    <a:pt x="66650" y="80885"/>
                    <a:pt x="68498" y="80466"/>
                    <a:pt x="69250" y="79411"/>
                  </a:cubicBezTo>
                  <a:lnTo>
                    <a:pt x="69277" y="79411"/>
                  </a:lnTo>
                  <a:cubicBezTo>
                    <a:pt x="69603" y="79411"/>
                    <a:pt x="72830" y="79304"/>
                    <a:pt x="76276" y="75172"/>
                  </a:cubicBezTo>
                  <a:cubicBezTo>
                    <a:pt x="78970" y="71936"/>
                    <a:pt x="80666" y="69700"/>
                    <a:pt x="80666" y="67381"/>
                  </a:cubicBezTo>
                  <a:cubicBezTo>
                    <a:pt x="80666" y="66571"/>
                    <a:pt x="80466" y="65756"/>
                    <a:pt x="80025" y="64879"/>
                  </a:cubicBezTo>
                  <a:cubicBezTo>
                    <a:pt x="78515" y="61856"/>
                    <a:pt x="75653" y="60178"/>
                    <a:pt x="75653" y="57871"/>
                  </a:cubicBezTo>
                  <a:cubicBezTo>
                    <a:pt x="75653" y="57595"/>
                    <a:pt x="75698" y="57310"/>
                    <a:pt x="75786" y="57007"/>
                  </a:cubicBezTo>
                  <a:cubicBezTo>
                    <a:pt x="76579" y="54407"/>
                    <a:pt x="78854" y="47787"/>
                    <a:pt x="78850" y="41300"/>
                  </a:cubicBezTo>
                  <a:cubicBezTo>
                    <a:pt x="78850" y="40845"/>
                    <a:pt x="78840" y="40391"/>
                    <a:pt x="78819" y="39937"/>
                  </a:cubicBezTo>
                  <a:cubicBezTo>
                    <a:pt x="78458" y="33193"/>
                    <a:pt x="78569" y="30494"/>
                    <a:pt x="76534" y="30494"/>
                  </a:cubicBezTo>
                  <a:cubicBezTo>
                    <a:pt x="76489" y="30494"/>
                    <a:pt x="76441" y="30494"/>
                    <a:pt x="76392" y="30499"/>
                  </a:cubicBezTo>
                  <a:cubicBezTo>
                    <a:pt x="74219" y="30614"/>
                    <a:pt x="73489" y="39091"/>
                    <a:pt x="71793" y="41148"/>
                  </a:cubicBezTo>
                  <a:cubicBezTo>
                    <a:pt x="70096" y="43205"/>
                    <a:pt x="67679" y="45146"/>
                    <a:pt x="67679" y="45146"/>
                  </a:cubicBezTo>
                  <a:cubicBezTo>
                    <a:pt x="67679" y="45146"/>
                    <a:pt x="67616" y="40186"/>
                    <a:pt x="67536" y="36366"/>
                  </a:cubicBezTo>
                  <a:cubicBezTo>
                    <a:pt x="67519" y="35560"/>
                    <a:pt x="67505" y="34808"/>
                    <a:pt x="67487" y="34158"/>
                  </a:cubicBezTo>
                  <a:cubicBezTo>
                    <a:pt x="67470" y="33557"/>
                    <a:pt x="67452" y="33045"/>
                    <a:pt x="67439" y="32675"/>
                  </a:cubicBezTo>
                  <a:cubicBezTo>
                    <a:pt x="67318" y="30080"/>
                    <a:pt x="66744" y="25766"/>
                    <a:pt x="65707" y="25766"/>
                  </a:cubicBezTo>
                  <a:cubicBezTo>
                    <a:pt x="65676" y="25766"/>
                    <a:pt x="65649" y="25770"/>
                    <a:pt x="65622" y="25775"/>
                  </a:cubicBezTo>
                  <a:cubicBezTo>
                    <a:pt x="64531" y="26015"/>
                    <a:pt x="64046" y="26741"/>
                    <a:pt x="64046" y="26741"/>
                  </a:cubicBezTo>
                  <a:lnTo>
                    <a:pt x="63921" y="24924"/>
                  </a:lnTo>
                  <a:lnTo>
                    <a:pt x="63921" y="24924"/>
                  </a:lnTo>
                  <a:cubicBezTo>
                    <a:pt x="63921" y="24924"/>
                    <a:pt x="63957" y="24928"/>
                    <a:pt x="64024" y="24928"/>
                  </a:cubicBezTo>
                  <a:cubicBezTo>
                    <a:pt x="64491" y="24928"/>
                    <a:pt x="66477" y="24741"/>
                    <a:pt x="67439" y="21657"/>
                  </a:cubicBezTo>
                  <a:cubicBezTo>
                    <a:pt x="68089" y="19555"/>
                    <a:pt x="68222" y="16932"/>
                    <a:pt x="68222" y="15169"/>
                  </a:cubicBezTo>
                  <a:cubicBezTo>
                    <a:pt x="68222" y="13985"/>
                    <a:pt x="68164" y="13184"/>
                    <a:pt x="68164" y="13184"/>
                  </a:cubicBezTo>
                  <a:cubicBezTo>
                    <a:pt x="68164" y="13184"/>
                    <a:pt x="68044" y="13125"/>
                    <a:pt x="67750" y="13125"/>
                  </a:cubicBezTo>
                  <a:cubicBezTo>
                    <a:pt x="67109" y="13125"/>
                    <a:pt x="65627" y="13411"/>
                    <a:pt x="62715" y="15241"/>
                  </a:cubicBezTo>
                  <a:cubicBezTo>
                    <a:pt x="58476" y="17903"/>
                    <a:pt x="54964" y="21416"/>
                    <a:pt x="51090" y="22017"/>
                  </a:cubicBezTo>
                  <a:cubicBezTo>
                    <a:pt x="51090" y="22017"/>
                    <a:pt x="48908" y="20200"/>
                    <a:pt x="46126" y="19600"/>
                  </a:cubicBezTo>
                  <a:cubicBezTo>
                    <a:pt x="46126" y="19600"/>
                    <a:pt x="46157" y="19444"/>
                    <a:pt x="46157" y="19195"/>
                  </a:cubicBezTo>
                  <a:cubicBezTo>
                    <a:pt x="46157" y="18415"/>
                    <a:pt x="45876" y="16727"/>
                    <a:pt x="43584" y="16086"/>
                  </a:cubicBezTo>
                  <a:cubicBezTo>
                    <a:pt x="40560" y="15241"/>
                    <a:pt x="36803" y="15486"/>
                    <a:pt x="34144" y="12338"/>
                  </a:cubicBezTo>
                  <a:cubicBezTo>
                    <a:pt x="32235" y="10080"/>
                    <a:pt x="27155" y="3535"/>
                    <a:pt x="24435" y="0"/>
                  </a:cubicBezTo>
                  <a:close/>
                  <a:moveTo>
                    <a:pt x="21946" y="58236"/>
                  </a:moveTo>
                  <a:lnTo>
                    <a:pt x="21946" y="58236"/>
                  </a:lnTo>
                  <a:cubicBezTo>
                    <a:pt x="21901" y="58285"/>
                    <a:pt x="21860" y="58330"/>
                    <a:pt x="21817" y="58374"/>
                  </a:cubicBezTo>
                  <a:cubicBezTo>
                    <a:pt x="20418" y="59785"/>
                    <a:pt x="18272" y="59991"/>
                    <a:pt x="16322" y="60320"/>
                  </a:cubicBezTo>
                  <a:cubicBezTo>
                    <a:pt x="15784" y="60414"/>
                    <a:pt x="15245" y="60521"/>
                    <a:pt x="14711" y="60640"/>
                  </a:cubicBezTo>
                  <a:cubicBezTo>
                    <a:pt x="15556" y="62617"/>
                    <a:pt x="16576" y="64532"/>
                    <a:pt x="17573" y="66437"/>
                  </a:cubicBezTo>
                  <a:cubicBezTo>
                    <a:pt x="16478" y="64567"/>
                    <a:pt x="15379" y="62675"/>
                    <a:pt x="14461" y="60698"/>
                  </a:cubicBezTo>
                  <a:cubicBezTo>
                    <a:pt x="13959" y="60819"/>
                    <a:pt x="13455" y="60952"/>
                    <a:pt x="12956" y="61099"/>
                  </a:cubicBezTo>
                  <a:cubicBezTo>
                    <a:pt x="12436" y="61255"/>
                    <a:pt x="11910" y="61423"/>
                    <a:pt x="11491" y="61780"/>
                  </a:cubicBezTo>
                  <a:cubicBezTo>
                    <a:pt x="10686" y="62475"/>
                    <a:pt x="10583" y="63601"/>
                    <a:pt x="10583" y="64715"/>
                  </a:cubicBezTo>
                  <a:cubicBezTo>
                    <a:pt x="10583" y="65026"/>
                    <a:pt x="10593" y="65338"/>
                    <a:pt x="10597" y="65636"/>
                  </a:cubicBezTo>
                  <a:lnTo>
                    <a:pt x="10597" y="65756"/>
                  </a:lnTo>
                  <a:cubicBezTo>
                    <a:pt x="10597" y="66291"/>
                    <a:pt x="10566" y="66829"/>
                    <a:pt x="10480" y="67354"/>
                  </a:cubicBezTo>
                  <a:cubicBezTo>
                    <a:pt x="10463" y="67510"/>
                    <a:pt x="10432" y="67662"/>
                    <a:pt x="10400" y="67813"/>
                  </a:cubicBezTo>
                  <a:cubicBezTo>
                    <a:pt x="10303" y="68289"/>
                    <a:pt x="10156" y="68757"/>
                    <a:pt x="9946" y="69197"/>
                  </a:cubicBezTo>
                  <a:cubicBezTo>
                    <a:pt x="9871" y="69363"/>
                    <a:pt x="9782" y="69523"/>
                    <a:pt x="9684" y="69674"/>
                  </a:cubicBezTo>
                  <a:cubicBezTo>
                    <a:pt x="9621" y="69592"/>
                    <a:pt x="9557" y="69511"/>
                    <a:pt x="9493" y="69428"/>
                  </a:cubicBezTo>
                  <a:lnTo>
                    <a:pt x="9493" y="69428"/>
                  </a:lnTo>
                  <a:cubicBezTo>
                    <a:pt x="15166" y="76907"/>
                    <a:pt x="23031" y="82634"/>
                    <a:pt x="32132" y="85640"/>
                  </a:cubicBezTo>
                  <a:lnTo>
                    <a:pt x="34492" y="80026"/>
                  </a:lnTo>
                  <a:lnTo>
                    <a:pt x="36655" y="74874"/>
                  </a:lnTo>
                  <a:cubicBezTo>
                    <a:pt x="34220" y="73775"/>
                    <a:pt x="23629" y="68833"/>
                    <a:pt x="21874" y="65324"/>
                  </a:cubicBezTo>
                  <a:cubicBezTo>
                    <a:pt x="21198" y="63967"/>
                    <a:pt x="21393" y="61242"/>
                    <a:pt x="21946" y="582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1011128" y="792292"/>
              <a:ext cx="112062" cy="264466"/>
            </a:xfrm>
            <a:custGeom>
              <a:avLst/>
              <a:gdLst/>
              <a:ahLst/>
              <a:cxnLst/>
              <a:rect l="l" t="t" r="r" b="b"/>
              <a:pathLst>
                <a:path w="5664" h="13367" extrusionOk="0">
                  <a:moveTo>
                    <a:pt x="3499" y="0"/>
                  </a:moveTo>
                  <a:lnTo>
                    <a:pt x="3499" y="0"/>
                  </a:lnTo>
                  <a:cubicBezTo>
                    <a:pt x="1188" y="1876"/>
                    <a:pt x="0" y="5037"/>
                    <a:pt x="503" y="7966"/>
                  </a:cubicBezTo>
                  <a:cubicBezTo>
                    <a:pt x="641" y="8768"/>
                    <a:pt x="908" y="9569"/>
                    <a:pt x="1447" y="10178"/>
                  </a:cubicBezTo>
                  <a:cubicBezTo>
                    <a:pt x="1990" y="10784"/>
                    <a:pt x="2751" y="11136"/>
                    <a:pt x="3446" y="11567"/>
                  </a:cubicBezTo>
                  <a:cubicBezTo>
                    <a:pt x="4141" y="11995"/>
                    <a:pt x="4821" y="12574"/>
                    <a:pt x="5000" y="13367"/>
                  </a:cubicBezTo>
                  <a:cubicBezTo>
                    <a:pt x="5156" y="11835"/>
                    <a:pt x="5289" y="10659"/>
                    <a:pt x="5445" y="9124"/>
                  </a:cubicBezTo>
                  <a:cubicBezTo>
                    <a:pt x="5556" y="8041"/>
                    <a:pt x="5663" y="6937"/>
                    <a:pt x="5423" y="5877"/>
                  </a:cubicBezTo>
                  <a:cubicBezTo>
                    <a:pt x="5182" y="4845"/>
                    <a:pt x="4626" y="3923"/>
                    <a:pt x="4190" y="2961"/>
                  </a:cubicBezTo>
                  <a:cubicBezTo>
                    <a:pt x="3748" y="1995"/>
                    <a:pt x="3245" y="1029"/>
                    <a:pt x="3499" y="0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934401" y="1777922"/>
              <a:ext cx="278889" cy="279344"/>
            </a:xfrm>
            <a:custGeom>
              <a:avLst/>
              <a:gdLst/>
              <a:ahLst/>
              <a:cxnLst/>
              <a:rect l="l" t="t" r="r" b="b"/>
              <a:pathLst>
                <a:path w="14096" h="14119" extrusionOk="0">
                  <a:moveTo>
                    <a:pt x="0" y="0"/>
                  </a:moveTo>
                  <a:lnTo>
                    <a:pt x="0" y="0"/>
                  </a:lnTo>
                  <a:cubicBezTo>
                    <a:pt x="2119" y="5918"/>
                    <a:pt x="6447" y="11006"/>
                    <a:pt x="11901" y="14119"/>
                  </a:cubicBezTo>
                  <a:lnTo>
                    <a:pt x="14095" y="8900"/>
                  </a:lnTo>
                  <a:cubicBezTo>
                    <a:pt x="11545" y="7636"/>
                    <a:pt x="9377" y="6318"/>
                    <a:pt x="6679" y="4996"/>
                  </a:cubicBezTo>
                  <a:cubicBezTo>
                    <a:pt x="4145" y="3754"/>
                    <a:pt x="1638" y="2297"/>
                    <a:pt x="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1213271" y="1953988"/>
              <a:ext cx="198" cy="138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0" y="1"/>
                  </a:moveTo>
                  <a:lnTo>
                    <a:pt x="6" y="6"/>
                  </a:lnTo>
                  <a:cubicBezTo>
                    <a:pt x="6" y="6"/>
                    <a:pt x="6" y="4"/>
                    <a:pt x="7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6" y="1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881714" y="1373219"/>
              <a:ext cx="345941" cy="586724"/>
            </a:xfrm>
            <a:custGeom>
              <a:avLst/>
              <a:gdLst/>
              <a:ahLst/>
              <a:cxnLst/>
              <a:rect l="l" t="t" r="r" b="b"/>
              <a:pathLst>
                <a:path w="17485" h="29655" extrusionOk="0">
                  <a:moveTo>
                    <a:pt x="5657" y="1"/>
                  </a:moveTo>
                  <a:cubicBezTo>
                    <a:pt x="5583" y="1"/>
                    <a:pt x="5515" y="44"/>
                    <a:pt x="5491" y="117"/>
                  </a:cubicBezTo>
                  <a:cubicBezTo>
                    <a:pt x="5263" y="763"/>
                    <a:pt x="0" y="15971"/>
                    <a:pt x="1946" y="19872"/>
                  </a:cubicBezTo>
                  <a:cubicBezTo>
                    <a:pt x="3892" y="23759"/>
                    <a:pt x="16665" y="29400"/>
                    <a:pt x="17208" y="29640"/>
                  </a:cubicBezTo>
                  <a:cubicBezTo>
                    <a:pt x="17231" y="29649"/>
                    <a:pt x="17257" y="29654"/>
                    <a:pt x="17280" y="29654"/>
                  </a:cubicBezTo>
                  <a:cubicBezTo>
                    <a:pt x="17351" y="29654"/>
                    <a:pt x="17413" y="29614"/>
                    <a:pt x="17444" y="29547"/>
                  </a:cubicBezTo>
                  <a:cubicBezTo>
                    <a:pt x="17485" y="29458"/>
                    <a:pt x="17440" y="29351"/>
                    <a:pt x="17351" y="29315"/>
                  </a:cubicBezTo>
                  <a:cubicBezTo>
                    <a:pt x="17222" y="29258"/>
                    <a:pt x="4150" y="23483"/>
                    <a:pt x="2267" y="19711"/>
                  </a:cubicBezTo>
                  <a:cubicBezTo>
                    <a:pt x="383" y="15950"/>
                    <a:pt x="5771" y="393"/>
                    <a:pt x="5824" y="237"/>
                  </a:cubicBezTo>
                  <a:cubicBezTo>
                    <a:pt x="5859" y="144"/>
                    <a:pt x="5811" y="42"/>
                    <a:pt x="5717" y="11"/>
                  </a:cubicBezTo>
                  <a:cubicBezTo>
                    <a:pt x="5697" y="4"/>
                    <a:pt x="5677" y="1"/>
                    <a:pt x="5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1340212" y="1445375"/>
              <a:ext cx="86183" cy="86263"/>
            </a:xfrm>
            <a:custGeom>
              <a:avLst/>
              <a:gdLst/>
              <a:ahLst/>
              <a:cxnLst/>
              <a:rect l="l" t="t" r="r" b="b"/>
              <a:pathLst>
                <a:path w="4356" h="4360" extrusionOk="0">
                  <a:moveTo>
                    <a:pt x="2178" y="1"/>
                  </a:moveTo>
                  <a:cubicBezTo>
                    <a:pt x="975" y="1"/>
                    <a:pt x="1" y="977"/>
                    <a:pt x="1" y="2179"/>
                  </a:cubicBezTo>
                  <a:cubicBezTo>
                    <a:pt x="1" y="3385"/>
                    <a:pt x="975" y="4360"/>
                    <a:pt x="2178" y="4360"/>
                  </a:cubicBezTo>
                  <a:cubicBezTo>
                    <a:pt x="3380" y="4360"/>
                    <a:pt x="4355" y="3385"/>
                    <a:pt x="4355" y="2179"/>
                  </a:cubicBezTo>
                  <a:cubicBezTo>
                    <a:pt x="4355" y="977"/>
                    <a:pt x="3380" y="1"/>
                    <a:pt x="217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1597258" y="1621125"/>
              <a:ext cx="505724" cy="426268"/>
            </a:xfrm>
            <a:custGeom>
              <a:avLst/>
              <a:gdLst/>
              <a:ahLst/>
              <a:cxnLst/>
              <a:rect l="l" t="t" r="r" b="b"/>
              <a:pathLst>
                <a:path w="25561" h="21545" extrusionOk="0">
                  <a:moveTo>
                    <a:pt x="19514" y="0"/>
                  </a:moveTo>
                  <a:cubicBezTo>
                    <a:pt x="19424" y="0"/>
                    <a:pt x="19341" y="75"/>
                    <a:pt x="19337" y="170"/>
                  </a:cubicBezTo>
                  <a:cubicBezTo>
                    <a:pt x="19269" y="1572"/>
                    <a:pt x="20253" y="2654"/>
                    <a:pt x="21394" y="3909"/>
                  </a:cubicBezTo>
                  <a:cubicBezTo>
                    <a:pt x="22462" y="5093"/>
                    <a:pt x="23677" y="6433"/>
                    <a:pt x="24310" y="8344"/>
                  </a:cubicBezTo>
                  <a:cubicBezTo>
                    <a:pt x="25164" y="10939"/>
                    <a:pt x="22181" y="14706"/>
                    <a:pt x="19867" y="17311"/>
                  </a:cubicBezTo>
                  <a:cubicBezTo>
                    <a:pt x="17506" y="19969"/>
                    <a:pt x="15623" y="21126"/>
                    <a:pt x="13575" y="21189"/>
                  </a:cubicBezTo>
                  <a:cubicBezTo>
                    <a:pt x="13551" y="21190"/>
                    <a:pt x="13527" y="21190"/>
                    <a:pt x="13503" y="21190"/>
                  </a:cubicBezTo>
                  <a:cubicBezTo>
                    <a:pt x="11644" y="21190"/>
                    <a:pt x="8475" y="19195"/>
                    <a:pt x="6946" y="18228"/>
                  </a:cubicBezTo>
                  <a:lnTo>
                    <a:pt x="6594" y="18006"/>
                  </a:lnTo>
                  <a:cubicBezTo>
                    <a:pt x="5142" y="17097"/>
                    <a:pt x="463" y="15343"/>
                    <a:pt x="267" y="15267"/>
                  </a:cubicBezTo>
                  <a:cubicBezTo>
                    <a:pt x="247" y="15259"/>
                    <a:pt x="225" y="15256"/>
                    <a:pt x="204" y="15256"/>
                  </a:cubicBezTo>
                  <a:cubicBezTo>
                    <a:pt x="132" y="15256"/>
                    <a:pt x="64" y="15301"/>
                    <a:pt x="36" y="15370"/>
                  </a:cubicBezTo>
                  <a:cubicBezTo>
                    <a:pt x="0" y="15463"/>
                    <a:pt x="49" y="15565"/>
                    <a:pt x="142" y="15601"/>
                  </a:cubicBezTo>
                  <a:cubicBezTo>
                    <a:pt x="187" y="15619"/>
                    <a:pt x="4982" y="17418"/>
                    <a:pt x="6403" y="18308"/>
                  </a:cubicBezTo>
                  <a:lnTo>
                    <a:pt x="6755" y="18530"/>
                  </a:lnTo>
                  <a:cubicBezTo>
                    <a:pt x="8433" y="19586"/>
                    <a:pt x="11536" y="21545"/>
                    <a:pt x="13503" y="21545"/>
                  </a:cubicBezTo>
                  <a:lnTo>
                    <a:pt x="13589" y="21545"/>
                  </a:lnTo>
                  <a:cubicBezTo>
                    <a:pt x="15743" y="21478"/>
                    <a:pt x="17697" y="20285"/>
                    <a:pt x="20128" y="17546"/>
                  </a:cubicBezTo>
                  <a:cubicBezTo>
                    <a:pt x="22506" y="14875"/>
                    <a:pt x="25561" y="11001"/>
                    <a:pt x="24648" y="8233"/>
                  </a:cubicBezTo>
                  <a:cubicBezTo>
                    <a:pt x="23993" y="6252"/>
                    <a:pt x="22752" y="4880"/>
                    <a:pt x="21656" y="3673"/>
                  </a:cubicBezTo>
                  <a:cubicBezTo>
                    <a:pt x="20570" y="2475"/>
                    <a:pt x="19635" y="1438"/>
                    <a:pt x="19692" y="188"/>
                  </a:cubicBezTo>
                  <a:cubicBezTo>
                    <a:pt x="19697" y="89"/>
                    <a:pt x="19621" y="5"/>
                    <a:pt x="19524" y="1"/>
                  </a:cubicBezTo>
                  <a:cubicBezTo>
                    <a:pt x="19520" y="1"/>
                    <a:pt x="19517" y="0"/>
                    <a:pt x="1951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719991" y="1018138"/>
              <a:ext cx="145637" cy="770289"/>
            </a:xfrm>
            <a:custGeom>
              <a:avLst/>
              <a:gdLst/>
              <a:ahLst/>
              <a:cxnLst/>
              <a:rect l="l" t="t" r="r" b="b"/>
              <a:pathLst>
                <a:path w="7361" h="38933" extrusionOk="0">
                  <a:moveTo>
                    <a:pt x="7322" y="1"/>
                  </a:moveTo>
                  <a:cubicBezTo>
                    <a:pt x="7313" y="1"/>
                    <a:pt x="7304" y="4"/>
                    <a:pt x="7297" y="10"/>
                  </a:cubicBezTo>
                  <a:cubicBezTo>
                    <a:pt x="6158" y="1315"/>
                    <a:pt x="5156" y="2749"/>
                    <a:pt x="4305" y="4266"/>
                  </a:cubicBezTo>
                  <a:cubicBezTo>
                    <a:pt x="3469" y="5789"/>
                    <a:pt x="2756" y="7383"/>
                    <a:pt x="2186" y="9031"/>
                  </a:cubicBezTo>
                  <a:cubicBezTo>
                    <a:pt x="1073" y="12330"/>
                    <a:pt x="405" y="15776"/>
                    <a:pt x="205" y="19248"/>
                  </a:cubicBezTo>
                  <a:cubicBezTo>
                    <a:pt x="0" y="22717"/>
                    <a:pt x="281" y="26252"/>
                    <a:pt x="1313" y="29582"/>
                  </a:cubicBezTo>
                  <a:cubicBezTo>
                    <a:pt x="2328" y="32930"/>
                    <a:pt x="4074" y="35958"/>
                    <a:pt x="5819" y="38932"/>
                  </a:cubicBezTo>
                  <a:cubicBezTo>
                    <a:pt x="4217" y="35874"/>
                    <a:pt x="2573" y="32802"/>
                    <a:pt x="1644" y="29489"/>
                  </a:cubicBezTo>
                  <a:cubicBezTo>
                    <a:pt x="721" y="26177"/>
                    <a:pt x="454" y="22704"/>
                    <a:pt x="690" y="19279"/>
                  </a:cubicBezTo>
                  <a:cubicBezTo>
                    <a:pt x="939" y="15856"/>
                    <a:pt x="1554" y="12441"/>
                    <a:pt x="2627" y="9177"/>
                  </a:cubicBezTo>
                  <a:cubicBezTo>
                    <a:pt x="3691" y="5914"/>
                    <a:pt x="5240" y="2793"/>
                    <a:pt x="7351" y="55"/>
                  </a:cubicBezTo>
                  <a:cubicBezTo>
                    <a:pt x="7360" y="41"/>
                    <a:pt x="7360" y="19"/>
                    <a:pt x="7346" y="10"/>
                  </a:cubicBezTo>
                  <a:cubicBezTo>
                    <a:pt x="7340" y="4"/>
                    <a:pt x="7331" y="1"/>
                    <a:pt x="732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1696698" y="1069896"/>
              <a:ext cx="314403" cy="328748"/>
            </a:xfrm>
            <a:custGeom>
              <a:avLst/>
              <a:gdLst/>
              <a:ahLst/>
              <a:cxnLst/>
              <a:rect l="l" t="t" r="r" b="b"/>
              <a:pathLst>
                <a:path w="15891" h="16616" extrusionOk="0">
                  <a:moveTo>
                    <a:pt x="15521" y="1"/>
                  </a:moveTo>
                  <a:cubicBezTo>
                    <a:pt x="14070" y="1"/>
                    <a:pt x="13309" y="2454"/>
                    <a:pt x="12934" y="3659"/>
                  </a:cubicBezTo>
                  <a:lnTo>
                    <a:pt x="12854" y="3917"/>
                  </a:lnTo>
                  <a:cubicBezTo>
                    <a:pt x="12640" y="4589"/>
                    <a:pt x="12480" y="5275"/>
                    <a:pt x="12320" y="5938"/>
                  </a:cubicBezTo>
                  <a:cubicBezTo>
                    <a:pt x="12084" y="6945"/>
                    <a:pt x="11839" y="7977"/>
                    <a:pt x="11416" y="8949"/>
                  </a:cubicBezTo>
                  <a:cubicBezTo>
                    <a:pt x="10735" y="10502"/>
                    <a:pt x="9823" y="11908"/>
                    <a:pt x="8701" y="13129"/>
                  </a:cubicBezTo>
                  <a:cubicBezTo>
                    <a:pt x="6816" y="15170"/>
                    <a:pt x="4614" y="16257"/>
                    <a:pt x="2501" y="16257"/>
                  </a:cubicBezTo>
                  <a:cubicBezTo>
                    <a:pt x="1739" y="16257"/>
                    <a:pt x="988" y="16116"/>
                    <a:pt x="268" y="15827"/>
                  </a:cubicBezTo>
                  <a:cubicBezTo>
                    <a:pt x="246" y="15818"/>
                    <a:pt x="224" y="15815"/>
                    <a:pt x="202" y="15815"/>
                  </a:cubicBezTo>
                  <a:cubicBezTo>
                    <a:pt x="130" y="15815"/>
                    <a:pt x="64" y="15856"/>
                    <a:pt x="36" y="15925"/>
                  </a:cubicBezTo>
                  <a:cubicBezTo>
                    <a:pt x="1" y="16018"/>
                    <a:pt x="46" y="16121"/>
                    <a:pt x="134" y="16156"/>
                  </a:cubicBezTo>
                  <a:cubicBezTo>
                    <a:pt x="900" y="16464"/>
                    <a:pt x="1698" y="16615"/>
                    <a:pt x="2503" y="16615"/>
                  </a:cubicBezTo>
                  <a:cubicBezTo>
                    <a:pt x="4716" y="16615"/>
                    <a:pt x="7008" y="15488"/>
                    <a:pt x="8964" y="13369"/>
                  </a:cubicBezTo>
                  <a:cubicBezTo>
                    <a:pt x="10112" y="12122"/>
                    <a:pt x="11047" y="10685"/>
                    <a:pt x="11742" y="9091"/>
                  </a:cubicBezTo>
                  <a:cubicBezTo>
                    <a:pt x="12178" y="8094"/>
                    <a:pt x="12427" y="7038"/>
                    <a:pt x="12667" y="6023"/>
                  </a:cubicBezTo>
                  <a:cubicBezTo>
                    <a:pt x="12823" y="5364"/>
                    <a:pt x="12983" y="4683"/>
                    <a:pt x="13193" y="4024"/>
                  </a:cubicBezTo>
                  <a:lnTo>
                    <a:pt x="13277" y="3766"/>
                  </a:lnTo>
                  <a:cubicBezTo>
                    <a:pt x="13594" y="2728"/>
                    <a:pt x="14324" y="357"/>
                    <a:pt x="15531" y="357"/>
                  </a:cubicBezTo>
                  <a:cubicBezTo>
                    <a:pt x="15578" y="357"/>
                    <a:pt x="15625" y="361"/>
                    <a:pt x="15673" y="368"/>
                  </a:cubicBezTo>
                  <a:cubicBezTo>
                    <a:pt x="15682" y="369"/>
                    <a:pt x="15690" y="370"/>
                    <a:pt x="15698" y="370"/>
                  </a:cubicBezTo>
                  <a:cubicBezTo>
                    <a:pt x="15785" y="370"/>
                    <a:pt x="15861" y="306"/>
                    <a:pt x="15873" y="222"/>
                  </a:cubicBezTo>
                  <a:cubicBezTo>
                    <a:pt x="15891" y="123"/>
                    <a:pt x="15824" y="30"/>
                    <a:pt x="15726" y="17"/>
                  </a:cubicBezTo>
                  <a:cubicBezTo>
                    <a:pt x="15657" y="6"/>
                    <a:pt x="15588" y="1"/>
                    <a:pt x="1552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1738721" y="1427054"/>
              <a:ext cx="34386" cy="71285"/>
            </a:xfrm>
            <a:custGeom>
              <a:avLst/>
              <a:gdLst/>
              <a:ahLst/>
              <a:cxnLst/>
              <a:rect l="l" t="t" r="r" b="b"/>
              <a:pathLst>
                <a:path w="1738" h="3603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682"/>
                    <a:pt x="135" y="1395"/>
                    <a:pt x="410" y="2031"/>
                  </a:cubicBezTo>
                  <a:cubicBezTo>
                    <a:pt x="700" y="2668"/>
                    <a:pt x="1144" y="3242"/>
                    <a:pt x="1737" y="3603"/>
                  </a:cubicBezTo>
                  <a:cubicBezTo>
                    <a:pt x="1345" y="3037"/>
                    <a:pt x="1002" y="2485"/>
                    <a:pt x="735" y="1889"/>
                  </a:cubicBezTo>
                  <a:cubicBezTo>
                    <a:pt x="464" y="1292"/>
                    <a:pt x="281" y="668"/>
                    <a:pt x="12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1723823" y="1460709"/>
              <a:ext cx="21170" cy="34644"/>
            </a:xfrm>
            <a:custGeom>
              <a:avLst/>
              <a:gdLst/>
              <a:ahLst/>
              <a:cxnLst/>
              <a:rect l="l" t="t" r="r" b="b"/>
              <a:pathLst>
                <a:path w="1070" h="1751" extrusionOk="0">
                  <a:moveTo>
                    <a:pt x="15" y="1"/>
                  </a:moveTo>
                  <a:lnTo>
                    <a:pt x="15" y="1"/>
                  </a:lnTo>
                  <a:cubicBezTo>
                    <a:pt x="1" y="375"/>
                    <a:pt x="126" y="713"/>
                    <a:pt x="304" y="1020"/>
                  </a:cubicBezTo>
                  <a:cubicBezTo>
                    <a:pt x="491" y="1318"/>
                    <a:pt x="732" y="1591"/>
                    <a:pt x="1069" y="1751"/>
                  </a:cubicBezTo>
                  <a:cubicBezTo>
                    <a:pt x="945" y="1404"/>
                    <a:pt x="775" y="1123"/>
                    <a:pt x="611" y="837"/>
                  </a:cubicBezTo>
                  <a:cubicBezTo>
                    <a:pt x="433" y="553"/>
                    <a:pt x="263" y="276"/>
                    <a:pt x="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1608615" y="1735582"/>
              <a:ext cx="154541" cy="107551"/>
            </a:xfrm>
            <a:custGeom>
              <a:avLst/>
              <a:gdLst/>
              <a:ahLst/>
              <a:cxnLst/>
              <a:rect l="l" t="t" r="r" b="b"/>
              <a:pathLst>
                <a:path w="7811" h="5436" extrusionOk="0">
                  <a:moveTo>
                    <a:pt x="6152" y="0"/>
                  </a:moveTo>
                  <a:cubicBezTo>
                    <a:pt x="5821" y="0"/>
                    <a:pt x="5490" y="24"/>
                    <a:pt x="5161" y="70"/>
                  </a:cubicBezTo>
                  <a:cubicBezTo>
                    <a:pt x="4270" y="194"/>
                    <a:pt x="3407" y="502"/>
                    <a:pt x="2636" y="983"/>
                  </a:cubicBezTo>
                  <a:cubicBezTo>
                    <a:pt x="1875" y="1468"/>
                    <a:pt x="1220" y="2123"/>
                    <a:pt x="758" y="2898"/>
                  </a:cubicBezTo>
                  <a:cubicBezTo>
                    <a:pt x="294" y="3667"/>
                    <a:pt x="5" y="4549"/>
                    <a:pt x="0" y="5435"/>
                  </a:cubicBezTo>
                  <a:cubicBezTo>
                    <a:pt x="152" y="4567"/>
                    <a:pt x="495" y="3753"/>
                    <a:pt x="984" y="3044"/>
                  </a:cubicBezTo>
                  <a:cubicBezTo>
                    <a:pt x="1479" y="2345"/>
                    <a:pt x="2102" y="1735"/>
                    <a:pt x="2827" y="1281"/>
                  </a:cubicBezTo>
                  <a:cubicBezTo>
                    <a:pt x="3549" y="823"/>
                    <a:pt x="4364" y="520"/>
                    <a:pt x="5205" y="342"/>
                  </a:cubicBezTo>
                  <a:cubicBezTo>
                    <a:pt x="5774" y="225"/>
                    <a:pt x="6356" y="170"/>
                    <a:pt x="6945" y="170"/>
                  </a:cubicBezTo>
                  <a:cubicBezTo>
                    <a:pt x="7232" y="170"/>
                    <a:pt x="7521" y="183"/>
                    <a:pt x="7810" y="208"/>
                  </a:cubicBezTo>
                  <a:cubicBezTo>
                    <a:pt x="7272" y="68"/>
                    <a:pt x="6713" y="0"/>
                    <a:pt x="615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1571973" y="980388"/>
              <a:ext cx="257581" cy="394275"/>
            </a:xfrm>
            <a:custGeom>
              <a:avLst/>
              <a:gdLst/>
              <a:ahLst/>
              <a:cxnLst/>
              <a:rect l="l" t="t" r="r" b="b"/>
              <a:pathLst>
                <a:path w="13019" h="19928" extrusionOk="0">
                  <a:moveTo>
                    <a:pt x="10687" y="0"/>
                  </a:moveTo>
                  <a:cubicBezTo>
                    <a:pt x="10614" y="0"/>
                    <a:pt x="10542" y="9"/>
                    <a:pt x="10472" y="26"/>
                  </a:cubicBezTo>
                  <a:cubicBezTo>
                    <a:pt x="10174" y="98"/>
                    <a:pt x="9946" y="311"/>
                    <a:pt x="9765" y="507"/>
                  </a:cubicBezTo>
                  <a:cubicBezTo>
                    <a:pt x="8892" y="1456"/>
                    <a:pt x="8370" y="2658"/>
                    <a:pt x="7868" y="3824"/>
                  </a:cubicBezTo>
                  <a:lnTo>
                    <a:pt x="7702" y="4207"/>
                  </a:lnTo>
                  <a:cubicBezTo>
                    <a:pt x="7067" y="5667"/>
                    <a:pt x="6167" y="7546"/>
                    <a:pt x="4840" y="9073"/>
                  </a:cubicBezTo>
                  <a:cubicBezTo>
                    <a:pt x="3500" y="10623"/>
                    <a:pt x="1839" y="11651"/>
                    <a:pt x="161" y="11971"/>
                  </a:cubicBezTo>
                  <a:cubicBezTo>
                    <a:pt x="62" y="11994"/>
                    <a:pt x="0" y="12088"/>
                    <a:pt x="18" y="12181"/>
                  </a:cubicBezTo>
                  <a:cubicBezTo>
                    <a:pt x="38" y="12268"/>
                    <a:pt x="111" y="12327"/>
                    <a:pt x="195" y="12327"/>
                  </a:cubicBezTo>
                  <a:cubicBezTo>
                    <a:pt x="206" y="12327"/>
                    <a:pt x="217" y="12326"/>
                    <a:pt x="228" y="12324"/>
                  </a:cubicBezTo>
                  <a:cubicBezTo>
                    <a:pt x="1981" y="11985"/>
                    <a:pt x="3718" y="10912"/>
                    <a:pt x="5107" y="9309"/>
                  </a:cubicBezTo>
                  <a:cubicBezTo>
                    <a:pt x="6465" y="7742"/>
                    <a:pt x="7382" y="5837"/>
                    <a:pt x="8033" y="4349"/>
                  </a:cubicBezTo>
                  <a:lnTo>
                    <a:pt x="8197" y="3967"/>
                  </a:lnTo>
                  <a:cubicBezTo>
                    <a:pt x="8686" y="2827"/>
                    <a:pt x="9194" y="1651"/>
                    <a:pt x="10026" y="747"/>
                  </a:cubicBezTo>
                  <a:cubicBezTo>
                    <a:pt x="10174" y="591"/>
                    <a:pt x="10347" y="422"/>
                    <a:pt x="10556" y="369"/>
                  </a:cubicBezTo>
                  <a:cubicBezTo>
                    <a:pt x="10599" y="359"/>
                    <a:pt x="10641" y="355"/>
                    <a:pt x="10684" y="355"/>
                  </a:cubicBezTo>
                  <a:cubicBezTo>
                    <a:pt x="10929" y="355"/>
                    <a:pt x="11174" y="506"/>
                    <a:pt x="11323" y="681"/>
                  </a:cubicBezTo>
                  <a:cubicBezTo>
                    <a:pt x="11536" y="930"/>
                    <a:pt x="11647" y="1259"/>
                    <a:pt x="11741" y="1575"/>
                  </a:cubicBezTo>
                  <a:cubicBezTo>
                    <a:pt x="12489" y="4069"/>
                    <a:pt x="12582" y="6669"/>
                    <a:pt x="12623" y="9567"/>
                  </a:cubicBezTo>
                  <a:cubicBezTo>
                    <a:pt x="12662" y="12943"/>
                    <a:pt x="12658" y="16366"/>
                    <a:pt x="12605" y="19745"/>
                  </a:cubicBezTo>
                  <a:cubicBezTo>
                    <a:pt x="12601" y="19843"/>
                    <a:pt x="12681" y="19928"/>
                    <a:pt x="12778" y="19928"/>
                  </a:cubicBezTo>
                  <a:lnTo>
                    <a:pt x="12783" y="19928"/>
                  </a:lnTo>
                  <a:cubicBezTo>
                    <a:pt x="12880" y="19928"/>
                    <a:pt x="12956" y="19852"/>
                    <a:pt x="12961" y="19754"/>
                  </a:cubicBezTo>
                  <a:cubicBezTo>
                    <a:pt x="13014" y="16370"/>
                    <a:pt x="13018" y="12938"/>
                    <a:pt x="12975" y="9563"/>
                  </a:cubicBezTo>
                  <a:cubicBezTo>
                    <a:pt x="12938" y="6638"/>
                    <a:pt x="12845" y="4011"/>
                    <a:pt x="12083" y="1473"/>
                  </a:cubicBezTo>
                  <a:cubicBezTo>
                    <a:pt x="11982" y="1135"/>
                    <a:pt x="11853" y="752"/>
                    <a:pt x="11594" y="449"/>
                  </a:cubicBezTo>
                  <a:cubicBezTo>
                    <a:pt x="11348" y="163"/>
                    <a:pt x="11009" y="0"/>
                    <a:pt x="1068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1704176" y="731315"/>
              <a:ext cx="147042" cy="327481"/>
            </a:xfrm>
            <a:custGeom>
              <a:avLst/>
              <a:gdLst/>
              <a:ahLst/>
              <a:cxnLst/>
              <a:rect l="l" t="t" r="r" b="b"/>
              <a:pathLst>
                <a:path w="7432" h="16552" extrusionOk="0">
                  <a:moveTo>
                    <a:pt x="6512" y="0"/>
                  </a:moveTo>
                  <a:cubicBezTo>
                    <a:pt x="6504" y="0"/>
                    <a:pt x="6496" y="1"/>
                    <a:pt x="6488" y="2"/>
                  </a:cubicBezTo>
                  <a:cubicBezTo>
                    <a:pt x="6390" y="20"/>
                    <a:pt x="6328" y="109"/>
                    <a:pt x="6342" y="207"/>
                  </a:cubicBezTo>
                  <a:cubicBezTo>
                    <a:pt x="6728" y="2665"/>
                    <a:pt x="7067" y="6280"/>
                    <a:pt x="5549" y="9276"/>
                  </a:cubicBezTo>
                  <a:cubicBezTo>
                    <a:pt x="5077" y="10198"/>
                    <a:pt x="4534" y="10848"/>
                    <a:pt x="3888" y="11257"/>
                  </a:cubicBezTo>
                  <a:cubicBezTo>
                    <a:pt x="3630" y="11417"/>
                    <a:pt x="3358" y="11542"/>
                    <a:pt x="3069" y="11676"/>
                  </a:cubicBezTo>
                  <a:cubicBezTo>
                    <a:pt x="2820" y="11791"/>
                    <a:pt x="2561" y="11908"/>
                    <a:pt x="2321" y="12050"/>
                  </a:cubicBezTo>
                  <a:cubicBezTo>
                    <a:pt x="843" y="12918"/>
                    <a:pt x="1" y="14708"/>
                    <a:pt x="282" y="16400"/>
                  </a:cubicBezTo>
                  <a:cubicBezTo>
                    <a:pt x="295" y="16488"/>
                    <a:pt x="371" y="16551"/>
                    <a:pt x="455" y="16551"/>
                  </a:cubicBezTo>
                  <a:cubicBezTo>
                    <a:pt x="469" y="16551"/>
                    <a:pt x="478" y="16551"/>
                    <a:pt x="486" y="16546"/>
                  </a:cubicBezTo>
                  <a:cubicBezTo>
                    <a:pt x="584" y="16533"/>
                    <a:pt x="646" y="16439"/>
                    <a:pt x="634" y="16342"/>
                  </a:cubicBezTo>
                  <a:cubicBezTo>
                    <a:pt x="379" y="14815"/>
                    <a:pt x="1168" y="13141"/>
                    <a:pt x="2499" y="12357"/>
                  </a:cubicBezTo>
                  <a:cubicBezTo>
                    <a:pt x="2726" y="12224"/>
                    <a:pt x="2976" y="12112"/>
                    <a:pt x="3216" y="12001"/>
                  </a:cubicBezTo>
                  <a:cubicBezTo>
                    <a:pt x="3505" y="11867"/>
                    <a:pt x="3804" y="11729"/>
                    <a:pt x="4080" y="11556"/>
                  </a:cubicBezTo>
                  <a:cubicBezTo>
                    <a:pt x="4778" y="11110"/>
                    <a:pt x="5366" y="10416"/>
                    <a:pt x="5865" y="9436"/>
                  </a:cubicBezTo>
                  <a:cubicBezTo>
                    <a:pt x="7432" y="6351"/>
                    <a:pt x="7090" y="2660"/>
                    <a:pt x="6693" y="154"/>
                  </a:cubicBezTo>
                  <a:cubicBezTo>
                    <a:pt x="6677" y="63"/>
                    <a:pt x="6601" y="0"/>
                    <a:pt x="651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1601116" y="1229739"/>
              <a:ext cx="37829" cy="61512"/>
            </a:xfrm>
            <a:custGeom>
              <a:avLst/>
              <a:gdLst/>
              <a:ahLst/>
              <a:cxnLst/>
              <a:rect l="l" t="t" r="r" b="b"/>
              <a:pathLst>
                <a:path w="1912" h="310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" y="619"/>
                    <a:pt x="192" y="1305"/>
                    <a:pt x="527" y="1840"/>
                  </a:cubicBezTo>
                  <a:cubicBezTo>
                    <a:pt x="874" y="2383"/>
                    <a:pt x="1355" y="2814"/>
                    <a:pt x="1911" y="3108"/>
                  </a:cubicBezTo>
                  <a:cubicBezTo>
                    <a:pt x="1537" y="2601"/>
                    <a:pt x="1137" y="2152"/>
                    <a:pt x="829" y="1653"/>
                  </a:cubicBezTo>
                  <a:cubicBezTo>
                    <a:pt x="513" y="1154"/>
                    <a:pt x="286" y="619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1582538" y="1257754"/>
              <a:ext cx="29084" cy="39946"/>
            </a:xfrm>
            <a:custGeom>
              <a:avLst/>
              <a:gdLst/>
              <a:ahLst/>
              <a:cxnLst/>
              <a:rect l="l" t="t" r="r" b="b"/>
              <a:pathLst>
                <a:path w="1470" h="2019" extrusionOk="0">
                  <a:moveTo>
                    <a:pt x="23" y="1"/>
                  </a:moveTo>
                  <a:cubicBezTo>
                    <a:pt x="1" y="446"/>
                    <a:pt x="169" y="878"/>
                    <a:pt x="424" y="1243"/>
                  </a:cubicBezTo>
                  <a:cubicBezTo>
                    <a:pt x="682" y="1599"/>
                    <a:pt x="1038" y="1897"/>
                    <a:pt x="1470" y="2018"/>
                  </a:cubicBezTo>
                  <a:cubicBezTo>
                    <a:pt x="1203" y="1665"/>
                    <a:pt x="944" y="1363"/>
                    <a:pt x="713" y="1034"/>
                  </a:cubicBezTo>
                  <a:cubicBezTo>
                    <a:pt x="473" y="709"/>
                    <a:pt x="268" y="366"/>
                    <a:pt x="2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883910" y="683198"/>
              <a:ext cx="326472" cy="459981"/>
            </a:xfrm>
            <a:custGeom>
              <a:avLst/>
              <a:gdLst/>
              <a:ahLst/>
              <a:cxnLst/>
              <a:rect l="l" t="t" r="r" b="b"/>
              <a:pathLst>
                <a:path w="16501" h="23249" extrusionOk="0">
                  <a:moveTo>
                    <a:pt x="10145" y="1"/>
                  </a:moveTo>
                  <a:cubicBezTo>
                    <a:pt x="10113" y="1"/>
                    <a:pt x="10080" y="8"/>
                    <a:pt x="10049" y="21"/>
                  </a:cubicBezTo>
                  <a:cubicBezTo>
                    <a:pt x="7374" y="1174"/>
                    <a:pt x="5304" y="2492"/>
                    <a:pt x="3723" y="4041"/>
                  </a:cubicBezTo>
                  <a:cubicBezTo>
                    <a:pt x="1768" y="5956"/>
                    <a:pt x="535" y="8302"/>
                    <a:pt x="245" y="10649"/>
                  </a:cubicBezTo>
                  <a:cubicBezTo>
                    <a:pt x="1" y="12630"/>
                    <a:pt x="411" y="14669"/>
                    <a:pt x="1404" y="16397"/>
                  </a:cubicBezTo>
                  <a:cubicBezTo>
                    <a:pt x="2396" y="18129"/>
                    <a:pt x="3950" y="19512"/>
                    <a:pt x="5780" y="20301"/>
                  </a:cubicBezTo>
                  <a:cubicBezTo>
                    <a:pt x="6732" y="20710"/>
                    <a:pt x="7752" y="20955"/>
                    <a:pt x="8767" y="21205"/>
                  </a:cubicBezTo>
                  <a:cubicBezTo>
                    <a:pt x="9262" y="21320"/>
                    <a:pt x="9818" y="21458"/>
                    <a:pt x="10241" y="21762"/>
                  </a:cubicBezTo>
                  <a:cubicBezTo>
                    <a:pt x="10597" y="22023"/>
                    <a:pt x="10909" y="22492"/>
                    <a:pt x="10802" y="22958"/>
                  </a:cubicBezTo>
                  <a:cubicBezTo>
                    <a:pt x="10770" y="23088"/>
                    <a:pt x="10851" y="23213"/>
                    <a:pt x="10980" y="23244"/>
                  </a:cubicBezTo>
                  <a:cubicBezTo>
                    <a:pt x="10998" y="23248"/>
                    <a:pt x="11016" y="23248"/>
                    <a:pt x="11033" y="23248"/>
                  </a:cubicBezTo>
                  <a:cubicBezTo>
                    <a:pt x="11140" y="23248"/>
                    <a:pt x="11238" y="23178"/>
                    <a:pt x="11261" y="23065"/>
                  </a:cubicBezTo>
                  <a:cubicBezTo>
                    <a:pt x="11417" y="22389"/>
                    <a:pt x="10998" y="21730"/>
                    <a:pt x="10517" y="21378"/>
                  </a:cubicBezTo>
                  <a:cubicBezTo>
                    <a:pt x="10018" y="21018"/>
                    <a:pt x="9413" y="20871"/>
                    <a:pt x="8847" y="20733"/>
                  </a:cubicBezTo>
                  <a:cubicBezTo>
                    <a:pt x="7881" y="20501"/>
                    <a:pt x="6884" y="20260"/>
                    <a:pt x="5967" y="19865"/>
                  </a:cubicBezTo>
                  <a:cubicBezTo>
                    <a:pt x="4231" y="19117"/>
                    <a:pt x="2756" y="17803"/>
                    <a:pt x="1813" y="16160"/>
                  </a:cubicBezTo>
                  <a:cubicBezTo>
                    <a:pt x="874" y="14522"/>
                    <a:pt x="481" y="12585"/>
                    <a:pt x="713" y="10707"/>
                  </a:cubicBezTo>
                  <a:cubicBezTo>
                    <a:pt x="993" y="8467"/>
                    <a:pt x="2178" y="6219"/>
                    <a:pt x="4053" y="4380"/>
                  </a:cubicBezTo>
                  <a:cubicBezTo>
                    <a:pt x="5561" y="2906"/>
                    <a:pt x="7525" y="1646"/>
                    <a:pt x="10059" y="533"/>
                  </a:cubicBezTo>
                  <a:cubicBezTo>
                    <a:pt x="10713" y="1441"/>
                    <a:pt x="11559" y="2202"/>
                    <a:pt x="12373" y="2941"/>
                  </a:cubicBezTo>
                  <a:cubicBezTo>
                    <a:pt x="13308" y="3788"/>
                    <a:pt x="14270" y="4660"/>
                    <a:pt x="14916" y="5734"/>
                  </a:cubicBezTo>
                  <a:cubicBezTo>
                    <a:pt x="15771" y="7149"/>
                    <a:pt x="16012" y="8948"/>
                    <a:pt x="15557" y="10537"/>
                  </a:cubicBezTo>
                  <a:cubicBezTo>
                    <a:pt x="15307" y="11418"/>
                    <a:pt x="14853" y="12246"/>
                    <a:pt x="14417" y="13053"/>
                  </a:cubicBezTo>
                  <a:cubicBezTo>
                    <a:pt x="14243" y="13368"/>
                    <a:pt x="14070" y="13685"/>
                    <a:pt x="13910" y="14001"/>
                  </a:cubicBezTo>
                  <a:cubicBezTo>
                    <a:pt x="13420" y="14967"/>
                    <a:pt x="12806" y="16419"/>
                    <a:pt x="13086" y="17888"/>
                  </a:cubicBezTo>
                  <a:cubicBezTo>
                    <a:pt x="13110" y="18003"/>
                    <a:pt x="13209" y="18083"/>
                    <a:pt x="13321" y="18083"/>
                  </a:cubicBezTo>
                  <a:cubicBezTo>
                    <a:pt x="13334" y="18083"/>
                    <a:pt x="13348" y="18082"/>
                    <a:pt x="13362" y="18079"/>
                  </a:cubicBezTo>
                  <a:cubicBezTo>
                    <a:pt x="13491" y="18053"/>
                    <a:pt x="13575" y="17928"/>
                    <a:pt x="13554" y="17798"/>
                  </a:cubicBezTo>
                  <a:cubicBezTo>
                    <a:pt x="13357" y="16788"/>
                    <a:pt x="13607" y="15649"/>
                    <a:pt x="14333" y="14219"/>
                  </a:cubicBezTo>
                  <a:cubicBezTo>
                    <a:pt x="14493" y="13903"/>
                    <a:pt x="14662" y="13592"/>
                    <a:pt x="14831" y="13280"/>
                  </a:cubicBezTo>
                  <a:cubicBezTo>
                    <a:pt x="15281" y="12451"/>
                    <a:pt x="15749" y="11597"/>
                    <a:pt x="16016" y="10666"/>
                  </a:cubicBezTo>
                  <a:cubicBezTo>
                    <a:pt x="16501" y="8952"/>
                    <a:pt x="16242" y="7016"/>
                    <a:pt x="15321" y="5488"/>
                  </a:cubicBezTo>
                  <a:cubicBezTo>
                    <a:pt x="14640" y="4357"/>
                    <a:pt x="13651" y="3458"/>
                    <a:pt x="12690" y="2590"/>
                  </a:cubicBezTo>
                  <a:cubicBezTo>
                    <a:pt x="11849" y="1828"/>
                    <a:pt x="10976" y="1040"/>
                    <a:pt x="10339" y="106"/>
                  </a:cubicBezTo>
                  <a:cubicBezTo>
                    <a:pt x="10292" y="37"/>
                    <a:pt x="10219" y="1"/>
                    <a:pt x="1014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1170377" y="950078"/>
              <a:ext cx="22040" cy="116197"/>
            </a:xfrm>
            <a:custGeom>
              <a:avLst/>
              <a:gdLst/>
              <a:ahLst/>
              <a:cxnLst/>
              <a:rect l="l" t="t" r="r" b="b"/>
              <a:pathLst>
                <a:path w="1114" h="5873" extrusionOk="0">
                  <a:moveTo>
                    <a:pt x="0" y="0"/>
                  </a:moveTo>
                  <a:cubicBezTo>
                    <a:pt x="348" y="975"/>
                    <a:pt x="641" y="1950"/>
                    <a:pt x="695" y="2947"/>
                  </a:cubicBezTo>
                  <a:cubicBezTo>
                    <a:pt x="758" y="3940"/>
                    <a:pt x="579" y="4946"/>
                    <a:pt x="111" y="5873"/>
                  </a:cubicBezTo>
                  <a:cubicBezTo>
                    <a:pt x="824" y="5098"/>
                    <a:pt x="1114" y="3980"/>
                    <a:pt x="1052" y="2925"/>
                  </a:cubicBezTo>
                  <a:cubicBezTo>
                    <a:pt x="984" y="1866"/>
                    <a:pt x="598" y="846"/>
                    <a:pt x="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1199877" y="865675"/>
              <a:ext cx="400646" cy="67764"/>
            </a:xfrm>
            <a:custGeom>
              <a:avLst/>
              <a:gdLst/>
              <a:ahLst/>
              <a:cxnLst/>
              <a:rect l="l" t="t" r="r" b="b"/>
              <a:pathLst>
                <a:path w="20250" h="3425" extrusionOk="0">
                  <a:moveTo>
                    <a:pt x="20250" y="0"/>
                  </a:moveTo>
                  <a:lnTo>
                    <a:pt x="20250" y="0"/>
                  </a:lnTo>
                  <a:cubicBezTo>
                    <a:pt x="18785" y="966"/>
                    <a:pt x="17196" y="1720"/>
                    <a:pt x="15530" y="2227"/>
                  </a:cubicBezTo>
                  <a:cubicBezTo>
                    <a:pt x="13874" y="2748"/>
                    <a:pt x="12143" y="2984"/>
                    <a:pt x="10401" y="3046"/>
                  </a:cubicBezTo>
                  <a:cubicBezTo>
                    <a:pt x="9870" y="3074"/>
                    <a:pt x="9338" y="3087"/>
                    <a:pt x="8806" y="3087"/>
                  </a:cubicBezTo>
                  <a:cubicBezTo>
                    <a:pt x="7595" y="3087"/>
                    <a:pt x="6383" y="3024"/>
                    <a:pt x="5171" y="2953"/>
                  </a:cubicBezTo>
                  <a:cubicBezTo>
                    <a:pt x="3429" y="2836"/>
                    <a:pt x="1675" y="2725"/>
                    <a:pt x="1" y="2191"/>
                  </a:cubicBezTo>
                  <a:lnTo>
                    <a:pt x="1" y="2191"/>
                  </a:lnTo>
                  <a:cubicBezTo>
                    <a:pt x="1631" y="2863"/>
                    <a:pt x="3412" y="3055"/>
                    <a:pt x="5152" y="3220"/>
                  </a:cubicBezTo>
                  <a:cubicBezTo>
                    <a:pt x="6490" y="3349"/>
                    <a:pt x="7835" y="3424"/>
                    <a:pt x="9184" y="3424"/>
                  </a:cubicBezTo>
                  <a:cubicBezTo>
                    <a:pt x="9595" y="3424"/>
                    <a:pt x="10007" y="3417"/>
                    <a:pt x="10419" y="3403"/>
                  </a:cubicBezTo>
                  <a:cubicBezTo>
                    <a:pt x="12174" y="3313"/>
                    <a:pt x="13945" y="3072"/>
                    <a:pt x="15616" y="2485"/>
                  </a:cubicBezTo>
                  <a:cubicBezTo>
                    <a:pt x="17285" y="1915"/>
                    <a:pt x="18869" y="1087"/>
                    <a:pt x="2025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5"/>
            <p:cNvSpPr/>
            <p:nvPr/>
          </p:nvSpPr>
          <p:spPr>
            <a:xfrm>
              <a:off x="1209670" y="846503"/>
              <a:ext cx="295113" cy="71364"/>
            </a:xfrm>
            <a:custGeom>
              <a:avLst/>
              <a:gdLst/>
              <a:ahLst/>
              <a:cxnLst/>
              <a:rect l="l" t="t" r="r" b="b"/>
              <a:pathLst>
                <a:path w="14916" h="3607" extrusionOk="0">
                  <a:moveTo>
                    <a:pt x="5730" y="1"/>
                  </a:moveTo>
                  <a:cubicBezTo>
                    <a:pt x="5106" y="1"/>
                    <a:pt x="4484" y="37"/>
                    <a:pt x="3869" y="97"/>
                  </a:cubicBezTo>
                  <a:lnTo>
                    <a:pt x="45" y="484"/>
                  </a:lnTo>
                  <a:cubicBezTo>
                    <a:pt x="18" y="489"/>
                    <a:pt x="1" y="511"/>
                    <a:pt x="5" y="533"/>
                  </a:cubicBezTo>
                  <a:cubicBezTo>
                    <a:pt x="5" y="558"/>
                    <a:pt x="24" y="579"/>
                    <a:pt x="48" y="579"/>
                  </a:cubicBezTo>
                  <a:cubicBezTo>
                    <a:pt x="50" y="579"/>
                    <a:pt x="52" y="579"/>
                    <a:pt x="54" y="578"/>
                  </a:cubicBezTo>
                  <a:lnTo>
                    <a:pt x="3883" y="284"/>
                  </a:lnTo>
                  <a:cubicBezTo>
                    <a:pt x="4360" y="251"/>
                    <a:pt x="4838" y="231"/>
                    <a:pt x="5314" y="231"/>
                  </a:cubicBezTo>
                  <a:cubicBezTo>
                    <a:pt x="6110" y="231"/>
                    <a:pt x="6902" y="286"/>
                    <a:pt x="7685" y="422"/>
                  </a:cubicBezTo>
                  <a:cubicBezTo>
                    <a:pt x="8936" y="626"/>
                    <a:pt x="10156" y="1006"/>
                    <a:pt x="11305" y="1535"/>
                  </a:cubicBezTo>
                  <a:cubicBezTo>
                    <a:pt x="12458" y="2056"/>
                    <a:pt x="13531" y="2742"/>
                    <a:pt x="14497" y="3548"/>
                  </a:cubicBezTo>
                  <a:lnTo>
                    <a:pt x="14501" y="3556"/>
                  </a:lnTo>
                  <a:cubicBezTo>
                    <a:pt x="14544" y="3590"/>
                    <a:pt x="14596" y="3606"/>
                    <a:pt x="14648" y="3606"/>
                  </a:cubicBezTo>
                  <a:cubicBezTo>
                    <a:pt x="14718" y="3606"/>
                    <a:pt x="14789" y="3576"/>
                    <a:pt x="14835" y="3517"/>
                  </a:cubicBezTo>
                  <a:cubicBezTo>
                    <a:pt x="14915" y="3414"/>
                    <a:pt x="14897" y="3267"/>
                    <a:pt x="14795" y="3182"/>
                  </a:cubicBezTo>
                  <a:cubicBezTo>
                    <a:pt x="13775" y="2372"/>
                    <a:pt x="12653" y="1695"/>
                    <a:pt x="11461" y="1187"/>
                  </a:cubicBezTo>
                  <a:cubicBezTo>
                    <a:pt x="10267" y="676"/>
                    <a:pt x="9012" y="320"/>
                    <a:pt x="7729" y="141"/>
                  </a:cubicBezTo>
                  <a:cubicBezTo>
                    <a:pt x="7067" y="42"/>
                    <a:pt x="6398" y="1"/>
                    <a:pt x="573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1671769" y="1820974"/>
              <a:ext cx="108541" cy="83730"/>
            </a:xfrm>
            <a:custGeom>
              <a:avLst/>
              <a:gdLst/>
              <a:ahLst/>
              <a:cxnLst/>
              <a:rect l="l" t="t" r="r" b="b"/>
              <a:pathLst>
                <a:path w="5486" h="4232" extrusionOk="0">
                  <a:moveTo>
                    <a:pt x="1663" y="1"/>
                  </a:moveTo>
                  <a:cubicBezTo>
                    <a:pt x="1599" y="1"/>
                    <a:pt x="1535" y="4"/>
                    <a:pt x="1470" y="10"/>
                  </a:cubicBezTo>
                  <a:cubicBezTo>
                    <a:pt x="718" y="90"/>
                    <a:pt x="1" y="781"/>
                    <a:pt x="116" y="1533"/>
                  </a:cubicBezTo>
                  <a:cubicBezTo>
                    <a:pt x="201" y="2112"/>
                    <a:pt x="718" y="2526"/>
                    <a:pt x="1248" y="2776"/>
                  </a:cubicBezTo>
                  <a:cubicBezTo>
                    <a:pt x="1978" y="3118"/>
                    <a:pt x="2779" y="3243"/>
                    <a:pt x="3549" y="3448"/>
                  </a:cubicBezTo>
                  <a:cubicBezTo>
                    <a:pt x="3919" y="3545"/>
                    <a:pt x="4297" y="3648"/>
                    <a:pt x="4640" y="3818"/>
                  </a:cubicBezTo>
                  <a:cubicBezTo>
                    <a:pt x="4874" y="3934"/>
                    <a:pt x="5137" y="4232"/>
                    <a:pt x="5397" y="4232"/>
                  </a:cubicBezTo>
                  <a:cubicBezTo>
                    <a:pt x="5404" y="4232"/>
                    <a:pt x="5412" y="4232"/>
                    <a:pt x="5419" y="4231"/>
                  </a:cubicBezTo>
                  <a:cubicBezTo>
                    <a:pt x="5486" y="3011"/>
                    <a:pt x="4417" y="1560"/>
                    <a:pt x="3536" y="812"/>
                  </a:cubicBezTo>
                  <a:cubicBezTo>
                    <a:pt x="3007" y="360"/>
                    <a:pt x="2350" y="1"/>
                    <a:pt x="166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529719" y="1147235"/>
              <a:ext cx="430759" cy="705217"/>
            </a:xfrm>
            <a:custGeom>
              <a:avLst/>
              <a:gdLst/>
              <a:ahLst/>
              <a:cxnLst/>
              <a:rect l="l" t="t" r="r" b="b"/>
              <a:pathLst>
                <a:path w="21772" h="35644" extrusionOk="0">
                  <a:moveTo>
                    <a:pt x="18376" y="1"/>
                  </a:moveTo>
                  <a:cubicBezTo>
                    <a:pt x="17683" y="1"/>
                    <a:pt x="16986" y="291"/>
                    <a:pt x="16425" y="725"/>
                  </a:cubicBezTo>
                  <a:cubicBezTo>
                    <a:pt x="14849" y="1927"/>
                    <a:pt x="14261" y="3980"/>
                    <a:pt x="13441" y="5774"/>
                  </a:cubicBezTo>
                  <a:cubicBezTo>
                    <a:pt x="12636" y="7538"/>
                    <a:pt x="11187" y="9352"/>
                    <a:pt x="9271" y="9352"/>
                  </a:cubicBezTo>
                  <a:cubicBezTo>
                    <a:pt x="9228" y="9352"/>
                    <a:pt x="9184" y="9351"/>
                    <a:pt x="9141" y="9349"/>
                  </a:cubicBezTo>
                  <a:cubicBezTo>
                    <a:pt x="7774" y="9296"/>
                    <a:pt x="6590" y="8303"/>
                    <a:pt x="5223" y="8205"/>
                  </a:cubicBezTo>
                  <a:cubicBezTo>
                    <a:pt x="5152" y="8199"/>
                    <a:pt x="5081" y="8197"/>
                    <a:pt x="5010" y="8197"/>
                  </a:cubicBezTo>
                  <a:cubicBezTo>
                    <a:pt x="3490" y="8197"/>
                    <a:pt x="2111" y="9361"/>
                    <a:pt x="1537" y="10778"/>
                  </a:cubicBezTo>
                  <a:cubicBezTo>
                    <a:pt x="940" y="12269"/>
                    <a:pt x="1073" y="13957"/>
                    <a:pt x="1492" y="15502"/>
                  </a:cubicBezTo>
                  <a:cubicBezTo>
                    <a:pt x="1751" y="16468"/>
                    <a:pt x="2115" y="17425"/>
                    <a:pt x="2133" y="18427"/>
                  </a:cubicBezTo>
                  <a:cubicBezTo>
                    <a:pt x="2156" y="19433"/>
                    <a:pt x="1728" y="20528"/>
                    <a:pt x="820" y="20947"/>
                  </a:cubicBezTo>
                  <a:cubicBezTo>
                    <a:pt x="553" y="21068"/>
                    <a:pt x="276" y="21121"/>
                    <a:pt x="0" y="21130"/>
                  </a:cubicBezTo>
                  <a:cubicBezTo>
                    <a:pt x="450" y="22581"/>
                    <a:pt x="971" y="23997"/>
                    <a:pt x="1558" y="25381"/>
                  </a:cubicBezTo>
                  <a:cubicBezTo>
                    <a:pt x="1675" y="25649"/>
                    <a:pt x="1786" y="25916"/>
                    <a:pt x="1905" y="26179"/>
                  </a:cubicBezTo>
                  <a:cubicBezTo>
                    <a:pt x="1986" y="26361"/>
                    <a:pt x="2071" y="26544"/>
                    <a:pt x="2151" y="26726"/>
                  </a:cubicBezTo>
                  <a:cubicBezTo>
                    <a:pt x="2209" y="26842"/>
                    <a:pt x="2267" y="26966"/>
                    <a:pt x="2316" y="27087"/>
                  </a:cubicBezTo>
                  <a:cubicBezTo>
                    <a:pt x="3522" y="29629"/>
                    <a:pt x="4938" y="32047"/>
                    <a:pt x="6563" y="34312"/>
                  </a:cubicBezTo>
                  <a:cubicBezTo>
                    <a:pt x="6630" y="34411"/>
                    <a:pt x="6701" y="34509"/>
                    <a:pt x="6763" y="34602"/>
                  </a:cubicBezTo>
                  <a:cubicBezTo>
                    <a:pt x="7022" y="34953"/>
                    <a:pt x="7285" y="35306"/>
                    <a:pt x="7547" y="35644"/>
                  </a:cubicBezTo>
                  <a:cubicBezTo>
                    <a:pt x="7645" y="35493"/>
                    <a:pt x="7734" y="35333"/>
                    <a:pt x="7809" y="35167"/>
                  </a:cubicBezTo>
                  <a:cubicBezTo>
                    <a:pt x="8019" y="34727"/>
                    <a:pt x="8166" y="34259"/>
                    <a:pt x="8263" y="33783"/>
                  </a:cubicBezTo>
                  <a:cubicBezTo>
                    <a:pt x="8295" y="33632"/>
                    <a:pt x="8326" y="33480"/>
                    <a:pt x="8343" y="33324"/>
                  </a:cubicBezTo>
                  <a:cubicBezTo>
                    <a:pt x="8433" y="32759"/>
                    <a:pt x="8464" y="32181"/>
                    <a:pt x="8460" y="31606"/>
                  </a:cubicBezTo>
                  <a:cubicBezTo>
                    <a:pt x="8446" y="30239"/>
                    <a:pt x="8326" y="28636"/>
                    <a:pt x="9354" y="27750"/>
                  </a:cubicBezTo>
                  <a:cubicBezTo>
                    <a:pt x="9773" y="27393"/>
                    <a:pt x="10299" y="27225"/>
                    <a:pt x="10819" y="27069"/>
                  </a:cubicBezTo>
                  <a:cubicBezTo>
                    <a:pt x="11923" y="26744"/>
                    <a:pt x="13050" y="26485"/>
                    <a:pt x="14185" y="26290"/>
                  </a:cubicBezTo>
                  <a:cubicBezTo>
                    <a:pt x="16135" y="25961"/>
                    <a:pt x="18281" y="25755"/>
                    <a:pt x="19680" y="24344"/>
                  </a:cubicBezTo>
                  <a:cubicBezTo>
                    <a:pt x="20734" y="23275"/>
                    <a:pt x="21131" y="21682"/>
                    <a:pt x="21015" y="20177"/>
                  </a:cubicBezTo>
                  <a:cubicBezTo>
                    <a:pt x="20970" y="19545"/>
                    <a:pt x="20845" y="18931"/>
                    <a:pt x="20668" y="18329"/>
                  </a:cubicBezTo>
                  <a:cubicBezTo>
                    <a:pt x="20428" y="17497"/>
                    <a:pt x="20089" y="16695"/>
                    <a:pt x="19733" y="15907"/>
                  </a:cubicBezTo>
                  <a:cubicBezTo>
                    <a:pt x="19723" y="15898"/>
                    <a:pt x="19723" y="15885"/>
                    <a:pt x="19719" y="15876"/>
                  </a:cubicBezTo>
                  <a:cubicBezTo>
                    <a:pt x="19573" y="15569"/>
                    <a:pt x="19430" y="15253"/>
                    <a:pt x="19287" y="14936"/>
                  </a:cubicBezTo>
                  <a:cubicBezTo>
                    <a:pt x="18771" y="13757"/>
                    <a:pt x="18352" y="12524"/>
                    <a:pt x="18624" y="11295"/>
                  </a:cubicBezTo>
                  <a:cubicBezTo>
                    <a:pt x="18944" y="9906"/>
                    <a:pt x="20066" y="8864"/>
                    <a:pt x="20757" y="7617"/>
                  </a:cubicBezTo>
                  <a:cubicBezTo>
                    <a:pt x="21696" y="5911"/>
                    <a:pt x="21772" y="3762"/>
                    <a:pt x="20952" y="1998"/>
                  </a:cubicBezTo>
                  <a:cubicBezTo>
                    <a:pt x="20552" y="1139"/>
                    <a:pt x="19893" y="338"/>
                    <a:pt x="18981" y="79"/>
                  </a:cubicBezTo>
                  <a:cubicBezTo>
                    <a:pt x="18782" y="26"/>
                    <a:pt x="18579" y="1"/>
                    <a:pt x="18376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572277" y="1152122"/>
              <a:ext cx="338442" cy="531029"/>
            </a:xfrm>
            <a:custGeom>
              <a:avLst/>
              <a:gdLst/>
              <a:ahLst/>
              <a:cxnLst/>
              <a:rect l="l" t="t" r="r" b="b"/>
              <a:pathLst>
                <a:path w="17106" h="26840" extrusionOk="0">
                  <a:moveTo>
                    <a:pt x="16898" y="0"/>
                  </a:moveTo>
                  <a:cubicBezTo>
                    <a:pt x="16833" y="0"/>
                    <a:pt x="16769" y="37"/>
                    <a:pt x="16740" y="99"/>
                  </a:cubicBezTo>
                  <a:cubicBezTo>
                    <a:pt x="13036" y="7659"/>
                    <a:pt x="8633" y="14930"/>
                    <a:pt x="3646" y="21719"/>
                  </a:cubicBezTo>
                  <a:cubicBezTo>
                    <a:pt x="2952" y="22668"/>
                    <a:pt x="2244" y="23603"/>
                    <a:pt x="1523" y="24534"/>
                  </a:cubicBezTo>
                  <a:cubicBezTo>
                    <a:pt x="1416" y="24676"/>
                    <a:pt x="1304" y="24818"/>
                    <a:pt x="1197" y="24961"/>
                  </a:cubicBezTo>
                  <a:lnTo>
                    <a:pt x="1193" y="24961"/>
                  </a:lnTo>
                  <a:cubicBezTo>
                    <a:pt x="802" y="25473"/>
                    <a:pt x="405" y="25976"/>
                    <a:pt x="0" y="26479"/>
                  </a:cubicBezTo>
                  <a:cubicBezTo>
                    <a:pt x="58" y="26595"/>
                    <a:pt x="116" y="26719"/>
                    <a:pt x="165" y="26840"/>
                  </a:cubicBezTo>
                  <a:cubicBezTo>
                    <a:pt x="722" y="26141"/>
                    <a:pt x="1277" y="25442"/>
                    <a:pt x="1821" y="24729"/>
                  </a:cubicBezTo>
                  <a:cubicBezTo>
                    <a:pt x="1887" y="24645"/>
                    <a:pt x="1950" y="24565"/>
                    <a:pt x="2021" y="24475"/>
                  </a:cubicBezTo>
                  <a:cubicBezTo>
                    <a:pt x="2662" y="23634"/>
                    <a:pt x="3299" y="22784"/>
                    <a:pt x="3931" y="21924"/>
                  </a:cubicBezTo>
                  <a:cubicBezTo>
                    <a:pt x="8931" y="15125"/>
                    <a:pt x="13343" y="7833"/>
                    <a:pt x="17061" y="255"/>
                  </a:cubicBezTo>
                  <a:cubicBezTo>
                    <a:pt x="17105" y="166"/>
                    <a:pt x="17065" y="59"/>
                    <a:pt x="16976" y="19"/>
                  </a:cubicBezTo>
                  <a:cubicBezTo>
                    <a:pt x="16952" y="6"/>
                    <a:pt x="16925" y="0"/>
                    <a:pt x="1689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560544" y="1438589"/>
              <a:ext cx="385313" cy="413863"/>
            </a:xfrm>
            <a:custGeom>
              <a:avLst/>
              <a:gdLst/>
              <a:ahLst/>
              <a:cxnLst/>
              <a:rect l="l" t="t" r="r" b="b"/>
              <a:pathLst>
                <a:path w="19475" h="20918" extrusionOk="0">
                  <a:moveTo>
                    <a:pt x="2116" y="10055"/>
                  </a:moveTo>
                  <a:cubicBezTo>
                    <a:pt x="1376" y="10162"/>
                    <a:pt x="664" y="10353"/>
                    <a:pt x="0" y="10655"/>
                  </a:cubicBezTo>
                  <a:cubicBezTo>
                    <a:pt x="117" y="10923"/>
                    <a:pt x="228" y="11190"/>
                    <a:pt x="347" y="11453"/>
                  </a:cubicBezTo>
                  <a:cubicBezTo>
                    <a:pt x="428" y="11635"/>
                    <a:pt x="513" y="11818"/>
                    <a:pt x="593" y="12000"/>
                  </a:cubicBezTo>
                  <a:cubicBezTo>
                    <a:pt x="998" y="11497"/>
                    <a:pt x="1395" y="10994"/>
                    <a:pt x="1786" y="10482"/>
                  </a:cubicBezTo>
                  <a:lnTo>
                    <a:pt x="1790" y="10482"/>
                  </a:lnTo>
                  <a:cubicBezTo>
                    <a:pt x="1897" y="10339"/>
                    <a:pt x="2009" y="10197"/>
                    <a:pt x="2116" y="10055"/>
                  </a:cubicBezTo>
                  <a:close/>
                  <a:moveTo>
                    <a:pt x="14693" y="1"/>
                  </a:moveTo>
                  <a:cubicBezTo>
                    <a:pt x="14479" y="1"/>
                    <a:pt x="14261" y="23"/>
                    <a:pt x="14043" y="73"/>
                  </a:cubicBezTo>
                  <a:cubicBezTo>
                    <a:pt x="12547" y="416"/>
                    <a:pt x="11603" y="1947"/>
                    <a:pt x="11305" y="3457"/>
                  </a:cubicBezTo>
                  <a:cubicBezTo>
                    <a:pt x="11006" y="4957"/>
                    <a:pt x="11180" y="6515"/>
                    <a:pt x="11024" y="8042"/>
                  </a:cubicBezTo>
                  <a:cubicBezTo>
                    <a:pt x="10944" y="8816"/>
                    <a:pt x="10739" y="9663"/>
                    <a:pt x="10130" y="10144"/>
                  </a:cubicBezTo>
                  <a:cubicBezTo>
                    <a:pt x="9724" y="10468"/>
                    <a:pt x="9230" y="10575"/>
                    <a:pt x="8709" y="10575"/>
                  </a:cubicBezTo>
                  <a:cubicBezTo>
                    <a:pt x="8148" y="10575"/>
                    <a:pt x="7552" y="10450"/>
                    <a:pt x="7004" y="10331"/>
                  </a:cubicBezTo>
                  <a:cubicBezTo>
                    <a:pt x="5936" y="10099"/>
                    <a:pt x="4804" y="9948"/>
                    <a:pt x="3692" y="9948"/>
                  </a:cubicBezTo>
                  <a:cubicBezTo>
                    <a:pt x="3331" y="9948"/>
                    <a:pt x="2971" y="9965"/>
                    <a:pt x="2614" y="9996"/>
                  </a:cubicBezTo>
                  <a:cubicBezTo>
                    <a:pt x="2543" y="10086"/>
                    <a:pt x="2480" y="10166"/>
                    <a:pt x="2414" y="10250"/>
                  </a:cubicBezTo>
                  <a:cubicBezTo>
                    <a:pt x="1870" y="10963"/>
                    <a:pt x="1315" y="11662"/>
                    <a:pt x="758" y="12361"/>
                  </a:cubicBezTo>
                  <a:cubicBezTo>
                    <a:pt x="1964" y="14903"/>
                    <a:pt x="3380" y="17321"/>
                    <a:pt x="5005" y="19586"/>
                  </a:cubicBezTo>
                  <a:cubicBezTo>
                    <a:pt x="5072" y="19685"/>
                    <a:pt x="5143" y="19783"/>
                    <a:pt x="5205" y="19876"/>
                  </a:cubicBezTo>
                  <a:cubicBezTo>
                    <a:pt x="5464" y="20227"/>
                    <a:pt x="5727" y="20580"/>
                    <a:pt x="5989" y="20918"/>
                  </a:cubicBezTo>
                  <a:cubicBezTo>
                    <a:pt x="6087" y="20767"/>
                    <a:pt x="6176" y="20607"/>
                    <a:pt x="6251" y="20441"/>
                  </a:cubicBezTo>
                  <a:cubicBezTo>
                    <a:pt x="6461" y="20001"/>
                    <a:pt x="6608" y="19533"/>
                    <a:pt x="6705" y="19057"/>
                  </a:cubicBezTo>
                  <a:cubicBezTo>
                    <a:pt x="6737" y="18906"/>
                    <a:pt x="6768" y="18754"/>
                    <a:pt x="6785" y="18598"/>
                  </a:cubicBezTo>
                  <a:cubicBezTo>
                    <a:pt x="6871" y="18073"/>
                    <a:pt x="6902" y="17535"/>
                    <a:pt x="6902" y="17000"/>
                  </a:cubicBezTo>
                  <a:lnTo>
                    <a:pt x="6902" y="16880"/>
                  </a:lnTo>
                  <a:cubicBezTo>
                    <a:pt x="6898" y="16582"/>
                    <a:pt x="6888" y="16270"/>
                    <a:pt x="6888" y="15959"/>
                  </a:cubicBezTo>
                  <a:cubicBezTo>
                    <a:pt x="6888" y="14845"/>
                    <a:pt x="6991" y="13719"/>
                    <a:pt x="7796" y="13024"/>
                  </a:cubicBezTo>
                  <a:cubicBezTo>
                    <a:pt x="8215" y="12667"/>
                    <a:pt x="8741" y="12499"/>
                    <a:pt x="9261" y="12343"/>
                  </a:cubicBezTo>
                  <a:cubicBezTo>
                    <a:pt x="10365" y="12018"/>
                    <a:pt x="11492" y="11759"/>
                    <a:pt x="12627" y="11564"/>
                  </a:cubicBezTo>
                  <a:cubicBezTo>
                    <a:pt x="14577" y="11235"/>
                    <a:pt x="16723" y="11029"/>
                    <a:pt x="18122" y="9618"/>
                  </a:cubicBezTo>
                  <a:cubicBezTo>
                    <a:pt x="19061" y="8666"/>
                    <a:pt x="19474" y="7298"/>
                    <a:pt x="19474" y="5945"/>
                  </a:cubicBezTo>
                  <a:cubicBezTo>
                    <a:pt x="19474" y="5847"/>
                    <a:pt x="19474" y="5744"/>
                    <a:pt x="19470" y="5647"/>
                  </a:cubicBezTo>
                  <a:cubicBezTo>
                    <a:pt x="19466" y="5580"/>
                    <a:pt x="19462" y="5518"/>
                    <a:pt x="19457" y="5451"/>
                  </a:cubicBezTo>
                  <a:cubicBezTo>
                    <a:pt x="19439" y="5175"/>
                    <a:pt x="19404" y="4899"/>
                    <a:pt x="19355" y="4627"/>
                  </a:cubicBezTo>
                  <a:cubicBezTo>
                    <a:pt x="19293" y="4279"/>
                    <a:pt x="19207" y="3937"/>
                    <a:pt x="19110" y="3603"/>
                  </a:cubicBezTo>
                  <a:cubicBezTo>
                    <a:pt x="18870" y="2771"/>
                    <a:pt x="18531" y="1969"/>
                    <a:pt x="18175" y="1181"/>
                  </a:cubicBezTo>
                  <a:cubicBezTo>
                    <a:pt x="17039" y="669"/>
                    <a:pt x="15886" y="1"/>
                    <a:pt x="14693" y="1"/>
                  </a:cubicBezTo>
                  <a:close/>
                </a:path>
              </a:pathLst>
            </a:custGeom>
            <a:solidFill>
              <a:srgbClr val="42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572277" y="1636360"/>
              <a:ext cx="39985" cy="46792"/>
            </a:xfrm>
            <a:custGeom>
              <a:avLst/>
              <a:gdLst/>
              <a:ahLst/>
              <a:cxnLst/>
              <a:rect l="l" t="t" r="r" b="b"/>
              <a:pathLst>
                <a:path w="2021" h="2365" extrusionOk="0">
                  <a:moveTo>
                    <a:pt x="2021" y="0"/>
                  </a:moveTo>
                  <a:lnTo>
                    <a:pt x="2021" y="0"/>
                  </a:lnTo>
                  <a:cubicBezTo>
                    <a:pt x="1936" y="5"/>
                    <a:pt x="1856" y="18"/>
                    <a:pt x="1776" y="27"/>
                  </a:cubicBezTo>
                  <a:cubicBezTo>
                    <a:pt x="1687" y="36"/>
                    <a:pt x="1607" y="45"/>
                    <a:pt x="1523" y="59"/>
                  </a:cubicBezTo>
                  <a:cubicBezTo>
                    <a:pt x="1416" y="201"/>
                    <a:pt x="1304" y="343"/>
                    <a:pt x="1197" y="486"/>
                  </a:cubicBezTo>
                  <a:lnTo>
                    <a:pt x="1193" y="486"/>
                  </a:lnTo>
                  <a:cubicBezTo>
                    <a:pt x="802" y="998"/>
                    <a:pt x="405" y="1501"/>
                    <a:pt x="0" y="2004"/>
                  </a:cubicBezTo>
                  <a:cubicBezTo>
                    <a:pt x="58" y="2120"/>
                    <a:pt x="116" y="2244"/>
                    <a:pt x="165" y="2365"/>
                  </a:cubicBezTo>
                  <a:cubicBezTo>
                    <a:pt x="722" y="1666"/>
                    <a:pt x="1277" y="967"/>
                    <a:pt x="1821" y="254"/>
                  </a:cubicBezTo>
                  <a:cubicBezTo>
                    <a:pt x="1887" y="170"/>
                    <a:pt x="1950" y="90"/>
                    <a:pt x="20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567409" y="1425610"/>
              <a:ext cx="673462" cy="535283"/>
            </a:xfrm>
            <a:custGeom>
              <a:avLst/>
              <a:gdLst/>
              <a:ahLst/>
              <a:cxnLst/>
              <a:rect l="l" t="t" r="r" b="b"/>
              <a:pathLst>
                <a:path w="34039" h="27055" extrusionOk="0">
                  <a:moveTo>
                    <a:pt x="31205" y="1"/>
                  </a:moveTo>
                  <a:cubicBezTo>
                    <a:pt x="30876" y="1"/>
                    <a:pt x="30546" y="48"/>
                    <a:pt x="30232" y="132"/>
                  </a:cubicBezTo>
                  <a:cubicBezTo>
                    <a:pt x="28317" y="653"/>
                    <a:pt x="26999" y="2331"/>
                    <a:pt x="25557" y="3689"/>
                  </a:cubicBezTo>
                  <a:cubicBezTo>
                    <a:pt x="24454" y="4734"/>
                    <a:pt x="22971" y="5654"/>
                    <a:pt x="21527" y="5654"/>
                  </a:cubicBezTo>
                  <a:cubicBezTo>
                    <a:pt x="21088" y="5654"/>
                    <a:pt x="20652" y="5569"/>
                    <a:pt x="20232" y="5377"/>
                  </a:cubicBezTo>
                  <a:cubicBezTo>
                    <a:pt x="19667" y="5118"/>
                    <a:pt x="19207" y="4700"/>
                    <a:pt x="18763" y="4259"/>
                  </a:cubicBezTo>
                  <a:cubicBezTo>
                    <a:pt x="18224" y="3725"/>
                    <a:pt x="17707" y="3168"/>
                    <a:pt x="17031" y="2839"/>
                  </a:cubicBezTo>
                  <a:cubicBezTo>
                    <a:pt x="16593" y="2621"/>
                    <a:pt x="16117" y="2522"/>
                    <a:pt x="15637" y="2522"/>
                  </a:cubicBezTo>
                  <a:cubicBezTo>
                    <a:pt x="14545" y="2522"/>
                    <a:pt x="13425" y="3034"/>
                    <a:pt x="12646" y="3832"/>
                  </a:cubicBezTo>
                  <a:cubicBezTo>
                    <a:pt x="11532" y="4980"/>
                    <a:pt x="11025" y="6597"/>
                    <a:pt x="10825" y="8186"/>
                  </a:cubicBezTo>
                  <a:cubicBezTo>
                    <a:pt x="10700" y="9179"/>
                    <a:pt x="10673" y="10203"/>
                    <a:pt x="10312" y="11138"/>
                  </a:cubicBezTo>
                  <a:cubicBezTo>
                    <a:pt x="9952" y="12078"/>
                    <a:pt x="9146" y="12932"/>
                    <a:pt x="8148" y="12972"/>
                  </a:cubicBezTo>
                  <a:cubicBezTo>
                    <a:pt x="8116" y="12973"/>
                    <a:pt x="8084" y="12974"/>
                    <a:pt x="8053" y="12974"/>
                  </a:cubicBezTo>
                  <a:cubicBezTo>
                    <a:pt x="6688" y="12974"/>
                    <a:pt x="5729" y="11574"/>
                    <a:pt x="4467" y="11013"/>
                  </a:cubicBezTo>
                  <a:cubicBezTo>
                    <a:pt x="4048" y="10829"/>
                    <a:pt x="3606" y="10745"/>
                    <a:pt x="3160" y="10745"/>
                  </a:cubicBezTo>
                  <a:cubicBezTo>
                    <a:pt x="2794" y="10745"/>
                    <a:pt x="2426" y="10802"/>
                    <a:pt x="2067" y="10906"/>
                  </a:cubicBezTo>
                  <a:cubicBezTo>
                    <a:pt x="1853" y="10968"/>
                    <a:pt x="1644" y="11049"/>
                    <a:pt x="1443" y="11138"/>
                  </a:cubicBezTo>
                  <a:lnTo>
                    <a:pt x="1439" y="11138"/>
                  </a:lnTo>
                  <a:cubicBezTo>
                    <a:pt x="909" y="11379"/>
                    <a:pt x="424" y="11712"/>
                    <a:pt x="0" y="12109"/>
                  </a:cubicBezTo>
                  <a:cubicBezTo>
                    <a:pt x="81" y="12291"/>
                    <a:pt x="166" y="12474"/>
                    <a:pt x="246" y="12656"/>
                  </a:cubicBezTo>
                  <a:cubicBezTo>
                    <a:pt x="304" y="12772"/>
                    <a:pt x="362" y="12896"/>
                    <a:pt x="411" y="13017"/>
                  </a:cubicBezTo>
                  <a:cubicBezTo>
                    <a:pt x="1617" y="15559"/>
                    <a:pt x="3033" y="17977"/>
                    <a:pt x="4658" y="20242"/>
                  </a:cubicBezTo>
                  <a:cubicBezTo>
                    <a:pt x="4725" y="20341"/>
                    <a:pt x="4796" y="20439"/>
                    <a:pt x="4858" y="20532"/>
                  </a:cubicBezTo>
                  <a:cubicBezTo>
                    <a:pt x="5117" y="20883"/>
                    <a:pt x="5380" y="21236"/>
                    <a:pt x="5642" y="21574"/>
                  </a:cubicBezTo>
                  <a:cubicBezTo>
                    <a:pt x="7143" y="23528"/>
                    <a:pt x="8789" y="25358"/>
                    <a:pt x="10579" y="27054"/>
                  </a:cubicBezTo>
                  <a:cubicBezTo>
                    <a:pt x="10819" y="26632"/>
                    <a:pt x="11025" y="26182"/>
                    <a:pt x="11207" y="25728"/>
                  </a:cubicBezTo>
                  <a:cubicBezTo>
                    <a:pt x="11701" y="24459"/>
                    <a:pt x="12196" y="22932"/>
                    <a:pt x="13491" y="22496"/>
                  </a:cubicBezTo>
                  <a:cubicBezTo>
                    <a:pt x="13774" y="22402"/>
                    <a:pt x="14069" y="22371"/>
                    <a:pt x="14368" y="22371"/>
                  </a:cubicBezTo>
                  <a:cubicBezTo>
                    <a:pt x="14611" y="22371"/>
                    <a:pt x="14857" y="22392"/>
                    <a:pt x="15099" y="22416"/>
                  </a:cubicBezTo>
                  <a:cubicBezTo>
                    <a:pt x="16248" y="22531"/>
                    <a:pt x="17382" y="22718"/>
                    <a:pt x="18513" y="22967"/>
                  </a:cubicBezTo>
                  <a:cubicBezTo>
                    <a:pt x="19773" y="23250"/>
                    <a:pt x="21093" y="23612"/>
                    <a:pt x="22363" y="23612"/>
                  </a:cubicBezTo>
                  <a:cubicBezTo>
                    <a:pt x="23038" y="23612"/>
                    <a:pt x="23698" y="23510"/>
                    <a:pt x="24328" y="23240"/>
                  </a:cubicBezTo>
                  <a:cubicBezTo>
                    <a:pt x="25713" y="22647"/>
                    <a:pt x="26679" y="21316"/>
                    <a:pt x="27141" y="19882"/>
                  </a:cubicBezTo>
                  <a:cubicBezTo>
                    <a:pt x="27609" y="18448"/>
                    <a:pt x="27628" y="16913"/>
                    <a:pt x="27560" y="15412"/>
                  </a:cubicBezTo>
                  <a:cubicBezTo>
                    <a:pt x="27494" y="13810"/>
                    <a:pt x="27369" y="12068"/>
                    <a:pt x="28282" y="10755"/>
                  </a:cubicBezTo>
                  <a:cubicBezTo>
                    <a:pt x="29097" y="9584"/>
                    <a:pt x="30534" y="9045"/>
                    <a:pt x="31643" y="8151"/>
                  </a:cubicBezTo>
                  <a:cubicBezTo>
                    <a:pt x="33157" y="6926"/>
                    <a:pt x="34039" y="4962"/>
                    <a:pt x="33941" y="3022"/>
                  </a:cubicBezTo>
                  <a:cubicBezTo>
                    <a:pt x="33896" y="2077"/>
                    <a:pt x="33589" y="1080"/>
                    <a:pt x="32837" y="506"/>
                  </a:cubicBezTo>
                  <a:cubicBezTo>
                    <a:pt x="32374" y="152"/>
                    <a:pt x="31793" y="1"/>
                    <a:pt x="31205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659568" y="1438826"/>
              <a:ext cx="560252" cy="393009"/>
            </a:xfrm>
            <a:custGeom>
              <a:avLst/>
              <a:gdLst/>
              <a:ahLst/>
              <a:cxnLst/>
              <a:rect l="l" t="t" r="r" b="b"/>
              <a:pathLst>
                <a:path w="28317" h="19864" extrusionOk="0">
                  <a:moveTo>
                    <a:pt x="28118" y="0"/>
                  </a:moveTo>
                  <a:cubicBezTo>
                    <a:pt x="28076" y="0"/>
                    <a:pt x="28034" y="16"/>
                    <a:pt x="28000" y="47"/>
                  </a:cubicBezTo>
                  <a:cubicBezTo>
                    <a:pt x="21718" y="5648"/>
                    <a:pt x="14892" y="10719"/>
                    <a:pt x="7720" y="15127"/>
                  </a:cubicBezTo>
                  <a:cubicBezTo>
                    <a:pt x="5761" y="16325"/>
                    <a:pt x="3771" y="17482"/>
                    <a:pt x="1780" y="18586"/>
                  </a:cubicBezTo>
                  <a:cubicBezTo>
                    <a:pt x="1188" y="18925"/>
                    <a:pt x="592" y="19254"/>
                    <a:pt x="0" y="19574"/>
                  </a:cubicBezTo>
                  <a:cubicBezTo>
                    <a:pt x="67" y="19673"/>
                    <a:pt x="138" y="19771"/>
                    <a:pt x="200" y="19864"/>
                  </a:cubicBezTo>
                  <a:cubicBezTo>
                    <a:pt x="699" y="19592"/>
                    <a:pt x="1198" y="19317"/>
                    <a:pt x="1700" y="19045"/>
                  </a:cubicBezTo>
                  <a:cubicBezTo>
                    <a:pt x="3780" y="17891"/>
                    <a:pt x="5859" y="16685"/>
                    <a:pt x="7903" y="15429"/>
                  </a:cubicBezTo>
                  <a:cubicBezTo>
                    <a:pt x="15098" y="11017"/>
                    <a:pt x="21936" y="5929"/>
                    <a:pt x="28236" y="310"/>
                  </a:cubicBezTo>
                  <a:cubicBezTo>
                    <a:pt x="28307" y="248"/>
                    <a:pt x="28317" y="132"/>
                    <a:pt x="28249" y="61"/>
                  </a:cubicBezTo>
                  <a:cubicBezTo>
                    <a:pt x="28214" y="20"/>
                    <a:pt x="28166" y="0"/>
                    <a:pt x="2811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487438" y="364817"/>
              <a:ext cx="1320886" cy="1073099"/>
            </a:xfrm>
            <a:custGeom>
              <a:avLst/>
              <a:gdLst/>
              <a:ahLst/>
              <a:cxnLst/>
              <a:rect l="l" t="t" r="r" b="b"/>
              <a:pathLst>
                <a:path w="66762" h="54238" extrusionOk="0">
                  <a:moveTo>
                    <a:pt x="42702" y="1"/>
                  </a:moveTo>
                  <a:cubicBezTo>
                    <a:pt x="42257" y="32"/>
                    <a:pt x="41815" y="81"/>
                    <a:pt x="41379" y="129"/>
                  </a:cubicBezTo>
                  <a:cubicBezTo>
                    <a:pt x="41322" y="138"/>
                    <a:pt x="41273" y="143"/>
                    <a:pt x="41219" y="151"/>
                  </a:cubicBezTo>
                  <a:cubicBezTo>
                    <a:pt x="39363" y="375"/>
                    <a:pt x="37547" y="699"/>
                    <a:pt x="35765" y="1135"/>
                  </a:cubicBezTo>
                  <a:cubicBezTo>
                    <a:pt x="35716" y="1144"/>
                    <a:pt x="35667" y="1153"/>
                    <a:pt x="35618" y="1171"/>
                  </a:cubicBezTo>
                  <a:cubicBezTo>
                    <a:pt x="32925" y="1834"/>
                    <a:pt x="30320" y="2730"/>
                    <a:pt x="27836" y="3833"/>
                  </a:cubicBezTo>
                  <a:cubicBezTo>
                    <a:pt x="27796" y="3856"/>
                    <a:pt x="27756" y="3874"/>
                    <a:pt x="27720" y="3887"/>
                  </a:cubicBezTo>
                  <a:cubicBezTo>
                    <a:pt x="26598" y="4390"/>
                    <a:pt x="25503" y="4933"/>
                    <a:pt x="24435" y="5516"/>
                  </a:cubicBezTo>
                  <a:cubicBezTo>
                    <a:pt x="23584" y="5984"/>
                    <a:pt x="22742" y="6469"/>
                    <a:pt x="21928" y="6990"/>
                  </a:cubicBezTo>
                  <a:cubicBezTo>
                    <a:pt x="21897" y="7008"/>
                    <a:pt x="21860" y="7026"/>
                    <a:pt x="21829" y="7048"/>
                  </a:cubicBezTo>
                  <a:cubicBezTo>
                    <a:pt x="19782" y="8344"/>
                    <a:pt x="17836" y="9795"/>
                    <a:pt x="16020" y="11389"/>
                  </a:cubicBezTo>
                  <a:cubicBezTo>
                    <a:pt x="15993" y="11412"/>
                    <a:pt x="15957" y="11442"/>
                    <a:pt x="15930" y="11469"/>
                  </a:cubicBezTo>
                  <a:cubicBezTo>
                    <a:pt x="12907" y="14118"/>
                    <a:pt x="10236" y="17159"/>
                    <a:pt x="7979" y="20503"/>
                  </a:cubicBezTo>
                  <a:cubicBezTo>
                    <a:pt x="7961" y="20534"/>
                    <a:pt x="7934" y="20570"/>
                    <a:pt x="7916" y="20601"/>
                  </a:cubicBezTo>
                  <a:cubicBezTo>
                    <a:pt x="7200" y="21665"/>
                    <a:pt x="6532" y="22761"/>
                    <a:pt x="5904" y="23882"/>
                  </a:cubicBezTo>
                  <a:cubicBezTo>
                    <a:pt x="5886" y="23918"/>
                    <a:pt x="5864" y="23953"/>
                    <a:pt x="5850" y="23994"/>
                  </a:cubicBezTo>
                  <a:cubicBezTo>
                    <a:pt x="4332" y="26723"/>
                    <a:pt x="3086" y="29621"/>
                    <a:pt x="2137" y="32653"/>
                  </a:cubicBezTo>
                  <a:cubicBezTo>
                    <a:pt x="2119" y="32698"/>
                    <a:pt x="2102" y="32746"/>
                    <a:pt x="2092" y="32795"/>
                  </a:cubicBezTo>
                  <a:cubicBezTo>
                    <a:pt x="730" y="37176"/>
                    <a:pt x="0" y="41838"/>
                    <a:pt x="0" y="46664"/>
                  </a:cubicBezTo>
                  <a:cubicBezTo>
                    <a:pt x="0" y="49242"/>
                    <a:pt x="210" y="51771"/>
                    <a:pt x="615" y="54238"/>
                  </a:cubicBezTo>
                  <a:cubicBezTo>
                    <a:pt x="2333" y="48383"/>
                    <a:pt x="2279" y="41855"/>
                    <a:pt x="4626" y="36389"/>
                  </a:cubicBezTo>
                  <a:cubicBezTo>
                    <a:pt x="4644" y="36344"/>
                    <a:pt x="4662" y="36309"/>
                    <a:pt x="4684" y="36264"/>
                  </a:cubicBezTo>
                  <a:cubicBezTo>
                    <a:pt x="5174" y="35133"/>
                    <a:pt x="5779" y="34046"/>
                    <a:pt x="6523" y="33023"/>
                  </a:cubicBezTo>
                  <a:cubicBezTo>
                    <a:pt x="7663" y="31451"/>
                    <a:pt x="9194" y="30058"/>
                    <a:pt x="11082" y="29621"/>
                  </a:cubicBezTo>
                  <a:cubicBezTo>
                    <a:pt x="11808" y="29456"/>
                    <a:pt x="12564" y="29429"/>
                    <a:pt x="13304" y="29359"/>
                  </a:cubicBezTo>
                  <a:cubicBezTo>
                    <a:pt x="13361" y="29353"/>
                    <a:pt x="13415" y="29345"/>
                    <a:pt x="13472" y="29341"/>
                  </a:cubicBezTo>
                  <a:cubicBezTo>
                    <a:pt x="14021" y="29279"/>
                    <a:pt x="14551" y="29185"/>
                    <a:pt x="15054" y="28967"/>
                  </a:cubicBezTo>
                  <a:cubicBezTo>
                    <a:pt x="16314" y="28432"/>
                    <a:pt x="17093" y="27329"/>
                    <a:pt x="17631" y="26041"/>
                  </a:cubicBezTo>
                  <a:cubicBezTo>
                    <a:pt x="17654" y="26001"/>
                    <a:pt x="17666" y="25966"/>
                    <a:pt x="17680" y="25926"/>
                  </a:cubicBezTo>
                  <a:cubicBezTo>
                    <a:pt x="18085" y="24941"/>
                    <a:pt x="18357" y="23856"/>
                    <a:pt x="18611" y="22845"/>
                  </a:cubicBezTo>
                  <a:cubicBezTo>
                    <a:pt x="19024" y="21148"/>
                    <a:pt x="19737" y="19261"/>
                    <a:pt x="20993" y="18174"/>
                  </a:cubicBezTo>
                  <a:cubicBezTo>
                    <a:pt x="21024" y="18148"/>
                    <a:pt x="21050" y="18121"/>
                    <a:pt x="21086" y="18098"/>
                  </a:cubicBezTo>
                  <a:cubicBezTo>
                    <a:pt x="21567" y="17698"/>
                    <a:pt x="22133" y="17422"/>
                    <a:pt x="22787" y="17315"/>
                  </a:cubicBezTo>
                  <a:cubicBezTo>
                    <a:pt x="22977" y="17285"/>
                    <a:pt x="23166" y="17271"/>
                    <a:pt x="23355" y="17271"/>
                  </a:cubicBezTo>
                  <a:cubicBezTo>
                    <a:pt x="25321" y="17271"/>
                    <a:pt x="27254" y="18766"/>
                    <a:pt x="29160" y="18766"/>
                  </a:cubicBezTo>
                  <a:cubicBezTo>
                    <a:pt x="29467" y="18766"/>
                    <a:pt x="29774" y="18727"/>
                    <a:pt x="30080" y="18637"/>
                  </a:cubicBezTo>
                  <a:lnTo>
                    <a:pt x="30084" y="18637"/>
                  </a:lnTo>
                  <a:cubicBezTo>
                    <a:pt x="30124" y="18628"/>
                    <a:pt x="30155" y="18620"/>
                    <a:pt x="30195" y="18606"/>
                  </a:cubicBezTo>
                  <a:lnTo>
                    <a:pt x="30200" y="18602"/>
                  </a:lnTo>
                  <a:cubicBezTo>
                    <a:pt x="33112" y="17622"/>
                    <a:pt x="32973" y="12974"/>
                    <a:pt x="35605" y="11424"/>
                  </a:cubicBezTo>
                  <a:cubicBezTo>
                    <a:pt x="35636" y="11402"/>
                    <a:pt x="35677" y="11385"/>
                    <a:pt x="35708" y="11367"/>
                  </a:cubicBezTo>
                  <a:cubicBezTo>
                    <a:pt x="36247" y="11074"/>
                    <a:pt x="36819" y="10949"/>
                    <a:pt x="37403" y="10949"/>
                  </a:cubicBezTo>
                  <a:cubicBezTo>
                    <a:pt x="38933" y="10949"/>
                    <a:pt x="40543" y="11805"/>
                    <a:pt x="41838" y="12743"/>
                  </a:cubicBezTo>
                  <a:cubicBezTo>
                    <a:pt x="42930" y="13533"/>
                    <a:pt x="44226" y="14432"/>
                    <a:pt x="45486" y="14432"/>
                  </a:cubicBezTo>
                  <a:cubicBezTo>
                    <a:pt x="45828" y="14432"/>
                    <a:pt x="46168" y="14365"/>
                    <a:pt x="46500" y="14212"/>
                  </a:cubicBezTo>
                  <a:cubicBezTo>
                    <a:pt x="47318" y="13833"/>
                    <a:pt x="47760" y="13085"/>
                    <a:pt x="48129" y="12248"/>
                  </a:cubicBezTo>
                  <a:cubicBezTo>
                    <a:pt x="48146" y="12203"/>
                    <a:pt x="48160" y="12168"/>
                    <a:pt x="48179" y="12123"/>
                  </a:cubicBezTo>
                  <a:cubicBezTo>
                    <a:pt x="48610" y="11126"/>
                    <a:pt x="48962" y="10031"/>
                    <a:pt x="49718" y="9297"/>
                  </a:cubicBezTo>
                  <a:cubicBezTo>
                    <a:pt x="50150" y="8878"/>
                    <a:pt x="50653" y="8624"/>
                    <a:pt x="51206" y="8486"/>
                  </a:cubicBezTo>
                  <a:cubicBezTo>
                    <a:pt x="51251" y="8473"/>
                    <a:pt x="51294" y="8463"/>
                    <a:pt x="51344" y="8455"/>
                  </a:cubicBezTo>
                  <a:cubicBezTo>
                    <a:pt x="51682" y="8380"/>
                    <a:pt x="52037" y="8347"/>
                    <a:pt x="52399" y="8347"/>
                  </a:cubicBezTo>
                  <a:cubicBezTo>
                    <a:pt x="53609" y="8347"/>
                    <a:pt x="54916" y="8709"/>
                    <a:pt x="56080" y="9065"/>
                  </a:cubicBezTo>
                  <a:cubicBezTo>
                    <a:pt x="58654" y="9848"/>
                    <a:pt x="61277" y="10467"/>
                    <a:pt x="63926" y="10917"/>
                  </a:cubicBezTo>
                  <a:cubicBezTo>
                    <a:pt x="63993" y="10935"/>
                    <a:pt x="64059" y="10943"/>
                    <a:pt x="64131" y="10953"/>
                  </a:cubicBezTo>
                  <a:lnTo>
                    <a:pt x="64135" y="10953"/>
                  </a:lnTo>
                  <a:cubicBezTo>
                    <a:pt x="65008" y="11099"/>
                    <a:pt x="65884" y="11229"/>
                    <a:pt x="66762" y="11336"/>
                  </a:cubicBezTo>
                  <a:cubicBezTo>
                    <a:pt x="64789" y="7974"/>
                    <a:pt x="61753" y="5204"/>
                    <a:pt x="58271" y="3451"/>
                  </a:cubicBezTo>
                  <a:cubicBezTo>
                    <a:pt x="57190" y="2903"/>
                    <a:pt x="56068" y="2458"/>
                    <a:pt x="54919" y="2084"/>
                  </a:cubicBezTo>
                  <a:cubicBezTo>
                    <a:pt x="54830" y="2057"/>
                    <a:pt x="54740" y="2025"/>
                    <a:pt x="54652" y="1999"/>
                  </a:cubicBezTo>
                  <a:lnTo>
                    <a:pt x="54647" y="1999"/>
                  </a:lnTo>
                  <a:cubicBezTo>
                    <a:pt x="52853" y="1438"/>
                    <a:pt x="51001" y="1051"/>
                    <a:pt x="49144" y="739"/>
                  </a:cubicBezTo>
                  <a:cubicBezTo>
                    <a:pt x="47012" y="383"/>
                    <a:pt x="44861" y="129"/>
                    <a:pt x="42702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528829" y="1010857"/>
              <a:ext cx="51283" cy="73917"/>
            </a:xfrm>
            <a:custGeom>
              <a:avLst/>
              <a:gdLst/>
              <a:ahLst/>
              <a:cxnLst/>
              <a:rect l="l" t="t" r="r" b="b"/>
              <a:pathLst>
                <a:path w="2592" h="3736" extrusionOk="0">
                  <a:moveTo>
                    <a:pt x="45" y="0"/>
                  </a:moveTo>
                  <a:cubicBezTo>
                    <a:pt x="27" y="45"/>
                    <a:pt x="10" y="93"/>
                    <a:pt x="0" y="142"/>
                  </a:cubicBezTo>
                  <a:cubicBezTo>
                    <a:pt x="824" y="1349"/>
                    <a:pt x="1675" y="2551"/>
                    <a:pt x="2534" y="3736"/>
                  </a:cubicBezTo>
                  <a:cubicBezTo>
                    <a:pt x="2552" y="3691"/>
                    <a:pt x="2570" y="3656"/>
                    <a:pt x="2592" y="3611"/>
                  </a:cubicBezTo>
                  <a:cubicBezTo>
                    <a:pt x="1728" y="2422"/>
                    <a:pt x="878" y="1215"/>
                    <a:pt x="4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603181" y="837323"/>
              <a:ext cx="150821" cy="108362"/>
            </a:xfrm>
            <a:custGeom>
              <a:avLst/>
              <a:gdLst/>
              <a:ahLst/>
              <a:cxnLst/>
              <a:rect l="l" t="t" r="r" b="b"/>
              <a:pathLst>
                <a:path w="7623" h="5477" extrusionOk="0">
                  <a:moveTo>
                    <a:pt x="54" y="0"/>
                  </a:moveTo>
                  <a:cubicBezTo>
                    <a:pt x="36" y="36"/>
                    <a:pt x="14" y="71"/>
                    <a:pt x="0" y="112"/>
                  </a:cubicBezTo>
                  <a:cubicBezTo>
                    <a:pt x="2525" y="1848"/>
                    <a:pt x="5010" y="3638"/>
                    <a:pt x="7454" y="5477"/>
                  </a:cubicBezTo>
                  <a:cubicBezTo>
                    <a:pt x="7511" y="5471"/>
                    <a:pt x="7565" y="5463"/>
                    <a:pt x="7622" y="5459"/>
                  </a:cubicBezTo>
                  <a:cubicBezTo>
                    <a:pt x="5148" y="3593"/>
                    <a:pt x="2623" y="1768"/>
                    <a:pt x="5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644037" y="770450"/>
              <a:ext cx="193220" cy="109589"/>
            </a:xfrm>
            <a:custGeom>
              <a:avLst/>
              <a:gdLst/>
              <a:ahLst/>
              <a:cxnLst/>
              <a:rect l="l" t="t" r="r" b="b"/>
              <a:pathLst>
                <a:path w="9766" h="5539" extrusionOk="0">
                  <a:moveTo>
                    <a:pt x="64" y="1"/>
                  </a:moveTo>
                  <a:cubicBezTo>
                    <a:pt x="46" y="32"/>
                    <a:pt x="19" y="68"/>
                    <a:pt x="1" y="99"/>
                  </a:cubicBezTo>
                  <a:cubicBezTo>
                    <a:pt x="3212" y="1955"/>
                    <a:pt x="6453" y="3772"/>
                    <a:pt x="9716" y="5539"/>
                  </a:cubicBezTo>
                  <a:cubicBezTo>
                    <a:pt x="9739" y="5499"/>
                    <a:pt x="9751" y="5464"/>
                    <a:pt x="9765" y="5424"/>
                  </a:cubicBezTo>
                  <a:cubicBezTo>
                    <a:pt x="6506" y="3660"/>
                    <a:pt x="3270" y="1848"/>
                    <a:pt x="6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802594" y="590149"/>
              <a:ext cx="102031" cy="134261"/>
            </a:xfrm>
            <a:custGeom>
              <a:avLst/>
              <a:gdLst/>
              <a:ahLst/>
              <a:cxnLst/>
              <a:rect l="l" t="t" r="r" b="b"/>
              <a:pathLst>
                <a:path w="5157" h="6786" extrusionOk="0">
                  <a:moveTo>
                    <a:pt x="91" y="0"/>
                  </a:moveTo>
                  <a:cubicBezTo>
                    <a:pt x="64" y="23"/>
                    <a:pt x="28" y="53"/>
                    <a:pt x="1" y="80"/>
                  </a:cubicBezTo>
                  <a:lnTo>
                    <a:pt x="5064" y="6785"/>
                  </a:lnTo>
                  <a:cubicBezTo>
                    <a:pt x="5095" y="6759"/>
                    <a:pt x="5121" y="6732"/>
                    <a:pt x="5157" y="670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919325" y="503095"/>
              <a:ext cx="165640" cy="230475"/>
            </a:xfrm>
            <a:custGeom>
              <a:avLst/>
              <a:gdLst/>
              <a:ahLst/>
              <a:cxnLst/>
              <a:rect l="l" t="t" r="r" b="b"/>
              <a:pathLst>
                <a:path w="8372" h="11649" extrusionOk="0">
                  <a:moveTo>
                    <a:pt x="99" y="1"/>
                  </a:moveTo>
                  <a:cubicBezTo>
                    <a:pt x="68" y="19"/>
                    <a:pt x="31" y="37"/>
                    <a:pt x="0" y="59"/>
                  </a:cubicBezTo>
                  <a:cubicBezTo>
                    <a:pt x="2703" y="3954"/>
                    <a:pt x="5460" y="7832"/>
                    <a:pt x="8251" y="11648"/>
                  </a:cubicBezTo>
                  <a:lnTo>
                    <a:pt x="8255" y="11648"/>
                  </a:lnTo>
                  <a:cubicBezTo>
                    <a:pt x="8295" y="11639"/>
                    <a:pt x="8326" y="11631"/>
                    <a:pt x="8366" y="11617"/>
                  </a:cubicBezTo>
                  <a:lnTo>
                    <a:pt x="8371" y="11613"/>
                  </a:lnTo>
                  <a:cubicBezTo>
                    <a:pt x="5571" y="7784"/>
                    <a:pt x="2805" y="3901"/>
                    <a:pt x="9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1035879" y="440653"/>
              <a:ext cx="158043" cy="150208"/>
            </a:xfrm>
            <a:custGeom>
              <a:avLst/>
              <a:gdLst/>
              <a:ahLst/>
              <a:cxnLst/>
              <a:rect l="l" t="t" r="r" b="b"/>
              <a:pathLst>
                <a:path w="7988" h="7592" extrusionOk="0">
                  <a:moveTo>
                    <a:pt x="116" y="0"/>
                  </a:moveTo>
                  <a:cubicBezTo>
                    <a:pt x="76" y="23"/>
                    <a:pt x="36" y="41"/>
                    <a:pt x="0" y="54"/>
                  </a:cubicBezTo>
                  <a:cubicBezTo>
                    <a:pt x="2667" y="2525"/>
                    <a:pt x="5298" y="5041"/>
                    <a:pt x="7885" y="7591"/>
                  </a:cubicBezTo>
                  <a:cubicBezTo>
                    <a:pt x="7916" y="7569"/>
                    <a:pt x="7957" y="7552"/>
                    <a:pt x="7988" y="7534"/>
                  </a:cubicBezTo>
                  <a:cubicBezTo>
                    <a:pt x="5409" y="4987"/>
                    <a:pt x="2778" y="2467"/>
                    <a:pt x="11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1192121" y="387273"/>
              <a:ext cx="248539" cy="219890"/>
            </a:xfrm>
            <a:custGeom>
              <a:avLst/>
              <a:gdLst/>
              <a:ahLst/>
              <a:cxnLst/>
              <a:rect l="l" t="t" r="r" b="b"/>
              <a:pathLst>
                <a:path w="12562" h="11114" extrusionOk="0">
                  <a:moveTo>
                    <a:pt x="148" y="0"/>
                  </a:moveTo>
                  <a:cubicBezTo>
                    <a:pt x="99" y="9"/>
                    <a:pt x="50" y="18"/>
                    <a:pt x="1" y="36"/>
                  </a:cubicBezTo>
                  <a:cubicBezTo>
                    <a:pt x="4369" y="3496"/>
                    <a:pt x="8545" y="7195"/>
                    <a:pt x="12512" y="11113"/>
                  </a:cubicBezTo>
                  <a:cubicBezTo>
                    <a:pt x="12529" y="11068"/>
                    <a:pt x="12543" y="11033"/>
                    <a:pt x="12562" y="10988"/>
                  </a:cubicBezTo>
                  <a:cubicBezTo>
                    <a:pt x="8625" y="7106"/>
                    <a:pt x="4476" y="3434"/>
                    <a:pt x="14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1302956" y="367350"/>
              <a:ext cx="200323" cy="165363"/>
            </a:xfrm>
            <a:custGeom>
              <a:avLst/>
              <a:gdLst/>
              <a:ahLst/>
              <a:cxnLst/>
              <a:rect l="l" t="t" r="r" b="b"/>
              <a:pathLst>
                <a:path w="10125" h="8358" extrusionOk="0">
                  <a:moveTo>
                    <a:pt x="160" y="1"/>
                  </a:moveTo>
                  <a:cubicBezTo>
                    <a:pt x="103" y="10"/>
                    <a:pt x="54" y="15"/>
                    <a:pt x="0" y="23"/>
                  </a:cubicBezTo>
                  <a:cubicBezTo>
                    <a:pt x="3424" y="2677"/>
                    <a:pt x="6759" y="5464"/>
                    <a:pt x="9987" y="8358"/>
                  </a:cubicBezTo>
                  <a:cubicBezTo>
                    <a:pt x="10032" y="8345"/>
                    <a:pt x="10075" y="8335"/>
                    <a:pt x="10125" y="8327"/>
                  </a:cubicBezTo>
                  <a:cubicBezTo>
                    <a:pt x="6906" y="5433"/>
                    <a:pt x="3571" y="2651"/>
                    <a:pt x="16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1568709" y="404348"/>
              <a:ext cx="187661" cy="177194"/>
            </a:xfrm>
            <a:custGeom>
              <a:avLst/>
              <a:gdLst/>
              <a:ahLst/>
              <a:cxnLst/>
              <a:rect l="l" t="t" r="r" b="b"/>
              <a:pathLst>
                <a:path w="9485" h="8956" extrusionOk="0">
                  <a:moveTo>
                    <a:pt x="1" y="1"/>
                  </a:moveTo>
                  <a:cubicBezTo>
                    <a:pt x="3122" y="2935"/>
                    <a:pt x="6225" y="5918"/>
                    <a:pt x="9279" y="8919"/>
                  </a:cubicBezTo>
                  <a:cubicBezTo>
                    <a:pt x="9346" y="8937"/>
                    <a:pt x="9412" y="8945"/>
                    <a:pt x="9484" y="8955"/>
                  </a:cubicBezTo>
                  <a:cubicBezTo>
                    <a:pt x="6447" y="5972"/>
                    <a:pt x="3367" y="3007"/>
                    <a:pt x="268" y="86"/>
                  </a:cubicBezTo>
                  <a:cubicBezTo>
                    <a:pt x="179" y="59"/>
                    <a:pt x="94" y="27"/>
                    <a:pt x="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2082960" y="933161"/>
              <a:ext cx="258471" cy="826281"/>
            </a:xfrm>
            <a:custGeom>
              <a:avLst/>
              <a:gdLst/>
              <a:ahLst/>
              <a:cxnLst/>
              <a:rect l="l" t="t" r="r" b="b"/>
              <a:pathLst>
                <a:path w="13064" h="41763" extrusionOk="0">
                  <a:moveTo>
                    <a:pt x="9507" y="0"/>
                  </a:moveTo>
                  <a:cubicBezTo>
                    <a:pt x="8576" y="2057"/>
                    <a:pt x="8535" y="4528"/>
                    <a:pt x="9653" y="6483"/>
                  </a:cubicBezTo>
                  <a:cubicBezTo>
                    <a:pt x="8892" y="6416"/>
                    <a:pt x="8100" y="6362"/>
                    <a:pt x="7312" y="6362"/>
                  </a:cubicBezTo>
                  <a:cubicBezTo>
                    <a:pt x="5316" y="6362"/>
                    <a:pt x="3350" y="6713"/>
                    <a:pt x="2009" y="8107"/>
                  </a:cubicBezTo>
                  <a:cubicBezTo>
                    <a:pt x="788" y="9377"/>
                    <a:pt x="406" y="11238"/>
                    <a:pt x="308" y="13001"/>
                  </a:cubicBezTo>
                  <a:cubicBezTo>
                    <a:pt x="1" y="18584"/>
                    <a:pt x="2071" y="24256"/>
                    <a:pt x="5905" y="28317"/>
                  </a:cubicBezTo>
                  <a:cubicBezTo>
                    <a:pt x="2926" y="28623"/>
                    <a:pt x="963" y="32007"/>
                    <a:pt x="1413" y="34964"/>
                  </a:cubicBezTo>
                  <a:cubicBezTo>
                    <a:pt x="1853" y="37866"/>
                    <a:pt x="4053" y="40235"/>
                    <a:pt x="6564" y="41762"/>
                  </a:cubicBezTo>
                  <a:cubicBezTo>
                    <a:pt x="10691" y="34781"/>
                    <a:pt x="13064" y="26634"/>
                    <a:pt x="13064" y="17938"/>
                  </a:cubicBezTo>
                  <a:cubicBezTo>
                    <a:pt x="13064" y="11585"/>
                    <a:pt x="11800" y="5526"/>
                    <a:pt x="9507" y="0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1946345" y="854615"/>
              <a:ext cx="172228" cy="124467"/>
            </a:xfrm>
            <a:custGeom>
              <a:avLst/>
              <a:gdLst/>
              <a:ahLst/>
              <a:cxnLst/>
              <a:rect l="l" t="t" r="r" b="b"/>
              <a:pathLst>
                <a:path w="8705" h="6291" extrusionOk="0">
                  <a:moveTo>
                    <a:pt x="1718" y="0"/>
                  </a:moveTo>
                  <a:cubicBezTo>
                    <a:pt x="1137" y="0"/>
                    <a:pt x="557" y="68"/>
                    <a:pt x="0" y="204"/>
                  </a:cubicBezTo>
                  <a:cubicBezTo>
                    <a:pt x="129" y="1882"/>
                    <a:pt x="926" y="3498"/>
                    <a:pt x="2182" y="4620"/>
                  </a:cubicBezTo>
                  <a:cubicBezTo>
                    <a:pt x="3376" y="5683"/>
                    <a:pt x="4973" y="6291"/>
                    <a:pt x="6571" y="6291"/>
                  </a:cubicBezTo>
                  <a:cubicBezTo>
                    <a:pt x="6653" y="6291"/>
                    <a:pt x="6735" y="6289"/>
                    <a:pt x="6817" y="6286"/>
                  </a:cubicBezTo>
                  <a:cubicBezTo>
                    <a:pt x="7480" y="6263"/>
                    <a:pt x="8157" y="6130"/>
                    <a:pt x="8704" y="5756"/>
                  </a:cubicBezTo>
                  <a:cubicBezTo>
                    <a:pt x="8322" y="3930"/>
                    <a:pt x="7017" y="2024"/>
                    <a:pt x="5437" y="1032"/>
                  </a:cubicBezTo>
                  <a:cubicBezTo>
                    <a:pt x="4345" y="344"/>
                    <a:pt x="3027" y="0"/>
                    <a:pt x="1718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1073846" y="478245"/>
              <a:ext cx="176878" cy="118967"/>
            </a:xfrm>
            <a:custGeom>
              <a:avLst/>
              <a:gdLst/>
              <a:ahLst/>
              <a:cxnLst/>
              <a:rect l="l" t="t" r="r" b="b"/>
              <a:pathLst>
                <a:path w="8940" h="6013" extrusionOk="0">
                  <a:moveTo>
                    <a:pt x="6461" y="0"/>
                  </a:moveTo>
                  <a:cubicBezTo>
                    <a:pt x="5625" y="0"/>
                    <a:pt x="4790" y="155"/>
                    <a:pt x="4016" y="465"/>
                  </a:cubicBezTo>
                  <a:cubicBezTo>
                    <a:pt x="2453" y="1092"/>
                    <a:pt x="1149" y="2339"/>
                    <a:pt x="454" y="3871"/>
                  </a:cubicBezTo>
                  <a:cubicBezTo>
                    <a:pt x="182" y="4476"/>
                    <a:pt x="0" y="5144"/>
                    <a:pt x="93" y="5798"/>
                  </a:cubicBezTo>
                  <a:cubicBezTo>
                    <a:pt x="644" y="5942"/>
                    <a:pt x="1238" y="6012"/>
                    <a:pt x="1845" y="6012"/>
                  </a:cubicBezTo>
                  <a:cubicBezTo>
                    <a:pt x="3226" y="6012"/>
                    <a:pt x="4667" y="5649"/>
                    <a:pt x="5775" y="4974"/>
                  </a:cubicBezTo>
                  <a:cubicBezTo>
                    <a:pt x="7368" y="4008"/>
                    <a:pt x="8531" y="2299"/>
                    <a:pt x="8940" y="478"/>
                  </a:cubicBezTo>
                  <a:cubicBezTo>
                    <a:pt x="8156" y="159"/>
                    <a:pt x="7308" y="0"/>
                    <a:pt x="6461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1376161" y="1968906"/>
              <a:ext cx="128978" cy="174523"/>
            </a:xfrm>
            <a:custGeom>
              <a:avLst/>
              <a:gdLst/>
              <a:ahLst/>
              <a:cxnLst/>
              <a:rect l="l" t="t" r="r" b="b"/>
              <a:pathLst>
                <a:path w="6519" h="8821" extrusionOk="0">
                  <a:moveTo>
                    <a:pt x="6032" y="0"/>
                  </a:moveTo>
                  <a:cubicBezTo>
                    <a:pt x="4359" y="165"/>
                    <a:pt x="2761" y="997"/>
                    <a:pt x="1670" y="2275"/>
                  </a:cubicBezTo>
                  <a:cubicBezTo>
                    <a:pt x="574" y="3557"/>
                    <a:pt x="0" y="5267"/>
                    <a:pt x="98" y="6946"/>
                  </a:cubicBezTo>
                  <a:cubicBezTo>
                    <a:pt x="138" y="7604"/>
                    <a:pt x="285" y="8282"/>
                    <a:pt x="673" y="8820"/>
                  </a:cubicBezTo>
                  <a:cubicBezTo>
                    <a:pt x="2489" y="8401"/>
                    <a:pt x="4363" y="7053"/>
                    <a:pt x="5321" y="5454"/>
                  </a:cubicBezTo>
                  <a:cubicBezTo>
                    <a:pt x="6282" y="3856"/>
                    <a:pt x="6519" y="1799"/>
                    <a:pt x="603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45"/>
          <p:cNvGrpSpPr/>
          <p:nvPr/>
        </p:nvGrpSpPr>
        <p:grpSpPr>
          <a:xfrm>
            <a:off x="6913583" y="2993542"/>
            <a:ext cx="1767868" cy="1738655"/>
            <a:chOff x="2613535" y="306234"/>
            <a:chExt cx="1993537" cy="1960595"/>
          </a:xfrm>
        </p:grpSpPr>
        <p:sp>
          <p:nvSpPr>
            <p:cNvPr id="1441" name="Google Shape;1441;p45"/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5"/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45"/>
          <p:cNvGrpSpPr/>
          <p:nvPr/>
        </p:nvGrpSpPr>
        <p:grpSpPr>
          <a:xfrm>
            <a:off x="1930530" y="3520490"/>
            <a:ext cx="787776" cy="771842"/>
            <a:chOff x="2631499" y="2499025"/>
            <a:chExt cx="1977847" cy="1937842"/>
          </a:xfrm>
        </p:grpSpPr>
        <p:sp>
          <p:nvSpPr>
            <p:cNvPr id="1485" name="Google Shape;1485;p45"/>
            <p:cNvSpPr/>
            <p:nvPr/>
          </p:nvSpPr>
          <p:spPr>
            <a:xfrm>
              <a:off x="2631499" y="2499025"/>
              <a:ext cx="1977847" cy="1937842"/>
            </a:xfrm>
            <a:custGeom>
              <a:avLst/>
              <a:gdLst/>
              <a:ahLst/>
              <a:cxnLst/>
              <a:rect l="l" t="t" r="r" b="b"/>
              <a:pathLst>
                <a:path w="99967" h="97945" extrusionOk="0">
                  <a:moveTo>
                    <a:pt x="50992" y="0"/>
                  </a:moveTo>
                  <a:cubicBezTo>
                    <a:pt x="41936" y="0"/>
                    <a:pt x="33094" y="2493"/>
                    <a:pt x="25422" y="7199"/>
                  </a:cubicBezTo>
                  <a:cubicBezTo>
                    <a:pt x="24033" y="8049"/>
                    <a:pt x="22658" y="8993"/>
                    <a:pt x="21344" y="9999"/>
                  </a:cubicBezTo>
                  <a:cubicBezTo>
                    <a:pt x="14376" y="15297"/>
                    <a:pt x="8949" y="22368"/>
                    <a:pt x="5650" y="30440"/>
                  </a:cubicBezTo>
                  <a:cubicBezTo>
                    <a:pt x="3241" y="36325"/>
                    <a:pt x="2021" y="42563"/>
                    <a:pt x="2021" y="48975"/>
                  </a:cubicBezTo>
                  <a:cubicBezTo>
                    <a:pt x="2021" y="49197"/>
                    <a:pt x="2021" y="49415"/>
                    <a:pt x="2026" y="49634"/>
                  </a:cubicBezTo>
                  <a:cubicBezTo>
                    <a:pt x="2026" y="49634"/>
                    <a:pt x="2031" y="50039"/>
                    <a:pt x="2031" y="50061"/>
                  </a:cubicBezTo>
                  <a:cubicBezTo>
                    <a:pt x="2043" y="50622"/>
                    <a:pt x="2066" y="51178"/>
                    <a:pt x="2101" y="51735"/>
                  </a:cubicBezTo>
                  <a:cubicBezTo>
                    <a:pt x="2119" y="52185"/>
                    <a:pt x="2150" y="52643"/>
                    <a:pt x="2191" y="53075"/>
                  </a:cubicBezTo>
                  <a:cubicBezTo>
                    <a:pt x="2222" y="53427"/>
                    <a:pt x="2253" y="53779"/>
                    <a:pt x="2293" y="54126"/>
                  </a:cubicBezTo>
                  <a:cubicBezTo>
                    <a:pt x="2302" y="54237"/>
                    <a:pt x="2311" y="54340"/>
                    <a:pt x="2320" y="54420"/>
                  </a:cubicBezTo>
                  <a:cubicBezTo>
                    <a:pt x="2400" y="55141"/>
                    <a:pt x="2497" y="55867"/>
                    <a:pt x="2609" y="56588"/>
                  </a:cubicBezTo>
                  <a:cubicBezTo>
                    <a:pt x="3303" y="61045"/>
                    <a:pt x="4612" y="65363"/>
                    <a:pt x="6496" y="69455"/>
                  </a:cubicBezTo>
                  <a:cubicBezTo>
                    <a:pt x="6371" y="69669"/>
                    <a:pt x="6260" y="69877"/>
                    <a:pt x="6167" y="70074"/>
                  </a:cubicBezTo>
                  <a:cubicBezTo>
                    <a:pt x="5405" y="71690"/>
                    <a:pt x="5734" y="72901"/>
                    <a:pt x="6095" y="73586"/>
                  </a:cubicBezTo>
                  <a:cubicBezTo>
                    <a:pt x="3192" y="75947"/>
                    <a:pt x="1439" y="77990"/>
                    <a:pt x="744" y="79820"/>
                  </a:cubicBezTo>
                  <a:cubicBezTo>
                    <a:pt x="0" y="81814"/>
                    <a:pt x="498" y="83181"/>
                    <a:pt x="1051" y="83978"/>
                  </a:cubicBezTo>
                  <a:cubicBezTo>
                    <a:pt x="1589" y="84753"/>
                    <a:pt x="2654" y="85671"/>
                    <a:pt x="4679" y="85733"/>
                  </a:cubicBezTo>
                  <a:cubicBezTo>
                    <a:pt x="4710" y="86098"/>
                    <a:pt x="4786" y="86462"/>
                    <a:pt x="4916" y="86828"/>
                  </a:cubicBezTo>
                  <a:cubicBezTo>
                    <a:pt x="5240" y="87749"/>
                    <a:pt x="6180" y="89370"/>
                    <a:pt x="8820" y="89900"/>
                  </a:cubicBezTo>
                  <a:cubicBezTo>
                    <a:pt x="9083" y="89953"/>
                    <a:pt x="9354" y="89980"/>
                    <a:pt x="9626" y="89980"/>
                  </a:cubicBezTo>
                  <a:cubicBezTo>
                    <a:pt x="11202" y="89980"/>
                    <a:pt x="13263" y="89294"/>
                    <a:pt x="17524" y="84722"/>
                  </a:cubicBezTo>
                  <a:cubicBezTo>
                    <a:pt x="19394" y="86476"/>
                    <a:pt x="21398" y="88079"/>
                    <a:pt x="23508" y="89512"/>
                  </a:cubicBezTo>
                  <a:cubicBezTo>
                    <a:pt x="31633" y="95029"/>
                    <a:pt x="41139" y="97945"/>
                    <a:pt x="50992" y="97945"/>
                  </a:cubicBezTo>
                  <a:cubicBezTo>
                    <a:pt x="70840" y="97945"/>
                    <a:pt x="88595" y="86107"/>
                    <a:pt x="96218" y="67785"/>
                  </a:cubicBezTo>
                  <a:cubicBezTo>
                    <a:pt x="98520" y="62260"/>
                    <a:pt x="99771" y="56414"/>
                    <a:pt x="99944" y="50421"/>
                  </a:cubicBezTo>
                  <a:cubicBezTo>
                    <a:pt x="99958" y="49945"/>
                    <a:pt x="99966" y="49464"/>
                    <a:pt x="99966" y="48975"/>
                  </a:cubicBezTo>
                  <a:cubicBezTo>
                    <a:pt x="99966" y="45707"/>
                    <a:pt x="99642" y="42438"/>
                    <a:pt x="98996" y="39259"/>
                  </a:cubicBezTo>
                  <a:cubicBezTo>
                    <a:pt x="98760" y="38084"/>
                    <a:pt x="98471" y="36892"/>
                    <a:pt x="98146" y="35729"/>
                  </a:cubicBezTo>
                  <a:cubicBezTo>
                    <a:pt x="98029" y="35297"/>
                    <a:pt x="97901" y="34870"/>
                    <a:pt x="97772" y="34455"/>
                  </a:cubicBezTo>
                  <a:cubicBezTo>
                    <a:pt x="96004" y="28748"/>
                    <a:pt x="93230" y="23459"/>
                    <a:pt x="89522" y="18743"/>
                  </a:cubicBezTo>
                  <a:cubicBezTo>
                    <a:pt x="87322" y="15948"/>
                    <a:pt x="84811" y="13378"/>
                    <a:pt x="82055" y="11117"/>
                  </a:cubicBezTo>
                  <a:cubicBezTo>
                    <a:pt x="81939" y="11019"/>
                    <a:pt x="81824" y="10926"/>
                    <a:pt x="81703" y="10832"/>
                  </a:cubicBezTo>
                  <a:cubicBezTo>
                    <a:pt x="81084" y="10329"/>
                    <a:pt x="80452" y="9843"/>
                    <a:pt x="79825" y="9389"/>
                  </a:cubicBezTo>
                  <a:lnTo>
                    <a:pt x="79820" y="9389"/>
                  </a:lnTo>
                  <a:cubicBezTo>
                    <a:pt x="79677" y="9278"/>
                    <a:pt x="79526" y="9171"/>
                    <a:pt x="79379" y="9069"/>
                  </a:cubicBezTo>
                  <a:cubicBezTo>
                    <a:pt x="78721" y="8596"/>
                    <a:pt x="78048" y="8142"/>
                    <a:pt x="77394" y="7725"/>
                  </a:cubicBezTo>
                  <a:cubicBezTo>
                    <a:pt x="76761" y="7314"/>
                    <a:pt x="76097" y="6909"/>
                    <a:pt x="75417" y="6522"/>
                  </a:cubicBezTo>
                  <a:cubicBezTo>
                    <a:pt x="75363" y="6486"/>
                    <a:pt x="75306" y="6451"/>
                    <a:pt x="75243" y="6420"/>
                  </a:cubicBezTo>
                  <a:cubicBezTo>
                    <a:pt x="75243" y="6420"/>
                    <a:pt x="74936" y="6246"/>
                    <a:pt x="74922" y="6241"/>
                  </a:cubicBezTo>
                  <a:cubicBezTo>
                    <a:pt x="74740" y="6135"/>
                    <a:pt x="74558" y="6032"/>
                    <a:pt x="74371" y="5935"/>
                  </a:cubicBezTo>
                  <a:cubicBezTo>
                    <a:pt x="74210" y="5845"/>
                    <a:pt x="74050" y="5756"/>
                    <a:pt x="73886" y="5672"/>
                  </a:cubicBezTo>
                  <a:cubicBezTo>
                    <a:pt x="73863" y="5663"/>
                    <a:pt x="73836" y="5649"/>
                    <a:pt x="73814" y="5637"/>
                  </a:cubicBezTo>
                  <a:cubicBezTo>
                    <a:pt x="69914" y="3580"/>
                    <a:pt x="65759" y="2061"/>
                    <a:pt x="61458" y="1126"/>
                  </a:cubicBezTo>
                  <a:cubicBezTo>
                    <a:pt x="58039" y="378"/>
                    <a:pt x="54518" y="0"/>
                    <a:pt x="50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2732522" y="2555373"/>
              <a:ext cx="1825285" cy="1825226"/>
            </a:xfrm>
            <a:custGeom>
              <a:avLst/>
              <a:gdLst/>
              <a:ahLst/>
              <a:cxnLst/>
              <a:rect l="l" t="t" r="r" b="b"/>
              <a:pathLst>
                <a:path w="92256" h="92253" extrusionOk="0"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2565" y="66180"/>
                    <a:pt x="9903" y="77287"/>
                    <a:pt x="20241" y="84309"/>
                  </a:cubicBezTo>
                  <a:cubicBezTo>
                    <a:pt x="27623" y="89322"/>
                    <a:pt x="36531" y="92252"/>
                    <a:pt x="46127" y="92252"/>
                  </a:cubicBezTo>
                  <a:cubicBezTo>
                    <a:pt x="65324" y="92252"/>
                    <a:pt x="81784" y="80525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151" y="8736"/>
                    <a:pt x="73017" y="8643"/>
                    <a:pt x="72884" y="8553"/>
                  </a:cubicBezTo>
                  <a:cubicBezTo>
                    <a:pt x="72265" y="8109"/>
                    <a:pt x="71628" y="7677"/>
                    <a:pt x="70983" y="7263"/>
                  </a:cubicBezTo>
                  <a:cubicBezTo>
                    <a:pt x="70338" y="6844"/>
                    <a:pt x="69678" y="6448"/>
                    <a:pt x="69010" y="6069"/>
                  </a:cubicBezTo>
                  <a:lnTo>
                    <a:pt x="69010" y="6065"/>
                  </a:lnTo>
                  <a:cubicBezTo>
                    <a:pt x="68917" y="6011"/>
                    <a:pt x="68815" y="5954"/>
                    <a:pt x="68721" y="5904"/>
                  </a:cubicBezTo>
                  <a:cubicBezTo>
                    <a:pt x="68704" y="5892"/>
                    <a:pt x="68690" y="5882"/>
                    <a:pt x="68667" y="5873"/>
                  </a:cubicBezTo>
                  <a:cubicBezTo>
                    <a:pt x="68499" y="5775"/>
                    <a:pt x="68330" y="5682"/>
                    <a:pt x="68151" y="5588"/>
                  </a:cubicBezTo>
                  <a:cubicBezTo>
                    <a:pt x="68009" y="5508"/>
                    <a:pt x="67862" y="5428"/>
                    <a:pt x="67715" y="5353"/>
                  </a:cubicBezTo>
                  <a:lnTo>
                    <a:pt x="67711" y="5353"/>
                  </a:lnTo>
                  <a:cubicBezTo>
                    <a:pt x="64068" y="3416"/>
                    <a:pt x="60133" y="1955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2732522" y="2555373"/>
              <a:ext cx="1825285" cy="1668054"/>
            </a:xfrm>
            <a:custGeom>
              <a:avLst/>
              <a:gdLst/>
              <a:ahLst/>
              <a:cxnLst/>
              <a:rect l="l" t="t" r="r" b="b"/>
              <a:pathLst>
                <a:path w="92256" h="84309" extrusionOk="0">
                  <a:moveTo>
                    <a:pt x="9653" y="68303"/>
                  </a:moveTo>
                  <a:cubicBezTo>
                    <a:pt x="9435" y="68392"/>
                    <a:pt x="8073" y="68975"/>
                    <a:pt x="6706" y="69380"/>
                  </a:cubicBezTo>
                  <a:cubicBezTo>
                    <a:pt x="6702" y="69380"/>
                    <a:pt x="6697" y="69390"/>
                    <a:pt x="6688" y="69390"/>
                  </a:cubicBezTo>
                  <a:cubicBezTo>
                    <a:pt x="6572" y="69421"/>
                    <a:pt x="6457" y="69452"/>
                    <a:pt x="6345" y="69483"/>
                  </a:cubicBezTo>
                  <a:cubicBezTo>
                    <a:pt x="6478" y="69715"/>
                    <a:pt x="6617" y="69947"/>
                    <a:pt x="6759" y="70177"/>
                  </a:cubicBezTo>
                  <a:cubicBezTo>
                    <a:pt x="8274" y="69140"/>
                    <a:pt x="9444" y="68428"/>
                    <a:pt x="9653" y="68303"/>
                  </a:cubicBezTo>
                  <a:close/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1306" y="58099"/>
                    <a:pt x="2792" y="62648"/>
                    <a:pt x="4898" y="66834"/>
                  </a:cubicBezTo>
                  <a:cubicBezTo>
                    <a:pt x="7436" y="63446"/>
                    <a:pt x="12912" y="58437"/>
                    <a:pt x="12912" y="58437"/>
                  </a:cubicBezTo>
                  <a:cubicBezTo>
                    <a:pt x="12912" y="58437"/>
                    <a:pt x="12961" y="58401"/>
                    <a:pt x="13050" y="58321"/>
                  </a:cubicBezTo>
                  <a:cubicBezTo>
                    <a:pt x="15197" y="56456"/>
                    <a:pt x="42257" y="32979"/>
                    <a:pt x="45200" y="30187"/>
                  </a:cubicBezTo>
                  <a:cubicBezTo>
                    <a:pt x="47983" y="27547"/>
                    <a:pt x="51562" y="20264"/>
                    <a:pt x="59679" y="20264"/>
                  </a:cubicBezTo>
                  <a:cubicBezTo>
                    <a:pt x="60507" y="20264"/>
                    <a:pt x="61384" y="20339"/>
                    <a:pt x="62310" y="20504"/>
                  </a:cubicBezTo>
                  <a:cubicBezTo>
                    <a:pt x="65601" y="21087"/>
                    <a:pt x="67862" y="22347"/>
                    <a:pt x="69389" y="23909"/>
                  </a:cubicBezTo>
                  <a:cubicBezTo>
                    <a:pt x="72514" y="27093"/>
                    <a:pt x="72590" y="31514"/>
                    <a:pt x="72158" y="33900"/>
                  </a:cubicBezTo>
                  <a:cubicBezTo>
                    <a:pt x="71513" y="37449"/>
                    <a:pt x="69736" y="42132"/>
                    <a:pt x="69736" y="42132"/>
                  </a:cubicBezTo>
                  <a:cubicBezTo>
                    <a:pt x="69736" y="42132"/>
                    <a:pt x="75853" y="64216"/>
                    <a:pt x="60836" y="70939"/>
                  </a:cubicBezTo>
                  <a:cubicBezTo>
                    <a:pt x="60236" y="71211"/>
                    <a:pt x="59594" y="71455"/>
                    <a:pt x="58922" y="71673"/>
                  </a:cubicBezTo>
                  <a:cubicBezTo>
                    <a:pt x="57417" y="72158"/>
                    <a:pt x="55947" y="72559"/>
                    <a:pt x="54519" y="72875"/>
                  </a:cubicBezTo>
                  <a:cubicBezTo>
                    <a:pt x="56504" y="74492"/>
                    <a:pt x="58703" y="76192"/>
                    <a:pt x="61214" y="78045"/>
                  </a:cubicBezTo>
                  <a:cubicBezTo>
                    <a:pt x="61220" y="78041"/>
                    <a:pt x="61224" y="78041"/>
                    <a:pt x="61228" y="78041"/>
                  </a:cubicBezTo>
                  <a:cubicBezTo>
                    <a:pt x="61286" y="78041"/>
                    <a:pt x="61344" y="78062"/>
                    <a:pt x="61388" y="78107"/>
                  </a:cubicBezTo>
                  <a:cubicBezTo>
                    <a:pt x="61397" y="78116"/>
                    <a:pt x="61401" y="78125"/>
                    <a:pt x="61411" y="78138"/>
                  </a:cubicBezTo>
                  <a:cubicBezTo>
                    <a:pt x="61744" y="78116"/>
                    <a:pt x="62074" y="78094"/>
                    <a:pt x="62408" y="78076"/>
                  </a:cubicBezTo>
                  <a:cubicBezTo>
                    <a:pt x="64549" y="77382"/>
                    <a:pt x="66682" y="76665"/>
                    <a:pt x="68811" y="75925"/>
                  </a:cubicBezTo>
                  <a:cubicBezTo>
                    <a:pt x="70685" y="74060"/>
                    <a:pt x="71971" y="71509"/>
                    <a:pt x="73138" y="69078"/>
                  </a:cubicBezTo>
                  <a:cubicBezTo>
                    <a:pt x="76281" y="62515"/>
                    <a:pt x="79424" y="55953"/>
                    <a:pt x="82572" y="49386"/>
                  </a:cubicBezTo>
                  <a:cubicBezTo>
                    <a:pt x="83173" y="49185"/>
                    <a:pt x="83569" y="48927"/>
                    <a:pt x="84188" y="48927"/>
                  </a:cubicBezTo>
                  <a:cubicBezTo>
                    <a:pt x="84215" y="48927"/>
                    <a:pt x="84237" y="48932"/>
                    <a:pt x="84264" y="48932"/>
                  </a:cubicBezTo>
                  <a:cubicBezTo>
                    <a:pt x="82314" y="56487"/>
                    <a:pt x="80582" y="63989"/>
                    <a:pt x="78935" y="71593"/>
                  </a:cubicBezTo>
                  <a:cubicBezTo>
                    <a:pt x="82532" y="69474"/>
                    <a:pt x="85618" y="66651"/>
                    <a:pt x="88725" y="63846"/>
                  </a:cubicBezTo>
                  <a:lnTo>
                    <a:pt x="88725" y="63846"/>
                  </a:lnTo>
                  <a:cubicBezTo>
                    <a:pt x="88725" y="63846"/>
                    <a:pt x="88725" y="63846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280" y="8843"/>
                    <a:pt x="73272" y="8843"/>
                    <a:pt x="73272" y="8847"/>
                  </a:cubicBezTo>
                  <a:cubicBezTo>
                    <a:pt x="72991" y="9698"/>
                    <a:pt x="72635" y="10548"/>
                    <a:pt x="72140" y="11421"/>
                  </a:cubicBezTo>
                  <a:cubicBezTo>
                    <a:pt x="70720" y="13923"/>
                    <a:pt x="68601" y="15980"/>
                    <a:pt x="66117" y="17409"/>
                  </a:cubicBezTo>
                  <a:cubicBezTo>
                    <a:pt x="66094" y="17422"/>
                    <a:pt x="66076" y="17436"/>
                    <a:pt x="66055" y="17445"/>
                  </a:cubicBezTo>
                  <a:cubicBezTo>
                    <a:pt x="66037" y="17459"/>
                    <a:pt x="66018" y="17467"/>
                    <a:pt x="65996" y="17476"/>
                  </a:cubicBezTo>
                  <a:cubicBezTo>
                    <a:pt x="65956" y="17508"/>
                    <a:pt x="65912" y="17529"/>
                    <a:pt x="65872" y="17547"/>
                  </a:cubicBezTo>
                  <a:cubicBezTo>
                    <a:pt x="65792" y="17596"/>
                    <a:pt x="65708" y="17641"/>
                    <a:pt x="65613" y="17685"/>
                  </a:cubicBezTo>
                  <a:cubicBezTo>
                    <a:pt x="65151" y="17935"/>
                    <a:pt x="64683" y="18157"/>
                    <a:pt x="64198" y="18353"/>
                  </a:cubicBezTo>
                  <a:cubicBezTo>
                    <a:pt x="63076" y="18830"/>
                    <a:pt x="61887" y="19177"/>
                    <a:pt x="60680" y="19386"/>
                  </a:cubicBezTo>
                  <a:cubicBezTo>
                    <a:pt x="59893" y="19520"/>
                    <a:pt x="59091" y="19596"/>
                    <a:pt x="58285" y="19604"/>
                  </a:cubicBezTo>
                  <a:lnTo>
                    <a:pt x="58023" y="19604"/>
                  </a:lnTo>
                  <a:cubicBezTo>
                    <a:pt x="57875" y="19604"/>
                    <a:pt x="57724" y="19600"/>
                    <a:pt x="57577" y="19591"/>
                  </a:cubicBezTo>
                  <a:lnTo>
                    <a:pt x="57332" y="19591"/>
                  </a:lnTo>
                  <a:cubicBezTo>
                    <a:pt x="57279" y="19591"/>
                    <a:pt x="57230" y="19591"/>
                    <a:pt x="57186" y="19586"/>
                  </a:cubicBezTo>
                  <a:cubicBezTo>
                    <a:pt x="55516" y="19502"/>
                    <a:pt x="53882" y="19208"/>
                    <a:pt x="52257" y="18830"/>
                  </a:cubicBezTo>
                  <a:cubicBezTo>
                    <a:pt x="52137" y="18803"/>
                    <a:pt x="52021" y="18776"/>
                    <a:pt x="51901" y="18749"/>
                  </a:cubicBezTo>
                  <a:cubicBezTo>
                    <a:pt x="49466" y="18162"/>
                    <a:pt x="47052" y="17409"/>
                    <a:pt x="44572" y="16955"/>
                  </a:cubicBezTo>
                  <a:cubicBezTo>
                    <a:pt x="44510" y="16941"/>
                    <a:pt x="44448" y="16937"/>
                    <a:pt x="44385" y="16924"/>
                  </a:cubicBezTo>
                  <a:lnTo>
                    <a:pt x="44568" y="16487"/>
                  </a:lnTo>
                  <a:cubicBezTo>
                    <a:pt x="44572" y="16483"/>
                    <a:pt x="44572" y="16479"/>
                    <a:pt x="44572" y="16479"/>
                  </a:cubicBezTo>
                  <a:cubicBezTo>
                    <a:pt x="45708" y="13736"/>
                    <a:pt x="46883" y="10994"/>
                    <a:pt x="48428" y="8473"/>
                  </a:cubicBezTo>
                  <a:lnTo>
                    <a:pt x="48428" y="8469"/>
                  </a:lnTo>
                  <a:lnTo>
                    <a:pt x="48432" y="8469"/>
                  </a:lnTo>
                  <a:cubicBezTo>
                    <a:pt x="48441" y="8447"/>
                    <a:pt x="48455" y="8425"/>
                    <a:pt x="48463" y="8407"/>
                  </a:cubicBezTo>
                  <a:cubicBezTo>
                    <a:pt x="48517" y="8323"/>
                    <a:pt x="48566" y="8242"/>
                    <a:pt x="48619" y="8148"/>
                  </a:cubicBezTo>
                  <a:lnTo>
                    <a:pt x="48624" y="8148"/>
                  </a:lnTo>
                  <a:cubicBezTo>
                    <a:pt x="49123" y="7334"/>
                    <a:pt x="49657" y="6572"/>
                    <a:pt x="50262" y="5829"/>
                  </a:cubicBezTo>
                  <a:cubicBezTo>
                    <a:pt x="51175" y="4685"/>
                    <a:pt x="52226" y="3630"/>
                    <a:pt x="53383" y="2721"/>
                  </a:cubicBezTo>
                  <a:lnTo>
                    <a:pt x="53387" y="2721"/>
                  </a:lnTo>
                  <a:cubicBezTo>
                    <a:pt x="53508" y="2628"/>
                    <a:pt x="53619" y="2534"/>
                    <a:pt x="53735" y="2450"/>
                  </a:cubicBezTo>
                  <a:cubicBezTo>
                    <a:pt x="54452" y="1924"/>
                    <a:pt x="55204" y="1457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  <a:moveTo>
                    <a:pt x="53927" y="73005"/>
                  </a:moveTo>
                  <a:cubicBezTo>
                    <a:pt x="51874" y="73428"/>
                    <a:pt x="49902" y="73686"/>
                    <a:pt x="48009" y="73798"/>
                  </a:cubicBezTo>
                  <a:cubicBezTo>
                    <a:pt x="48967" y="74862"/>
                    <a:pt x="49657" y="76144"/>
                    <a:pt x="49941" y="77560"/>
                  </a:cubicBezTo>
                  <a:cubicBezTo>
                    <a:pt x="51149" y="76465"/>
                    <a:pt x="52778" y="75855"/>
                    <a:pt x="54408" y="75855"/>
                  </a:cubicBezTo>
                  <a:cubicBezTo>
                    <a:pt x="54706" y="75855"/>
                    <a:pt x="55004" y="75872"/>
                    <a:pt x="55302" y="75917"/>
                  </a:cubicBezTo>
                  <a:cubicBezTo>
                    <a:pt x="56829" y="76135"/>
                    <a:pt x="58267" y="76919"/>
                    <a:pt x="59301" y="78062"/>
                  </a:cubicBezTo>
                  <a:lnTo>
                    <a:pt x="39274" y="78062"/>
                  </a:lnTo>
                  <a:cubicBezTo>
                    <a:pt x="40036" y="78703"/>
                    <a:pt x="40823" y="79354"/>
                    <a:pt x="41656" y="80018"/>
                  </a:cubicBezTo>
                  <a:cubicBezTo>
                    <a:pt x="42654" y="80030"/>
                    <a:pt x="43646" y="80137"/>
                    <a:pt x="44617" y="80396"/>
                  </a:cubicBezTo>
                  <a:cubicBezTo>
                    <a:pt x="46144" y="80797"/>
                    <a:pt x="47596" y="81549"/>
                    <a:pt x="49176" y="81638"/>
                  </a:cubicBezTo>
                  <a:cubicBezTo>
                    <a:pt x="49283" y="81642"/>
                    <a:pt x="49386" y="81647"/>
                    <a:pt x="49492" y="81647"/>
                  </a:cubicBezTo>
                  <a:cubicBezTo>
                    <a:pt x="50582" y="81647"/>
                    <a:pt x="51661" y="81344"/>
                    <a:pt x="52711" y="81041"/>
                  </a:cubicBezTo>
                  <a:cubicBezTo>
                    <a:pt x="55325" y="80289"/>
                    <a:pt x="57929" y="79500"/>
                    <a:pt x="60520" y="78677"/>
                  </a:cubicBezTo>
                  <a:cubicBezTo>
                    <a:pt x="60627" y="78570"/>
                    <a:pt x="60729" y="78459"/>
                    <a:pt x="60832" y="78352"/>
                  </a:cubicBezTo>
                  <a:cubicBezTo>
                    <a:pt x="58236" y="76433"/>
                    <a:pt x="55966" y="74675"/>
                    <a:pt x="53927" y="73005"/>
                  </a:cubicBezTo>
                  <a:close/>
                  <a:moveTo>
                    <a:pt x="22761" y="64247"/>
                  </a:moveTo>
                  <a:cubicBezTo>
                    <a:pt x="22761" y="64247"/>
                    <a:pt x="17547" y="71891"/>
                    <a:pt x="12534" y="77737"/>
                  </a:cubicBezTo>
                  <a:cubicBezTo>
                    <a:pt x="14849" y="80199"/>
                    <a:pt x="17436" y="82404"/>
                    <a:pt x="20241" y="84309"/>
                  </a:cubicBezTo>
                  <a:cubicBezTo>
                    <a:pt x="21781" y="83859"/>
                    <a:pt x="23330" y="83437"/>
                    <a:pt x="24889" y="83041"/>
                  </a:cubicBezTo>
                  <a:cubicBezTo>
                    <a:pt x="28700" y="82069"/>
                    <a:pt x="32551" y="81237"/>
                    <a:pt x="36430" y="80565"/>
                  </a:cubicBezTo>
                  <a:cubicBezTo>
                    <a:pt x="37907" y="80306"/>
                    <a:pt x="39412" y="80071"/>
                    <a:pt x="40908" y="80026"/>
                  </a:cubicBezTo>
                  <a:cubicBezTo>
                    <a:pt x="40084" y="79358"/>
                    <a:pt x="39296" y="78709"/>
                    <a:pt x="38540" y="78062"/>
                  </a:cubicBezTo>
                  <a:lnTo>
                    <a:pt x="21577" y="78062"/>
                  </a:lnTo>
                  <a:cubicBezTo>
                    <a:pt x="22506" y="76660"/>
                    <a:pt x="24034" y="75654"/>
                    <a:pt x="25695" y="75356"/>
                  </a:cubicBezTo>
                  <a:cubicBezTo>
                    <a:pt x="26047" y="75294"/>
                    <a:pt x="26407" y="75263"/>
                    <a:pt x="26764" y="75263"/>
                  </a:cubicBezTo>
                  <a:cubicBezTo>
                    <a:pt x="28309" y="75263"/>
                    <a:pt x="29848" y="75828"/>
                    <a:pt x="31001" y="76856"/>
                  </a:cubicBezTo>
                  <a:cubicBezTo>
                    <a:pt x="32039" y="74986"/>
                    <a:pt x="33584" y="73374"/>
                    <a:pt x="35401" y="72261"/>
                  </a:cubicBezTo>
                  <a:cubicBezTo>
                    <a:pt x="29893" y="70471"/>
                    <a:pt x="25623" y="67413"/>
                    <a:pt x="22761" y="642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2871887" y="3123816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6" y="1"/>
                  </a:moveTo>
                  <a:cubicBezTo>
                    <a:pt x="19396" y="1"/>
                    <a:pt x="19386" y="1"/>
                    <a:pt x="19377" y="1"/>
                  </a:cubicBezTo>
                  <a:cubicBezTo>
                    <a:pt x="15271" y="9"/>
                    <a:pt x="11420" y="2645"/>
                    <a:pt x="9425" y="6234"/>
                  </a:cubicBezTo>
                  <a:cubicBezTo>
                    <a:pt x="8273" y="5208"/>
                    <a:pt x="6735" y="4639"/>
                    <a:pt x="5195" y="4639"/>
                  </a:cubicBezTo>
                  <a:cubicBezTo>
                    <a:pt x="4836" y="4639"/>
                    <a:pt x="4477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5" y="6296"/>
                    <a:pt x="35257" y="5512"/>
                    <a:pt x="33730" y="5294"/>
                  </a:cubicBezTo>
                  <a:cubicBezTo>
                    <a:pt x="33435" y="5253"/>
                    <a:pt x="33137" y="5233"/>
                    <a:pt x="32840" y="5233"/>
                  </a:cubicBezTo>
                  <a:cubicBezTo>
                    <a:pt x="31208" y="5233"/>
                    <a:pt x="29579" y="5841"/>
                    <a:pt x="28370" y="6937"/>
                  </a:cubicBezTo>
                  <a:cubicBezTo>
                    <a:pt x="27557" y="2926"/>
                    <a:pt x="23496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3159403" y="3952629"/>
              <a:ext cx="746389" cy="147220"/>
            </a:xfrm>
            <a:custGeom>
              <a:avLst/>
              <a:gdLst/>
              <a:ahLst/>
              <a:cxnLst/>
              <a:rect l="l" t="t" r="r" b="b"/>
              <a:pathLst>
                <a:path w="37725" h="7441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67" y="10"/>
                    <a:pt x="11416" y="2646"/>
                    <a:pt x="9425" y="6234"/>
                  </a:cubicBezTo>
                  <a:cubicBezTo>
                    <a:pt x="8271" y="5206"/>
                    <a:pt x="6733" y="4640"/>
                    <a:pt x="5193" y="4640"/>
                  </a:cubicBezTo>
                  <a:cubicBezTo>
                    <a:pt x="4834" y="4640"/>
                    <a:pt x="4474" y="4670"/>
                    <a:pt x="4119" y="4734"/>
                  </a:cubicBezTo>
                  <a:cubicBezTo>
                    <a:pt x="2458" y="5032"/>
                    <a:pt x="930" y="6038"/>
                    <a:pt x="1" y="7440"/>
                  </a:cubicBezTo>
                  <a:lnTo>
                    <a:pt x="37725" y="7440"/>
                  </a:lnTo>
                  <a:cubicBezTo>
                    <a:pt x="36691" y="6297"/>
                    <a:pt x="35253" y="5513"/>
                    <a:pt x="33726" y="5295"/>
                  </a:cubicBezTo>
                  <a:cubicBezTo>
                    <a:pt x="33429" y="5252"/>
                    <a:pt x="33129" y="5232"/>
                    <a:pt x="32829" y="5232"/>
                  </a:cubicBezTo>
                  <a:cubicBezTo>
                    <a:pt x="31199" y="5232"/>
                    <a:pt x="29573" y="5843"/>
                    <a:pt x="28365" y="6938"/>
                  </a:cubicBezTo>
                  <a:cubicBezTo>
                    <a:pt x="27557" y="2927"/>
                    <a:pt x="23492" y="1"/>
                    <a:pt x="194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937824" y="3073522"/>
              <a:ext cx="585992" cy="147299"/>
            </a:xfrm>
            <a:custGeom>
              <a:avLst/>
              <a:gdLst/>
              <a:ahLst/>
              <a:cxnLst/>
              <a:rect l="l" t="t" r="r" b="b"/>
              <a:pathLst>
                <a:path w="29618" h="7445" extrusionOk="0">
                  <a:moveTo>
                    <a:pt x="19406" y="1"/>
                  </a:moveTo>
                  <a:cubicBezTo>
                    <a:pt x="19397" y="1"/>
                    <a:pt x="19387" y="1"/>
                    <a:pt x="19377" y="1"/>
                  </a:cubicBezTo>
                  <a:cubicBezTo>
                    <a:pt x="15276" y="9"/>
                    <a:pt x="11425" y="2645"/>
                    <a:pt x="9426" y="6234"/>
                  </a:cubicBezTo>
                  <a:cubicBezTo>
                    <a:pt x="8274" y="5208"/>
                    <a:pt x="6733" y="4639"/>
                    <a:pt x="5194" y="4639"/>
                  </a:cubicBezTo>
                  <a:cubicBezTo>
                    <a:pt x="4836" y="4639"/>
                    <a:pt x="4477" y="4670"/>
                    <a:pt x="4124" y="4733"/>
                  </a:cubicBezTo>
                  <a:cubicBezTo>
                    <a:pt x="2463" y="5031"/>
                    <a:pt x="935" y="6042"/>
                    <a:pt x="0" y="7444"/>
                  </a:cubicBezTo>
                  <a:lnTo>
                    <a:pt x="29617" y="7444"/>
                  </a:lnTo>
                  <a:cubicBezTo>
                    <a:pt x="29510" y="7048"/>
                    <a:pt x="29391" y="6652"/>
                    <a:pt x="29270" y="6260"/>
                  </a:cubicBezTo>
                  <a:cubicBezTo>
                    <a:pt x="28949" y="6456"/>
                    <a:pt x="28651" y="6688"/>
                    <a:pt x="28370" y="6937"/>
                  </a:cubicBezTo>
                  <a:cubicBezTo>
                    <a:pt x="27558" y="2926"/>
                    <a:pt x="23497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3610659" y="2576266"/>
              <a:ext cx="571727" cy="367032"/>
            </a:xfrm>
            <a:custGeom>
              <a:avLst/>
              <a:gdLst/>
              <a:ahLst/>
              <a:cxnLst/>
              <a:rect l="l" t="t" r="r" b="b"/>
              <a:pathLst>
                <a:path w="28897" h="18551" extrusionOk="0">
                  <a:moveTo>
                    <a:pt x="11604" y="0"/>
                  </a:moveTo>
                  <a:cubicBezTo>
                    <a:pt x="10820" y="401"/>
                    <a:pt x="10068" y="868"/>
                    <a:pt x="9351" y="1394"/>
                  </a:cubicBezTo>
                  <a:cubicBezTo>
                    <a:pt x="9235" y="1478"/>
                    <a:pt x="9124" y="1572"/>
                    <a:pt x="9003" y="1665"/>
                  </a:cubicBezTo>
                  <a:lnTo>
                    <a:pt x="8999" y="1665"/>
                  </a:lnTo>
                  <a:cubicBezTo>
                    <a:pt x="7842" y="2574"/>
                    <a:pt x="6791" y="3629"/>
                    <a:pt x="5878" y="4773"/>
                  </a:cubicBezTo>
                  <a:cubicBezTo>
                    <a:pt x="5273" y="5516"/>
                    <a:pt x="4739" y="6278"/>
                    <a:pt x="4240" y="7092"/>
                  </a:cubicBezTo>
                  <a:lnTo>
                    <a:pt x="4235" y="7092"/>
                  </a:lnTo>
                  <a:cubicBezTo>
                    <a:pt x="4182" y="7186"/>
                    <a:pt x="4133" y="7267"/>
                    <a:pt x="4079" y="7351"/>
                  </a:cubicBezTo>
                  <a:cubicBezTo>
                    <a:pt x="4071" y="7369"/>
                    <a:pt x="4057" y="7391"/>
                    <a:pt x="4048" y="7413"/>
                  </a:cubicBezTo>
                  <a:lnTo>
                    <a:pt x="4044" y="7413"/>
                  </a:lnTo>
                  <a:lnTo>
                    <a:pt x="4044" y="7417"/>
                  </a:lnTo>
                  <a:cubicBezTo>
                    <a:pt x="2499" y="9938"/>
                    <a:pt x="1324" y="12680"/>
                    <a:pt x="188" y="15423"/>
                  </a:cubicBezTo>
                  <a:cubicBezTo>
                    <a:pt x="188" y="15423"/>
                    <a:pt x="188" y="15427"/>
                    <a:pt x="184" y="15431"/>
                  </a:cubicBezTo>
                  <a:lnTo>
                    <a:pt x="1" y="15868"/>
                  </a:lnTo>
                  <a:cubicBezTo>
                    <a:pt x="64" y="15881"/>
                    <a:pt x="126" y="15885"/>
                    <a:pt x="188" y="15899"/>
                  </a:cubicBezTo>
                  <a:cubicBezTo>
                    <a:pt x="2668" y="16353"/>
                    <a:pt x="5082" y="17106"/>
                    <a:pt x="7517" y="17693"/>
                  </a:cubicBezTo>
                  <a:cubicBezTo>
                    <a:pt x="7637" y="17720"/>
                    <a:pt x="7753" y="17747"/>
                    <a:pt x="7873" y="17774"/>
                  </a:cubicBezTo>
                  <a:cubicBezTo>
                    <a:pt x="9498" y="18152"/>
                    <a:pt x="11132" y="18446"/>
                    <a:pt x="12802" y="18530"/>
                  </a:cubicBezTo>
                  <a:cubicBezTo>
                    <a:pt x="12846" y="18535"/>
                    <a:pt x="12895" y="18535"/>
                    <a:pt x="12948" y="18535"/>
                  </a:cubicBezTo>
                  <a:lnTo>
                    <a:pt x="13193" y="18535"/>
                  </a:lnTo>
                  <a:cubicBezTo>
                    <a:pt x="13348" y="18547"/>
                    <a:pt x="13506" y="18551"/>
                    <a:pt x="13664" y="18551"/>
                  </a:cubicBezTo>
                  <a:cubicBezTo>
                    <a:pt x="13744" y="18551"/>
                    <a:pt x="13823" y="18550"/>
                    <a:pt x="13901" y="18548"/>
                  </a:cubicBezTo>
                  <a:cubicBezTo>
                    <a:pt x="14707" y="18540"/>
                    <a:pt x="15509" y="18464"/>
                    <a:pt x="16296" y="18330"/>
                  </a:cubicBezTo>
                  <a:cubicBezTo>
                    <a:pt x="17503" y="18121"/>
                    <a:pt x="18692" y="17774"/>
                    <a:pt x="19814" y="17297"/>
                  </a:cubicBezTo>
                  <a:cubicBezTo>
                    <a:pt x="20299" y="17101"/>
                    <a:pt x="20767" y="16879"/>
                    <a:pt x="21229" y="16629"/>
                  </a:cubicBezTo>
                  <a:cubicBezTo>
                    <a:pt x="21324" y="16585"/>
                    <a:pt x="21408" y="16540"/>
                    <a:pt x="21488" y="16491"/>
                  </a:cubicBezTo>
                  <a:cubicBezTo>
                    <a:pt x="21528" y="16473"/>
                    <a:pt x="21572" y="16452"/>
                    <a:pt x="21612" y="16420"/>
                  </a:cubicBezTo>
                  <a:cubicBezTo>
                    <a:pt x="21634" y="16411"/>
                    <a:pt x="21653" y="16403"/>
                    <a:pt x="21671" y="16389"/>
                  </a:cubicBezTo>
                  <a:cubicBezTo>
                    <a:pt x="21692" y="16380"/>
                    <a:pt x="21710" y="16366"/>
                    <a:pt x="21733" y="16353"/>
                  </a:cubicBezTo>
                  <a:cubicBezTo>
                    <a:pt x="24217" y="14924"/>
                    <a:pt x="26336" y="12867"/>
                    <a:pt x="27756" y="10365"/>
                  </a:cubicBezTo>
                  <a:cubicBezTo>
                    <a:pt x="28251" y="9492"/>
                    <a:pt x="28607" y="8642"/>
                    <a:pt x="28888" y="7791"/>
                  </a:cubicBezTo>
                  <a:cubicBezTo>
                    <a:pt x="28888" y="7787"/>
                    <a:pt x="28896" y="7787"/>
                    <a:pt x="28896" y="7783"/>
                  </a:cubicBezTo>
                  <a:cubicBezTo>
                    <a:pt x="28767" y="7680"/>
                    <a:pt x="28633" y="7587"/>
                    <a:pt x="28500" y="7497"/>
                  </a:cubicBezTo>
                  <a:cubicBezTo>
                    <a:pt x="27881" y="7053"/>
                    <a:pt x="27244" y="6621"/>
                    <a:pt x="26599" y="6207"/>
                  </a:cubicBezTo>
                  <a:cubicBezTo>
                    <a:pt x="25954" y="5788"/>
                    <a:pt x="25294" y="5392"/>
                    <a:pt x="24626" y="5013"/>
                  </a:cubicBezTo>
                  <a:lnTo>
                    <a:pt x="24626" y="5009"/>
                  </a:lnTo>
                  <a:cubicBezTo>
                    <a:pt x="24533" y="4955"/>
                    <a:pt x="24431" y="4898"/>
                    <a:pt x="24337" y="4848"/>
                  </a:cubicBezTo>
                  <a:cubicBezTo>
                    <a:pt x="24320" y="4836"/>
                    <a:pt x="24306" y="4826"/>
                    <a:pt x="24283" y="4817"/>
                  </a:cubicBezTo>
                  <a:cubicBezTo>
                    <a:pt x="24115" y="4719"/>
                    <a:pt x="23946" y="4626"/>
                    <a:pt x="23767" y="4532"/>
                  </a:cubicBezTo>
                  <a:cubicBezTo>
                    <a:pt x="23625" y="4452"/>
                    <a:pt x="23478" y="4372"/>
                    <a:pt x="23331" y="4297"/>
                  </a:cubicBezTo>
                  <a:lnTo>
                    <a:pt x="23327" y="4297"/>
                  </a:lnTo>
                  <a:cubicBezTo>
                    <a:pt x="19684" y="2360"/>
                    <a:pt x="15749" y="899"/>
                    <a:pt x="11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3604961" y="2661282"/>
              <a:ext cx="475948" cy="233008"/>
            </a:xfrm>
            <a:custGeom>
              <a:avLst/>
              <a:gdLst/>
              <a:ahLst/>
              <a:cxnLst/>
              <a:rect l="l" t="t" r="r" b="b"/>
              <a:pathLst>
                <a:path w="24056" h="11777" extrusionOk="0">
                  <a:moveTo>
                    <a:pt x="23615" y="0"/>
                  </a:moveTo>
                  <a:cubicBezTo>
                    <a:pt x="23174" y="155"/>
                    <a:pt x="22738" y="307"/>
                    <a:pt x="22306" y="454"/>
                  </a:cubicBezTo>
                  <a:cubicBezTo>
                    <a:pt x="20529" y="1081"/>
                    <a:pt x="18721" y="1718"/>
                    <a:pt x="16918" y="2390"/>
                  </a:cubicBezTo>
                  <a:lnTo>
                    <a:pt x="16910" y="2390"/>
                  </a:lnTo>
                  <a:cubicBezTo>
                    <a:pt x="16798" y="2426"/>
                    <a:pt x="16678" y="2479"/>
                    <a:pt x="16563" y="2524"/>
                  </a:cubicBezTo>
                  <a:lnTo>
                    <a:pt x="16557" y="2524"/>
                  </a:lnTo>
                  <a:cubicBezTo>
                    <a:pt x="15373" y="2970"/>
                    <a:pt x="14202" y="3428"/>
                    <a:pt x="13041" y="3909"/>
                  </a:cubicBezTo>
                  <a:cubicBezTo>
                    <a:pt x="12137" y="4287"/>
                    <a:pt x="11273" y="4661"/>
                    <a:pt x="10440" y="5039"/>
                  </a:cubicBezTo>
                  <a:cubicBezTo>
                    <a:pt x="10289" y="5111"/>
                    <a:pt x="10142" y="5183"/>
                    <a:pt x="10004" y="5253"/>
                  </a:cubicBezTo>
                  <a:cubicBezTo>
                    <a:pt x="6198" y="7043"/>
                    <a:pt x="3112" y="8949"/>
                    <a:pt x="476" y="11126"/>
                  </a:cubicBezTo>
                  <a:cubicBezTo>
                    <a:pt x="476" y="11126"/>
                    <a:pt x="476" y="11130"/>
                    <a:pt x="472" y="11134"/>
                  </a:cubicBezTo>
                  <a:cubicBezTo>
                    <a:pt x="342" y="11237"/>
                    <a:pt x="214" y="11344"/>
                    <a:pt x="85" y="11455"/>
                  </a:cubicBezTo>
                  <a:cubicBezTo>
                    <a:pt x="5" y="11522"/>
                    <a:pt x="0" y="11633"/>
                    <a:pt x="67" y="11713"/>
                  </a:cubicBezTo>
                  <a:cubicBezTo>
                    <a:pt x="80" y="11736"/>
                    <a:pt x="107" y="11744"/>
                    <a:pt x="124" y="11758"/>
                  </a:cubicBezTo>
                  <a:cubicBezTo>
                    <a:pt x="150" y="11770"/>
                    <a:pt x="178" y="11777"/>
                    <a:pt x="205" y="11777"/>
                  </a:cubicBezTo>
                  <a:cubicBezTo>
                    <a:pt x="248" y="11777"/>
                    <a:pt x="290" y="11762"/>
                    <a:pt x="325" y="11732"/>
                  </a:cubicBezTo>
                  <a:cubicBezTo>
                    <a:pt x="369" y="11687"/>
                    <a:pt x="418" y="11647"/>
                    <a:pt x="476" y="11602"/>
                  </a:cubicBezTo>
                  <a:cubicBezTo>
                    <a:pt x="3188" y="9323"/>
                    <a:pt x="6389" y="7341"/>
                    <a:pt x="10382" y="5481"/>
                  </a:cubicBezTo>
                  <a:lnTo>
                    <a:pt x="10387" y="5476"/>
                  </a:lnTo>
                  <a:cubicBezTo>
                    <a:pt x="10525" y="5409"/>
                    <a:pt x="10645" y="5351"/>
                    <a:pt x="10783" y="5289"/>
                  </a:cubicBezTo>
                  <a:cubicBezTo>
                    <a:pt x="11558" y="4937"/>
                    <a:pt x="12355" y="4590"/>
                    <a:pt x="13183" y="4238"/>
                  </a:cubicBezTo>
                  <a:cubicBezTo>
                    <a:pt x="14319" y="3767"/>
                    <a:pt x="15462" y="3321"/>
                    <a:pt x="16629" y="2889"/>
                  </a:cubicBezTo>
                  <a:lnTo>
                    <a:pt x="16629" y="2885"/>
                  </a:lnTo>
                  <a:lnTo>
                    <a:pt x="16633" y="2885"/>
                  </a:lnTo>
                  <a:cubicBezTo>
                    <a:pt x="16762" y="2836"/>
                    <a:pt x="16892" y="2778"/>
                    <a:pt x="17021" y="2742"/>
                  </a:cubicBezTo>
                  <a:cubicBezTo>
                    <a:pt x="18828" y="2066"/>
                    <a:pt x="20644" y="1433"/>
                    <a:pt x="22426" y="806"/>
                  </a:cubicBezTo>
                  <a:cubicBezTo>
                    <a:pt x="22964" y="623"/>
                    <a:pt x="23508" y="432"/>
                    <a:pt x="24055" y="235"/>
                  </a:cubicBezTo>
                  <a:cubicBezTo>
                    <a:pt x="23913" y="155"/>
                    <a:pt x="23766" y="75"/>
                    <a:pt x="2361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3690571" y="2716660"/>
              <a:ext cx="127930" cy="211264"/>
            </a:xfrm>
            <a:custGeom>
              <a:avLst/>
              <a:gdLst/>
              <a:ahLst/>
              <a:cxnLst/>
              <a:rect l="l" t="t" r="r" b="b"/>
              <a:pathLst>
                <a:path w="6466" h="10678" extrusionOk="0">
                  <a:moveTo>
                    <a:pt x="196" y="1"/>
                  </a:moveTo>
                  <a:cubicBezTo>
                    <a:pt x="129" y="108"/>
                    <a:pt x="67" y="210"/>
                    <a:pt x="1" y="317"/>
                  </a:cubicBezTo>
                  <a:cubicBezTo>
                    <a:pt x="1919" y="958"/>
                    <a:pt x="3821" y="1675"/>
                    <a:pt x="5677" y="2454"/>
                  </a:cubicBezTo>
                  <a:cubicBezTo>
                    <a:pt x="5811" y="2503"/>
                    <a:pt x="5940" y="2557"/>
                    <a:pt x="6069" y="2614"/>
                  </a:cubicBezTo>
                  <a:cubicBezTo>
                    <a:pt x="6065" y="2637"/>
                    <a:pt x="6060" y="2655"/>
                    <a:pt x="6055" y="2677"/>
                  </a:cubicBezTo>
                  <a:cubicBezTo>
                    <a:pt x="5418" y="5424"/>
                    <a:pt x="4564" y="8074"/>
                    <a:pt x="3482" y="10593"/>
                  </a:cubicBezTo>
                  <a:cubicBezTo>
                    <a:pt x="3598" y="10624"/>
                    <a:pt x="3714" y="10651"/>
                    <a:pt x="3834" y="10678"/>
                  </a:cubicBezTo>
                  <a:cubicBezTo>
                    <a:pt x="4943" y="8091"/>
                    <a:pt x="5819" y="5370"/>
                    <a:pt x="6456" y="2548"/>
                  </a:cubicBezTo>
                  <a:cubicBezTo>
                    <a:pt x="6460" y="2526"/>
                    <a:pt x="6466" y="2508"/>
                    <a:pt x="6456" y="2490"/>
                  </a:cubicBezTo>
                  <a:cubicBezTo>
                    <a:pt x="6452" y="2427"/>
                    <a:pt x="6412" y="2370"/>
                    <a:pt x="6353" y="2339"/>
                  </a:cubicBezTo>
                  <a:cubicBezTo>
                    <a:pt x="6279" y="2308"/>
                    <a:pt x="6198" y="2277"/>
                    <a:pt x="6123" y="2245"/>
                  </a:cubicBezTo>
                  <a:cubicBezTo>
                    <a:pt x="4185" y="1422"/>
                    <a:pt x="2204" y="674"/>
                    <a:pt x="196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3788684" y="2603827"/>
              <a:ext cx="153492" cy="339253"/>
            </a:xfrm>
            <a:custGeom>
              <a:avLst/>
              <a:gdLst/>
              <a:ahLst/>
              <a:cxnLst/>
              <a:rect l="l" t="t" r="r" b="b"/>
              <a:pathLst>
                <a:path w="7758" h="17147" extrusionOk="0">
                  <a:moveTo>
                    <a:pt x="353" y="1"/>
                  </a:moveTo>
                  <a:cubicBezTo>
                    <a:pt x="237" y="85"/>
                    <a:pt x="122" y="179"/>
                    <a:pt x="1" y="268"/>
                  </a:cubicBezTo>
                  <a:cubicBezTo>
                    <a:pt x="2873" y="1176"/>
                    <a:pt x="5477" y="3001"/>
                    <a:pt x="7271" y="5424"/>
                  </a:cubicBezTo>
                  <a:cubicBezTo>
                    <a:pt x="7308" y="5469"/>
                    <a:pt x="7339" y="5522"/>
                    <a:pt x="7374" y="5566"/>
                  </a:cubicBezTo>
                  <a:cubicBezTo>
                    <a:pt x="7365" y="5637"/>
                    <a:pt x="7357" y="5709"/>
                    <a:pt x="7343" y="5784"/>
                  </a:cubicBezTo>
                  <a:cubicBezTo>
                    <a:pt x="6778" y="9675"/>
                    <a:pt x="5549" y="13598"/>
                    <a:pt x="3804" y="17137"/>
                  </a:cubicBezTo>
                  <a:cubicBezTo>
                    <a:pt x="3932" y="17142"/>
                    <a:pt x="4061" y="17147"/>
                    <a:pt x="4195" y="17147"/>
                  </a:cubicBezTo>
                  <a:cubicBezTo>
                    <a:pt x="5950" y="13549"/>
                    <a:pt x="7178" y="9577"/>
                    <a:pt x="7735" y="5642"/>
                  </a:cubicBezTo>
                  <a:lnTo>
                    <a:pt x="7735" y="5637"/>
                  </a:lnTo>
                  <a:cubicBezTo>
                    <a:pt x="7739" y="5606"/>
                    <a:pt x="7744" y="5575"/>
                    <a:pt x="7748" y="5543"/>
                  </a:cubicBezTo>
                  <a:cubicBezTo>
                    <a:pt x="7758" y="5500"/>
                    <a:pt x="7744" y="5455"/>
                    <a:pt x="7717" y="5415"/>
                  </a:cubicBezTo>
                  <a:cubicBezTo>
                    <a:pt x="7690" y="5375"/>
                    <a:pt x="7663" y="5335"/>
                    <a:pt x="7628" y="5294"/>
                  </a:cubicBezTo>
                  <a:lnTo>
                    <a:pt x="7624" y="5294"/>
                  </a:lnTo>
                  <a:cubicBezTo>
                    <a:pt x="5838" y="2837"/>
                    <a:pt x="3243" y="971"/>
                    <a:pt x="35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4030675" y="2671570"/>
              <a:ext cx="67229" cy="233621"/>
            </a:xfrm>
            <a:custGeom>
              <a:avLst/>
              <a:gdLst/>
              <a:ahLst/>
              <a:cxnLst/>
              <a:rect l="l" t="t" r="r" b="b"/>
              <a:pathLst>
                <a:path w="3398" h="11808" extrusionOk="0">
                  <a:moveTo>
                    <a:pt x="3054" y="0"/>
                  </a:moveTo>
                  <a:cubicBezTo>
                    <a:pt x="3054" y="23"/>
                    <a:pt x="3050" y="54"/>
                    <a:pt x="3046" y="76"/>
                  </a:cubicBezTo>
                  <a:cubicBezTo>
                    <a:pt x="2881" y="1323"/>
                    <a:pt x="2668" y="2556"/>
                    <a:pt x="2409" y="3776"/>
                  </a:cubicBezTo>
                  <a:lnTo>
                    <a:pt x="2405" y="3785"/>
                  </a:lnTo>
                  <a:cubicBezTo>
                    <a:pt x="2347" y="4092"/>
                    <a:pt x="2280" y="4404"/>
                    <a:pt x="2209" y="4706"/>
                  </a:cubicBezTo>
                  <a:cubicBezTo>
                    <a:pt x="2169" y="4867"/>
                    <a:pt x="2133" y="5027"/>
                    <a:pt x="2093" y="5187"/>
                  </a:cubicBezTo>
                  <a:lnTo>
                    <a:pt x="2093" y="5191"/>
                  </a:lnTo>
                  <a:cubicBezTo>
                    <a:pt x="1550" y="7454"/>
                    <a:pt x="851" y="9667"/>
                    <a:pt x="0" y="11808"/>
                  </a:cubicBezTo>
                  <a:cubicBezTo>
                    <a:pt x="89" y="11768"/>
                    <a:pt x="175" y="11719"/>
                    <a:pt x="259" y="11674"/>
                  </a:cubicBezTo>
                  <a:cubicBezTo>
                    <a:pt x="299" y="11656"/>
                    <a:pt x="343" y="11635"/>
                    <a:pt x="383" y="11603"/>
                  </a:cubicBezTo>
                  <a:cubicBezTo>
                    <a:pt x="405" y="11594"/>
                    <a:pt x="424" y="11586"/>
                    <a:pt x="442" y="11572"/>
                  </a:cubicBezTo>
                  <a:cubicBezTo>
                    <a:pt x="463" y="11559"/>
                    <a:pt x="481" y="11549"/>
                    <a:pt x="504" y="11532"/>
                  </a:cubicBezTo>
                  <a:cubicBezTo>
                    <a:pt x="1328" y="9395"/>
                    <a:pt x="2004" y="7195"/>
                    <a:pt x="2530" y="4943"/>
                  </a:cubicBezTo>
                  <a:lnTo>
                    <a:pt x="2530" y="4938"/>
                  </a:lnTo>
                  <a:cubicBezTo>
                    <a:pt x="2569" y="4778"/>
                    <a:pt x="2606" y="4613"/>
                    <a:pt x="2641" y="4453"/>
                  </a:cubicBezTo>
                  <a:cubicBezTo>
                    <a:pt x="2721" y="4088"/>
                    <a:pt x="2801" y="3722"/>
                    <a:pt x="2873" y="3354"/>
                  </a:cubicBezTo>
                  <a:cubicBezTo>
                    <a:pt x="3081" y="2312"/>
                    <a:pt x="3255" y="1256"/>
                    <a:pt x="3397" y="196"/>
                  </a:cubicBezTo>
                  <a:lnTo>
                    <a:pt x="3397" y="192"/>
                  </a:lnTo>
                  <a:cubicBezTo>
                    <a:pt x="3304" y="138"/>
                    <a:pt x="3202" y="81"/>
                    <a:pt x="3108" y="31"/>
                  </a:cubicBezTo>
                  <a:cubicBezTo>
                    <a:pt x="3091" y="19"/>
                    <a:pt x="3077" y="9"/>
                    <a:pt x="305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3925320" y="2673074"/>
              <a:ext cx="257067" cy="265871"/>
            </a:xfrm>
            <a:custGeom>
              <a:avLst/>
              <a:gdLst/>
              <a:ahLst/>
              <a:cxnLst/>
              <a:rect l="l" t="t" r="r" b="b"/>
              <a:pathLst>
                <a:path w="12993" h="13438" extrusionOk="0">
                  <a:moveTo>
                    <a:pt x="8722" y="120"/>
                  </a:moveTo>
                  <a:cubicBezTo>
                    <a:pt x="8580" y="1180"/>
                    <a:pt x="8406" y="2236"/>
                    <a:pt x="8198" y="3278"/>
                  </a:cubicBezTo>
                  <a:cubicBezTo>
                    <a:pt x="8126" y="3646"/>
                    <a:pt x="8046" y="4012"/>
                    <a:pt x="7966" y="4377"/>
                  </a:cubicBezTo>
                  <a:cubicBezTo>
                    <a:pt x="7931" y="4537"/>
                    <a:pt x="7894" y="4702"/>
                    <a:pt x="7855" y="4862"/>
                  </a:cubicBezTo>
                  <a:lnTo>
                    <a:pt x="7855" y="4867"/>
                  </a:lnTo>
                  <a:cubicBezTo>
                    <a:pt x="7329" y="7119"/>
                    <a:pt x="6653" y="9319"/>
                    <a:pt x="5829" y="11456"/>
                  </a:cubicBezTo>
                  <a:cubicBezTo>
                    <a:pt x="5806" y="11473"/>
                    <a:pt x="5788" y="11483"/>
                    <a:pt x="5767" y="11496"/>
                  </a:cubicBezTo>
                  <a:cubicBezTo>
                    <a:pt x="5788" y="11487"/>
                    <a:pt x="5806" y="11473"/>
                    <a:pt x="5829" y="11460"/>
                  </a:cubicBezTo>
                  <a:cubicBezTo>
                    <a:pt x="8313" y="10031"/>
                    <a:pt x="10432" y="7974"/>
                    <a:pt x="11852" y="5472"/>
                  </a:cubicBezTo>
                  <a:cubicBezTo>
                    <a:pt x="12347" y="4599"/>
                    <a:pt x="12703" y="3749"/>
                    <a:pt x="12984" y="2898"/>
                  </a:cubicBezTo>
                  <a:cubicBezTo>
                    <a:pt x="12984" y="2894"/>
                    <a:pt x="12992" y="2894"/>
                    <a:pt x="12992" y="2890"/>
                  </a:cubicBezTo>
                  <a:cubicBezTo>
                    <a:pt x="12863" y="2787"/>
                    <a:pt x="12729" y="2694"/>
                    <a:pt x="12596" y="2604"/>
                  </a:cubicBezTo>
                  <a:cubicBezTo>
                    <a:pt x="11977" y="2160"/>
                    <a:pt x="11340" y="1728"/>
                    <a:pt x="10695" y="1314"/>
                  </a:cubicBezTo>
                  <a:cubicBezTo>
                    <a:pt x="10050" y="895"/>
                    <a:pt x="9390" y="499"/>
                    <a:pt x="8722" y="120"/>
                  </a:cubicBezTo>
                  <a:close/>
                  <a:moveTo>
                    <a:pt x="8371" y="0"/>
                  </a:moveTo>
                  <a:lnTo>
                    <a:pt x="8371" y="0"/>
                  </a:lnTo>
                  <a:cubicBezTo>
                    <a:pt x="7027" y="997"/>
                    <a:pt x="5788" y="2115"/>
                    <a:pt x="4693" y="3379"/>
                  </a:cubicBezTo>
                  <a:cubicBezTo>
                    <a:pt x="3117" y="5205"/>
                    <a:pt x="1" y="10111"/>
                    <a:pt x="392" y="13437"/>
                  </a:cubicBezTo>
                  <a:cubicBezTo>
                    <a:pt x="1599" y="13228"/>
                    <a:pt x="2788" y="12881"/>
                    <a:pt x="3910" y="12404"/>
                  </a:cubicBezTo>
                  <a:cubicBezTo>
                    <a:pt x="4395" y="12208"/>
                    <a:pt x="4863" y="11986"/>
                    <a:pt x="5325" y="11736"/>
                  </a:cubicBezTo>
                  <a:cubicBezTo>
                    <a:pt x="5420" y="11692"/>
                    <a:pt x="5504" y="11647"/>
                    <a:pt x="5584" y="11598"/>
                  </a:cubicBezTo>
                  <a:lnTo>
                    <a:pt x="5584" y="11598"/>
                  </a:lnTo>
                  <a:cubicBezTo>
                    <a:pt x="5500" y="11643"/>
                    <a:pt x="5414" y="11692"/>
                    <a:pt x="5325" y="11732"/>
                  </a:cubicBezTo>
                  <a:cubicBezTo>
                    <a:pt x="6176" y="9591"/>
                    <a:pt x="6875" y="7378"/>
                    <a:pt x="7418" y="5115"/>
                  </a:cubicBezTo>
                  <a:lnTo>
                    <a:pt x="7418" y="5111"/>
                  </a:lnTo>
                  <a:cubicBezTo>
                    <a:pt x="7458" y="4951"/>
                    <a:pt x="7494" y="4791"/>
                    <a:pt x="7534" y="4630"/>
                  </a:cubicBezTo>
                  <a:cubicBezTo>
                    <a:pt x="7605" y="4328"/>
                    <a:pt x="7672" y="4016"/>
                    <a:pt x="7730" y="3709"/>
                  </a:cubicBezTo>
                  <a:lnTo>
                    <a:pt x="7734" y="3700"/>
                  </a:lnTo>
                  <a:cubicBezTo>
                    <a:pt x="7993" y="2480"/>
                    <a:pt x="8206" y="1247"/>
                    <a:pt x="8371" y="0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4030675" y="2672184"/>
              <a:ext cx="67229" cy="233008"/>
            </a:xfrm>
            <a:custGeom>
              <a:avLst/>
              <a:gdLst/>
              <a:ahLst/>
              <a:cxnLst/>
              <a:rect l="l" t="t" r="r" b="b"/>
              <a:pathLst>
                <a:path w="3398" h="11777" extrusionOk="0">
                  <a:moveTo>
                    <a:pt x="3108" y="0"/>
                  </a:moveTo>
                  <a:cubicBezTo>
                    <a:pt x="3086" y="19"/>
                    <a:pt x="3064" y="31"/>
                    <a:pt x="3046" y="45"/>
                  </a:cubicBezTo>
                  <a:cubicBezTo>
                    <a:pt x="2881" y="1292"/>
                    <a:pt x="2668" y="2525"/>
                    <a:pt x="2409" y="3745"/>
                  </a:cubicBezTo>
                  <a:lnTo>
                    <a:pt x="2405" y="3754"/>
                  </a:lnTo>
                  <a:cubicBezTo>
                    <a:pt x="2347" y="4061"/>
                    <a:pt x="2280" y="4373"/>
                    <a:pt x="2209" y="4675"/>
                  </a:cubicBezTo>
                  <a:cubicBezTo>
                    <a:pt x="2169" y="4836"/>
                    <a:pt x="2133" y="4996"/>
                    <a:pt x="2093" y="5156"/>
                  </a:cubicBezTo>
                  <a:lnTo>
                    <a:pt x="2093" y="5160"/>
                  </a:lnTo>
                  <a:cubicBezTo>
                    <a:pt x="1550" y="7423"/>
                    <a:pt x="851" y="9636"/>
                    <a:pt x="0" y="11777"/>
                  </a:cubicBezTo>
                  <a:cubicBezTo>
                    <a:pt x="89" y="11737"/>
                    <a:pt x="175" y="11688"/>
                    <a:pt x="259" y="11643"/>
                  </a:cubicBezTo>
                  <a:cubicBezTo>
                    <a:pt x="299" y="11625"/>
                    <a:pt x="343" y="11604"/>
                    <a:pt x="383" y="11572"/>
                  </a:cubicBezTo>
                  <a:cubicBezTo>
                    <a:pt x="405" y="11563"/>
                    <a:pt x="424" y="11555"/>
                    <a:pt x="442" y="11541"/>
                  </a:cubicBezTo>
                  <a:cubicBezTo>
                    <a:pt x="463" y="11528"/>
                    <a:pt x="481" y="11518"/>
                    <a:pt x="504" y="11501"/>
                  </a:cubicBezTo>
                  <a:cubicBezTo>
                    <a:pt x="1328" y="9364"/>
                    <a:pt x="2004" y="7164"/>
                    <a:pt x="2530" y="4912"/>
                  </a:cubicBezTo>
                  <a:lnTo>
                    <a:pt x="2530" y="4907"/>
                  </a:lnTo>
                  <a:cubicBezTo>
                    <a:pt x="2569" y="4747"/>
                    <a:pt x="2606" y="4582"/>
                    <a:pt x="2641" y="4422"/>
                  </a:cubicBezTo>
                  <a:cubicBezTo>
                    <a:pt x="2721" y="4057"/>
                    <a:pt x="2801" y="3691"/>
                    <a:pt x="2873" y="3323"/>
                  </a:cubicBezTo>
                  <a:cubicBezTo>
                    <a:pt x="3081" y="2281"/>
                    <a:pt x="3255" y="1225"/>
                    <a:pt x="3397" y="165"/>
                  </a:cubicBezTo>
                  <a:lnTo>
                    <a:pt x="3397" y="161"/>
                  </a:lnTo>
                  <a:cubicBezTo>
                    <a:pt x="3304" y="107"/>
                    <a:pt x="3202" y="50"/>
                    <a:pt x="310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4001433" y="2699052"/>
              <a:ext cx="381791" cy="548183"/>
            </a:xfrm>
            <a:custGeom>
              <a:avLst/>
              <a:gdLst/>
              <a:ahLst/>
              <a:cxnLst/>
              <a:rect l="l" t="t" r="r" b="b"/>
              <a:pathLst>
                <a:path w="19297" h="27707" extrusionOk="0">
                  <a:moveTo>
                    <a:pt x="6848" y="1"/>
                  </a:moveTo>
                  <a:cubicBezTo>
                    <a:pt x="5980" y="615"/>
                    <a:pt x="5130" y="1252"/>
                    <a:pt x="4355" y="1959"/>
                  </a:cubicBezTo>
                  <a:lnTo>
                    <a:pt x="4351" y="1965"/>
                  </a:lnTo>
                  <a:cubicBezTo>
                    <a:pt x="4190" y="2102"/>
                    <a:pt x="4043" y="2240"/>
                    <a:pt x="3887" y="2387"/>
                  </a:cubicBezTo>
                  <a:lnTo>
                    <a:pt x="3883" y="2396"/>
                  </a:lnTo>
                  <a:cubicBezTo>
                    <a:pt x="3353" y="2908"/>
                    <a:pt x="2868" y="3455"/>
                    <a:pt x="2427" y="4061"/>
                  </a:cubicBezTo>
                  <a:cubicBezTo>
                    <a:pt x="2413" y="4079"/>
                    <a:pt x="2405" y="4092"/>
                    <a:pt x="2395" y="4119"/>
                  </a:cubicBezTo>
                  <a:cubicBezTo>
                    <a:pt x="2200" y="4369"/>
                    <a:pt x="2031" y="4640"/>
                    <a:pt x="1875" y="4907"/>
                  </a:cubicBezTo>
                  <a:cubicBezTo>
                    <a:pt x="766" y="6763"/>
                    <a:pt x="201" y="8896"/>
                    <a:pt x="63" y="11091"/>
                  </a:cubicBezTo>
                  <a:cubicBezTo>
                    <a:pt x="54" y="11163"/>
                    <a:pt x="50" y="11225"/>
                    <a:pt x="50" y="11300"/>
                  </a:cubicBezTo>
                  <a:cubicBezTo>
                    <a:pt x="45" y="11448"/>
                    <a:pt x="40" y="11590"/>
                    <a:pt x="36" y="11742"/>
                  </a:cubicBezTo>
                  <a:cubicBezTo>
                    <a:pt x="1" y="13211"/>
                    <a:pt x="147" y="14697"/>
                    <a:pt x="455" y="16136"/>
                  </a:cubicBezTo>
                  <a:cubicBezTo>
                    <a:pt x="655" y="17062"/>
                    <a:pt x="909" y="17970"/>
                    <a:pt x="1216" y="18869"/>
                  </a:cubicBezTo>
                  <a:lnTo>
                    <a:pt x="1216" y="18874"/>
                  </a:lnTo>
                  <a:cubicBezTo>
                    <a:pt x="1230" y="18932"/>
                    <a:pt x="1247" y="18990"/>
                    <a:pt x="1273" y="19052"/>
                  </a:cubicBezTo>
                  <a:cubicBezTo>
                    <a:pt x="1291" y="19105"/>
                    <a:pt x="1314" y="19168"/>
                    <a:pt x="1332" y="19226"/>
                  </a:cubicBezTo>
                  <a:cubicBezTo>
                    <a:pt x="2307" y="22008"/>
                    <a:pt x="3683" y="24662"/>
                    <a:pt x="5085" y="27289"/>
                  </a:cubicBezTo>
                  <a:lnTo>
                    <a:pt x="5085" y="27293"/>
                  </a:lnTo>
                  <a:cubicBezTo>
                    <a:pt x="5152" y="27435"/>
                    <a:pt x="5232" y="27569"/>
                    <a:pt x="5303" y="27707"/>
                  </a:cubicBezTo>
                  <a:cubicBezTo>
                    <a:pt x="5356" y="27667"/>
                    <a:pt x="5397" y="27627"/>
                    <a:pt x="5450" y="27591"/>
                  </a:cubicBezTo>
                  <a:cubicBezTo>
                    <a:pt x="5446" y="27587"/>
                    <a:pt x="5446" y="27587"/>
                    <a:pt x="5450" y="27587"/>
                  </a:cubicBezTo>
                  <a:cubicBezTo>
                    <a:pt x="7374" y="25962"/>
                    <a:pt x="9480" y="24564"/>
                    <a:pt x="11483" y="23059"/>
                  </a:cubicBezTo>
                  <a:cubicBezTo>
                    <a:pt x="11580" y="22983"/>
                    <a:pt x="11675" y="22912"/>
                    <a:pt x="11777" y="22841"/>
                  </a:cubicBezTo>
                  <a:cubicBezTo>
                    <a:pt x="13095" y="21813"/>
                    <a:pt x="14363" y="20749"/>
                    <a:pt x="15481" y="19510"/>
                  </a:cubicBezTo>
                  <a:lnTo>
                    <a:pt x="15481" y="19506"/>
                  </a:lnTo>
                  <a:cubicBezTo>
                    <a:pt x="15570" y="19413"/>
                    <a:pt x="15655" y="19310"/>
                    <a:pt x="15739" y="19212"/>
                  </a:cubicBezTo>
                  <a:cubicBezTo>
                    <a:pt x="15900" y="19029"/>
                    <a:pt x="16046" y="18852"/>
                    <a:pt x="16193" y="18669"/>
                  </a:cubicBezTo>
                  <a:cubicBezTo>
                    <a:pt x="17720" y="16768"/>
                    <a:pt x="18766" y="14510"/>
                    <a:pt x="19292" y="12137"/>
                  </a:cubicBezTo>
                  <a:lnTo>
                    <a:pt x="19296" y="12133"/>
                  </a:lnTo>
                  <a:cubicBezTo>
                    <a:pt x="18972" y="11545"/>
                    <a:pt x="18637" y="10962"/>
                    <a:pt x="18286" y="10392"/>
                  </a:cubicBezTo>
                  <a:cubicBezTo>
                    <a:pt x="16202" y="7739"/>
                    <a:pt x="13838" y="5325"/>
                    <a:pt x="11233" y="3193"/>
                  </a:cubicBezTo>
                  <a:cubicBezTo>
                    <a:pt x="11140" y="3113"/>
                    <a:pt x="11042" y="3033"/>
                    <a:pt x="10939" y="2957"/>
                  </a:cubicBezTo>
                  <a:cubicBezTo>
                    <a:pt x="10356" y="2481"/>
                    <a:pt x="9760" y="2022"/>
                    <a:pt x="9154" y="1581"/>
                  </a:cubicBezTo>
                  <a:cubicBezTo>
                    <a:pt x="9154" y="1577"/>
                    <a:pt x="9150" y="1577"/>
                    <a:pt x="9145" y="1577"/>
                  </a:cubicBezTo>
                  <a:cubicBezTo>
                    <a:pt x="9016" y="1474"/>
                    <a:pt x="8882" y="1381"/>
                    <a:pt x="8749" y="1291"/>
                  </a:cubicBezTo>
                  <a:cubicBezTo>
                    <a:pt x="8130" y="847"/>
                    <a:pt x="7493" y="415"/>
                    <a:pt x="6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4101762" y="2757556"/>
              <a:ext cx="121935" cy="494902"/>
            </a:xfrm>
            <a:custGeom>
              <a:avLst/>
              <a:gdLst/>
              <a:ahLst/>
              <a:cxnLst/>
              <a:rect l="l" t="t" r="r" b="b"/>
              <a:pathLst>
                <a:path w="6163" h="25014" extrusionOk="0">
                  <a:moveTo>
                    <a:pt x="5868" y="0"/>
                  </a:moveTo>
                  <a:cubicBezTo>
                    <a:pt x="5784" y="231"/>
                    <a:pt x="5704" y="463"/>
                    <a:pt x="5619" y="691"/>
                  </a:cubicBezTo>
                  <a:cubicBezTo>
                    <a:pt x="4970" y="2454"/>
                    <a:pt x="4306" y="4256"/>
                    <a:pt x="3687" y="6077"/>
                  </a:cubicBezTo>
                  <a:lnTo>
                    <a:pt x="3682" y="6081"/>
                  </a:lnTo>
                  <a:cubicBezTo>
                    <a:pt x="3643" y="6202"/>
                    <a:pt x="3598" y="6313"/>
                    <a:pt x="3558" y="6434"/>
                  </a:cubicBezTo>
                  <a:lnTo>
                    <a:pt x="3558" y="6438"/>
                  </a:lnTo>
                  <a:cubicBezTo>
                    <a:pt x="3148" y="7636"/>
                    <a:pt x="2757" y="8838"/>
                    <a:pt x="2400" y="10035"/>
                  </a:cubicBezTo>
                  <a:cubicBezTo>
                    <a:pt x="2120" y="10966"/>
                    <a:pt x="1861" y="11874"/>
                    <a:pt x="1635" y="12760"/>
                  </a:cubicBezTo>
                  <a:cubicBezTo>
                    <a:pt x="1590" y="12916"/>
                    <a:pt x="1555" y="13072"/>
                    <a:pt x="1510" y="13232"/>
                  </a:cubicBezTo>
                  <a:cubicBezTo>
                    <a:pt x="482" y="17311"/>
                    <a:pt x="1" y="20907"/>
                    <a:pt x="14" y="24332"/>
                  </a:cubicBezTo>
                  <a:lnTo>
                    <a:pt x="14" y="24336"/>
                  </a:lnTo>
                  <a:cubicBezTo>
                    <a:pt x="10" y="24505"/>
                    <a:pt x="10" y="24670"/>
                    <a:pt x="14" y="24830"/>
                  </a:cubicBezTo>
                  <a:cubicBezTo>
                    <a:pt x="14" y="24934"/>
                    <a:pt x="94" y="25013"/>
                    <a:pt x="189" y="25013"/>
                  </a:cubicBezTo>
                  <a:cubicBezTo>
                    <a:pt x="192" y="25013"/>
                    <a:pt x="194" y="25013"/>
                    <a:pt x="197" y="25013"/>
                  </a:cubicBezTo>
                  <a:cubicBezTo>
                    <a:pt x="202" y="25014"/>
                    <a:pt x="208" y="25014"/>
                    <a:pt x="213" y="25014"/>
                  </a:cubicBezTo>
                  <a:cubicBezTo>
                    <a:pt x="236" y="25014"/>
                    <a:pt x="254" y="25008"/>
                    <a:pt x="272" y="25004"/>
                  </a:cubicBezTo>
                  <a:cubicBezTo>
                    <a:pt x="334" y="24968"/>
                    <a:pt x="379" y="24902"/>
                    <a:pt x="379" y="24830"/>
                  </a:cubicBezTo>
                  <a:lnTo>
                    <a:pt x="379" y="24634"/>
                  </a:lnTo>
                  <a:cubicBezTo>
                    <a:pt x="375" y="24630"/>
                    <a:pt x="375" y="24630"/>
                    <a:pt x="379" y="24630"/>
                  </a:cubicBezTo>
                  <a:cubicBezTo>
                    <a:pt x="330" y="21082"/>
                    <a:pt x="829" y="17354"/>
                    <a:pt x="1929" y="13086"/>
                  </a:cubicBezTo>
                  <a:cubicBezTo>
                    <a:pt x="1964" y="12938"/>
                    <a:pt x="1995" y="12796"/>
                    <a:pt x="2040" y="12658"/>
                  </a:cubicBezTo>
                  <a:cubicBezTo>
                    <a:pt x="2253" y="11839"/>
                    <a:pt x="2490" y="11002"/>
                    <a:pt x="2747" y="10142"/>
                  </a:cubicBezTo>
                  <a:cubicBezTo>
                    <a:pt x="3104" y="8966"/>
                    <a:pt x="3482" y="7791"/>
                    <a:pt x="3887" y="6621"/>
                  </a:cubicBezTo>
                  <a:lnTo>
                    <a:pt x="3887" y="6616"/>
                  </a:lnTo>
                  <a:cubicBezTo>
                    <a:pt x="3932" y="6482"/>
                    <a:pt x="3976" y="6354"/>
                    <a:pt x="4021" y="6220"/>
                  </a:cubicBezTo>
                  <a:lnTo>
                    <a:pt x="4021" y="6215"/>
                  </a:lnTo>
                  <a:cubicBezTo>
                    <a:pt x="4644" y="4390"/>
                    <a:pt x="5303" y="2582"/>
                    <a:pt x="5953" y="810"/>
                  </a:cubicBezTo>
                  <a:cubicBezTo>
                    <a:pt x="6024" y="619"/>
                    <a:pt x="6092" y="432"/>
                    <a:pt x="6162" y="236"/>
                  </a:cubicBezTo>
                  <a:cubicBezTo>
                    <a:pt x="6069" y="156"/>
                    <a:pt x="5971" y="76"/>
                    <a:pt x="586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4025392" y="3007322"/>
              <a:ext cx="208949" cy="147873"/>
            </a:xfrm>
            <a:custGeom>
              <a:avLst/>
              <a:gdLst/>
              <a:ahLst/>
              <a:cxnLst/>
              <a:rect l="l" t="t" r="r" b="b"/>
              <a:pathLst>
                <a:path w="10561" h="7474" extrusionOk="0">
                  <a:moveTo>
                    <a:pt x="5790" y="0"/>
                  </a:moveTo>
                  <a:cubicBezTo>
                    <a:pt x="5765" y="0"/>
                    <a:pt x="5740" y="6"/>
                    <a:pt x="5717" y="16"/>
                  </a:cubicBezTo>
                  <a:cubicBezTo>
                    <a:pt x="5641" y="56"/>
                    <a:pt x="5571" y="96"/>
                    <a:pt x="5495" y="136"/>
                  </a:cubicBezTo>
                  <a:cubicBezTo>
                    <a:pt x="3629" y="1111"/>
                    <a:pt x="1794" y="2166"/>
                    <a:pt x="0" y="3293"/>
                  </a:cubicBezTo>
                  <a:cubicBezTo>
                    <a:pt x="41" y="3413"/>
                    <a:pt x="80" y="3524"/>
                    <a:pt x="121" y="3645"/>
                  </a:cubicBezTo>
                  <a:cubicBezTo>
                    <a:pt x="1835" y="2567"/>
                    <a:pt x="3594" y="1552"/>
                    <a:pt x="5374" y="612"/>
                  </a:cubicBezTo>
                  <a:cubicBezTo>
                    <a:pt x="5499" y="542"/>
                    <a:pt x="5619" y="474"/>
                    <a:pt x="5748" y="412"/>
                  </a:cubicBezTo>
                  <a:cubicBezTo>
                    <a:pt x="5762" y="425"/>
                    <a:pt x="5775" y="443"/>
                    <a:pt x="5789" y="462"/>
                  </a:cubicBezTo>
                  <a:cubicBezTo>
                    <a:pt x="7507" y="2696"/>
                    <a:pt x="9011" y="5038"/>
                    <a:pt x="10272" y="7473"/>
                  </a:cubicBezTo>
                  <a:cubicBezTo>
                    <a:pt x="10369" y="7402"/>
                    <a:pt x="10464" y="7331"/>
                    <a:pt x="10561" y="7255"/>
                  </a:cubicBezTo>
                  <a:cubicBezTo>
                    <a:pt x="9266" y="4757"/>
                    <a:pt x="7716" y="2353"/>
                    <a:pt x="5939" y="69"/>
                  </a:cubicBezTo>
                  <a:cubicBezTo>
                    <a:pt x="5926" y="51"/>
                    <a:pt x="5918" y="39"/>
                    <a:pt x="5895" y="34"/>
                  </a:cubicBezTo>
                  <a:cubicBezTo>
                    <a:pt x="5866" y="12"/>
                    <a:pt x="5828" y="0"/>
                    <a:pt x="579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4002046" y="2877394"/>
              <a:ext cx="310803" cy="207584"/>
            </a:xfrm>
            <a:custGeom>
              <a:avLst/>
              <a:gdLst/>
              <a:ahLst/>
              <a:cxnLst/>
              <a:rect l="l" t="t" r="r" b="b"/>
              <a:pathLst>
                <a:path w="15709" h="10492" extrusionOk="0">
                  <a:moveTo>
                    <a:pt x="7908" y="1"/>
                  </a:moveTo>
                  <a:cubicBezTo>
                    <a:pt x="5142" y="1"/>
                    <a:pt x="2370" y="815"/>
                    <a:pt x="19" y="2286"/>
                  </a:cubicBezTo>
                  <a:cubicBezTo>
                    <a:pt x="9" y="2434"/>
                    <a:pt x="9" y="2576"/>
                    <a:pt x="1" y="2728"/>
                  </a:cubicBezTo>
                  <a:cubicBezTo>
                    <a:pt x="2333" y="1209"/>
                    <a:pt x="5129" y="364"/>
                    <a:pt x="7912" y="364"/>
                  </a:cubicBezTo>
                  <a:cubicBezTo>
                    <a:pt x="8141" y="364"/>
                    <a:pt x="8370" y="370"/>
                    <a:pt x="8598" y="381"/>
                  </a:cubicBezTo>
                  <a:cubicBezTo>
                    <a:pt x="8656" y="381"/>
                    <a:pt x="8718" y="390"/>
                    <a:pt x="8776" y="390"/>
                  </a:cubicBezTo>
                  <a:cubicBezTo>
                    <a:pt x="8820" y="443"/>
                    <a:pt x="8874" y="492"/>
                    <a:pt x="8923" y="550"/>
                  </a:cubicBezTo>
                  <a:cubicBezTo>
                    <a:pt x="11572" y="3458"/>
                    <a:pt x="13824" y="6899"/>
                    <a:pt x="15450" y="10492"/>
                  </a:cubicBezTo>
                  <a:cubicBezTo>
                    <a:pt x="15539" y="10395"/>
                    <a:pt x="15624" y="10296"/>
                    <a:pt x="15708" y="10194"/>
                  </a:cubicBezTo>
                  <a:cubicBezTo>
                    <a:pt x="14043" y="6556"/>
                    <a:pt x="11750" y="3088"/>
                    <a:pt x="9061" y="163"/>
                  </a:cubicBezTo>
                  <a:lnTo>
                    <a:pt x="9057" y="158"/>
                  </a:lnTo>
                  <a:cubicBezTo>
                    <a:pt x="9034" y="131"/>
                    <a:pt x="9016" y="114"/>
                    <a:pt x="8995" y="87"/>
                  </a:cubicBezTo>
                  <a:cubicBezTo>
                    <a:pt x="8968" y="56"/>
                    <a:pt x="8923" y="34"/>
                    <a:pt x="8874" y="30"/>
                  </a:cubicBezTo>
                  <a:cubicBezTo>
                    <a:pt x="8825" y="30"/>
                    <a:pt x="8776" y="20"/>
                    <a:pt x="8727" y="20"/>
                  </a:cubicBezTo>
                  <a:lnTo>
                    <a:pt x="8722" y="24"/>
                  </a:lnTo>
                  <a:cubicBezTo>
                    <a:pt x="8451" y="8"/>
                    <a:pt x="8180" y="1"/>
                    <a:pt x="790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4038510" y="2724594"/>
              <a:ext cx="144035" cy="71562"/>
            </a:xfrm>
            <a:custGeom>
              <a:avLst/>
              <a:gdLst/>
              <a:ahLst/>
              <a:cxnLst/>
              <a:rect l="l" t="t" r="r" b="b"/>
              <a:pathLst>
                <a:path w="7280" h="3617" extrusionOk="0">
                  <a:moveTo>
                    <a:pt x="6875" y="0"/>
                  </a:moveTo>
                  <a:cubicBezTo>
                    <a:pt x="5535" y="277"/>
                    <a:pt x="4150" y="785"/>
                    <a:pt x="2739" y="1510"/>
                  </a:cubicBezTo>
                  <a:cubicBezTo>
                    <a:pt x="2570" y="1599"/>
                    <a:pt x="2405" y="1683"/>
                    <a:pt x="2245" y="1773"/>
                  </a:cubicBezTo>
                  <a:cubicBezTo>
                    <a:pt x="2097" y="1853"/>
                    <a:pt x="1955" y="1933"/>
                    <a:pt x="1813" y="2026"/>
                  </a:cubicBezTo>
                  <a:cubicBezTo>
                    <a:pt x="1372" y="2276"/>
                    <a:pt x="940" y="2548"/>
                    <a:pt x="521" y="2828"/>
                  </a:cubicBezTo>
                  <a:cubicBezTo>
                    <a:pt x="326" y="3078"/>
                    <a:pt x="157" y="3349"/>
                    <a:pt x="1" y="3616"/>
                  </a:cubicBezTo>
                  <a:cubicBezTo>
                    <a:pt x="548" y="3224"/>
                    <a:pt x="1114" y="2854"/>
                    <a:pt x="1697" y="2511"/>
                  </a:cubicBezTo>
                  <a:lnTo>
                    <a:pt x="1697" y="2507"/>
                  </a:lnTo>
                  <a:cubicBezTo>
                    <a:pt x="1836" y="2423"/>
                    <a:pt x="1986" y="2343"/>
                    <a:pt x="2134" y="2263"/>
                  </a:cubicBezTo>
                  <a:lnTo>
                    <a:pt x="2134" y="2258"/>
                  </a:lnTo>
                  <a:cubicBezTo>
                    <a:pt x="2391" y="2111"/>
                    <a:pt x="2650" y="1964"/>
                    <a:pt x="2913" y="1827"/>
                  </a:cubicBezTo>
                  <a:cubicBezTo>
                    <a:pt x="4400" y="1056"/>
                    <a:pt x="5855" y="540"/>
                    <a:pt x="7263" y="294"/>
                  </a:cubicBezTo>
                  <a:cubicBezTo>
                    <a:pt x="7271" y="294"/>
                    <a:pt x="7276" y="294"/>
                    <a:pt x="7280" y="290"/>
                  </a:cubicBezTo>
                  <a:cubicBezTo>
                    <a:pt x="7280" y="286"/>
                    <a:pt x="7276" y="286"/>
                    <a:pt x="7271" y="286"/>
                  </a:cubicBezTo>
                  <a:cubicBezTo>
                    <a:pt x="7142" y="183"/>
                    <a:pt x="7008" y="90"/>
                    <a:pt x="68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3092628" y="2689535"/>
              <a:ext cx="1465178" cy="805329"/>
            </a:xfrm>
            <a:custGeom>
              <a:avLst/>
              <a:gdLst/>
              <a:ahLst/>
              <a:cxnLst/>
              <a:rect l="l" t="t" r="r" b="b"/>
              <a:pathLst>
                <a:path w="74055" h="40704" extrusionOk="0">
                  <a:moveTo>
                    <a:pt x="3843" y="1"/>
                  </a:moveTo>
                  <a:cubicBezTo>
                    <a:pt x="2511" y="811"/>
                    <a:pt x="1233" y="1692"/>
                    <a:pt x="0" y="2637"/>
                  </a:cubicBezTo>
                  <a:cubicBezTo>
                    <a:pt x="6523" y="5726"/>
                    <a:pt x="13024" y="8874"/>
                    <a:pt x="19493" y="12080"/>
                  </a:cubicBezTo>
                  <a:cubicBezTo>
                    <a:pt x="13772" y="13888"/>
                    <a:pt x="7975" y="15455"/>
                    <a:pt x="2125" y="16764"/>
                  </a:cubicBezTo>
                  <a:cubicBezTo>
                    <a:pt x="2338" y="17685"/>
                    <a:pt x="2667" y="17957"/>
                    <a:pt x="2881" y="18883"/>
                  </a:cubicBezTo>
                  <a:cubicBezTo>
                    <a:pt x="10263" y="16711"/>
                    <a:pt x="17943" y="15597"/>
                    <a:pt x="25641" y="15156"/>
                  </a:cubicBezTo>
                  <a:cubicBezTo>
                    <a:pt x="41945" y="23336"/>
                    <a:pt x="58085" y="31848"/>
                    <a:pt x="74037" y="40704"/>
                  </a:cubicBezTo>
                  <a:cubicBezTo>
                    <a:pt x="74050" y="40254"/>
                    <a:pt x="74054" y="39804"/>
                    <a:pt x="74054" y="39346"/>
                  </a:cubicBezTo>
                  <a:cubicBezTo>
                    <a:pt x="74054" y="36212"/>
                    <a:pt x="73743" y="33152"/>
                    <a:pt x="73142" y="30196"/>
                  </a:cubicBezTo>
                  <a:cubicBezTo>
                    <a:pt x="50164" y="19707"/>
                    <a:pt x="28152" y="6319"/>
                    <a:pt x="38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3132990" y="3523453"/>
              <a:ext cx="1354956" cy="857146"/>
            </a:xfrm>
            <a:custGeom>
              <a:avLst/>
              <a:gdLst/>
              <a:ahLst/>
              <a:cxnLst/>
              <a:rect l="l" t="t" r="r" b="b"/>
              <a:pathLst>
                <a:path w="68484" h="43323" extrusionOk="0">
                  <a:moveTo>
                    <a:pt x="63945" y="0"/>
                  </a:moveTo>
                  <a:cubicBezTo>
                    <a:pt x="63327" y="0"/>
                    <a:pt x="62934" y="255"/>
                    <a:pt x="62331" y="456"/>
                  </a:cubicBezTo>
                  <a:cubicBezTo>
                    <a:pt x="59183" y="7023"/>
                    <a:pt x="56040" y="13585"/>
                    <a:pt x="52897" y="20148"/>
                  </a:cubicBezTo>
                  <a:cubicBezTo>
                    <a:pt x="51730" y="22579"/>
                    <a:pt x="50444" y="25130"/>
                    <a:pt x="48570" y="26995"/>
                  </a:cubicBezTo>
                  <a:cubicBezTo>
                    <a:pt x="43249" y="28844"/>
                    <a:pt x="37880" y="30548"/>
                    <a:pt x="32470" y="32111"/>
                  </a:cubicBezTo>
                  <a:cubicBezTo>
                    <a:pt x="31423" y="32415"/>
                    <a:pt x="30343" y="32716"/>
                    <a:pt x="29253" y="32716"/>
                  </a:cubicBezTo>
                  <a:cubicBezTo>
                    <a:pt x="29147" y="32716"/>
                    <a:pt x="29041" y="32713"/>
                    <a:pt x="28935" y="32708"/>
                  </a:cubicBezTo>
                  <a:cubicBezTo>
                    <a:pt x="27355" y="32619"/>
                    <a:pt x="25903" y="31867"/>
                    <a:pt x="24376" y="31466"/>
                  </a:cubicBezTo>
                  <a:cubicBezTo>
                    <a:pt x="23334" y="31193"/>
                    <a:pt x="22270" y="31086"/>
                    <a:pt x="21198" y="31086"/>
                  </a:cubicBezTo>
                  <a:cubicBezTo>
                    <a:pt x="19528" y="31086"/>
                    <a:pt x="17839" y="31345"/>
                    <a:pt x="16189" y="31635"/>
                  </a:cubicBezTo>
                  <a:cubicBezTo>
                    <a:pt x="12310" y="32307"/>
                    <a:pt x="8459" y="33139"/>
                    <a:pt x="4648" y="34111"/>
                  </a:cubicBezTo>
                  <a:cubicBezTo>
                    <a:pt x="3089" y="34507"/>
                    <a:pt x="1540" y="34929"/>
                    <a:pt x="0" y="35379"/>
                  </a:cubicBezTo>
                  <a:cubicBezTo>
                    <a:pt x="7382" y="40392"/>
                    <a:pt x="16290" y="43322"/>
                    <a:pt x="25886" y="43322"/>
                  </a:cubicBezTo>
                  <a:cubicBezTo>
                    <a:pt x="45083" y="43322"/>
                    <a:pt x="61543" y="31595"/>
                    <a:pt x="68484" y="14916"/>
                  </a:cubicBezTo>
                  <a:lnTo>
                    <a:pt x="68484" y="14916"/>
                  </a:lnTo>
                  <a:cubicBezTo>
                    <a:pt x="65377" y="17721"/>
                    <a:pt x="62291" y="20544"/>
                    <a:pt x="58694" y="22663"/>
                  </a:cubicBezTo>
                  <a:cubicBezTo>
                    <a:pt x="60341" y="15059"/>
                    <a:pt x="62073" y="7557"/>
                    <a:pt x="64023" y="2"/>
                  </a:cubicBezTo>
                  <a:cubicBezTo>
                    <a:pt x="63996" y="1"/>
                    <a:pt x="63971" y="0"/>
                    <a:pt x="6394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3709505" y="3762535"/>
              <a:ext cx="375262" cy="417562"/>
            </a:xfrm>
            <a:custGeom>
              <a:avLst/>
              <a:gdLst/>
              <a:ahLst/>
              <a:cxnLst/>
              <a:rect l="l" t="t" r="r" b="b"/>
              <a:pathLst>
                <a:path w="18967" h="21105" extrusionOk="0">
                  <a:moveTo>
                    <a:pt x="232" y="1"/>
                  </a:moveTo>
                  <a:cubicBezTo>
                    <a:pt x="103" y="1"/>
                    <a:pt x="0" y="107"/>
                    <a:pt x="0" y="241"/>
                  </a:cubicBezTo>
                  <a:cubicBezTo>
                    <a:pt x="59" y="2939"/>
                    <a:pt x="205" y="5674"/>
                    <a:pt x="442" y="8372"/>
                  </a:cubicBezTo>
                  <a:cubicBezTo>
                    <a:pt x="446" y="8429"/>
                    <a:pt x="473" y="8487"/>
                    <a:pt x="517" y="8527"/>
                  </a:cubicBezTo>
                  <a:cubicBezTo>
                    <a:pt x="3522" y="11247"/>
                    <a:pt x="7013" y="14056"/>
                    <a:pt x="11452" y="17338"/>
                  </a:cubicBezTo>
                  <a:cubicBezTo>
                    <a:pt x="10352" y="18505"/>
                    <a:pt x="9181" y="19635"/>
                    <a:pt x="7970" y="20691"/>
                  </a:cubicBezTo>
                  <a:cubicBezTo>
                    <a:pt x="7872" y="20775"/>
                    <a:pt x="7859" y="20922"/>
                    <a:pt x="7948" y="21024"/>
                  </a:cubicBezTo>
                  <a:cubicBezTo>
                    <a:pt x="7993" y="21078"/>
                    <a:pt x="8059" y="21104"/>
                    <a:pt x="8126" y="21104"/>
                  </a:cubicBezTo>
                  <a:cubicBezTo>
                    <a:pt x="8180" y="21104"/>
                    <a:pt x="8238" y="21087"/>
                    <a:pt x="8281" y="21047"/>
                  </a:cubicBezTo>
                  <a:cubicBezTo>
                    <a:pt x="9502" y="19987"/>
                    <a:pt x="10677" y="18852"/>
                    <a:pt x="11781" y="17676"/>
                  </a:cubicBezTo>
                  <a:cubicBezTo>
                    <a:pt x="13255" y="18656"/>
                    <a:pt x="14778" y="19604"/>
                    <a:pt x="16309" y="20481"/>
                  </a:cubicBezTo>
                  <a:cubicBezTo>
                    <a:pt x="16345" y="20504"/>
                    <a:pt x="16385" y="20512"/>
                    <a:pt x="16425" y="20512"/>
                  </a:cubicBezTo>
                  <a:cubicBezTo>
                    <a:pt x="16509" y="20512"/>
                    <a:pt x="16589" y="20468"/>
                    <a:pt x="16634" y="20393"/>
                  </a:cubicBezTo>
                  <a:cubicBezTo>
                    <a:pt x="16696" y="20281"/>
                    <a:pt x="16661" y="20134"/>
                    <a:pt x="16546" y="20072"/>
                  </a:cubicBezTo>
                  <a:cubicBezTo>
                    <a:pt x="15174" y="19284"/>
                    <a:pt x="13807" y="18443"/>
                    <a:pt x="12481" y="17570"/>
                  </a:cubicBezTo>
                  <a:cubicBezTo>
                    <a:pt x="12823" y="17547"/>
                    <a:pt x="13166" y="17525"/>
                    <a:pt x="13509" y="17502"/>
                  </a:cubicBezTo>
                  <a:cubicBezTo>
                    <a:pt x="15232" y="17391"/>
                    <a:pt x="17012" y="17272"/>
                    <a:pt x="18736" y="17227"/>
                  </a:cubicBezTo>
                  <a:cubicBezTo>
                    <a:pt x="18865" y="17227"/>
                    <a:pt x="18967" y="17115"/>
                    <a:pt x="18967" y="16986"/>
                  </a:cubicBezTo>
                  <a:cubicBezTo>
                    <a:pt x="18963" y="16857"/>
                    <a:pt x="18856" y="16754"/>
                    <a:pt x="18726" y="16754"/>
                  </a:cubicBezTo>
                  <a:lnTo>
                    <a:pt x="18722" y="16754"/>
                  </a:lnTo>
                  <a:cubicBezTo>
                    <a:pt x="16990" y="16799"/>
                    <a:pt x="15206" y="16915"/>
                    <a:pt x="13478" y="17031"/>
                  </a:cubicBezTo>
                  <a:cubicBezTo>
                    <a:pt x="12993" y="17062"/>
                    <a:pt x="12512" y="17093"/>
                    <a:pt x="12031" y="17124"/>
                  </a:cubicBezTo>
                  <a:cubicBezTo>
                    <a:pt x="12021" y="17111"/>
                    <a:pt x="12017" y="17102"/>
                    <a:pt x="12008" y="17093"/>
                  </a:cubicBezTo>
                  <a:cubicBezTo>
                    <a:pt x="11964" y="17049"/>
                    <a:pt x="11909" y="17030"/>
                    <a:pt x="11853" y="17030"/>
                  </a:cubicBezTo>
                  <a:cubicBezTo>
                    <a:pt x="11847" y="17030"/>
                    <a:pt x="11840" y="17031"/>
                    <a:pt x="11834" y="17031"/>
                  </a:cubicBezTo>
                  <a:cubicBezTo>
                    <a:pt x="7391" y="13750"/>
                    <a:pt x="3906" y="10949"/>
                    <a:pt x="904" y="8238"/>
                  </a:cubicBezTo>
                  <a:cubicBezTo>
                    <a:pt x="678" y="5579"/>
                    <a:pt x="535" y="2886"/>
                    <a:pt x="477" y="233"/>
                  </a:cubicBezTo>
                  <a:cubicBezTo>
                    <a:pt x="473" y="99"/>
                    <a:pt x="361" y="10"/>
                    <a:pt x="23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3799447" y="3997205"/>
              <a:ext cx="285319" cy="182893"/>
            </a:xfrm>
            <a:custGeom>
              <a:avLst/>
              <a:gdLst/>
              <a:ahLst/>
              <a:cxnLst/>
              <a:rect l="l" t="t" r="r" b="b"/>
              <a:pathLst>
                <a:path w="14421" h="9244" extrusionOk="0">
                  <a:moveTo>
                    <a:pt x="593" y="0"/>
                  </a:moveTo>
                  <a:cubicBezTo>
                    <a:pt x="396" y="45"/>
                    <a:pt x="196" y="85"/>
                    <a:pt x="1" y="130"/>
                  </a:cubicBezTo>
                  <a:cubicBezTo>
                    <a:pt x="2040" y="1800"/>
                    <a:pt x="4310" y="3558"/>
                    <a:pt x="6906" y="5477"/>
                  </a:cubicBezTo>
                  <a:cubicBezTo>
                    <a:pt x="5806" y="6644"/>
                    <a:pt x="4635" y="7774"/>
                    <a:pt x="3424" y="8830"/>
                  </a:cubicBezTo>
                  <a:cubicBezTo>
                    <a:pt x="3371" y="8874"/>
                    <a:pt x="3344" y="8941"/>
                    <a:pt x="3344" y="9007"/>
                  </a:cubicBezTo>
                  <a:cubicBezTo>
                    <a:pt x="3344" y="9061"/>
                    <a:pt x="3361" y="9119"/>
                    <a:pt x="3402" y="9163"/>
                  </a:cubicBezTo>
                  <a:cubicBezTo>
                    <a:pt x="3447" y="9217"/>
                    <a:pt x="3513" y="9243"/>
                    <a:pt x="3580" y="9243"/>
                  </a:cubicBezTo>
                  <a:cubicBezTo>
                    <a:pt x="3634" y="9243"/>
                    <a:pt x="3692" y="9226"/>
                    <a:pt x="3735" y="9186"/>
                  </a:cubicBezTo>
                  <a:cubicBezTo>
                    <a:pt x="4956" y="8126"/>
                    <a:pt x="6131" y="6991"/>
                    <a:pt x="7235" y="5815"/>
                  </a:cubicBezTo>
                  <a:cubicBezTo>
                    <a:pt x="8709" y="6795"/>
                    <a:pt x="10232" y="7743"/>
                    <a:pt x="11763" y="8620"/>
                  </a:cubicBezTo>
                  <a:cubicBezTo>
                    <a:pt x="11799" y="8643"/>
                    <a:pt x="11839" y="8651"/>
                    <a:pt x="11879" y="8651"/>
                  </a:cubicBezTo>
                  <a:cubicBezTo>
                    <a:pt x="11963" y="8651"/>
                    <a:pt x="12043" y="8607"/>
                    <a:pt x="12088" y="8532"/>
                  </a:cubicBezTo>
                  <a:cubicBezTo>
                    <a:pt x="12111" y="8495"/>
                    <a:pt x="12119" y="8456"/>
                    <a:pt x="12119" y="8415"/>
                  </a:cubicBezTo>
                  <a:cubicBezTo>
                    <a:pt x="12119" y="8331"/>
                    <a:pt x="12075" y="8251"/>
                    <a:pt x="12000" y="8211"/>
                  </a:cubicBezTo>
                  <a:cubicBezTo>
                    <a:pt x="10628" y="7423"/>
                    <a:pt x="9261" y="6582"/>
                    <a:pt x="7935" y="5709"/>
                  </a:cubicBezTo>
                  <a:cubicBezTo>
                    <a:pt x="8277" y="5686"/>
                    <a:pt x="8620" y="5664"/>
                    <a:pt x="8963" y="5641"/>
                  </a:cubicBezTo>
                  <a:cubicBezTo>
                    <a:pt x="10686" y="5530"/>
                    <a:pt x="12466" y="5411"/>
                    <a:pt x="14190" y="5366"/>
                  </a:cubicBezTo>
                  <a:cubicBezTo>
                    <a:pt x="14319" y="5366"/>
                    <a:pt x="14421" y="5259"/>
                    <a:pt x="14421" y="5129"/>
                  </a:cubicBezTo>
                  <a:lnTo>
                    <a:pt x="14421" y="5125"/>
                  </a:lnTo>
                  <a:cubicBezTo>
                    <a:pt x="14417" y="4996"/>
                    <a:pt x="14310" y="4893"/>
                    <a:pt x="14180" y="4893"/>
                  </a:cubicBezTo>
                  <a:lnTo>
                    <a:pt x="14176" y="4893"/>
                  </a:lnTo>
                  <a:cubicBezTo>
                    <a:pt x="12444" y="4938"/>
                    <a:pt x="10660" y="5054"/>
                    <a:pt x="8932" y="5170"/>
                  </a:cubicBezTo>
                  <a:cubicBezTo>
                    <a:pt x="8447" y="5201"/>
                    <a:pt x="7966" y="5232"/>
                    <a:pt x="7485" y="5263"/>
                  </a:cubicBezTo>
                  <a:cubicBezTo>
                    <a:pt x="7475" y="5250"/>
                    <a:pt x="7471" y="5241"/>
                    <a:pt x="7462" y="5232"/>
                  </a:cubicBezTo>
                  <a:cubicBezTo>
                    <a:pt x="7418" y="5187"/>
                    <a:pt x="7360" y="5166"/>
                    <a:pt x="7302" y="5166"/>
                  </a:cubicBezTo>
                  <a:cubicBezTo>
                    <a:pt x="7298" y="5166"/>
                    <a:pt x="7294" y="5166"/>
                    <a:pt x="7288" y="5170"/>
                  </a:cubicBezTo>
                  <a:cubicBezTo>
                    <a:pt x="4777" y="3317"/>
                    <a:pt x="2578" y="1617"/>
                    <a:pt x="593" y="0"/>
                  </a:cubicBezTo>
                  <a:close/>
                </a:path>
              </a:pathLst>
            </a:custGeom>
            <a:solidFill>
              <a:srgbClr val="304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2691863" y="2956257"/>
              <a:ext cx="1541430" cy="1266774"/>
            </a:xfrm>
            <a:custGeom>
              <a:avLst/>
              <a:gdLst/>
              <a:ahLst/>
              <a:cxnLst/>
              <a:rect l="l" t="t" r="r" b="b"/>
              <a:pathLst>
                <a:path w="77909" h="64027" extrusionOk="0">
                  <a:moveTo>
                    <a:pt x="61728" y="0"/>
                  </a:moveTo>
                  <a:cubicBezTo>
                    <a:pt x="53615" y="0"/>
                    <a:pt x="50034" y="7287"/>
                    <a:pt x="47255" y="9925"/>
                  </a:cubicBezTo>
                  <a:cubicBezTo>
                    <a:pt x="44312" y="12717"/>
                    <a:pt x="17252" y="36194"/>
                    <a:pt x="15105" y="38059"/>
                  </a:cubicBezTo>
                  <a:cubicBezTo>
                    <a:pt x="15016" y="38139"/>
                    <a:pt x="14967" y="38175"/>
                    <a:pt x="14967" y="38175"/>
                  </a:cubicBezTo>
                  <a:cubicBezTo>
                    <a:pt x="14967" y="38175"/>
                    <a:pt x="7380" y="45117"/>
                    <a:pt x="5929" y="48183"/>
                  </a:cubicBezTo>
                  <a:cubicBezTo>
                    <a:pt x="5462" y="49171"/>
                    <a:pt x="5897" y="49505"/>
                    <a:pt x="6703" y="49505"/>
                  </a:cubicBezTo>
                  <a:cubicBezTo>
                    <a:pt x="7264" y="49505"/>
                    <a:pt x="8003" y="49343"/>
                    <a:pt x="8743" y="49128"/>
                  </a:cubicBezTo>
                  <a:cubicBezTo>
                    <a:pt x="8752" y="49128"/>
                    <a:pt x="8757" y="49118"/>
                    <a:pt x="8761" y="49118"/>
                  </a:cubicBezTo>
                  <a:cubicBezTo>
                    <a:pt x="10128" y="48713"/>
                    <a:pt x="11490" y="48130"/>
                    <a:pt x="11708" y="48041"/>
                  </a:cubicBezTo>
                  <a:lnTo>
                    <a:pt x="11708" y="48041"/>
                  </a:lnTo>
                  <a:cubicBezTo>
                    <a:pt x="11383" y="48232"/>
                    <a:pt x="8770" y="49831"/>
                    <a:pt x="6139" y="51848"/>
                  </a:cubicBezTo>
                  <a:cubicBezTo>
                    <a:pt x="3712" y="53704"/>
                    <a:pt x="1277" y="55917"/>
                    <a:pt x="599" y="57707"/>
                  </a:cubicBezTo>
                  <a:cubicBezTo>
                    <a:pt x="1" y="59310"/>
                    <a:pt x="866" y="59780"/>
                    <a:pt x="2087" y="59780"/>
                  </a:cubicBezTo>
                  <a:cubicBezTo>
                    <a:pt x="3761" y="59780"/>
                    <a:pt x="6103" y="58896"/>
                    <a:pt x="6250" y="58842"/>
                  </a:cubicBezTo>
                  <a:lnTo>
                    <a:pt x="6250" y="58842"/>
                  </a:lnTo>
                  <a:cubicBezTo>
                    <a:pt x="6108" y="59012"/>
                    <a:pt x="2621" y="63210"/>
                    <a:pt x="6575" y="64003"/>
                  </a:cubicBezTo>
                  <a:cubicBezTo>
                    <a:pt x="6652" y="64019"/>
                    <a:pt x="6732" y="64026"/>
                    <a:pt x="6817" y="64026"/>
                  </a:cubicBezTo>
                  <a:cubicBezTo>
                    <a:pt x="8423" y="64026"/>
                    <a:pt x="11322" y="61261"/>
                    <a:pt x="14322" y="57783"/>
                  </a:cubicBezTo>
                  <a:cubicBezTo>
                    <a:pt x="19415" y="51906"/>
                    <a:pt x="24816" y="43985"/>
                    <a:pt x="24816" y="43985"/>
                  </a:cubicBezTo>
                  <a:cubicBezTo>
                    <a:pt x="29283" y="48922"/>
                    <a:pt x="37171" y="53601"/>
                    <a:pt x="47859" y="53601"/>
                  </a:cubicBezTo>
                  <a:cubicBezTo>
                    <a:pt x="51852" y="53601"/>
                    <a:pt x="56235" y="52948"/>
                    <a:pt x="60977" y="51411"/>
                  </a:cubicBezTo>
                  <a:cubicBezTo>
                    <a:pt x="61649" y="51193"/>
                    <a:pt x="62291" y="50949"/>
                    <a:pt x="62891" y="50677"/>
                  </a:cubicBezTo>
                  <a:cubicBezTo>
                    <a:pt x="77908" y="43954"/>
                    <a:pt x="71791" y="21870"/>
                    <a:pt x="71791" y="21870"/>
                  </a:cubicBezTo>
                  <a:cubicBezTo>
                    <a:pt x="71791" y="21870"/>
                    <a:pt x="73568" y="17187"/>
                    <a:pt x="74213" y="13638"/>
                  </a:cubicBezTo>
                  <a:cubicBezTo>
                    <a:pt x="74645" y="11252"/>
                    <a:pt x="74569" y="6831"/>
                    <a:pt x="71444" y="3647"/>
                  </a:cubicBezTo>
                  <a:cubicBezTo>
                    <a:pt x="69917" y="2085"/>
                    <a:pt x="67656" y="825"/>
                    <a:pt x="64365" y="242"/>
                  </a:cubicBezTo>
                  <a:cubicBezTo>
                    <a:pt x="63436" y="77"/>
                    <a:pt x="62558" y="0"/>
                    <a:pt x="6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3644768" y="2993571"/>
              <a:ext cx="588525" cy="965350"/>
            </a:xfrm>
            <a:custGeom>
              <a:avLst/>
              <a:gdLst/>
              <a:ahLst/>
              <a:cxnLst/>
              <a:rect l="l" t="t" r="r" b="b"/>
              <a:pathLst>
                <a:path w="29746" h="48792" extrusionOk="0">
                  <a:moveTo>
                    <a:pt x="16597" y="1"/>
                  </a:moveTo>
                  <a:cubicBezTo>
                    <a:pt x="15607" y="1"/>
                    <a:pt x="14615" y="90"/>
                    <a:pt x="13651" y="253"/>
                  </a:cubicBezTo>
                  <a:cubicBezTo>
                    <a:pt x="12034" y="524"/>
                    <a:pt x="10378" y="1013"/>
                    <a:pt x="9194" y="2154"/>
                  </a:cubicBezTo>
                  <a:cubicBezTo>
                    <a:pt x="8014" y="3294"/>
                    <a:pt x="7462" y="5217"/>
                    <a:pt x="8308" y="6623"/>
                  </a:cubicBezTo>
                  <a:cubicBezTo>
                    <a:pt x="5049" y="6788"/>
                    <a:pt x="1942" y="9299"/>
                    <a:pt x="691" y="12340"/>
                  </a:cubicBezTo>
                  <a:cubicBezTo>
                    <a:pt x="650" y="12443"/>
                    <a:pt x="606" y="12554"/>
                    <a:pt x="570" y="12656"/>
                  </a:cubicBezTo>
                  <a:cubicBezTo>
                    <a:pt x="547" y="12714"/>
                    <a:pt x="526" y="12777"/>
                    <a:pt x="508" y="12835"/>
                  </a:cubicBezTo>
                  <a:cubicBezTo>
                    <a:pt x="152" y="13889"/>
                    <a:pt x="0" y="15042"/>
                    <a:pt x="280" y="16125"/>
                  </a:cubicBezTo>
                  <a:cubicBezTo>
                    <a:pt x="481" y="16926"/>
                    <a:pt x="948" y="17678"/>
                    <a:pt x="1599" y="18177"/>
                  </a:cubicBezTo>
                  <a:cubicBezTo>
                    <a:pt x="1821" y="18351"/>
                    <a:pt x="2066" y="18488"/>
                    <a:pt x="2337" y="18595"/>
                  </a:cubicBezTo>
                  <a:cubicBezTo>
                    <a:pt x="1532" y="19437"/>
                    <a:pt x="1007" y="20452"/>
                    <a:pt x="806" y="21601"/>
                  </a:cubicBezTo>
                  <a:cubicBezTo>
                    <a:pt x="611" y="22754"/>
                    <a:pt x="989" y="24050"/>
                    <a:pt x="1946" y="24722"/>
                  </a:cubicBezTo>
                  <a:cubicBezTo>
                    <a:pt x="2540" y="25133"/>
                    <a:pt x="3271" y="25263"/>
                    <a:pt x="3999" y="25263"/>
                  </a:cubicBezTo>
                  <a:cubicBezTo>
                    <a:pt x="4209" y="25263"/>
                    <a:pt x="4419" y="25252"/>
                    <a:pt x="4626" y="25234"/>
                  </a:cubicBezTo>
                  <a:lnTo>
                    <a:pt x="4626" y="25234"/>
                  </a:lnTo>
                  <a:cubicBezTo>
                    <a:pt x="2636" y="26436"/>
                    <a:pt x="1550" y="28596"/>
                    <a:pt x="1020" y="30857"/>
                  </a:cubicBezTo>
                  <a:cubicBezTo>
                    <a:pt x="815" y="31730"/>
                    <a:pt x="654" y="32634"/>
                    <a:pt x="802" y="33520"/>
                  </a:cubicBezTo>
                  <a:cubicBezTo>
                    <a:pt x="948" y="34401"/>
                    <a:pt x="1461" y="35274"/>
                    <a:pt x="2280" y="35634"/>
                  </a:cubicBezTo>
                  <a:cubicBezTo>
                    <a:pt x="2632" y="35788"/>
                    <a:pt x="3012" y="35839"/>
                    <a:pt x="3399" y="35839"/>
                  </a:cubicBezTo>
                  <a:cubicBezTo>
                    <a:pt x="3764" y="35839"/>
                    <a:pt x="4136" y="35793"/>
                    <a:pt x="4497" y="35745"/>
                  </a:cubicBezTo>
                  <a:lnTo>
                    <a:pt x="4497" y="35745"/>
                  </a:lnTo>
                  <a:cubicBezTo>
                    <a:pt x="3384" y="37241"/>
                    <a:pt x="2707" y="39063"/>
                    <a:pt x="2774" y="40933"/>
                  </a:cubicBezTo>
                  <a:cubicBezTo>
                    <a:pt x="2810" y="41943"/>
                    <a:pt x="2961" y="42990"/>
                    <a:pt x="3531" y="43823"/>
                  </a:cubicBezTo>
                  <a:cubicBezTo>
                    <a:pt x="4218" y="44823"/>
                    <a:pt x="5449" y="45370"/>
                    <a:pt x="6668" y="45370"/>
                  </a:cubicBezTo>
                  <a:cubicBezTo>
                    <a:pt x="6816" y="45370"/>
                    <a:pt x="6964" y="45362"/>
                    <a:pt x="7110" y="45345"/>
                  </a:cubicBezTo>
                  <a:cubicBezTo>
                    <a:pt x="8464" y="45189"/>
                    <a:pt x="9697" y="44415"/>
                    <a:pt x="10579" y="43377"/>
                  </a:cubicBezTo>
                  <a:cubicBezTo>
                    <a:pt x="10610" y="45826"/>
                    <a:pt x="12435" y="47918"/>
                    <a:pt x="14728" y="48791"/>
                  </a:cubicBezTo>
                  <a:cubicBezTo>
                    <a:pt x="29745" y="42068"/>
                    <a:pt x="23628" y="19984"/>
                    <a:pt x="23628" y="19984"/>
                  </a:cubicBezTo>
                  <a:cubicBezTo>
                    <a:pt x="23628" y="19984"/>
                    <a:pt x="24269" y="18301"/>
                    <a:pt x="24920" y="16191"/>
                  </a:cubicBezTo>
                  <a:cubicBezTo>
                    <a:pt x="25356" y="14781"/>
                    <a:pt x="25797" y="13172"/>
                    <a:pt x="26050" y="11752"/>
                  </a:cubicBezTo>
                  <a:cubicBezTo>
                    <a:pt x="26180" y="11049"/>
                    <a:pt x="26260" y="10168"/>
                    <a:pt x="26233" y="9192"/>
                  </a:cubicBezTo>
                  <a:cubicBezTo>
                    <a:pt x="26219" y="8711"/>
                    <a:pt x="26184" y="8213"/>
                    <a:pt x="26108" y="7701"/>
                  </a:cubicBezTo>
                  <a:cubicBezTo>
                    <a:pt x="25828" y="5719"/>
                    <a:pt x="25035" y="3543"/>
                    <a:pt x="23281" y="1761"/>
                  </a:cubicBezTo>
                  <a:cubicBezTo>
                    <a:pt x="21333" y="514"/>
                    <a:pt x="18971" y="1"/>
                    <a:pt x="16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3628644" y="2988585"/>
              <a:ext cx="535679" cy="412695"/>
            </a:xfrm>
            <a:custGeom>
              <a:avLst/>
              <a:gdLst/>
              <a:ahLst/>
              <a:cxnLst/>
              <a:rect l="l" t="t" r="r" b="b"/>
              <a:pathLst>
                <a:path w="27075" h="20859" extrusionOk="0">
                  <a:moveTo>
                    <a:pt x="17099" y="1"/>
                  </a:moveTo>
                  <a:cubicBezTo>
                    <a:pt x="16323" y="1"/>
                    <a:pt x="15540" y="66"/>
                    <a:pt x="14760" y="197"/>
                  </a:cubicBezTo>
                  <a:cubicBezTo>
                    <a:pt x="13139" y="468"/>
                    <a:pt x="11193" y="1265"/>
                    <a:pt x="10009" y="2406"/>
                  </a:cubicBezTo>
                  <a:cubicBezTo>
                    <a:pt x="8829" y="3546"/>
                    <a:pt x="8277" y="5469"/>
                    <a:pt x="9123" y="6875"/>
                  </a:cubicBezTo>
                  <a:cubicBezTo>
                    <a:pt x="9093" y="6825"/>
                    <a:pt x="9013" y="6804"/>
                    <a:pt x="8898" y="6804"/>
                  </a:cubicBezTo>
                  <a:cubicBezTo>
                    <a:pt x="8291" y="6804"/>
                    <a:pt x="6714" y="7406"/>
                    <a:pt x="6479" y="7508"/>
                  </a:cubicBezTo>
                  <a:cubicBezTo>
                    <a:pt x="5663" y="7864"/>
                    <a:pt x="4911" y="8349"/>
                    <a:pt x="4235" y="8924"/>
                  </a:cubicBezTo>
                  <a:cubicBezTo>
                    <a:pt x="2254" y="10625"/>
                    <a:pt x="0" y="13804"/>
                    <a:pt x="882" y="16560"/>
                  </a:cubicBezTo>
                  <a:cubicBezTo>
                    <a:pt x="1132" y="17347"/>
                    <a:pt x="1697" y="18019"/>
                    <a:pt x="2414" y="18429"/>
                  </a:cubicBezTo>
                  <a:cubicBezTo>
                    <a:pt x="2663" y="18572"/>
                    <a:pt x="2939" y="18683"/>
                    <a:pt x="3224" y="18754"/>
                  </a:cubicBezTo>
                  <a:cubicBezTo>
                    <a:pt x="3479" y="18819"/>
                    <a:pt x="3741" y="18850"/>
                    <a:pt x="4003" y="18850"/>
                  </a:cubicBezTo>
                  <a:cubicBezTo>
                    <a:pt x="4856" y="18850"/>
                    <a:pt x="5709" y="18517"/>
                    <a:pt x="6323" y="17918"/>
                  </a:cubicBezTo>
                  <a:cubicBezTo>
                    <a:pt x="6643" y="18888"/>
                    <a:pt x="7352" y="19574"/>
                    <a:pt x="8250" y="20063"/>
                  </a:cubicBezTo>
                  <a:cubicBezTo>
                    <a:pt x="9146" y="20557"/>
                    <a:pt x="10169" y="20776"/>
                    <a:pt x="11189" y="20838"/>
                  </a:cubicBezTo>
                  <a:cubicBezTo>
                    <a:pt x="11391" y="20851"/>
                    <a:pt x="11594" y="20858"/>
                    <a:pt x="11797" y="20858"/>
                  </a:cubicBezTo>
                  <a:cubicBezTo>
                    <a:pt x="12690" y="20858"/>
                    <a:pt x="13582" y="20720"/>
                    <a:pt x="14394" y="20357"/>
                  </a:cubicBezTo>
                  <a:cubicBezTo>
                    <a:pt x="15392" y="19907"/>
                    <a:pt x="16247" y="19083"/>
                    <a:pt x="16568" y="18037"/>
                  </a:cubicBezTo>
                  <a:cubicBezTo>
                    <a:pt x="17240" y="18746"/>
                    <a:pt x="18027" y="19262"/>
                    <a:pt x="18923" y="19640"/>
                  </a:cubicBezTo>
                  <a:cubicBezTo>
                    <a:pt x="19469" y="19875"/>
                    <a:pt x="20062" y="20008"/>
                    <a:pt x="20648" y="20008"/>
                  </a:cubicBezTo>
                  <a:cubicBezTo>
                    <a:pt x="21032" y="20008"/>
                    <a:pt x="21414" y="19951"/>
                    <a:pt x="21777" y="19827"/>
                  </a:cubicBezTo>
                  <a:cubicBezTo>
                    <a:pt x="23401" y="19275"/>
                    <a:pt x="24350" y="17561"/>
                    <a:pt x="24683" y="15887"/>
                  </a:cubicBezTo>
                  <a:cubicBezTo>
                    <a:pt x="25009" y="16110"/>
                    <a:pt x="25365" y="16315"/>
                    <a:pt x="25735" y="16443"/>
                  </a:cubicBezTo>
                  <a:cubicBezTo>
                    <a:pt x="26171" y="15033"/>
                    <a:pt x="26612" y="13424"/>
                    <a:pt x="26865" y="12004"/>
                  </a:cubicBezTo>
                  <a:cubicBezTo>
                    <a:pt x="26995" y="11301"/>
                    <a:pt x="27075" y="10420"/>
                    <a:pt x="27048" y="9444"/>
                  </a:cubicBezTo>
                  <a:cubicBezTo>
                    <a:pt x="27034" y="8963"/>
                    <a:pt x="26999" y="8465"/>
                    <a:pt x="26923" y="7953"/>
                  </a:cubicBezTo>
                  <a:cubicBezTo>
                    <a:pt x="26643" y="5971"/>
                    <a:pt x="25850" y="3795"/>
                    <a:pt x="24096" y="2013"/>
                  </a:cubicBezTo>
                  <a:cubicBezTo>
                    <a:pt x="21994" y="668"/>
                    <a:pt x="19577" y="1"/>
                    <a:pt x="17099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3866301" y="3096671"/>
              <a:ext cx="92673" cy="92713"/>
            </a:xfrm>
            <a:custGeom>
              <a:avLst/>
              <a:gdLst/>
              <a:ahLst/>
              <a:cxnLst/>
              <a:rect l="l" t="t" r="r" b="b"/>
              <a:pathLst>
                <a:path w="4684" h="4686" extrusionOk="0">
                  <a:moveTo>
                    <a:pt x="2343" y="1"/>
                  </a:moveTo>
                  <a:cubicBezTo>
                    <a:pt x="1051" y="1"/>
                    <a:pt x="1" y="1052"/>
                    <a:pt x="1" y="2343"/>
                  </a:cubicBezTo>
                  <a:cubicBezTo>
                    <a:pt x="1" y="3634"/>
                    <a:pt x="1051" y="4685"/>
                    <a:pt x="2343" y="4685"/>
                  </a:cubicBezTo>
                  <a:cubicBezTo>
                    <a:pt x="3634" y="4685"/>
                    <a:pt x="4684" y="3634"/>
                    <a:pt x="4684" y="2343"/>
                  </a:cubicBezTo>
                  <a:cubicBezTo>
                    <a:pt x="4684" y="1052"/>
                    <a:pt x="3634" y="1"/>
                    <a:pt x="23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5"/>
            <p:cNvSpPr/>
            <p:nvPr/>
          </p:nvSpPr>
          <p:spPr>
            <a:xfrm>
              <a:off x="4016410" y="3071584"/>
              <a:ext cx="232118" cy="91011"/>
            </a:xfrm>
            <a:custGeom>
              <a:avLst/>
              <a:gdLst/>
              <a:ahLst/>
              <a:cxnLst/>
              <a:rect l="l" t="t" r="r" b="b"/>
              <a:pathLst>
                <a:path w="11732" h="4600" extrusionOk="0">
                  <a:moveTo>
                    <a:pt x="6175" y="0"/>
                  </a:moveTo>
                  <a:cubicBezTo>
                    <a:pt x="5232" y="1764"/>
                    <a:pt x="3736" y="2881"/>
                    <a:pt x="1959" y="3794"/>
                  </a:cubicBezTo>
                  <a:cubicBezTo>
                    <a:pt x="1332" y="4119"/>
                    <a:pt x="682" y="4404"/>
                    <a:pt x="0" y="4599"/>
                  </a:cubicBezTo>
                  <a:cubicBezTo>
                    <a:pt x="3407" y="4026"/>
                    <a:pt x="6821" y="3251"/>
                    <a:pt x="10094" y="2137"/>
                  </a:cubicBezTo>
                  <a:cubicBezTo>
                    <a:pt x="10614" y="1959"/>
                    <a:pt x="11091" y="1692"/>
                    <a:pt x="11478" y="1328"/>
                  </a:cubicBezTo>
                  <a:cubicBezTo>
                    <a:pt x="11732" y="1082"/>
                    <a:pt x="11581" y="650"/>
                    <a:pt x="11228" y="606"/>
                  </a:cubicBezTo>
                  <a:cubicBezTo>
                    <a:pt x="9604" y="419"/>
                    <a:pt x="7770" y="307"/>
                    <a:pt x="61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5"/>
            <p:cNvSpPr/>
            <p:nvPr/>
          </p:nvSpPr>
          <p:spPr>
            <a:xfrm>
              <a:off x="2799909" y="3708285"/>
              <a:ext cx="315907" cy="227429"/>
            </a:xfrm>
            <a:custGeom>
              <a:avLst/>
              <a:gdLst/>
              <a:ahLst/>
              <a:cxnLst/>
              <a:rect l="l" t="t" r="r" b="b"/>
              <a:pathLst>
                <a:path w="15967" h="1149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3620" y="343"/>
                    <a:pt x="12890" y="583"/>
                    <a:pt x="12142" y="726"/>
                  </a:cubicBezTo>
                  <a:cubicBezTo>
                    <a:pt x="11885" y="774"/>
                    <a:pt x="11612" y="804"/>
                    <a:pt x="11342" y="804"/>
                  </a:cubicBezTo>
                  <a:cubicBezTo>
                    <a:pt x="10688" y="804"/>
                    <a:pt x="10050" y="629"/>
                    <a:pt x="9684" y="112"/>
                  </a:cubicBezTo>
                  <a:cubicBezTo>
                    <a:pt x="9671" y="89"/>
                    <a:pt x="9653" y="71"/>
                    <a:pt x="9644" y="49"/>
                  </a:cubicBezTo>
                  <a:cubicBezTo>
                    <a:pt x="9555" y="129"/>
                    <a:pt x="9506" y="165"/>
                    <a:pt x="9506" y="165"/>
                  </a:cubicBezTo>
                  <a:cubicBezTo>
                    <a:pt x="9506" y="165"/>
                    <a:pt x="1919" y="7107"/>
                    <a:pt x="468" y="10173"/>
                  </a:cubicBezTo>
                  <a:cubicBezTo>
                    <a:pt x="1" y="11161"/>
                    <a:pt x="436" y="11495"/>
                    <a:pt x="1242" y="11495"/>
                  </a:cubicBezTo>
                  <a:cubicBezTo>
                    <a:pt x="1803" y="11495"/>
                    <a:pt x="2542" y="11333"/>
                    <a:pt x="3282" y="11118"/>
                  </a:cubicBezTo>
                  <a:cubicBezTo>
                    <a:pt x="3291" y="11118"/>
                    <a:pt x="3296" y="11108"/>
                    <a:pt x="3300" y="11108"/>
                  </a:cubicBezTo>
                  <a:cubicBezTo>
                    <a:pt x="6278" y="10343"/>
                    <a:pt x="6746" y="9586"/>
                    <a:pt x="8308" y="8527"/>
                  </a:cubicBezTo>
                  <a:cubicBezTo>
                    <a:pt x="10811" y="6839"/>
                    <a:pt x="13318" y="4982"/>
                    <a:pt x="15966" y="3540"/>
                  </a:cubicBezTo>
                  <a:cubicBezTo>
                    <a:pt x="15223" y="3402"/>
                    <a:pt x="14555" y="2886"/>
                    <a:pt x="14226" y="2196"/>
                  </a:cubicBezTo>
                  <a:cubicBezTo>
                    <a:pt x="13905" y="1510"/>
                    <a:pt x="13932" y="663"/>
                    <a:pt x="1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2915038" y="3485644"/>
              <a:ext cx="652133" cy="423063"/>
            </a:xfrm>
            <a:custGeom>
              <a:avLst/>
              <a:gdLst/>
              <a:ahLst/>
              <a:cxnLst/>
              <a:rect l="l" t="t" r="r" b="b"/>
              <a:pathLst>
                <a:path w="32961" h="21383" extrusionOk="0">
                  <a:moveTo>
                    <a:pt x="32829" y="0"/>
                  </a:moveTo>
                  <a:cubicBezTo>
                    <a:pt x="32806" y="0"/>
                    <a:pt x="32783" y="7"/>
                    <a:pt x="32761" y="20"/>
                  </a:cubicBezTo>
                  <a:lnTo>
                    <a:pt x="72" y="21164"/>
                  </a:lnTo>
                  <a:cubicBezTo>
                    <a:pt x="19" y="21200"/>
                    <a:pt x="1" y="21276"/>
                    <a:pt x="37" y="21329"/>
                  </a:cubicBezTo>
                  <a:cubicBezTo>
                    <a:pt x="58" y="21364"/>
                    <a:pt x="99" y="21382"/>
                    <a:pt x="138" y="21382"/>
                  </a:cubicBezTo>
                  <a:cubicBezTo>
                    <a:pt x="161" y="21382"/>
                    <a:pt x="183" y="21378"/>
                    <a:pt x="201" y="21364"/>
                  </a:cubicBezTo>
                  <a:lnTo>
                    <a:pt x="32889" y="216"/>
                  </a:lnTo>
                  <a:cubicBezTo>
                    <a:pt x="32948" y="180"/>
                    <a:pt x="32961" y="109"/>
                    <a:pt x="32925" y="51"/>
                  </a:cubicBezTo>
                  <a:cubicBezTo>
                    <a:pt x="32903" y="18"/>
                    <a:pt x="32867" y="0"/>
                    <a:pt x="3282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2691863" y="3982069"/>
              <a:ext cx="283361" cy="240962"/>
            </a:xfrm>
            <a:custGeom>
              <a:avLst/>
              <a:gdLst/>
              <a:ahLst/>
              <a:cxnLst/>
              <a:rect l="l" t="t" r="r" b="b"/>
              <a:pathLst>
                <a:path w="14322" h="12179" extrusionOk="0">
                  <a:moveTo>
                    <a:pt x="6139" y="0"/>
                  </a:moveTo>
                  <a:cubicBezTo>
                    <a:pt x="3712" y="1856"/>
                    <a:pt x="1277" y="4069"/>
                    <a:pt x="599" y="5859"/>
                  </a:cubicBezTo>
                  <a:cubicBezTo>
                    <a:pt x="1" y="7462"/>
                    <a:pt x="866" y="7932"/>
                    <a:pt x="2087" y="7932"/>
                  </a:cubicBezTo>
                  <a:cubicBezTo>
                    <a:pt x="3761" y="7932"/>
                    <a:pt x="6103" y="7048"/>
                    <a:pt x="6250" y="6994"/>
                  </a:cubicBezTo>
                  <a:lnTo>
                    <a:pt x="6250" y="6994"/>
                  </a:lnTo>
                  <a:cubicBezTo>
                    <a:pt x="6108" y="7164"/>
                    <a:pt x="2621" y="11362"/>
                    <a:pt x="6575" y="12155"/>
                  </a:cubicBezTo>
                  <a:cubicBezTo>
                    <a:pt x="6652" y="12171"/>
                    <a:pt x="6732" y="12178"/>
                    <a:pt x="6817" y="12178"/>
                  </a:cubicBezTo>
                  <a:cubicBezTo>
                    <a:pt x="8423" y="12178"/>
                    <a:pt x="11322" y="9413"/>
                    <a:pt x="14322" y="5935"/>
                  </a:cubicBezTo>
                  <a:cubicBezTo>
                    <a:pt x="13779" y="5904"/>
                    <a:pt x="13288" y="5471"/>
                    <a:pt x="13058" y="4964"/>
                  </a:cubicBezTo>
                  <a:cubicBezTo>
                    <a:pt x="12790" y="4376"/>
                    <a:pt x="12803" y="3708"/>
                    <a:pt x="12830" y="3063"/>
                  </a:cubicBezTo>
                  <a:lnTo>
                    <a:pt x="12830" y="3063"/>
                  </a:lnTo>
                  <a:cubicBezTo>
                    <a:pt x="12482" y="3304"/>
                    <a:pt x="12060" y="3421"/>
                    <a:pt x="11636" y="3421"/>
                  </a:cubicBezTo>
                  <a:cubicBezTo>
                    <a:pt x="11096" y="3421"/>
                    <a:pt x="10553" y="3230"/>
                    <a:pt x="10159" y="2859"/>
                  </a:cubicBezTo>
                  <a:cubicBezTo>
                    <a:pt x="9460" y="2195"/>
                    <a:pt x="9304" y="1028"/>
                    <a:pt x="9803" y="204"/>
                  </a:cubicBezTo>
                  <a:lnTo>
                    <a:pt x="9803" y="204"/>
                  </a:lnTo>
                  <a:cubicBezTo>
                    <a:pt x="9208" y="512"/>
                    <a:pt x="8509" y="820"/>
                    <a:pt x="7818" y="820"/>
                  </a:cubicBezTo>
                  <a:cubicBezTo>
                    <a:pt x="7568" y="820"/>
                    <a:pt x="7320" y="780"/>
                    <a:pt x="7078" y="685"/>
                  </a:cubicBezTo>
                  <a:cubicBezTo>
                    <a:pt x="6713" y="543"/>
                    <a:pt x="6433" y="268"/>
                    <a:pt x="6139" y="0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3437501" y="3889654"/>
              <a:ext cx="241891" cy="349383"/>
            </a:xfrm>
            <a:custGeom>
              <a:avLst/>
              <a:gdLst/>
              <a:ahLst/>
              <a:cxnLst/>
              <a:rect l="l" t="t" r="r" b="b"/>
              <a:pathLst>
                <a:path w="12226" h="17659" extrusionOk="0">
                  <a:moveTo>
                    <a:pt x="247" y="0"/>
                  </a:moveTo>
                  <a:cubicBezTo>
                    <a:pt x="242" y="0"/>
                    <a:pt x="237" y="0"/>
                    <a:pt x="231" y="1"/>
                  </a:cubicBezTo>
                  <a:cubicBezTo>
                    <a:pt x="103" y="5"/>
                    <a:pt x="0" y="112"/>
                    <a:pt x="0" y="245"/>
                  </a:cubicBez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602" y="11323"/>
                    <a:pt x="7195" y="14208"/>
                    <a:pt x="11816" y="17609"/>
                  </a:cubicBezTo>
                  <a:cubicBezTo>
                    <a:pt x="11861" y="17640"/>
                    <a:pt x="11910" y="17658"/>
                    <a:pt x="11958" y="17658"/>
                  </a:cubicBezTo>
                  <a:cubicBezTo>
                    <a:pt x="12030" y="17658"/>
                    <a:pt x="12102" y="17622"/>
                    <a:pt x="12151" y="17560"/>
                  </a:cubicBezTo>
                  <a:cubicBezTo>
                    <a:pt x="12226" y="17453"/>
                    <a:pt x="12204" y="17307"/>
                    <a:pt x="12097" y="17227"/>
                  </a:cubicBezTo>
                  <a:cubicBezTo>
                    <a:pt x="7524" y="13861"/>
                    <a:pt x="3963" y="11003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9"/>
                    <a:pt x="373" y="0"/>
                    <a:pt x="247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3592971" y="4226553"/>
              <a:ext cx="84146" cy="80743"/>
            </a:xfrm>
            <a:custGeom>
              <a:avLst/>
              <a:gdLst/>
              <a:ahLst/>
              <a:cxnLst/>
              <a:rect l="l" t="t" r="r" b="b"/>
              <a:pathLst>
                <a:path w="4253" h="4081" extrusionOk="0">
                  <a:moveTo>
                    <a:pt x="3988" y="1"/>
                  </a:moveTo>
                  <a:cubicBezTo>
                    <a:pt x="3925" y="1"/>
                    <a:pt x="3863" y="27"/>
                    <a:pt x="3816" y="78"/>
                  </a:cubicBezTo>
                  <a:cubicBezTo>
                    <a:pt x="2649" y="1334"/>
                    <a:pt x="1408" y="2540"/>
                    <a:pt x="112" y="3662"/>
                  </a:cubicBezTo>
                  <a:cubicBezTo>
                    <a:pt x="13" y="3752"/>
                    <a:pt x="0" y="3898"/>
                    <a:pt x="89" y="3996"/>
                  </a:cubicBezTo>
                  <a:cubicBezTo>
                    <a:pt x="134" y="4050"/>
                    <a:pt x="200" y="4081"/>
                    <a:pt x="268" y="4081"/>
                  </a:cubicBezTo>
                  <a:cubicBezTo>
                    <a:pt x="321" y="4081"/>
                    <a:pt x="379" y="4058"/>
                    <a:pt x="424" y="4023"/>
                  </a:cubicBezTo>
                  <a:cubicBezTo>
                    <a:pt x="1728" y="2887"/>
                    <a:pt x="2988" y="1668"/>
                    <a:pt x="4163" y="399"/>
                  </a:cubicBezTo>
                  <a:cubicBezTo>
                    <a:pt x="4252" y="306"/>
                    <a:pt x="4248" y="154"/>
                    <a:pt x="4150" y="65"/>
                  </a:cubicBezTo>
                  <a:cubicBezTo>
                    <a:pt x="4103" y="22"/>
                    <a:pt x="4045" y="1"/>
                    <a:pt x="3988" y="1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3665107" y="4221132"/>
              <a:ext cx="147655" cy="74451"/>
            </a:xfrm>
            <a:custGeom>
              <a:avLst/>
              <a:gdLst/>
              <a:ahLst/>
              <a:cxnLst/>
              <a:rect l="l" t="t" r="r" b="b"/>
              <a:pathLst>
                <a:path w="7463" h="3763" extrusionOk="0">
                  <a:moveTo>
                    <a:pt x="7218" y="0"/>
                  </a:moveTo>
                  <a:cubicBezTo>
                    <a:pt x="5482" y="45"/>
                    <a:pt x="3692" y="165"/>
                    <a:pt x="1964" y="280"/>
                  </a:cubicBezTo>
                  <a:cubicBezTo>
                    <a:pt x="1385" y="317"/>
                    <a:pt x="811" y="356"/>
                    <a:pt x="241" y="393"/>
                  </a:cubicBezTo>
                  <a:cubicBezTo>
                    <a:pt x="139" y="397"/>
                    <a:pt x="54" y="467"/>
                    <a:pt x="27" y="566"/>
                  </a:cubicBezTo>
                  <a:cubicBezTo>
                    <a:pt x="0" y="664"/>
                    <a:pt x="41" y="767"/>
                    <a:pt x="125" y="824"/>
                  </a:cubicBezTo>
                  <a:cubicBezTo>
                    <a:pt x="1644" y="1844"/>
                    <a:pt x="3220" y="2818"/>
                    <a:pt x="4804" y="3732"/>
                  </a:cubicBezTo>
                  <a:cubicBezTo>
                    <a:pt x="4841" y="3749"/>
                    <a:pt x="4880" y="3763"/>
                    <a:pt x="4921" y="3763"/>
                  </a:cubicBezTo>
                  <a:cubicBezTo>
                    <a:pt x="5005" y="3763"/>
                    <a:pt x="5085" y="3718"/>
                    <a:pt x="5129" y="3642"/>
                  </a:cubicBezTo>
                  <a:cubicBezTo>
                    <a:pt x="5192" y="3527"/>
                    <a:pt x="5156" y="3385"/>
                    <a:pt x="5041" y="3317"/>
                  </a:cubicBezTo>
                  <a:cubicBezTo>
                    <a:pt x="3670" y="2530"/>
                    <a:pt x="2303" y="1692"/>
                    <a:pt x="976" y="820"/>
                  </a:cubicBezTo>
                  <a:cubicBezTo>
                    <a:pt x="1315" y="798"/>
                    <a:pt x="1652" y="775"/>
                    <a:pt x="1995" y="753"/>
                  </a:cubicBezTo>
                  <a:cubicBezTo>
                    <a:pt x="3719" y="637"/>
                    <a:pt x="5503" y="521"/>
                    <a:pt x="7231" y="477"/>
                  </a:cubicBezTo>
                  <a:cubicBezTo>
                    <a:pt x="7360" y="473"/>
                    <a:pt x="7463" y="366"/>
                    <a:pt x="7463" y="232"/>
                  </a:cubicBezTo>
                  <a:cubicBezTo>
                    <a:pt x="7459" y="103"/>
                    <a:pt x="7365" y="0"/>
                    <a:pt x="7218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3437501" y="3889654"/>
              <a:ext cx="234076" cy="343131"/>
            </a:xfrm>
            <a:custGeom>
              <a:avLst/>
              <a:gdLst/>
              <a:ahLst/>
              <a:cxnLst/>
              <a:rect l="l" t="t" r="r" b="b"/>
              <a:pathLst>
                <a:path w="11831" h="17343" extrusionOk="0">
                  <a:moveTo>
                    <a:pt x="231" y="1"/>
                  </a:moveTo>
                  <a:cubicBezTo>
                    <a:pt x="103" y="5"/>
                    <a:pt x="0" y="112"/>
                    <a:pt x="0" y="241"/>
                  </a:cubicBezTo>
                  <a:lnTo>
                    <a:pt x="0" y="245"/>
                  </a:ln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522" y="11247"/>
                    <a:pt x="7004" y="14056"/>
                    <a:pt x="11451" y="17342"/>
                  </a:cubicBezTo>
                  <a:cubicBezTo>
                    <a:pt x="11527" y="17262"/>
                    <a:pt x="11598" y="17186"/>
                    <a:pt x="11674" y="17106"/>
                  </a:cubicBezTo>
                  <a:cubicBezTo>
                    <a:pt x="11714" y="17061"/>
                    <a:pt x="11771" y="17034"/>
                    <a:pt x="11830" y="17030"/>
                  </a:cubicBezTo>
                  <a:cubicBezTo>
                    <a:pt x="7382" y="13749"/>
                    <a:pt x="3905" y="10949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8"/>
                    <a:pt x="374" y="1"/>
                    <a:pt x="249" y="1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3593585" y="4226592"/>
              <a:ext cx="82108" cy="80703"/>
            </a:xfrm>
            <a:custGeom>
              <a:avLst/>
              <a:gdLst/>
              <a:ahLst/>
              <a:cxnLst/>
              <a:rect l="l" t="t" r="r" b="b"/>
              <a:pathLst>
                <a:path w="4150" h="4079" extrusionOk="0">
                  <a:moveTo>
                    <a:pt x="3941" y="0"/>
                  </a:moveTo>
                  <a:cubicBezTo>
                    <a:pt x="3882" y="4"/>
                    <a:pt x="3825" y="31"/>
                    <a:pt x="3785" y="76"/>
                  </a:cubicBezTo>
                  <a:cubicBezTo>
                    <a:pt x="3709" y="156"/>
                    <a:pt x="3638" y="232"/>
                    <a:pt x="3562" y="312"/>
                  </a:cubicBezTo>
                  <a:cubicBezTo>
                    <a:pt x="2462" y="1483"/>
                    <a:pt x="1291" y="2610"/>
                    <a:pt x="81" y="3660"/>
                  </a:cubicBezTo>
                  <a:cubicBezTo>
                    <a:pt x="27" y="3709"/>
                    <a:pt x="0" y="3776"/>
                    <a:pt x="0" y="3843"/>
                  </a:cubicBezTo>
                  <a:cubicBezTo>
                    <a:pt x="0" y="3896"/>
                    <a:pt x="19" y="3950"/>
                    <a:pt x="58" y="3994"/>
                  </a:cubicBezTo>
                  <a:cubicBezTo>
                    <a:pt x="103" y="4048"/>
                    <a:pt x="169" y="4079"/>
                    <a:pt x="237" y="4079"/>
                  </a:cubicBezTo>
                  <a:cubicBezTo>
                    <a:pt x="290" y="4079"/>
                    <a:pt x="348" y="4056"/>
                    <a:pt x="393" y="4021"/>
                  </a:cubicBezTo>
                  <a:cubicBezTo>
                    <a:pt x="1612" y="2961"/>
                    <a:pt x="2787" y="1831"/>
                    <a:pt x="3896" y="651"/>
                  </a:cubicBezTo>
                  <a:cubicBezTo>
                    <a:pt x="3843" y="619"/>
                    <a:pt x="3789" y="584"/>
                    <a:pt x="3740" y="548"/>
                  </a:cubicBezTo>
                  <a:cubicBezTo>
                    <a:pt x="3674" y="503"/>
                    <a:pt x="3633" y="428"/>
                    <a:pt x="3633" y="352"/>
                  </a:cubicBezTo>
                  <a:cubicBezTo>
                    <a:pt x="3633" y="330"/>
                    <a:pt x="3638" y="308"/>
                    <a:pt x="3642" y="290"/>
                  </a:cubicBezTo>
                  <a:cubicBezTo>
                    <a:pt x="3669" y="191"/>
                    <a:pt x="3754" y="121"/>
                    <a:pt x="3856" y="117"/>
                  </a:cubicBezTo>
                  <a:cubicBezTo>
                    <a:pt x="3954" y="107"/>
                    <a:pt x="4052" y="103"/>
                    <a:pt x="4150" y="98"/>
                  </a:cubicBezTo>
                  <a:cubicBezTo>
                    <a:pt x="4141" y="85"/>
                    <a:pt x="4128" y="76"/>
                    <a:pt x="4119" y="63"/>
                  </a:cubicBezTo>
                  <a:cubicBezTo>
                    <a:pt x="4075" y="23"/>
                    <a:pt x="4016" y="0"/>
                    <a:pt x="3958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3665463" y="4221132"/>
              <a:ext cx="147299" cy="74451"/>
            </a:xfrm>
            <a:custGeom>
              <a:avLst/>
              <a:gdLst/>
              <a:ahLst/>
              <a:cxnLst/>
              <a:rect l="l" t="t" r="r" b="b"/>
              <a:pathLst>
                <a:path w="7445" h="3763" extrusionOk="0">
                  <a:moveTo>
                    <a:pt x="7200" y="0"/>
                  </a:moveTo>
                  <a:cubicBezTo>
                    <a:pt x="5464" y="45"/>
                    <a:pt x="3674" y="165"/>
                    <a:pt x="1946" y="280"/>
                  </a:cubicBezTo>
                  <a:cubicBezTo>
                    <a:pt x="1465" y="312"/>
                    <a:pt x="989" y="343"/>
                    <a:pt x="517" y="374"/>
                  </a:cubicBezTo>
                  <a:cubicBezTo>
                    <a:pt x="419" y="379"/>
                    <a:pt x="321" y="383"/>
                    <a:pt x="223" y="393"/>
                  </a:cubicBezTo>
                  <a:cubicBezTo>
                    <a:pt x="121" y="397"/>
                    <a:pt x="36" y="467"/>
                    <a:pt x="9" y="566"/>
                  </a:cubicBezTo>
                  <a:cubicBezTo>
                    <a:pt x="5" y="584"/>
                    <a:pt x="0" y="606"/>
                    <a:pt x="0" y="628"/>
                  </a:cubicBezTo>
                  <a:cubicBezTo>
                    <a:pt x="0" y="704"/>
                    <a:pt x="41" y="779"/>
                    <a:pt x="107" y="824"/>
                  </a:cubicBezTo>
                  <a:cubicBezTo>
                    <a:pt x="1626" y="1844"/>
                    <a:pt x="3202" y="2818"/>
                    <a:pt x="4786" y="3732"/>
                  </a:cubicBezTo>
                  <a:cubicBezTo>
                    <a:pt x="4823" y="3749"/>
                    <a:pt x="4862" y="3763"/>
                    <a:pt x="4903" y="3763"/>
                  </a:cubicBezTo>
                  <a:cubicBezTo>
                    <a:pt x="4987" y="3763"/>
                    <a:pt x="5067" y="3718"/>
                    <a:pt x="5111" y="3642"/>
                  </a:cubicBezTo>
                  <a:cubicBezTo>
                    <a:pt x="5134" y="3607"/>
                    <a:pt x="5143" y="3562"/>
                    <a:pt x="5143" y="3522"/>
                  </a:cubicBezTo>
                  <a:cubicBezTo>
                    <a:pt x="5143" y="3442"/>
                    <a:pt x="5098" y="3362"/>
                    <a:pt x="5023" y="3317"/>
                  </a:cubicBezTo>
                  <a:cubicBezTo>
                    <a:pt x="3652" y="2530"/>
                    <a:pt x="2285" y="1692"/>
                    <a:pt x="958" y="820"/>
                  </a:cubicBezTo>
                  <a:cubicBezTo>
                    <a:pt x="1297" y="798"/>
                    <a:pt x="1634" y="775"/>
                    <a:pt x="1977" y="753"/>
                  </a:cubicBezTo>
                  <a:cubicBezTo>
                    <a:pt x="3701" y="637"/>
                    <a:pt x="5485" y="521"/>
                    <a:pt x="7213" y="477"/>
                  </a:cubicBezTo>
                  <a:cubicBezTo>
                    <a:pt x="7342" y="473"/>
                    <a:pt x="7445" y="370"/>
                    <a:pt x="7445" y="241"/>
                  </a:cubicBezTo>
                  <a:lnTo>
                    <a:pt x="7445" y="232"/>
                  </a:lnTo>
                  <a:cubicBezTo>
                    <a:pt x="7441" y="103"/>
                    <a:pt x="7347" y="0"/>
                    <a:pt x="7205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2732522" y="2967020"/>
              <a:ext cx="297843" cy="552595"/>
            </a:xfrm>
            <a:custGeom>
              <a:avLst/>
              <a:gdLst/>
              <a:ahLst/>
              <a:cxnLst/>
              <a:rect l="l" t="t" r="r" b="b"/>
              <a:pathLst>
                <a:path w="15054" h="27930" extrusionOk="0">
                  <a:moveTo>
                    <a:pt x="13162" y="0"/>
                  </a:moveTo>
                  <a:cubicBezTo>
                    <a:pt x="13109" y="27"/>
                    <a:pt x="13050" y="58"/>
                    <a:pt x="12996" y="89"/>
                  </a:cubicBezTo>
                  <a:cubicBezTo>
                    <a:pt x="9373" y="2062"/>
                    <a:pt x="5874" y="4604"/>
                    <a:pt x="3420" y="7863"/>
                  </a:cubicBezTo>
                  <a:cubicBezTo>
                    <a:pt x="1216" y="13250"/>
                    <a:pt x="1" y="19145"/>
                    <a:pt x="1" y="25321"/>
                  </a:cubicBezTo>
                  <a:cubicBezTo>
                    <a:pt x="1" y="25520"/>
                    <a:pt x="1" y="25721"/>
                    <a:pt x="5" y="25921"/>
                  </a:cubicBezTo>
                  <a:cubicBezTo>
                    <a:pt x="5" y="26060"/>
                    <a:pt x="9" y="26194"/>
                    <a:pt x="9" y="26331"/>
                  </a:cubicBezTo>
                  <a:cubicBezTo>
                    <a:pt x="23" y="26870"/>
                    <a:pt x="46" y="27400"/>
                    <a:pt x="77" y="27930"/>
                  </a:cubicBezTo>
                  <a:cubicBezTo>
                    <a:pt x="1990" y="25900"/>
                    <a:pt x="3950" y="23936"/>
                    <a:pt x="6154" y="21946"/>
                  </a:cubicBezTo>
                  <a:cubicBezTo>
                    <a:pt x="7966" y="20307"/>
                    <a:pt x="9836" y="18696"/>
                    <a:pt x="11403" y="16808"/>
                  </a:cubicBezTo>
                  <a:cubicBezTo>
                    <a:pt x="12970" y="14920"/>
                    <a:pt x="14235" y="12712"/>
                    <a:pt x="14653" y="10294"/>
                  </a:cubicBezTo>
                  <a:cubicBezTo>
                    <a:pt x="15053" y="7957"/>
                    <a:pt x="14644" y="5565"/>
                    <a:pt x="14231" y="3228"/>
                  </a:cubicBezTo>
                  <a:cubicBezTo>
                    <a:pt x="14034" y="2115"/>
                    <a:pt x="13442" y="1278"/>
                    <a:pt x="13197" y="192"/>
                  </a:cubicBezTo>
                  <a:cubicBezTo>
                    <a:pt x="13183" y="130"/>
                    <a:pt x="13171" y="62"/>
                    <a:pt x="13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2735707" y="3318144"/>
              <a:ext cx="490035" cy="300396"/>
            </a:xfrm>
            <a:custGeom>
              <a:avLst/>
              <a:gdLst/>
              <a:ahLst/>
              <a:cxnLst/>
              <a:rect l="l" t="t" r="r" b="b"/>
              <a:pathLst>
                <a:path w="24768" h="15183" extrusionOk="0">
                  <a:moveTo>
                    <a:pt x="17891" y="1"/>
                  </a:moveTo>
                  <a:cubicBezTo>
                    <a:pt x="17117" y="1"/>
                    <a:pt x="16343" y="57"/>
                    <a:pt x="15574" y="187"/>
                  </a:cubicBezTo>
                  <a:cubicBezTo>
                    <a:pt x="11335" y="899"/>
                    <a:pt x="7774" y="3727"/>
                    <a:pt x="4706" y="6737"/>
                  </a:cubicBezTo>
                  <a:cubicBezTo>
                    <a:pt x="3126" y="8281"/>
                    <a:pt x="1607" y="9920"/>
                    <a:pt x="0" y="11439"/>
                  </a:cubicBezTo>
                  <a:cubicBezTo>
                    <a:pt x="31" y="11786"/>
                    <a:pt x="62" y="12128"/>
                    <a:pt x="103" y="12471"/>
                  </a:cubicBezTo>
                  <a:cubicBezTo>
                    <a:pt x="107" y="12551"/>
                    <a:pt x="116" y="12631"/>
                    <a:pt x="125" y="12707"/>
                  </a:cubicBezTo>
                  <a:cubicBezTo>
                    <a:pt x="200" y="13393"/>
                    <a:pt x="290" y="14074"/>
                    <a:pt x="397" y="14751"/>
                  </a:cubicBezTo>
                  <a:cubicBezTo>
                    <a:pt x="6461" y="14523"/>
                    <a:pt x="12769" y="15183"/>
                    <a:pt x="18307" y="13058"/>
                  </a:cubicBezTo>
                  <a:cubicBezTo>
                    <a:pt x="19136" y="12738"/>
                    <a:pt x="19955" y="12355"/>
                    <a:pt x="20623" y="11772"/>
                  </a:cubicBezTo>
                  <a:cubicBezTo>
                    <a:pt x="21500" y="11015"/>
                    <a:pt x="22070" y="9960"/>
                    <a:pt x="22520" y="8887"/>
                  </a:cubicBezTo>
                  <a:cubicBezTo>
                    <a:pt x="23156" y="7391"/>
                    <a:pt x="23588" y="5811"/>
                    <a:pt x="24020" y="4243"/>
                  </a:cubicBezTo>
                  <a:cubicBezTo>
                    <a:pt x="24291" y="3255"/>
                    <a:pt x="24474" y="2190"/>
                    <a:pt x="24741" y="1198"/>
                  </a:cubicBezTo>
                  <a:cubicBezTo>
                    <a:pt x="24750" y="1158"/>
                    <a:pt x="24759" y="1127"/>
                    <a:pt x="24768" y="1086"/>
                  </a:cubicBezTo>
                  <a:cubicBezTo>
                    <a:pt x="24688" y="1068"/>
                    <a:pt x="24608" y="1047"/>
                    <a:pt x="24527" y="1029"/>
                  </a:cubicBezTo>
                  <a:cubicBezTo>
                    <a:pt x="22357" y="471"/>
                    <a:pt x="20120" y="1"/>
                    <a:pt x="17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2732620" y="2962548"/>
              <a:ext cx="264802" cy="525450"/>
            </a:xfrm>
            <a:custGeom>
              <a:avLst/>
              <a:gdLst/>
              <a:ahLst/>
              <a:cxnLst/>
              <a:rect l="l" t="t" r="r" b="b"/>
              <a:pathLst>
                <a:path w="13384" h="26558" extrusionOk="0">
                  <a:moveTo>
                    <a:pt x="13258" y="1"/>
                  </a:moveTo>
                  <a:cubicBezTo>
                    <a:pt x="13221" y="1"/>
                    <a:pt x="13186" y="19"/>
                    <a:pt x="13166" y="53"/>
                  </a:cubicBezTo>
                  <a:cubicBezTo>
                    <a:pt x="13108" y="142"/>
                    <a:pt x="13045" y="226"/>
                    <a:pt x="12991" y="315"/>
                  </a:cubicBezTo>
                  <a:cubicBezTo>
                    <a:pt x="10347" y="4336"/>
                    <a:pt x="8299" y="8988"/>
                    <a:pt x="6318" y="13485"/>
                  </a:cubicBezTo>
                  <a:cubicBezTo>
                    <a:pt x="5351" y="15675"/>
                    <a:pt x="4354" y="17942"/>
                    <a:pt x="3313" y="20066"/>
                  </a:cubicBezTo>
                  <a:cubicBezTo>
                    <a:pt x="2298" y="22136"/>
                    <a:pt x="1198" y="24162"/>
                    <a:pt x="0" y="26147"/>
                  </a:cubicBezTo>
                  <a:cubicBezTo>
                    <a:pt x="0" y="26286"/>
                    <a:pt x="4" y="26420"/>
                    <a:pt x="4" y="26557"/>
                  </a:cubicBezTo>
                  <a:cubicBezTo>
                    <a:pt x="1274" y="24478"/>
                    <a:pt x="2449" y="22341"/>
                    <a:pt x="3508" y="20163"/>
                  </a:cubicBezTo>
                  <a:cubicBezTo>
                    <a:pt x="4555" y="18036"/>
                    <a:pt x="5552" y="15769"/>
                    <a:pt x="6523" y="13575"/>
                  </a:cubicBezTo>
                  <a:cubicBezTo>
                    <a:pt x="8504" y="9073"/>
                    <a:pt x="10552" y="4429"/>
                    <a:pt x="13192" y="418"/>
                  </a:cubicBezTo>
                  <a:cubicBezTo>
                    <a:pt x="13246" y="338"/>
                    <a:pt x="13299" y="253"/>
                    <a:pt x="13348" y="173"/>
                  </a:cubicBezTo>
                  <a:cubicBezTo>
                    <a:pt x="13384" y="124"/>
                    <a:pt x="13371" y="58"/>
                    <a:pt x="13317" y="17"/>
                  </a:cubicBezTo>
                  <a:cubicBezTo>
                    <a:pt x="13299" y="6"/>
                    <a:pt x="13278" y="1"/>
                    <a:pt x="1325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2737725" y="3336900"/>
              <a:ext cx="491717" cy="232652"/>
            </a:xfrm>
            <a:custGeom>
              <a:avLst/>
              <a:gdLst/>
              <a:ahLst/>
              <a:cxnLst/>
              <a:rect l="l" t="t" r="r" b="b"/>
              <a:pathLst>
                <a:path w="24853" h="11759" extrusionOk="0">
                  <a:moveTo>
                    <a:pt x="24730" y="1"/>
                  </a:moveTo>
                  <a:cubicBezTo>
                    <a:pt x="24720" y="1"/>
                    <a:pt x="24711" y="2"/>
                    <a:pt x="24701" y="5"/>
                  </a:cubicBezTo>
                  <a:cubicBezTo>
                    <a:pt x="24608" y="27"/>
                    <a:pt x="24514" y="50"/>
                    <a:pt x="24425" y="81"/>
                  </a:cubicBezTo>
                  <a:cubicBezTo>
                    <a:pt x="19310" y="1429"/>
                    <a:pt x="14186" y="3981"/>
                    <a:pt x="9373" y="6478"/>
                  </a:cubicBezTo>
                  <a:cubicBezTo>
                    <a:pt x="6238" y="8108"/>
                    <a:pt x="3099" y="9796"/>
                    <a:pt x="1" y="11523"/>
                  </a:cubicBezTo>
                  <a:cubicBezTo>
                    <a:pt x="5" y="11603"/>
                    <a:pt x="14" y="11683"/>
                    <a:pt x="23" y="11759"/>
                  </a:cubicBezTo>
                  <a:cubicBezTo>
                    <a:pt x="3153" y="10018"/>
                    <a:pt x="6314" y="8317"/>
                    <a:pt x="9480" y="6675"/>
                  </a:cubicBezTo>
                  <a:cubicBezTo>
                    <a:pt x="14323" y="4159"/>
                    <a:pt x="19488" y="1585"/>
                    <a:pt x="24639" y="250"/>
                  </a:cubicBezTo>
                  <a:cubicBezTo>
                    <a:pt x="24674" y="237"/>
                    <a:pt x="24719" y="227"/>
                    <a:pt x="24755" y="214"/>
                  </a:cubicBezTo>
                  <a:cubicBezTo>
                    <a:pt x="24813" y="200"/>
                    <a:pt x="24853" y="138"/>
                    <a:pt x="24830" y="85"/>
                  </a:cubicBezTo>
                  <a:cubicBezTo>
                    <a:pt x="24820" y="37"/>
                    <a:pt x="24778" y="1"/>
                    <a:pt x="2473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3964078" y="3433530"/>
              <a:ext cx="333259" cy="550557"/>
            </a:xfrm>
            <a:custGeom>
              <a:avLst/>
              <a:gdLst/>
              <a:ahLst/>
              <a:cxnLst/>
              <a:rect l="l" t="t" r="r" b="b"/>
              <a:pathLst>
                <a:path w="16844" h="27827" extrusionOk="0">
                  <a:moveTo>
                    <a:pt x="219" y="1"/>
                  </a:moveTo>
                  <a:cubicBezTo>
                    <a:pt x="1" y="5046"/>
                    <a:pt x="726" y="10419"/>
                    <a:pt x="3901" y="14346"/>
                  </a:cubicBezTo>
                  <a:cubicBezTo>
                    <a:pt x="6590" y="17676"/>
                    <a:pt x="10708" y="19560"/>
                    <a:pt x="13633" y="22689"/>
                  </a:cubicBezTo>
                  <a:cubicBezTo>
                    <a:pt x="15018" y="24177"/>
                    <a:pt x="16113" y="25930"/>
                    <a:pt x="16844" y="27827"/>
                  </a:cubicBezTo>
                  <a:cubicBezTo>
                    <a:pt x="15455" y="23357"/>
                    <a:pt x="14239" y="19404"/>
                    <a:pt x="13322" y="14817"/>
                  </a:cubicBezTo>
                  <a:cubicBezTo>
                    <a:pt x="12907" y="12752"/>
                    <a:pt x="12538" y="10668"/>
                    <a:pt x="11835" y="8683"/>
                  </a:cubicBezTo>
                  <a:cubicBezTo>
                    <a:pt x="11132" y="6696"/>
                    <a:pt x="10067" y="4791"/>
                    <a:pt x="8464" y="3425"/>
                  </a:cubicBezTo>
                  <a:cubicBezTo>
                    <a:pt x="6919" y="2102"/>
                    <a:pt x="4974" y="1354"/>
                    <a:pt x="3068" y="632"/>
                  </a:cubicBezTo>
                  <a:cubicBezTo>
                    <a:pt x="2107" y="268"/>
                    <a:pt x="1180" y="365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4225874" y="3425616"/>
              <a:ext cx="242188" cy="556275"/>
            </a:xfrm>
            <a:custGeom>
              <a:avLst/>
              <a:gdLst/>
              <a:ahLst/>
              <a:cxnLst/>
              <a:rect l="l" t="t" r="r" b="b"/>
              <a:pathLst>
                <a:path w="12241" h="28116" extrusionOk="0">
                  <a:moveTo>
                    <a:pt x="6047" y="0"/>
                  </a:moveTo>
                  <a:cubicBezTo>
                    <a:pt x="4155" y="1874"/>
                    <a:pt x="2307" y="3900"/>
                    <a:pt x="1341" y="6381"/>
                  </a:cubicBezTo>
                  <a:cubicBezTo>
                    <a:pt x="0" y="9821"/>
                    <a:pt x="522" y="13690"/>
                    <a:pt x="1395" y="17274"/>
                  </a:cubicBezTo>
                  <a:cubicBezTo>
                    <a:pt x="2267" y="20864"/>
                    <a:pt x="3483" y="24425"/>
                    <a:pt x="3473" y="28116"/>
                  </a:cubicBezTo>
                  <a:cubicBezTo>
                    <a:pt x="5766" y="21928"/>
                    <a:pt x="10909" y="16526"/>
                    <a:pt x="12035" y="10026"/>
                  </a:cubicBezTo>
                  <a:cubicBezTo>
                    <a:pt x="12165" y="9274"/>
                    <a:pt x="12240" y="8499"/>
                    <a:pt x="12107" y="7751"/>
                  </a:cubicBezTo>
                  <a:cubicBezTo>
                    <a:pt x="11928" y="6767"/>
                    <a:pt x="11403" y="5886"/>
                    <a:pt x="10811" y="5084"/>
                  </a:cubicBezTo>
                  <a:cubicBezTo>
                    <a:pt x="9983" y="3958"/>
                    <a:pt x="9012" y="2947"/>
                    <a:pt x="8041" y="1936"/>
                  </a:cubicBezTo>
                  <a:cubicBezTo>
                    <a:pt x="7410" y="1282"/>
                    <a:pt x="6679" y="654"/>
                    <a:pt x="6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3965404" y="3429217"/>
              <a:ext cx="329836" cy="548460"/>
            </a:xfrm>
            <a:custGeom>
              <a:avLst/>
              <a:gdLst/>
              <a:ahLst/>
              <a:cxnLst/>
              <a:rect l="l" t="t" r="r" b="b"/>
              <a:pathLst>
                <a:path w="16671" h="27721" extrusionOk="0">
                  <a:moveTo>
                    <a:pt x="110" y="0"/>
                  </a:moveTo>
                  <a:cubicBezTo>
                    <a:pt x="96" y="0"/>
                    <a:pt x="81" y="3"/>
                    <a:pt x="67" y="10"/>
                  </a:cubicBezTo>
                  <a:cubicBezTo>
                    <a:pt x="22" y="32"/>
                    <a:pt x="1" y="90"/>
                    <a:pt x="22" y="135"/>
                  </a:cubicBezTo>
                  <a:cubicBezTo>
                    <a:pt x="1839" y="3936"/>
                    <a:pt x="4426" y="7574"/>
                    <a:pt x="6924" y="11087"/>
                  </a:cubicBezTo>
                  <a:cubicBezTo>
                    <a:pt x="8112" y="12765"/>
                    <a:pt x="9345" y="14497"/>
                    <a:pt x="10454" y="16194"/>
                  </a:cubicBezTo>
                  <a:cubicBezTo>
                    <a:pt x="12814" y="19809"/>
                    <a:pt x="14840" y="23669"/>
                    <a:pt x="16483" y="27662"/>
                  </a:cubicBezTo>
                  <a:cubicBezTo>
                    <a:pt x="16499" y="27699"/>
                    <a:pt x="16532" y="27720"/>
                    <a:pt x="16568" y="27720"/>
                  </a:cubicBezTo>
                  <a:cubicBezTo>
                    <a:pt x="16581" y="27720"/>
                    <a:pt x="16594" y="27717"/>
                    <a:pt x="16607" y="27712"/>
                  </a:cubicBezTo>
                  <a:cubicBezTo>
                    <a:pt x="16630" y="27707"/>
                    <a:pt x="16643" y="27689"/>
                    <a:pt x="16652" y="27676"/>
                  </a:cubicBezTo>
                  <a:cubicBezTo>
                    <a:pt x="16670" y="27650"/>
                    <a:pt x="16670" y="27617"/>
                    <a:pt x="16661" y="27591"/>
                  </a:cubicBezTo>
                  <a:cubicBezTo>
                    <a:pt x="15014" y="23584"/>
                    <a:pt x="12978" y="19716"/>
                    <a:pt x="10615" y="16091"/>
                  </a:cubicBezTo>
                  <a:cubicBezTo>
                    <a:pt x="9501" y="14390"/>
                    <a:pt x="8268" y="12654"/>
                    <a:pt x="7080" y="10980"/>
                  </a:cubicBezTo>
                  <a:cubicBezTo>
                    <a:pt x="4582" y="7471"/>
                    <a:pt x="2004" y="3842"/>
                    <a:pt x="196" y="54"/>
                  </a:cubicBezTo>
                  <a:cubicBezTo>
                    <a:pt x="180" y="19"/>
                    <a:pt x="146" y="0"/>
                    <a:pt x="11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4294844" y="3422550"/>
              <a:ext cx="52885" cy="555919"/>
            </a:xfrm>
            <a:custGeom>
              <a:avLst/>
              <a:gdLst/>
              <a:ahLst/>
              <a:cxnLst/>
              <a:rect l="l" t="t" r="r" b="b"/>
              <a:pathLst>
                <a:path w="2673" h="28098" extrusionOk="0">
                  <a:moveTo>
                    <a:pt x="2567" y="0"/>
                  </a:moveTo>
                  <a:cubicBezTo>
                    <a:pt x="2526" y="0"/>
                    <a:pt x="2487" y="26"/>
                    <a:pt x="2477" y="71"/>
                  </a:cubicBezTo>
                  <a:cubicBezTo>
                    <a:pt x="1172" y="4496"/>
                    <a:pt x="794" y="9487"/>
                    <a:pt x="513" y="14215"/>
                  </a:cubicBezTo>
                  <a:cubicBezTo>
                    <a:pt x="246" y="18783"/>
                    <a:pt x="77" y="23423"/>
                    <a:pt x="5" y="27999"/>
                  </a:cubicBezTo>
                  <a:cubicBezTo>
                    <a:pt x="1" y="28053"/>
                    <a:pt x="46" y="28098"/>
                    <a:pt x="99" y="28098"/>
                  </a:cubicBezTo>
                  <a:cubicBezTo>
                    <a:pt x="130" y="28098"/>
                    <a:pt x="161" y="28080"/>
                    <a:pt x="179" y="28049"/>
                  </a:cubicBezTo>
                  <a:cubicBezTo>
                    <a:pt x="188" y="28035"/>
                    <a:pt x="192" y="28022"/>
                    <a:pt x="192" y="28004"/>
                  </a:cubicBezTo>
                  <a:cubicBezTo>
                    <a:pt x="264" y="23427"/>
                    <a:pt x="437" y="18792"/>
                    <a:pt x="704" y="14229"/>
                  </a:cubicBezTo>
                  <a:cubicBezTo>
                    <a:pt x="981" y="9509"/>
                    <a:pt x="1359" y="4532"/>
                    <a:pt x="2654" y="124"/>
                  </a:cubicBezTo>
                  <a:cubicBezTo>
                    <a:pt x="2672" y="71"/>
                    <a:pt x="2641" y="22"/>
                    <a:pt x="2592" y="4"/>
                  </a:cubicBezTo>
                  <a:cubicBezTo>
                    <a:pt x="2584" y="1"/>
                    <a:pt x="2576" y="0"/>
                    <a:pt x="256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Picture 14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FA1CDB6-A960-F3ED-DFCB-249237DB1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81" y="-141333"/>
            <a:ext cx="4206627" cy="4206627"/>
          </a:xfrm>
          <a:prstGeom prst="rect">
            <a:avLst/>
          </a:prstGeom>
        </p:spPr>
      </p:pic>
      <p:sp>
        <p:nvSpPr>
          <p:cNvPr id="148" name="Google Shape;3251;p48">
            <a:extLst>
              <a:ext uri="{FF2B5EF4-FFF2-40B4-BE49-F238E27FC236}">
                <a16:creationId xmlns:a16="http://schemas.microsoft.com/office/drawing/2014/main" id="{3276C226-1209-20AC-98A7-076A1F08FF7F}"/>
              </a:ext>
            </a:extLst>
          </p:cNvPr>
          <p:cNvSpPr txBox="1">
            <a:spLocks/>
          </p:cNvSpPr>
          <p:nvPr/>
        </p:nvSpPr>
        <p:spPr>
          <a:xfrm>
            <a:off x="3330655" y="1782913"/>
            <a:ext cx="4311743" cy="15587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5400" dirty="0">
                <a:latin typeface="Jumble" panose="02000503000000020004" pitchFamily="2" charset="0"/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22209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45"/>
          <p:cNvGrpSpPr/>
          <p:nvPr/>
        </p:nvGrpSpPr>
        <p:grpSpPr>
          <a:xfrm flipH="1">
            <a:off x="6496637" y="1202589"/>
            <a:ext cx="448034" cy="447956"/>
            <a:chOff x="10333025" y="2667100"/>
            <a:chExt cx="191100" cy="191075"/>
          </a:xfrm>
        </p:grpSpPr>
        <p:sp>
          <p:nvSpPr>
            <p:cNvPr id="1388" name="Google Shape;1388;p45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45"/>
          <p:cNvGrpSpPr/>
          <p:nvPr/>
        </p:nvGrpSpPr>
        <p:grpSpPr>
          <a:xfrm>
            <a:off x="248597" y="434796"/>
            <a:ext cx="1800734" cy="1794675"/>
            <a:chOff x="424700" y="304829"/>
            <a:chExt cx="1969953" cy="1963325"/>
          </a:xfrm>
        </p:grpSpPr>
        <p:sp>
          <p:nvSpPr>
            <p:cNvPr id="1393" name="Google Shape;1393;p45"/>
            <p:cNvSpPr/>
            <p:nvPr/>
          </p:nvSpPr>
          <p:spPr>
            <a:xfrm>
              <a:off x="424700" y="304829"/>
              <a:ext cx="1969953" cy="1963325"/>
            </a:xfrm>
            <a:custGeom>
              <a:avLst/>
              <a:gdLst/>
              <a:ahLst/>
              <a:cxnLst/>
              <a:rect l="l" t="t" r="r" b="b"/>
              <a:pathLst>
                <a:path w="99568" h="99233" extrusionOk="0">
                  <a:moveTo>
                    <a:pt x="50249" y="0"/>
                  </a:moveTo>
                  <a:cubicBezTo>
                    <a:pt x="34506" y="0"/>
                    <a:pt x="19587" y="7253"/>
                    <a:pt x="10330" y="19403"/>
                  </a:cubicBezTo>
                  <a:cubicBezTo>
                    <a:pt x="3901" y="27840"/>
                    <a:pt x="309" y="38423"/>
                    <a:pt x="206" y="49206"/>
                  </a:cubicBezTo>
                  <a:cubicBezTo>
                    <a:pt x="1" y="70146"/>
                    <a:pt x="14319" y="90132"/>
                    <a:pt x="34248" y="96730"/>
                  </a:cubicBezTo>
                  <a:cubicBezTo>
                    <a:pt x="39275" y="98390"/>
                    <a:pt x="44524" y="99232"/>
                    <a:pt x="49862" y="99232"/>
                  </a:cubicBezTo>
                  <a:cubicBezTo>
                    <a:pt x="56158" y="99232"/>
                    <a:pt x="62292" y="98074"/>
                    <a:pt x="68099" y="95782"/>
                  </a:cubicBezTo>
                  <a:cubicBezTo>
                    <a:pt x="86793" y="88400"/>
                    <a:pt x="99438" y="69825"/>
                    <a:pt x="99558" y="49549"/>
                  </a:cubicBezTo>
                  <a:cubicBezTo>
                    <a:pt x="99567" y="47386"/>
                    <a:pt x="99434" y="45204"/>
                    <a:pt x="99153" y="43067"/>
                  </a:cubicBezTo>
                  <a:cubicBezTo>
                    <a:pt x="97020" y="26808"/>
                    <a:pt x="86558" y="12208"/>
                    <a:pt x="71847" y="4964"/>
                  </a:cubicBezTo>
                  <a:cubicBezTo>
                    <a:pt x="65249" y="1718"/>
                    <a:pt x="57782" y="0"/>
                    <a:pt x="50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487438" y="361118"/>
              <a:ext cx="1853993" cy="1853993"/>
            </a:xfrm>
            <a:custGeom>
              <a:avLst/>
              <a:gdLst/>
              <a:ahLst/>
              <a:cxnLst/>
              <a:rect l="l" t="t" r="r" b="b"/>
              <a:pathLst>
                <a:path w="93707" h="93707" extrusionOk="0">
                  <a:moveTo>
                    <a:pt x="46851" y="1"/>
                  </a:moveTo>
                  <a:cubicBezTo>
                    <a:pt x="45454" y="1"/>
                    <a:pt x="44069" y="63"/>
                    <a:pt x="42702" y="188"/>
                  </a:cubicBezTo>
                  <a:cubicBezTo>
                    <a:pt x="42257" y="219"/>
                    <a:pt x="41815" y="268"/>
                    <a:pt x="41379" y="316"/>
                  </a:cubicBezTo>
                  <a:cubicBezTo>
                    <a:pt x="41322" y="325"/>
                    <a:pt x="41273" y="330"/>
                    <a:pt x="41219" y="338"/>
                  </a:cubicBezTo>
                  <a:cubicBezTo>
                    <a:pt x="39363" y="562"/>
                    <a:pt x="37547" y="886"/>
                    <a:pt x="35765" y="1322"/>
                  </a:cubicBezTo>
                  <a:cubicBezTo>
                    <a:pt x="35716" y="1331"/>
                    <a:pt x="35667" y="1340"/>
                    <a:pt x="35618" y="1358"/>
                  </a:cubicBezTo>
                  <a:cubicBezTo>
                    <a:pt x="32925" y="2021"/>
                    <a:pt x="30320" y="2917"/>
                    <a:pt x="27836" y="4020"/>
                  </a:cubicBezTo>
                  <a:cubicBezTo>
                    <a:pt x="27796" y="4043"/>
                    <a:pt x="27756" y="4061"/>
                    <a:pt x="27720" y="4074"/>
                  </a:cubicBezTo>
                  <a:cubicBezTo>
                    <a:pt x="26598" y="4577"/>
                    <a:pt x="25503" y="5120"/>
                    <a:pt x="24435" y="5703"/>
                  </a:cubicBezTo>
                  <a:cubicBezTo>
                    <a:pt x="23584" y="6171"/>
                    <a:pt x="22742" y="6656"/>
                    <a:pt x="21928" y="7177"/>
                  </a:cubicBezTo>
                  <a:cubicBezTo>
                    <a:pt x="21897" y="7195"/>
                    <a:pt x="21860" y="7213"/>
                    <a:pt x="21829" y="7235"/>
                  </a:cubicBezTo>
                  <a:cubicBezTo>
                    <a:pt x="19782" y="8531"/>
                    <a:pt x="17836" y="9982"/>
                    <a:pt x="16020" y="11576"/>
                  </a:cubicBezTo>
                  <a:cubicBezTo>
                    <a:pt x="15993" y="11599"/>
                    <a:pt x="15957" y="11629"/>
                    <a:pt x="15930" y="11656"/>
                  </a:cubicBezTo>
                  <a:cubicBezTo>
                    <a:pt x="12907" y="14305"/>
                    <a:pt x="10236" y="17346"/>
                    <a:pt x="7979" y="20690"/>
                  </a:cubicBezTo>
                  <a:cubicBezTo>
                    <a:pt x="7961" y="20721"/>
                    <a:pt x="7934" y="20757"/>
                    <a:pt x="7916" y="20788"/>
                  </a:cubicBezTo>
                  <a:cubicBezTo>
                    <a:pt x="7200" y="21852"/>
                    <a:pt x="6532" y="22948"/>
                    <a:pt x="5904" y="24069"/>
                  </a:cubicBezTo>
                  <a:cubicBezTo>
                    <a:pt x="5886" y="24105"/>
                    <a:pt x="5864" y="24140"/>
                    <a:pt x="5850" y="24181"/>
                  </a:cubicBezTo>
                  <a:cubicBezTo>
                    <a:pt x="4332" y="26910"/>
                    <a:pt x="3086" y="29808"/>
                    <a:pt x="2137" y="32840"/>
                  </a:cubicBezTo>
                  <a:cubicBezTo>
                    <a:pt x="2119" y="32885"/>
                    <a:pt x="2102" y="32933"/>
                    <a:pt x="2092" y="32982"/>
                  </a:cubicBezTo>
                  <a:cubicBezTo>
                    <a:pt x="730" y="37363"/>
                    <a:pt x="0" y="42025"/>
                    <a:pt x="0" y="46851"/>
                  </a:cubicBezTo>
                  <a:cubicBezTo>
                    <a:pt x="0" y="49429"/>
                    <a:pt x="210" y="51958"/>
                    <a:pt x="615" y="54425"/>
                  </a:cubicBezTo>
                  <a:cubicBezTo>
                    <a:pt x="970" y="56624"/>
                    <a:pt x="1483" y="58775"/>
                    <a:pt x="2137" y="60863"/>
                  </a:cubicBezTo>
                  <a:cubicBezTo>
                    <a:pt x="2587" y="62314"/>
                    <a:pt x="3108" y="63730"/>
                    <a:pt x="3695" y="65114"/>
                  </a:cubicBezTo>
                  <a:cubicBezTo>
                    <a:pt x="3812" y="65382"/>
                    <a:pt x="3923" y="65649"/>
                    <a:pt x="4042" y="65912"/>
                  </a:cubicBezTo>
                  <a:cubicBezTo>
                    <a:pt x="4123" y="66094"/>
                    <a:pt x="4208" y="66277"/>
                    <a:pt x="4288" y="66459"/>
                  </a:cubicBezTo>
                  <a:cubicBezTo>
                    <a:pt x="4346" y="66575"/>
                    <a:pt x="4404" y="66699"/>
                    <a:pt x="4453" y="66820"/>
                  </a:cubicBezTo>
                  <a:cubicBezTo>
                    <a:pt x="5659" y="69362"/>
                    <a:pt x="7075" y="71780"/>
                    <a:pt x="8700" y="74045"/>
                  </a:cubicBezTo>
                  <a:cubicBezTo>
                    <a:pt x="8767" y="74144"/>
                    <a:pt x="8838" y="74242"/>
                    <a:pt x="8900" y="74335"/>
                  </a:cubicBezTo>
                  <a:cubicBezTo>
                    <a:pt x="9159" y="74686"/>
                    <a:pt x="9422" y="75039"/>
                    <a:pt x="9684" y="75377"/>
                  </a:cubicBezTo>
                  <a:cubicBezTo>
                    <a:pt x="11185" y="77331"/>
                    <a:pt x="12831" y="79161"/>
                    <a:pt x="14621" y="80857"/>
                  </a:cubicBezTo>
                  <a:cubicBezTo>
                    <a:pt x="19563" y="85542"/>
                    <a:pt x="25520" y="89161"/>
                    <a:pt x="32132" y="91343"/>
                  </a:cubicBezTo>
                  <a:cubicBezTo>
                    <a:pt x="36762" y="92874"/>
                    <a:pt x="41709" y="93706"/>
                    <a:pt x="46851" y="93706"/>
                  </a:cubicBezTo>
                  <a:cubicBezTo>
                    <a:pt x="64032" y="93706"/>
                    <a:pt x="79050" y="84459"/>
                    <a:pt x="87207" y="70675"/>
                  </a:cubicBezTo>
                  <a:cubicBezTo>
                    <a:pt x="87559" y="70079"/>
                    <a:pt x="87896" y="69473"/>
                    <a:pt x="88226" y="68863"/>
                  </a:cubicBezTo>
                  <a:cubicBezTo>
                    <a:pt x="88382" y="68560"/>
                    <a:pt x="88543" y="68258"/>
                    <a:pt x="88693" y="67950"/>
                  </a:cubicBezTo>
                  <a:cubicBezTo>
                    <a:pt x="91899" y="61606"/>
                    <a:pt x="93707" y="54438"/>
                    <a:pt x="93707" y="46851"/>
                  </a:cubicBezTo>
                  <a:cubicBezTo>
                    <a:pt x="93707" y="40498"/>
                    <a:pt x="92443" y="34439"/>
                    <a:pt x="90150" y="28913"/>
                  </a:cubicBezTo>
                  <a:cubicBezTo>
                    <a:pt x="83110" y="11936"/>
                    <a:pt x="66375" y="1"/>
                    <a:pt x="46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1424159" y="611813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402" y="0"/>
                  </a:moveTo>
                  <a:cubicBezTo>
                    <a:pt x="19392" y="0"/>
                    <a:pt x="19382" y="0"/>
                    <a:pt x="19373" y="0"/>
                  </a:cubicBezTo>
                  <a:cubicBezTo>
                    <a:pt x="15272" y="9"/>
                    <a:pt x="11421" y="2645"/>
                    <a:pt x="9426" y="6233"/>
                  </a:cubicBezTo>
                  <a:cubicBezTo>
                    <a:pt x="8274" y="5208"/>
                    <a:pt x="6732" y="4639"/>
                    <a:pt x="5190" y="4639"/>
                  </a:cubicBezTo>
                  <a:cubicBezTo>
                    <a:pt x="4832" y="4639"/>
                    <a:pt x="4473" y="4670"/>
                    <a:pt x="4119" y="4733"/>
                  </a:cubicBezTo>
                  <a:cubicBezTo>
                    <a:pt x="2458" y="5031"/>
                    <a:pt x="935" y="6038"/>
                    <a:pt x="0" y="7445"/>
                  </a:cubicBezTo>
                  <a:lnTo>
                    <a:pt x="37725" y="7445"/>
                  </a:lnTo>
                  <a:cubicBezTo>
                    <a:pt x="36696" y="6296"/>
                    <a:pt x="35258" y="5512"/>
                    <a:pt x="33726" y="5294"/>
                  </a:cubicBezTo>
                  <a:cubicBezTo>
                    <a:pt x="33431" y="5253"/>
                    <a:pt x="33133" y="5232"/>
                    <a:pt x="32836" y="5232"/>
                  </a:cubicBezTo>
                  <a:cubicBezTo>
                    <a:pt x="31204" y="5232"/>
                    <a:pt x="29575" y="5841"/>
                    <a:pt x="28370" y="6937"/>
                  </a:cubicBezTo>
                  <a:cubicBezTo>
                    <a:pt x="27557" y="2926"/>
                    <a:pt x="23496" y="0"/>
                    <a:pt x="19402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1178212" y="1046173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72" y="9"/>
                    <a:pt x="11421" y="2645"/>
                    <a:pt x="9426" y="6233"/>
                  </a:cubicBezTo>
                  <a:cubicBezTo>
                    <a:pt x="8275" y="5208"/>
                    <a:pt x="6733" y="4639"/>
                    <a:pt x="5193" y="4639"/>
                  </a:cubicBezTo>
                  <a:cubicBezTo>
                    <a:pt x="4835" y="4639"/>
                    <a:pt x="4476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7" y="6295"/>
                    <a:pt x="35258" y="5512"/>
                    <a:pt x="33727" y="5294"/>
                  </a:cubicBezTo>
                  <a:cubicBezTo>
                    <a:pt x="33430" y="5252"/>
                    <a:pt x="33130" y="5231"/>
                    <a:pt x="32830" y="5231"/>
                  </a:cubicBezTo>
                  <a:cubicBezTo>
                    <a:pt x="31200" y="5231"/>
                    <a:pt x="29574" y="5843"/>
                    <a:pt x="28370" y="6937"/>
                  </a:cubicBezTo>
                  <a:cubicBezTo>
                    <a:pt x="27558" y="2926"/>
                    <a:pt x="23497" y="1"/>
                    <a:pt x="194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1682868" y="1576372"/>
              <a:ext cx="559381" cy="147200"/>
            </a:xfrm>
            <a:custGeom>
              <a:avLst/>
              <a:gdLst/>
              <a:ahLst/>
              <a:cxnLst/>
              <a:rect l="l" t="t" r="r" b="b"/>
              <a:pathLst>
                <a:path w="28273" h="7440" extrusionOk="0">
                  <a:moveTo>
                    <a:pt x="19402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72" y="9"/>
                    <a:pt x="11420" y="2645"/>
                    <a:pt x="9426" y="6229"/>
                  </a:cubicBezTo>
                  <a:cubicBezTo>
                    <a:pt x="8275" y="5205"/>
                    <a:pt x="6738" y="4639"/>
                    <a:pt x="5196" y="4639"/>
                  </a:cubicBezTo>
                  <a:cubicBezTo>
                    <a:pt x="4836" y="4639"/>
                    <a:pt x="4475" y="4670"/>
                    <a:pt x="4119" y="4733"/>
                  </a:cubicBezTo>
                  <a:cubicBezTo>
                    <a:pt x="2459" y="5031"/>
                    <a:pt x="936" y="6038"/>
                    <a:pt x="1" y="7440"/>
                  </a:cubicBezTo>
                  <a:lnTo>
                    <a:pt x="27805" y="7440"/>
                  </a:lnTo>
                  <a:cubicBezTo>
                    <a:pt x="27961" y="7137"/>
                    <a:pt x="28122" y="6835"/>
                    <a:pt x="28272" y="6527"/>
                  </a:cubicBezTo>
                  <a:cubicBezTo>
                    <a:pt x="27282" y="2731"/>
                    <a:pt x="23355" y="1"/>
                    <a:pt x="19402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487438" y="473952"/>
              <a:ext cx="1616949" cy="1694387"/>
            </a:xfrm>
            <a:custGeom>
              <a:avLst/>
              <a:gdLst/>
              <a:ahLst/>
              <a:cxnLst/>
              <a:rect l="l" t="t" r="r" b="b"/>
              <a:pathLst>
                <a:path w="81726" h="85640" extrusionOk="0">
                  <a:moveTo>
                    <a:pt x="24435" y="0"/>
                  </a:moveTo>
                  <a:cubicBezTo>
                    <a:pt x="9876" y="7943"/>
                    <a:pt x="0" y="23393"/>
                    <a:pt x="0" y="41148"/>
                  </a:cubicBezTo>
                  <a:cubicBezTo>
                    <a:pt x="0" y="61883"/>
                    <a:pt x="13468" y="79473"/>
                    <a:pt x="32132" y="85640"/>
                  </a:cubicBezTo>
                  <a:lnTo>
                    <a:pt x="34492" y="80026"/>
                  </a:lnTo>
                  <a:lnTo>
                    <a:pt x="36686" y="74807"/>
                  </a:lnTo>
                  <a:lnTo>
                    <a:pt x="36692" y="74812"/>
                  </a:lnTo>
                  <a:cubicBezTo>
                    <a:pt x="36692" y="74812"/>
                    <a:pt x="36692" y="74810"/>
                    <a:pt x="36693" y="74810"/>
                  </a:cubicBezTo>
                  <a:cubicBezTo>
                    <a:pt x="36694" y="74810"/>
                    <a:pt x="36695" y="74811"/>
                    <a:pt x="36696" y="74812"/>
                  </a:cubicBezTo>
                  <a:cubicBezTo>
                    <a:pt x="36705" y="74812"/>
                    <a:pt x="36713" y="74817"/>
                    <a:pt x="36723" y="74821"/>
                  </a:cubicBezTo>
                  <a:cubicBezTo>
                    <a:pt x="36905" y="74879"/>
                    <a:pt x="37689" y="75137"/>
                    <a:pt x="38913" y="75520"/>
                  </a:cubicBezTo>
                  <a:cubicBezTo>
                    <a:pt x="44047" y="77129"/>
                    <a:pt x="56844" y="80886"/>
                    <a:pt x="64196" y="80886"/>
                  </a:cubicBezTo>
                  <a:cubicBezTo>
                    <a:pt x="66649" y="80886"/>
                    <a:pt x="68496" y="80467"/>
                    <a:pt x="69250" y="79411"/>
                  </a:cubicBezTo>
                  <a:cubicBezTo>
                    <a:pt x="69250" y="79411"/>
                    <a:pt x="69259" y="79412"/>
                    <a:pt x="69276" y="79412"/>
                  </a:cubicBezTo>
                  <a:cubicBezTo>
                    <a:pt x="69592" y="79412"/>
                    <a:pt x="72826" y="79308"/>
                    <a:pt x="76276" y="75172"/>
                  </a:cubicBezTo>
                  <a:cubicBezTo>
                    <a:pt x="79909" y="70814"/>
                    <a:pt x="81725" y="68272"/>
                    <a:pt x="80025" y="64879"/>
                  </a:cubicBezTo>
                  <a:cubicBezTo>
                    <a:pt x="78333" y="61491"/>
                    <a:pt x="74945" y="59794"/>
                    <a:pt x="75786" y="57007"/>
                  </a:cubicBezTo>
                  <a:cubicBezTo>
                    <a:pt x="76637" y="54225"/>
                    <a:pt x="79179" y="46838"/>
                    <a:pt x="78819" y="39937"/>
                  </a:cubicBezTo>
                  <a:cubicBezTo>
                    <a:pt x="78462" y="33194"/>
                    <a:pt x="78568" y="30495"/>
                    <a:pt x="76535" y="30495"/>
                  </a:cubicBezTo>
                  <a:cubicBezTo>
                    <a:pt x="76488" y="30495"/>
                    <a:pt x="76441" y="30496"/>
                    <a:pt x="76392" y="30499"/>
                  </a:cubicBezTo>
                  <a:cubicBezTo>
                    <a:pt x="74219" y="30614"/>
                    <a:pt x="73489" y="39091"/>
                    <a:pt x="71793" y="41148"/>
                  </a:cubicBezTo>
                  <a:cubicBezTo>
                    <a:pt x="70096" y="43205"/>
                    <a:pt x="67679" y="45146"/>
                    <a:pt x="67679" y="45146"/>
                  </a:cubicBezTo>
                  <a:cubicBezTo>
                    <a:pt x="67679" y="45146"/>
                    <a:pt x="67554" y="35338"/>
                    <a:pt x="67439" y="32675"/>
                  </a:cubicBezTo>
                  <a:cubicBezTo>
                    <a:pt x="67317" y="30078"/>
                    <a:pt x="66743" y="25765"/>
                    <a:pt x="65706" y="25765"/>
                  </a:cubicBezTo>
                  <a:cubicBezTo>
                    <a:pt x="65679" y="25765"/>
                    <a:pt x="65651" y="25768"/>
                    <a:pt x="65622" y="25775"/>
                  </a:cubicBezTo>
                  <a:cubicBezTo>
                    <a:pt x="64531" y="26015"/>
                    <a:pt x="64046" y="26741"/>
                    <a:pt x="64046" y="26741"/>
                  </a:cubicBezTo>
                  <a:lnTo>
                    <a:pt x="63921" y="24924"/>
                  </a:lnTo>
                  <a:lnTo>
                    <a:pt x="63921" y="24924"/>
                  </a:lnTo>
                  <a:cubicBezTo>
                    <a:pt x="63921" y="24924"/>
                    <a:pt x="63958" y="24928"/>
                    <a:pt x="64023" y="24928"/>
                  </a:cubicBezTo>
                  <a:cubicBezTo>
                    <a:pt x="64495" y="24928"/>
                    <a:pt x="66481" y="24739"/>
                    <a:pt x="67439" y="21657"/>
                  </a:cubicBezTo>
                  <a:cubicBezTo>
                    <a:pt x="68529" y="18143"/>
                    <a:pt x="68164" y="13184"/>
                    <a:pt x="68164" y="13184"/>
                  </a:cubicBezTo>
                  <a:cubicBezTo>
                    <a:pt x="68164" y="13184"/>
                    <a:pt x="68046" y="13125"/>
                    <a:pt x="67753" y="13125"/>
                  </a:cubicBezTo>
                  <a:cubicBezTo>
                    <a:pt x="67111" y="13125"/>
                    <a:pt x="65627" y="13411"/>
                    <a:pt x="62715" y="15241"/>
                  </a:cubicBezTo>
                  <a:cubicBezTo>
                    <a:pt x="58476" y="17903"/>
                    <a:pt x="54964" y="21416"/>
                    <a:pt x="51090" y="22017"/>
                  </a:cubicBezTo>
                  <a:cubicBezTo>
                    <a:pt x="51090" y="22017"/>
                    <a:pt x="48908" y="20200"/>
                    <a:pt x="46126" y="19600"/>
                  </a:cubicBezTo>
                  <a:cubicBezTo>
                    <a:pt x="46126" y="19600"/>
                    <a:pt x="46611" y="16937"/>
                    <a:pt x="43584" y="16086"/>
                  </a:cubicBezTo>
                  <a:cubicBezTo>
                    <a:pt x="40560" y="15241"/>
                    <a:pt x="36803" y="15486"/>
                    <a:pt x="34144" y="12338"/>
                  </a:cubicBezTo>
                  <a:cubicBezTo>
                    <a:pt x="32235" y="10080"/>
                    <a:pt x="27155" y="3535"/>
                    <a:pt x="24435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487438" y="473952"/>
              <a:ext cx="1595997" cy="1694387"/>
            </a:xfrm>
            <a:custGeom>
              <a:avLst/>
              <a:gdLst/>
              <a:ahLst/>
              <a:cxnLst/>
              <a:rect l="l" t="t" r="r" b="b"/>
              <a:pathLst>
                <a:path w="80667" h="85640" extrusionOk="0">
                  <a:moveTo>
                    <a:pt x="2391" y="55958"/>
                  </a:moveTo>
                  <a:cubicBezTo>
                    <a:pt x="2551" y="56443"/>
                    <a:pt x="2720" y="56925"/>
                    <a:pt x="2899" y="57404"/>
                  </a:cubicBezTo>
                  <a:cubicBezTo>
                    <a:pt x="2722" y="56925"/>
                    <a:pt x="2553" y="56443"/>
                    <a:pt x="2391" y="55958"/>
                  </a:cubicBezTo>
                  <a:close/>
                  <a:moveTo>
                    <a:pt x="3228" y="58271"/>
                  </a:moveTo>
                  <a:lnTo>
                    <a:pt x="3228" y="58271"/>
                  </a:lnTo>
                  <a:cubicBezTo>
                    <a:pt x="3557" y="59109"/>
                    <a:pt x="3909" y="59933"/>
                    <a:pt x="4283" y="60747"/>
                  </a:cubicBezTo>
                  <a:cubicBezTo>
                    <a:pt x="4203" y="60569"/>
                    <a:pt x="4123" y="60387"/>
                    <a:pt x="4042" y="60209"/>
                  </a:cubicBezTo>
                  <a:cubicBezTo>
                    <a:pt x="3923" y="59946"/>
                    <a:pt x="3812" y="59679"/>
                    <a:pt x="3695" y="59411"/>
                  </a:cubicBezTo>
                  <a:cubicBezTo>
                    <a:pt x="3535" y="59033"/>
                    <a:pt x="3380" y="58655"/>
                    <a:pt x="3228" y="58271"/>
                  </a:cubicBezTo>
                  <a:close/>
                  <a:moveTo>
                    <a:pt x="4293" y="60765"/>
                  </a:moveTo>
                  <a:cubicBezTo>
                    <a:pt x="4332" y="60850"/>
                    <a:pt x="4373" y="60938"/>
                    <a:pt x="4412" y="61023"/>
                  </a:cubicBezTo>
                  <a:cubicBezTo>
                    <a:pt x="4373" y="60934"/>
                    <a:pt x="4332" y="60850"/>
                    <a:pt x="4293" y="60765"/>
                  </a:cubicBezTo>
                  <a:close/>
                  <a:moveTo>
                    <a:pt x="5209" y="62635"/>
                  </a:moveTo>
                  <a:lnTo>
                    <a:pt x="5209" y="62635"/>
                  </a:lnTo>
                  <a:cubicBezTo>
                    <a:pt x="6253" y="64656"/>
                    <a:pt x="7439" y="66592"/>
                    <a:pt x="8756" y="68426"/>
                  </a:cubicBezTo>
                  <a:lnTo>
                    <a:pt x="8756" y="68426"/>
                  </a:lnTo>
                  <a:cubicBezTo>
                    <a:pt x="8738" y="68400"/>
                    <a:pt x="8719" y="68373"/>
                    <a:pt x="8700" y="68342"/>
                  </a:cubicBezTo>
                  <a:cubicBezTo>
                    <a:pt x="7404" y="66531"/>
                    <a:pt x="6238" y="64625"/>
                    <a:pt x="5209" y="62635"/>
                  </a:cubicBezTo>
                  <a:close/>
                  <a:moveTo>
                    <a:pt x="8756" y="68426"/>
                  </a:moveTo>
                  <a:cubicBezTo>
                    <a:pt x="8760" y="68431"/>
                    <a:pt x="8763" y="68436"/>
                    <a:pt x="8767" y="68441"/>
                  </a:cubicBezTo>
                  <a:cubicBezTo>
                    <a:pt x="8763" y="68436"/>
                    <a:pt x="8760" y="68431"/>
                    <a:pt x="8756" y="68426"/>
                  </a:cubicBezTo>
                  <a:close/>
                  <a:moveTo>
                    <a:pt x="9444" y="69363"/>
                  </a:moveTo>
                  <a:lnTo>
                    <a:pt x="9444" y="69363"/>
                  </a:lnTo>
                  <a:cubicBezTo>
                    <a:pt x="9460" y="69385"/>
                    <a:pt x="9477" y="69406"/>
                    <a:pt x="9493" y="69428"/>
                  </a:cubicBezTo>
                  <a:lnTo>
                    <a:pt x="9493" y="69428"/>
                  </a:lnTo>
                  <a:cubicBezTo>
                    <a:pt x="9477" y="69406"/>
                    <a:pt x="9460" y="69384"/>
                    <a:pt x="9444" y="69363"/>
                  </a:cubicBezTo>
                  <a:close/>
                  <a:moveTo>
                    <a:pt x="24435" y="0"/>
                  </a:moveTo>
                  <a:cubicBezTo>
                    <a:pt x="9876" y="7943"/>
                    <a:pt x="0" y="23393"/>
                    <a:pt x="0" y="41148"/>
                  </a:cubicBezTo>
                  <a:cubicBezTo>
                    <a:pt x="0" y="46321"/>
                    <a:pt x="840" y="51301"/>
                    <a:pt x="2391" y="55958"/>
                  </a:cubicBezTo>
                  <a:lnTo>
                    <a:pt x="2391" y="55958"/>
                  </a:lnTo>
                  <a:cubicBezTo>
                    <a:pt x="2304" y="55693"/>
                    <a:pt x="2219" y="55427"/>
                    <a:pt x="2137" y="55160"/>
                  </a:cubicBezTo>
                  <a:cubicBezTo>
                    <a:pt x="2413" y="55151"/>
                    <a:pt x="2690" y="55098"/>
                    <a:pt x="2957" y="54977"/>
                  </a:cubicBezTo>
                  <a:cubicBezTo>
                    <a:pt x="3865" y="54558"/>
                    <a:pt x="4293" y="53463"/>
                    <a:pt x="4270" y="52457"/>
                  </a:cubicBezTo>
                  <a:cubicBezTo>
                    <a:pt x="4252" y="51455"/>
                    <a:pt x="3888" y="50498"/>
                    <a:pt x="3629" y="49532"/>
                  </a:cubicBezTo>
                  <a:cubicBezTo>
                    <a:pt x="3210" y="47987"/>
                    <a:pt x="3077" y="46299"/>
                    <a:pt x="3674" y="44808"/>
                  </a:cubicBezTo>
                  <a:cubicBezTo>
                    <a:pt x="4248" y="43388"/>
                    <a:pt x="5628" y="42226"/>
                    <a:pt x="7151" y="42226"/>
                  </a:cubicBezTo>
                  <a:cubicBezTo>
                    <a:pt x="7221" y="42226"/>
                    <a:pt x="7293" y="42230"/>
                    <a:pt x="7360" y="42235"/>
                  </a:cubicBezTo>
                  <a:cubicBezTo>
                    <a:pt x="8727" y="42333"/>
                    <a:pt x="9911" y="43326"/>
                    <a:pt x="11278" y="43379"/>
                  </a:cubicBezTo>
                  <a:cubicBezTo>
                    <a:pt x="11318" y="43383"/>
                    <a:pt x="11362" y="43383"/>
                    <a:pt x="11403" y="43383"/>
                  </a:cubicBezTo>
                  <a:cubicBezTo>
                    <a:pt x="11723" y="43383"/>
                    <a:pt x="12030" y="43334"/>
                    <a:pt x="12319" y="43241"/>
                  </a:cubicBezTo>
                  <a:cubicBezTo>
                    <a:pt x="12662" y="40966"/>
                    <a:pt x="13205" y="38717"/>
                    <a:pt x="13940" y="36536"/>
                  </a:cubicBezTo>
                  <a:cubicBezTo>
                    <a:pt x="14510" y="34888"/>
                    <a:pt x="15223" y="33294"/>
                    <a:pt x="16059" y="31771"/>
                  </a:cubicBezTo>
                  <a:cubicBezTo>
                    <a:pt x="16910" y="30254"/>
                    <a:pt x="17912" y="28820"/>
                    <a:pt x="19051" y="27515"/>
                  </a:cubicBezTo>
                  <a:cubicBezTo>
                    <a:pt x="19061" y="27511"/>
                    <a:pt x="19069" y="27507"/>
                    <a:pt x="19078" y="27507"/>
                  </a:cubicBezTo>
                  <a:cubicBezTo>
                    <a:pt x="19088" y="27507"/>
                    <a:pt x="19092" y="27507"/>
                    <a:pt x="19100" y="27515"/>
                  </a:cubicBezTo>
                  <a:cubicBezTo>
                    <a:pt x="19114" y="27524"/>
                    <a:pt x="19114" y="27546"/>
                    <a:pt x="19105" y="27560"/>
                  </a:cubicBezTo>
                  <a:cubicBezTo>
                    <a:pt x="16994" y="30298"/>
                    <a:pt x="15445" y="33419"/>
                    <a:pt x="14381" y="36682"/>
                  </a:cubicBezTo>
                  <a:cubicBezTo>
                    <a:pt x="13704" y="38744"/>
                    <a:pt x="13211" y="40868"/>
                    <a:pt x="12872" y="43014"/>
                  </a:cubicBezTo>
                  <a:cubicBezTo>
                    <a:pt x="14070" y="42391"/>
                    <a:pt x="14991" y="41086"/>
                    <a:pt x="15578" y="39804"/>
                  </a:cubicBezTo>
                  <a:cubicBezTo>
                    <a:pt x="16398" y="38010"/>
                    <a:pt x="16986" y="35957"/>
                    <a:pt x="18562" y="34755"/>
                  </a:cubicBezTo>
                  <a:cubicBezTo>
                    <a:pt x="19123" y="34323"/>
                    <a:pt x="19822" y="34033"/>
                    <a:pt x="20512" y="34033"/>
                  </a:cubicBezTo>
                  <a:cubicBezTo>
                    <a:pt x="20717" y="34033"/>
                    <a:pt x="20917" y="34056"/>
                    <a:pt x="21118" y="34109"/>
                  </a:cubicBezTo>
                  <a:cubicBezTo>
                    <a:pt x="22030" y="34368"/>
                    <a:pt x="22689" y="35169"/>
                    <a:pt x="23089" y="36028"/>
                  </a:cubicBezTo>
                  <a:cubicBezTo>
                    <a:pt x="23909" y="37792"/>
                    <a:pt x="23833" y="39941"/>
                    <a:pt x="22894" y="41647"/>
                  </a:cubicBezTo>
                  <a:cubicBezTo>
                    <a:pt x="22203" y="42894"/>
                    <a:pt x="21081" y="43936"/>
                    <a:pt x="20761" y="45325"/>
                  </a:cubicBezTo>
                  <a:cubicBezTo>
                    <a:pt x="20489" y="46554"/>
                    <a:pt x="20908" y="47787"/>
                    <a:pt x="21424" y="48966"/>
                  </a:cubicBezTo>
                  <a:cubicBezTo>
                    <a:pt x="21567" y="49283"/>
                    <a:pt x="21710" y="49599"/>
                    <a:pt x="21856" y="49906"/>
                  </a:cubicBezTo>
                  <a:cubicBezTo>
                    <a:pt x="21860" y="49915"/>
                    <a:pt x="21860" y="49928"/>
                    <a:pt x="21870" y="49937"/>
                  </a:cubicBezTo>
                  <a:cubicBezTo>
                    <a:pt x="22226" y="50725"/>
                    <a:pt x="22565" y="51527"/>
                    <a:pt x="22805" y="52359"/>
                  </a:cubicBezTo>
                  <a:cubicBezTo>
                    <a:pt x="22902" y="52693"/>
                    <a:pt x="22988" y="53035"/>
                    <a:pt x="23050" y="53383"/>
                  </a:cubicBezTo>
                  <a:cubicBezTo>
                    <a:pt x="24104" y="49359"/>
                    <a:pt x="25312" y="45872"/>
                    <a:pt x="25419" y="45569"/>
                  </a:cubicBezTo>
                  <a:cubicBezTo>
                    <a:pt x="25445" y="45498"/>
                    <a:pt x="25512" y="45454"/>
                    <a:pt x="25587" y="45454"/>
                  </a:cubicBezTo>
                  <a:cubicBezTo>
                    <a:pt x="25606" y="45454"/>
                    <a:pt x="25623" y="45454"/>
                    <a:pt x="25645" y="45463"/>
                  </a:cubicBezTo>
                  <a:cubicBezTo>
                    <a:pt x="25739" y="45494"/>
                    <a:pt x="25787" y="45596"/>
                    <a:pt x="25752" y="45689"/>
                  </a:cubicBezTo>
                  <a:cubicBezTo>
                    <a:pt x="25725" y="45769"/>
                    <a:pt x="24297" y="49893"/>
                    <a:pt x="23165" y="54403"/>
                  </a:cubicBezTo>
                  <a:cubicBezTo>
                    <a:pt x="23169" y="54500"/>
                    <a:pt x="23169" y="54603"/>
                    <a:pt x="23169" y="54701"/>
                  </a:cubicBezTo>
                  <a:cubicBezTo>
                    <a:pt x="23169" y="55702"/>
                    <a:pt x="22943" y="56709"/>
                    <a:pt x="22444" y="57555"/>
                  </a:cubicBezTo>
                  <a:cubicBezTo>
                    <a:pt x="21794" y="60782"/>
                    <a:pt x="21500" y="63774"/>
                    <a:pt x="22195" y="65163"/>
                  </a:cubicBezTo>
                  <a:cubicBezTo>
                    <a:pt x="24078" y="68935"/>
                    <a:pt x="37150" y="74710"/>
                    <a:pt x="37279" y="74767"/>
                  </a:cubicBezTo>
                  <a:cubicBezTo>
                    <a:pt x="37368" y="74803"/>
                    <a:pt x="37413" y="74910"/>
                    <a:pt x="37372" y="74999"/>
                  </a:cubicBezTo>
                  <a:cubicBezTo>
                    <a:pt x="37368" y="75008"/>
                    <a:pt x="37364" y="75016"/>
                    <a:pt x="37360" y="75026"/>
                  </a:cubicBezTo>
                  <a:cubicBezTo>
                    <a:pt x="37738" y="75150"/>
                    <a:pt x="38262" y="75320"/>
                    <a:pt x="38913" y="75520"/>
                  </a:cubicBezTo>
                  <a:cubicBezTo>
                    <a:pt x="44046" y="77127"/>
                    <a:pt x="56842" y="80885"/>
                    <a:pt x="64197" y="80885"/>
                  </a:cubicBezTo>
                  <a:cubicBezTo>
                    <a:pt x="66650" y="80885"/>
                    <a:pt x="68498" y="80466"/>
                    <a:pt x="69250" y="79411"/>
                  </a:cubicBezTo>
                  <a:lnTo>
                    <a:pt x="69277" y="79411"/>
                  </a:lnTo>
                  <a:cubicBezTo>
                    <a:pt x="69603" y="79411"/>
                    <a:pt x="72830" y="79304"/>
                    <a:pt x="76276" y="75172"/>
                  </a:cubicBezTo>
                  <a:cubicBezTo>
                    <a:pt x="78970" y="71936"/>
                    <a:pt x="80666" y="69700"/>
                    <a:pt x="80666" y="67381"/>
                  </a:cubicBezTo>
                  <a:cubicBezTo>
                    <a:pt x="80666" y="66571"/>
                    <a:pt x="80466" y="65756"/>
                    <a:pt x="80025" y="64879"/>
                  </a:cubicBezTo>
                  <a:cubicBezTo>
                    <a:pt x="78515" y="61856"/>
                    <a:pt x="75653" y="60178"/>
                    <a:pt x="75653" y="57871"/>
                  </a:cubicBezTo>
                  <a:cubicBezTo>
                    <a:pt x="75653" y="57595"/>
                    <a:pt x="75698" y="57310"/>
                    <a:pt x="75786" y="57007"/>
                  </a:cubicBezTo>
                  <a:cubicBezTo>
                    <a:pt x="76579" y="54407"/>
                    <a:pt x="78854" y="47787"/>
                    <a:pt x="78850" y="41300"/>
                  </a:cubicBezTo>
                  <a:cubicBezTo>
                    <a:pt x="78850" y="40845"/>
                    <a:pt x="78840" y="40391"/>
                    <a:pt x="78819" y="39937"/>
                  </a:cubicBezTo>
                  <a:cubicBezTo>
                    <a:pt x="78458" y="33193"/>
                    <a:pt x="78569" y="30494"/>
                    <a:pt x="76534" y="30494"/>
                  </a:cubicBezTo>
                  <a:cubicBezTo>
                    <a:pt x="76489" y="30494"/>
                    <a:pt x="76441" y="30494"/>
                    <a:pt x="76392" y="30499"/>
                  </a:cubicBezTo>
                  <a:cubicBezTo>
                    <a:pt x="74219" y="30614"/>
                    <a:pt x="73489" y="39091"/>
                    <a:pt x="71793" y="41148"/>
                  </a:cubicBezTo>
                  <a:cubicBezTo>
                    <a:pt x="70096" y="43205"/>
                    <a:pt x="67679" y="45146"/>
                    <a:pt x="67679" y="45146"/>
                  </a:cubicBezTo>
                  <a:cubicBezTo>
                    <a:pt x="67679" y="45146"/>
                    <a:pt x="67616" y="40186"/>
                    <a:pt x="67536" y="36366"/>
                  </a:cubicBezTo>
                  <a:cubicBezTo>
                    <a:pt x="67519" y="35560"/>
                    <a:pt x="67505" y="34808"/>
                    <a:pt x="67487" y="34158"/>
                  </a:cubicBezTo>
                  <a:cubicBezTo>
                    <a:pt x="67470" y="33557"/>
                    <a:pt x="67452" y="33045"/>
                    <a:pt x="67439" y="32675"/>
                  </a:cubicBezTo>
                  <a:cubicBezTo>
                    <a:pt x="67318" y="30080"/>
                    <a:pt x="66744" y="25766"/>
                    <a:pt x="65707" y="25766"/>
                  </a:cubicBezTo>
                  <a:cubicBezTo>
                    <a:pt x="65676" y="25766"/>
                    <a:pt x="65649" y="25770"/>
                    <a:pt x="65622" y="25775"/>
                  </a:cubicBezTo>
                  <a:cubicBezTo>
                    <a:pt x="64531" y="26015"/>
                    <a:pt x="64046" y="26741"/>
                    <a:pt x="64046" y="26741"/>
                  </a:cubicBezTo>
                  <a:lnTo>
                    <a:pt x="63921" y="24924"/>
                  </a:lnTo>
                  <a:lnTo>
                    <a:pt x="63921" y="24924"/>
                  </a:lnTo>
                  <a:cubicBezTo>
                    <a:pt x="63921" y="24924"/>
                    <a:pt x="63957" y="24928"/>
                    <a:pt x="64024" y="24928"/>
                  </a:cubicBezTo>
                  <a:cubicBezTo>
                    <a:pt x="64491" y="24928"/>
                    <a:pt x="66477" y="24741"/>
                    <a:pt x="67439" y="21657"/>
                  </a:cubicBezTo>
                  <a:cubicBezTo>
                    <a:pt x="68089" y="19555"/>
                    <a:pt x="68222" y="16932"/>
                    <a:pt x="68222" y="15169"/>
                  </a:cubicBezTo>
                  <a:cubicBezTo>
                    <a:pt x="68222" y="13985"/>
                    <a:pt x="68164" y="13184"/>
                    <a:pt x="68164" y="13184"/>
                  </a:cubicBezTo>
                  <a:cubicBezTo>
                    <a:pt x="68164" y="13184"/>
                    <a:pt x="68044" y="13125"/>
                    <a:pt x="67750" y="13125"/>
                  </a:cubicBezTo>
                  <a:cubicBezTo>
                    <a:pt x="67109" y="13125"/>
                    <a:pt x="65627" y="13411"/>
                    <a:pt x="62715" y="15241"/>
                  </a:cubicBezTo>
                  <a:cubicBezTo>
                    <a:pt x="58476" y="17903"/>
                    <a:pt x="54964" y="21416"/>
                    <a:pt x="51090" y="22017"/>
                  </a:cubicBezTo>
                  <a:cubicBezTo>
                    <a:pt x="51090" y="22017"/>
                    <a:pt x="48908" y="20200"/>
                    <a:pt x="46126" y="19600"/>
                  </a:cubicBezTo>
                  <a:cubicBezTo>
                    <a:pt x="46126" y="19600"/>
                    <a:pt x="46157" y="19444"/>
                    <a:pt x="46157" y="19195"/>
                  </a:cubicBezTo>
                  <a:cubicBezTo>
                    <a:pt x="46157" y="18415"/>
                    <a:pt x="45876" y="16727"/>
                    <a:pt x="43584" y="16086"/>
                  </a:cubicBezTo>
                  <a:cubicBezTo>
                    <a:pt x="40560" y="15241"/>
                    <a:pt x="36803" y="15486"/>
                    <a:pt x="34144" y="12338"/>
                  </a:cubicBezTo>
                  <a:cubicBezTo>
                    <a:pt x="32235" y="10080"/>
                    <a:pt x="27155" y="3535"/>
                    <a:pt x="24435" y="0"/>
                  </a:cubicBezTo>
                  <a:close/>
                  <a:moveTo>
                    <a:pt x="21946" y="58236"/>
                  </a:moveTo>
                  <a:lnTo>
                    <a:pt x="21946" y="58236"/>
                  </a:lnTo>
                  <a:cubicBezTo>
                    <a:pt x="21901" y="58285"/>
                    <a:pt x="21860" y="58330"/>
                    <a:pt x="21817" y="58374"/>
                  </a:cubicBezTo>
                  <a:cubicBezTo>
                    <a:pt x="20418" y="59785"/>
                    <a:pt x="18272" y="59991"/>
                    <a:pt x="16322" y="60320"/>
                  </a:cubicBezTo>
                  <a:cubicBezTo>
                    <a:pt x="15784" y="60414"/>
                    <a:pt x="15245" y="60521"/>
                    <a:pt x="14711" y="60640"/>
                  </a:cubicBezTo>
                  <a:cubicBezTo>
                    <a:pt x="15556" y="62617"/>
                    <a:pt x="16576" y="64532"/>
                    <a:pt x="17573" y="66437"/>
                  </a:cubicBezTo>
                  <a:cubicBezTo>
                    <a:pt x="16478" y="64567"/>
                    <a:pt x="15379" y="62675"/>
                    <a:pt x="14461" y="60698"/>
                  </a:cubicBezTo>
                  <a:cubicBezTo>
                    <a:pt x="13959" y="60819"/>
                    <a:pt x="13455" y="60952"/>
                    <a:pt x="12956" y="61099"/>
                  </a:cubicBezTo>
                  <a:cubicBezTo>
                    <a:pt x="12436" y="61255"/>
                    <a:pt x="11910" y="61423"/>
                    <a:pt x="11491" y="61780"/>
                  </a:cubicBezTo>
                  <a:cubicBezTo>
                    <a:pt x="10686" y="62475"/>
                    <a:pt x="10583" y="63601"/>
                    <a:pt x="10583" y="64715"/>
                  </a:cubicBezTo>
                  <a:cubicBezTo>
                    <a:pt x="10583" y="65026"/>
                    <a:pt x="10593" y="65338"/>
                    <a:pt x="10597" y="65636"/>
                  </a:cubicBezTo>
                  <a:lnTo>
                    <a:pt x="10597" y="65756"/>
                  </a:lnTo>
                  <a:cubicBezTo>
                    <a:pt x="10597" y="66291"/>
                    <a:pt x="10566" y="66829"/>
                    <a:pt x="10480" y="67354"/>
                  </a:cubicBezTo>
                  <a:cubicBezTo>
                    <a:pt x="10463" y="67510"/>
                    <a:pt x="10432" y="67662"/>
                    <a:pt x="10400" y="67813"/>
                  </a:cubicBezTo>
                  <a:cubicBezTo>
                    <a:pt x="10303" y="68289"/>
                    <a:pt x="10156" y="68757"/>
                    <a:pt x="9946" y="69197"/>
                  </a:cubicBezTo>
                  <a:cubicBezTo>
                    <a:pt x="9871" y="69363"/>
                    <a:pt x="9782" y="69523"/>
                    <a:pt x="9684" y="69674"/>
                  </a:cubicBezTo>
                  <a:cubicBezTo>
                    <a:pt x="9621" y="69592"/>
                    <a:pt x="9557" y="69511"/>
                    <a:pt x="9493" y="69428"/>
                  </a:cubicBezTo>
                  <a:lnTo>
                    <a:pt x="9493" y="69428"/>
                  </a:lnTo>
                  <a:cubicBezTo>
                    <a:pt x="15166" y="76907"/>
                    <a:pt x="23031" y="82634"/>
                    <a:pt x="32132" y="85640"/>
                  </a:cubicBezTo>
                  <a:lnTo>
                    <a:pt x="34492" y="80026"/>
                  </a:lnTo>
                  <a:lnTo>
                    <a:pt x="36655" y="74874"/>
                  </a:lnTo>
                  <a:cubicBezTo>
                    <a:pt x="34220" y="73775"/>
                    <a:pt x="23629" y="68833"/>
                    <a:pt x="21874" y="65324"/>
                  </a:cubicBezTo>
                  <a:cubicBezTo>
                    <a:pt x="21198" y="63967"/>
                    <a:pt x="21393" y="61242"/>
                    <a:pt x="21946" y="582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1011128" y="792292"/>
              <a:ext cx="112062" cy="264466"/>
            </a:xfrm>
            <a:custGeom>
              <a:avLst/>
              <a:gdLst/>
              <a:ahLst/>
              <a:cxnLst/>
              <a:rect l="l" t="t" r="r" b="b"/>
              <a:pathLst>
                <a:path w="5664" h="13367" extrusionOk="0">
                  <a:moveTo>
                    <a:pt x="3499" y="0"/>
                  </a:moveTo>
                  <a:lnTo>
                    <a:pt x="3499" y="0"/>
                  </a:lnTo>
                  <a:cubicBezTo>
                    <a:pt x="1188" y="1876"/>
                    <a:pt x="0" y="5037"/>
                    <a:pt x="503" y="7966"/>
                  </a:cubicBezTo>
                  <a:cubicBezTo>
                    <a:pt x="641" y="8768"/>
                    <a:pt x="908" y="9569"/>
                    <a:pt x="1447" y="10178"/>
                  </a:cubicBezTo>
                  <a:cubicBezTo>
                    <a:pt x="1990" y="10784"/>
                    <a:pt x="2751" y="11136"/>
                    <a:pt x="3446" y="11567"/>
                  </a:cubicBezTo>
                  <a:cubicBezTo>
                    <a:pt x="4141" y="11995"/>
                    <a:pt x="4821" y="12574"/>
                    <a:pt x="5000" y="13367"/>
                  </a:cubicBezTo>
                  <a:cubicBezTo>
                    <a:pt x="5156" y="11835"/>
                    <a:pt x="5289" y="10659"/>
                    <a:pt x="5445" y="9124"/>
                  </a:cubicBezTo>
                  <a:cubicBezTo>
                    <a:pt x="5556" y="8041"/>
                    <a:pt x="5663" y="6937"/>
                    <a:pt x="5423" y="5877"/>
                  </a:cubicBezTo>
                  <a:cubicBezTo>
                    <a:pt x="5182" y="4845"/>
                    <a:pt x="4626" y="3923"/>
                    <a:pt x="4190" y="2961"/>
                  </a:cubicBezTo>
                  <a:cubicBezTo>
                    <a:pt x="3748" y="1995"/>
                    <a:pt x="3245" y="1029"/>
                    <a:pt x="3499" y="0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934401" y="1777922"/>
              <a:ext cx="278889" cy="279344"/>
            </a:xfrm>
            <a:custGeom>
              <a:avLst/>
              <a:gdLst/>
              <a:ahLst/>
              <a:cxnLst/>
              <a:rect l="l" t="t" r="r" b="b"/>
              <a:pathLst>
                <a:path w="14096" h="14119" extrusionOk="0">
                  <a:moveTo>
                    <a:pt x="0" y="0"/>
                  </a:moveTo>
                  <a:lnTo>
                    <a:pt x="0" y="0"/>
                  </a:lnTo>
                  <a:cubicBezTo>
                    <a:pt x="2119" y="5918"/>
                    <a:pt x="6447" y="11006"/>
                    <a:pt x="11901" y="14119"/>
                  </a:cubicBezTo>
                  <a:lnTo>
                    <a:pt x="14095" y="8900"/>
                  </a:lnTo>
                  <a:cubicBezTo>
                    <a:pt x="11545" y="7636"/>
                    <a:pt x="9377" y="6318"/>
                    <a:pt x="6679" y="4996"/>
                  </a:cubicBezTo>
                  <a:cubicBezTo>
                    <a:pt x="4145" y="3754"/>
                    <a:pt x="1638" y="2297"/>
                    <a:pt x="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1213271" y="1953988"/>
              <a:ext cx="198" cy="138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0" y="1"/>
                  </a:moveTo>
                  <a:lnTo>
                    <a:pt x="6" y="6"/>
                  </a:lnTo>
                  <a:cubicBezTo>
                    <a:pt x="6" y="6"/>
                    <a:pt x="6" y="4"/>
                    <a:pt x="7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6" y="1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881714" y="1373219"/>
              <a:ext cx="345941" cy="586724"/>
            </a:xfrm>
            <a:custGeom>
              <a:avLst/>
              <a:gdLst/>
              <a:ahLst/>
              <a:cxnLst/>
              <a:rect l="l" t="t" r="r" b="b"/>
              <a:pathLst>
                <a:path w="17485" h="29655" extrusionOk="0">
                  <a:moveTo>
                    <a:pt x="5657" y="1"/>
                  </a:moveTo>
                  <a:cubicBezTo>
                    <a:pt x="5583" y="1"/>
                    <a:pt x="5515" y="44"/>
                    <a:pt x="5491" y="117"/>
                  </a:cubicBezTo>
                  <a:cubicBezTo>
                    <a:pt x="5263" y="763"/>
                    <a:pt x="0" y="15971"/>
                    <a:pt x="1946" y="19872"/>
                  </a:cubicBezTo>
                  <a:cubicBezTo>
                    <a:pt x="3892" y="23759"/>
                    <a:pt x="16665" y="29400"/>
                    <a:pt x="17208" y="29640"/>
                  </a:cubicBezTo>
                  <a:cubicBezTo>
                    <a:pt x="17231" y="29649"/>
                    <a:pt x="17257" y="29654"/>
                    <a:pt x="17280" y="29654"/>
                  </a:cubicBezTo>
                  <a:cubicBezTo>
                    <a:pt x="17351" y="29654"/>
                    <a:pt x="17413" y="29614"/>
                    <a:pt x="17444" y="29547"/>
                  </a:cubicBezTo>
                  <a:cubicBezTo>
                    <a:pt x="17485" y="29458"/>
                    <a:pt x="17440" y="29351"/>
                    <a:pt x="17351" y="29315"/>
                  </a:cubicBezTo>
                  <a:cubicBezTo>
                    <a:pt x="17222" y="29258"/>
                    <a:pt x="4150" y="23483"/>
                    <a:pt x="2267" y="19711"/>
                  </a:cubicBezTo>
                  <a:cubicBezTo>
                    <a:pt x="383" y="15950"/>
                    <a:pt x="5771" y="393"/>
                    <a:pt x="5824" y="237"/>
                  </a:cubicBezTo>
                  <a:cubicBezTo>
                    <a:pt x="5859" y="144"/>
                    <a:pt x="5811" y="42"/>
                    <a:pt x="5717" y="11"/>
                  </a:cubicBezTo>
                  <a:cubicBezTo>
                    <a:pt x="5697" y="4"/>
                    <a:pt x="5677" y="1"/>
                    <a:pt x="5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1340212" y="1445375"/>
              <a:ext cx="86183" cy="86263"/>
            </a:xfrm>
            <a:custGeom>
              <a:avLst/>
              <a:gdLst/>
              <a:ahLst/>
              <a:cxnLst/>
              <a:rect l="l" t="t" r="r" b="b"/>
              <a:pathLst>
                <a:path w="4356" h="4360" extrusionOk="0">
                  <a:moveTo>
                    <a:pt x="2178" y="1"/>
                  </a:moveTo>
                  <a:cubicBezTo>
                    <a:pt x="975" y="1"/>
                    <a:pt x="1" y="977"/>
                    <a:pt x="1" y="2179"/>
                  </a:cubicBezTo>
                  <a:cubicBezTo>
                    <a:pt x="1" y="3385"/>
                    <a:pt x="975" y="4360"/>
                    <a:pt x="2178" y="4360"/>
                  </a:cubicBezTo>
                  <a:cubicBezTo>
                    <a:pt x="3380" y="4360"/>
                    <a:pt x="4355" y="3385"/>
                    <a:pt x="4355" y="2179"/>
                  </a:cubicBezTo>
                  <a:cubicBezTo>
                    <a:pt x="4355" y="977"/>
                    <a:pt x="3380" y="1"/>
                    <a:pt x="217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1597258" y="1621125"/>
              <a:ext cx="505724" cy="426268"/>
            </a:xfrm>
            <a:custGeom>
              <a:avLst/>
              <a:gdLst/>
              <a:ahLst/>
              <a:cxnLst/>
              <a:rect l="l" t="t" r="r" b="b"/>
              <a:pathLst>
                <a:path w="25561" h="21545" extrusionOk="0">
                  <a:moveTo>
                    <a:pt x="19514" y="0"/>
                  </a:moveTo>
                  <a:cubicBezTo>
                    <a:pt x="19424" y="0"/>
                    <a:pt x="19341" y="75"/>
                    <a:pt x="19337" y="170"/>
                  </a:cubicBezTo>
                  <a:cubicBezTo>
                    <a:pt x="19269" y="1572"/>
                    <a:pt x="20253" y="2654"/>
                    <a:pt x="21394" y="3909"/>
                  </a:cubicBezTo>
                  <a:cubicBezTo>
                    <a:pt x="22462" y="5093"/>
                    <a:pt x="23677" y="6433"/>
                    <a:pt x="24310" y="8344"/>
                  </a:cubicBezTo>
                  <a:cubicBezTo>
                    <a:pt x="25164" y="10939"/>
                    <a:pt x="22181" y="14706"/>
                    <a:pt x="19867" y="17311"/>
                  </a:cubicBezTo>
                  <a:cubicBezTo>
                    <a:pt x="17506" y="19969"/>
                    <a:pt x="15623" y="21126"/>
                    <a:pt x="13575" y="21189"/>
                  </a:cubicBezTo>
                  <a:cubicBezTo>
                    <a:pt x="13551" y="21190"/>
                    <a:pt x="13527" y="21190"/>
                    <a:pt x="13503" y="21190"/>
                  </a:cubicBezTo>
                  <a:cubicBezTo>
                    <a:pt x="11644" y="21190"/>
                    <a:pt x="8475" y="19195"/>
                    <a:pt x="6946" y="18228"/>
                  </a:cubicBezTo>
                  <a:lnTo>
                    <a:pt x="6594" y="18006"/>
                  </a:lnTo>
                  <a:cubicBezTo>
                    <a:pt x="5142" y="17097"/>
                    <a:pt x="463" y="15343"/>
                    <a:pt x="267" y="15267"/>
                  </a:cubicBezTo>
                  <a:cubicBezTo>
                    <a:pt x="247" y="15259"/>
                    <a:pt x="225" y="15256"/>
                    <a:pt x="204" y="15256"/>
                  </a:cubicBezTo>
                  <a:cubicBezTo>
                    <a:pt x="132" y="15256"/>
                    <a:pt x="64" y="15301"/>
                    <a:pt x="36" y="15370"/>
                  </a:cubicBezTo>
                  <a:cubicBezTo>
                    <a:pt x="0" y="15463"/>
                    <a:pt x="49" y="15565"/>
                    <a:pt x="142" y="15601"/>
                  </a:cubicBezTo>
                  <a:cubicBezTo>
                    <a:pt x="187" y="15619"/>
                    <a:pt x="4982" y="17418"/>
                    <a:pt x="6403" y="18308"/>
                  </a:cubicBezTo>
                  <a:lnTo>
                    <a:pt x="6755" y="18530"/>
                  </a:lnTo>
                  <a:cubicBezTo>
                    <a:pt x="8433" y="19586"/>
                    <a:pt x="11536" y="21545"/>
                    <a:pt x="13503" y="21545"/>
                  </a:cubicBezTo>
                  <a:lnTo>
                    <a:pt x="13589" y="21545"/>
                  </a:lnTo>
                  <a:cubicBezTo>
                    <a:pt x="15743" y="21478"/>
                    <a:pt x="17697" y="20285"/>
                    <a:pt x="20128" y="17546"/>
                  </a:cubicBezTo>
                  <a:cubicBezTo>
                    <a:pt x="22506" y="14875"/>
                    <a:pt x="25561" y="11001"/>
                    <a:pt x="24648" y="8233"/>
                  </a:cubicBezTo>
                  <a:cubicBezTo>
                    <a:pt x="23993" y="6252"/>
                    <a:pt x="22752" y="4880"/>
                    <a:pt x="21656" y="3673"/>
                  </a:cubicBezTo>
                  <a:cubicBezTo>
                    <a:pt x="20570" y="2475"/>
                    <a:pt x="19635" y="1438"/>
                    <a:pt x="19692" y="188"/>
                  </a:cubicBezTo>
                  <a:cubicBezTo>
                    <a:pt x="19697" y="89"/>
                    <a:pt x="19621" y="5"/>
                    <a:pt x="19524" y="1"/>
                  </a:cubicBezTo>
                  <a:cubicBezTo>
                    <a:pt x="19520" y="1"/>
                    <a:pt x="19517" y="0"/>
                    <a:pt x="1951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719991" y="1018138"/>
              <a:ext cx="145637" cy="770289"/>
            </a:xfrm>
            <a:custGeom>
              <a:avLst/>
              <a:gdLst/>
              <a:ahLst/>
              <a:cxnLst/>
              <a:rect l="l" t="t" r="r" b="b"/>
              <a:pathLst>
                <a:path w="7361" h="38933" extrusionOk="0">
                  <a:moveTo>
                    <a:pt x="7322" y="1"/>
                  </a:moveTo>
                  <a:cubicBezTo>
                    <a:pt x="7313" y="1"/>
                    <a:pt x="7304" y="4"/>
                    <a:pt x="7297" y="10"/>
                  </a:cubicBezTo>
                  <a:cubicBezTo>
                    <a:pt x="6158" y="1315"/>
                    <a:pt x="5156" y="2749"/>
                    <a:pt x="4305" y="4266"/>
                  </a:cubicBezTo>
                  <a:cubicBezTo>
                    <a:pt x="3469" y="5789"/>
                    <a:pt x="2756" y="7383"/>
                    <a:pt x="2186" y="9031"/>
                  </a:cubicBezTo>
                  <a:cubicBezTo>
                    <a:pt x="1073" y="12330"/>
                    <a:pt x="405" y="15776"/>
                    <a:pt x="205" y="19248"/>
                  </a:cubicBezTo>
                  <a:cubicBezTo>
                    <a:pt x="0" y="22717"/>
                    <a:pt x="281" y="26252"/>
                    <a:pt x="1313" y="29582"/>
                  </a:cubicBezTo>
                  <a:cubicBezTo>
                    <a:pt x="2328" y="32930"/>
                    <a:pt x="4074" y="35958"/>
                    <a:pt x="5819" y="38932"/>
                  </a:cubicBezTo>
                  <a:cubicBezTo>
                    <a:pt x="4217" y="35874"/>
                    <a:pt x="2573" y="32802"/>
                    <a:pt x="1644" y="29489"/>
                  </a:cubicBezTo>
                  <a:cubicBezTo>
                    <a:pt x="721" y="26177"/>
                    <a:pt x="454" y="22704"/>
                    <a:pt x="690" y="19279"/>
                  </a:cubicBezTo>
                  <a:cubicBezTo>
                    <a:pt x="939" y="15856"/>
                    <a:pt x="1554" y="12441"/>
                    <a:pt x="2627" y="9177"/>
                  </a:cubicBezTo>
                  <a:cubicBezTo>
                    <a:pt x="3691" y="5914"/>
                    <a:pt x="5240" y="2793"/>
                    <a:pt x="7351" y="55"/>
                  </a:cubicBezTo>
                  <a:cubicBezTo>
                    <a:pt x="7360" y="41"/>
                    <a:pt x="7360" y="19"/>
                    <a:pt x="7346" y="10"/>
                  </a:cubicBezTo>
                  <a:cubicBezTo>
                    <a:pt x="7340" y="4"/>
                    <a:pt x="7331" y="1"/>
                    <a:pt x="732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1696698" y="1069896"/>
              <a:ext cx="314403" cy="328748"/>
            </a:xfrm>
            <a:custGeom>
              <a:avLst/>
              <a:gdLst/>
              <a:ahLst/>
              <a:cxnLst/>
              <a:rect l="l" t="t" r="r" b="b"/>
              <a:pathLst>
                <a:path w="15891" h="16616" extrusionOk="0">
                  <a:moveTo>
                    <a:pt x="15521" y="1"/>
                  </a:moveTo>
                  <a:cubicBezTo>
                    <a:pt x="14070" y="1"/>
                    <a:pt x="13309" y="2454"/>
                    <a:pt x="12934" y="3659"/>
                  </a:cubicBezTo>
                  <a:lnTo>
                    <a:pt x="12854" y="3917"/>
                  </a:lnTo>
                  <a:cubicBezTo>
                    <a:pt x="12640" y="4589"/>
                    <a:pt x="12480" y="5275"/>
                    <a:pt x="12320" y="5938"/>
                  </a:cubicBezTo>
                  <a:cubicBezTo>
                    <a:pt x="12084" y="6945"/>
                    <a:pt x="11839" y="7977"/>
                    <a:pt x="11416" y="8949"/>
                  </a:cubicBezTo>
                  <a:cubicBezTo>
                    <a:pt x="10735" y="10502"/>
                    <a:pt x="9823" y="11908"/>
                    <a:pt x="8701" y="13129"/>
                  </a:cubicBezTo>
                  <a:cubicBezTo>
                    <a:pt x="6816" y="15170"/>
                    <a:pt x="4614" y="16257"/>
                    <a:pt x="2501" y="16257"/>
                  </a:cubicBezTo>
                  <a:cubicBezTo>
                    <a:pt x="1739" y="16257"/>
                    <a:pt x="988" y="16116"/>
                    <a:pt x="268" y="15827"/>
                  </a:cubicBezTo>
                  <a:cubicBezTo>
                    <a:pt x="246" y="15818"/>
                    <a:pt x="224" y="15815"/>
                    <a:pt x="202" y="15815"/>
                  </a:cubicBezTo>
                  <a:cubicBezTo>
                    <a:pt x="130" y="15815"/>
                    <a:pt x="64" y="15856"/>
                    <a:pt x="36" y="15925"/>
                  </a:cubicBezTo>
                  <a:cubicBezTo>
                    <a:pt x="1" y="16018"/>
                    <a:pt x="46" y="16121"/>
                    <a:pt x="134" y="16156"/>
                  </a:cubicBezTo>
                  <a:cubicBezTo>
                    <a:pt x="900" y="16464"/>
                    <a:pt x="1698" y="16615"/>
                    <a:pt x="2503" y="16615"/>
                  </a:cubicBezTo>
                  <a:cubicBezTo>
                    <a:pt x="4716" y="16615"/>
                    <a:pt x="7008" y="15488"/>
                    <a:pt x="8964" y="13369"/>
                  </a:cubicBezTo>
                  <a:cubicBezTo>
                    <a:pt x="10112" y="12122"/>
                    <a:pt x="11047" y="10685"/>
                    <a:pt x="11742" y="9091"/>
                  </a:cubicBezTo>
                  <a:cubicBezTo>
                    <a:pt x="12178" y="8094"/>
                    <a:pt x="12427" y="7038"/>
                    <a:pt x="12667" y="6023"/>
                  </a:cubicBezTo>
                  <a:cubicBezTo>
                    <a:pt x="12823" y="5364"/>
                    <a:pt x="12983" y="4683"/>
                    <a:pt x="13193" y="4024"/>
                  </a:cubicBezTo>
                  <a:lnTo>
                    <a:pt x="13277" y="3766"/>
                  </a:lnTo>
                  <a:cubicBezTo>
                    <a:pt x="13594" y="2728"/>
                    <a:pt x="14324" y="357"/>
                    <a:pt x="15531" y="357"/>
                  </a:cubicBezTo>
                  <a:cubicBezTo>
                    <a:pt x="15578" y="357"/>
                    <a:pt x="15625" y="361"/>
                    <a:pt x="15673" y="368"/>
                  </a:cubicBezTo>
                  <a:cubicBezTo>
                    <a:pt x="15682" y="369"/>
                    <a:pt x="15690" y="370"/>
                    <a:pt x="15698" y="370"/>
                  </a:cubicBezTo>
                  <a:cubicBezTo>
                    <a:pt x="15785" y="370"/>
                    <a:pt x="15861" y="306"/>
                    <a:pt x="15873" y="222"/>
                  </a:cubicBezTo>
                  <a:cubicBezTo>
                    <a:pt x="15891" y="123"/>
                    <a:pt x="15824" y="30"/>
                    <a:pt x="15726" y="17"/>
                  </a:cubicBezTo>
                  <a:cubicBezTo>
                    <a:pt x="15657" y="6"/>
                    <a:pt x="15588" y="1"/>
                    <a:pt x="1552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1738721" y="1427054"/>
              <a:ext cx="34386" cy="71285"/>
            </a:xfrm>
            <a:custGeom>
              <a:avLst/>
              <a:gdLst/>
              <a:ahLst/>
              <a:cxnLst/>
              <a:rect l="l" t="t" r="r" b="b"/>
              <a:pathLst>
                <a:path w="1738" h="3603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682"/>
                    <a:pt x="135" y="1395"/>
                    <a:pt x="410" y="2031"/>
                  </a:cubicBezTo>
                  <a:cubicBezTo>
                    <a:pt x="700" y="2668"/>
                    <a:pt x="1144" y="3242"/>
                    <a:pt x="1737" y="3603"/>
                  </a:cubicBezTo>
                  <a:cubicBezTo>
                    <a:pt x="1345" y="3037"/>
                    <a:pt x="1002" y="2485"/>
                    <a:pt x="735" y="1889"/>
                  </a:cubicBezTo>
                  <a:cubicBezTo>
                    <a:pt x="464" y="1292"/>
                    <a:pt x="281" y="668"/>
                    <a:pt x="12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1723823" y="1460709"/>
              <a:ext cx="21170" cy="34644"/>
            </a:xfrm>
            <a:custGeom>
              <a:avLst/>
              <a:gdLst/>
              <a:ahLst/>
              <a:cxnLst/>
              <a:rect l="l" t="t" r="r" b="b"/>
              <a:pathLst>
                <a:path w="1070" h="1751" extrusionOk="0">
                  <a:moveTo>
                    <a:pt x="15" y="1"/>
                  </a:moveTo>
                  <a:lnTo>
                    <a:pt x="15" y="1"/>
                  </a:lnTo>
                  <a:cubicBezTo>
                    <a:pt x="1" y="375"/>
                    <a:pt x="126" y="713"/>
                    <a:pt x="304" y="1020"/>
                  </a:cubicBezTo>
                  <a:cubicBezTo>
                    <a:pt x="491" y="1318"/>
                    <a:pt x="732" y="1591"/>
                    <a:pt x="1069" y="1751"/>
                  </a:cubicBezTo>
                  <a:cubicBezTo>
                    <a:pt x="945" y="1404"/>
                    <a:pt x="775" y="1123"/>
                    <a:pt x="611" y="837"/>
                  </a:cubicBezTo>
                  <a:cubicBezTo>
                    <a:pt x="433" y="553"/>
                    <a:pt x="263" y="276"/>
                    <a:pt x="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1608615" y="1735582"/>
              <a:ext cx="154541" cy="107551"/>
            </a:xfrm>
            <a:custGeom>
              <a:avLst/>
              <a:gdLst/>
              <a:ahLst/>
              <a:cxnLst/>
              <a:rect l="l" t="t" r="r" b="b"/>
              <a:pathLst>
                <a:path w="7811" h="5436" extrusionOk="0">
                  <a:moveTo>
                    <a:pt x="6152" y="0"/>
                  </a:moveTo>
                  <a:cubicBezTo>
                    <a:pt x="5821" y="0"/>
                    <a:pt x="5490" y="24"/>
                    <a:pt x="5161" y="70"/>
                  </a:cubicBezTo>
                  <a:cubicBezTo>
                    <a:pt x="4270" y="194"/>
                    <a:pt x="3407" y="502"/>
                    <a:pt x="2636" y="983"/>
                  </a:cubicBezTo>
                  <a:cubicBezTo>
                    <a:pt x="1875" y="1468"/>
                    <a:pt x="1220" y="2123"/>
                    <a:pt x="758" y="2898"/>
                  </a:cubicBezTo>
                  <a:cubicBezTo>
                    <a:pt x="294" y="3667"/>
                    <a:pt x="5" y="4549"/>
                    <a:pt x="0" y="5435"/>
                  </a:cubicBezTo>
                  <a:cubicBezTo>
                    <a:pt x="152" y="4567"/>
                    <a:pt x="495" y="3753"/>
                    <a:pt x="984" y="3044"/>
                  </a:cubicBezTo>
                  <a:cubicBezTo>
                    <a:pt x="1479" y="2345"/>
                    <a:pt x="2102" y="1735"/>
                    <a:pt x="2827" y="1281"/>
                  </a:cubicBezTo>
                  <a:cubicBezTo>
                    <a:pt x="3549" y="823"/>
                    <a:pt x="4364" y="520"/>
                    <a:pt x="5205" y="342"/>
                  </a:cubicBezTo>
                  <a:cubicBezTo>
                    <a:pt x="5774" y="225"/>
                    <a:pt x="6356" y="170"/>
                    <a:pt x="6945" y="170"/>
                  </a:cubicBezTo>
                  <a:cubicBezTo>
                    <a:pt x="7232" y="170"/>
                    <a:pt x="7521" y="183"/>
                    <a:pt x="7810" y="208"/>
                  </a:cubicBezTo>
                  <a:cubicBezTo>
                    <a:pt x="7272" y="68"/>
                    <a:pt x="6713" y="0"/>
                    <a:pt x="615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1571973" y="980388"/>
              <a:ext cx="257581" cy="394275"/>
            </a:xfrm>
            <a:custGeom>
              <a:avLst/>
              <a:gdLst/>
              <a:ahLst/>
              <a:cxnLst/>
              <a:rect l="l" t="t" r="r" b="b"/>
              <a:pathLst>
                <a:path w="13019" h="19928" extrusionOk="0">
                  <a:moveTo>
                    <a:pt x="10687" y="0"/>
                  </a:moveTo>
                  <a:cubicBezTo>
                    <a:pt x="10614" y="0"/>
                    <a:pt x="10542" y="9"/>
                    <a:pt x="10472" y="26"/>
                  </a:cubicBezTo>
                  <a:cubicBezTo>
                    <a:pt x="10174" y="98"/>
                    <a:pt x="9946" y="311"/>
                    <a:pt x="9765" y="507"/>
                  </a:cubicBezTo>
                  <a:cubicBezTo>
                    <a:pt x="8892" y="1456"/>
                    <a:pt x="8370" y="2658"/>
                    <a:pt x="7868" y="3824"/>
                  </a:cubicBezTo>
                  <a:lnTo>
                    <a:pt x="7702" y="4207"/>
                  </a:lnTo>
                  <a:cubicBezTo>
                    <a:pt x="7067" y="5667"/>
                    <a:pt x="6167" y="7546"/>
                    <a:pt x="4840" y="9073"/>
                  </a:cubicBezTo>
                  <a:cubicBezTo>
                    <a:pt x="3500" y="10623"/>
                    <a:pt x="1839" y="11651"/>
                    <a:pt x="161" y="11971"/>
                  </a:cubicBezTo>
                  <a:cubicBezTo>
                    <a:pt x="62" y="11994"/>
                    <a:pt x="0" y="12088"/>
                    <a:pt x="18" y="12181"/>
                  </a:cubicBezTo>
                  <a:cubicBezTo>
                    <a:pt x="38" y="12268"/>
                    <a:pt x="111" y="12327"/>
                    <a:pt x="195" y="12327"/>
                  </a:cubicBezTo>
                  <a:cubicBezTo>
                    <a:pt x="206" y="12327"/>
                    <a:pt x="217" y="12326"/>
                    <a:pt x="228" y="12324"/>
                  </a:cubicBezTo>
                  <a:cubicBezTo>
                    <a:pt x="1981" y="11985"/>
                    <a:pt x="3718" y="10912"/>
                    <a:pt x="5107" y="9309"/>
                  </a:cubicBezTo>
                  <a:cubicBezTo>
                    <a:pt x="6465" y="7742"/>
                    <a:pt x="7382" y="5837"/>
                    <a:pt x="8033" y="4349"/>
                  </a:cubicBezTo>
                  <a:lnTo>
                    <a:pt x="8197" y="3967"/>
                  </a:lnTo>
                  <a:cubicBezTo>
                    <a:pt x="8686" y="2827"/>
                    <a:pt x="9194" y="1651"/>
                    <a:pt x="10026" y="747"/>
                  </a:cubicBezTo>
                  <a:cubicBezTo>
                    <a:pt x="10174" y="591"/>
                    <a:pt x="10347" y="422"/>
                    <a:pt x="10556" y="369"/>
                  </a:cubicBezTo>
                  <a:cubicBezTo>
                    <a:pt x="10599" y="359"/>
                    <a:pt x="10641" y="355"/>
                    <a:pt x="10684" y="355"/>
                  </a:cubicBezTo>
                  <a:cubicBezTo>
                    <a:pt x="10929" y="355"/>
                    <a:pt x="11174" y="506"/>
                    <a:pt x="11323" y="681"/>
                  </a:cubicBezTo>
                  <a:cubicBezTo>
                    <a:pt x="11536" y="930"/>
                    <a:pt x="11647" y="1259"/>
                    <a:pt x="11741" y="1575"/>
                  </a:cubicBezTo>
                  <a:cubicBezTo>
                    <a:pt x="12489" y="4069"/>
                    <a:pt x="12582" y="6669"/>
                    <a:pt x="12623" y="9567"/>
                  </a:cubicBezTo>
                  <a:cubicBezTo>
                    <a:pt x="12662" y="12943"/>
                    <a:pt x="12658" y="16366"/>
                    <a:pt x="12605" y="19745"/>
                  </a:cubicBezTo>
                  <a:cubicBezTo>
                    <a:pt x="12601" y="19843"/>
                    <a:pt x="12681" y="19928"/>
                    <a:pt x="12778" y="19928"/>
                  </a:cubicBezTo>
                  <a:lnTo>
                    <a:pt x="12783" y="19928"/>
                  </a:lnTo>
                  <a:cubicBezTo>
                    <a:pt x="12880" y="19928"/>
                    <a:pt x="12956" y="19852"/>
                    <a:pt x="12961" y="19754"/>
                  </a:cubicBezTo>
                  <a:cubicBezTo>
                    <a:pt x="13014" y="16370"/>
                    <a:pt x="13018" y="12938"/>
                    <a:pt x="12975" y="9563"/>
                  </a:cubicBezTo>
                  <a:cubicBezTo>
                    <a:pt x="12938" y="6638"/>
                    <a:pt x="12845" y="4011"/>
                    <a:pt x="12083" y="1473"/>
                  </a:cubicBezTo>
                  <a:cubicBezTo>
                    <a:pt x="11982" y="1135"/>
                    <a:pt x="11853" y="752"/>
                    <a:pt x="11594" y="449"/>
                  </a:cubicBezTo>
                  <a:cubicBezTo>
                    <a:pt x="11348" y="163"/>
                    <a:pt x="11009" y="0"/>
                    <a:pt x="1068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1704176" y="731315"/>
              <a:ext cx="147042" cy="327481"/>
            </a:xfrm>
            <a:custGeom>
              <a:avLst/>
              <a:gdLst/>
              <a:ahLst/>
              <a:cxnLst/>
              <a:rect l="l" t="t" r="r" b="b"/>
              <a:pathLst>
                <a:path w="7432" h="16552" extrusionOk="0">
                  <a:moveTo>
                    <a:pt x="6512" y="0"/>
                  </a:moveTo>
                  <a:cubicBezTo>
                    <a:pt x="6504" y="0"/>
                    <a:pt x="6496" y="1"/>
                    <a:pt x="6488" y="2"/>
                  </a:cubicBezTo>
                  <a:cubicBezTo>
                    <a:pt x="6390" y="20"/>
                    <a:pt x="6328" y="109"/>
                    <a:pt x="6342" y="207"/>
                  </a:cubicBezTo>
                  <a:cubicBezTo>
                    <a:pt x="6728" y="2665"/>
                    <a:pt x="7067" y="6280"/>
                    <a:pt x="5549" y="9276"/>
                  </a:cubicBezTo>
                  <a:cubicBezTo>
                    <a:pt x="5077" y="10198"/>
                    <a:pt x="4534" y="10848"/>
                    <a:pt x="3888" y="11257"/>
                  </a:cubicBezTo>
                  <a:cubicBezTo>
                    <a:pt x="3630" y="11417"/>
                    <a:pt x="3358" y="11542"/>
                    <a:pt x="3069" y="11676"/>
                  </a:cubicBezTo>
                  <a:cubicBezTo>
                    <a:pt x="2820" y="11791"/>
                    <a:pt x="2561" y="11908"/>
                    <a:pt x="2321" y="12050"/>
                  </a:cubicBezTo>
                  <a:cubicBezTo>
                    <a:pt x="843" y="12918"/>
                    <a:pt x="1" y="14708"/>
                    <a:pt x="282" y="16400"/>
                  </a:cubicBezTo>
                  <a:cubicBezTo>
                    <a:pt x="295" y="16488"/>
                    <a:pt x="371" y="16551"/>
                    <a:pt x="455" y="16551"/>
                  </a:cubicBezTo>
                  <a:cubicBezTo>
                    <a:pt x="469" y="16551"/>
                    <a:pt x="478" y="16551"/>
                    <a:pt x="486" y="16546"/>
                  </a:cubicBezTo>
                  <a:cubicBezTo>
                    <a:pt x="584" y="16533"/>
                    <a:pt x="646" y="16439"/>
                    <a:pt x="634" y="16342"/>
                  </a:cubicBezTo>
                  <a:cubicBezTo>
                    <a:pt x="379" y="14815"/>
                    <a:pt x="1168" y="13141"/>
                    <a:pt x="2499" y="12357"/>
                  </a:cubicBezTo>
                  <a:cubicBezTo>
                    <a:pt x="2726" y="12224"/>
                    <a:pt x="2976" y="12112"/>
                    <a:pt x="3216" y="12001"/>
                  </a:cubicBezTo>
                  <a:cubicBezTo>
                    <a:pt x="3505" y="11867"/>
                    <a:pt x="3804" y="11729"/>
                    <a:pt x="4080" y="11556"/>
                  </a:cubicBezTo>
                  <a:cubicBezTo>
                    <a:pt x="4778" y="11110"/>
                    <a:pt x="5366" y="10416"/>
                    <a:pt x="5865" y="9436"/>
                  </a:cubicBezTo>
                  <a:cubicBezTo>
                    <a:pt x="7432" y="6351"/>
                    <a:pt x="7090" y="2660"/>
                    <a:pt x="6693" y="154"/>
                  </a:cubicBezTo>
                  <a:cubicBezTo>
                    <a:pt x="6677" y="63"/>
                    <a:pt x="6601" y="0"/>
                    <a:pt x="651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1601116" y="1229739"/>
              <a:ext cx="37829" cy="61512"/>
            </a:xfrm>
            <a:custGeom>
              <a:avLst/>
              <a:gdLst/>
              <a:ahLst/>
              <a:cxnLst/>
              <a:rect l="l" t="t" r="r" b="b"/>
              <a:pathLst>
                <a:path w="1912" h="310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" y="619"/>
                    <a:pt x="192" y="1305"/>
                    <a:pt x="527" y="1840"/>
                  </a:cubicBezTo>
                  <a:cubicBezTo>
                    <a:pt x="874" y="2383"/>
                    <a:pt x="1355" y="2814"/>
                    <a:pt x="1911" y="3108"/>
                  </a:cubicBezTo>
                  <a:cubicBezTo>
                    <a:pt x="1537" y="2601"/>
                    <a:pt x="1137" y="2152"/>
                    <a:pt x="829" y="1653"/>
                  </a:cubicBezTo>
                  <a:cubicBezTo>
                    <a:pt x="513" y="1154"/>
                    <a:pt x="286" y="619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1582538" y="1257754"/>
              <a:ext cx="29084" cy="39946"/>
            </a:xfrm>
            <a:custGeom>
              <a:avLst/>
              <a:gdLst/>
              <a:ahLst/>
              <a:cxnLst/>
              <a:rect l="l" t="t" r="r" b="b"/>
              <a:pathLst>
                <a:path w="1470" h="2019" extrusionOk="0">
                  <a:moveTo>
                    <a:pt x="23" y="1"/>
                  </a:moveTo>
                  <a:cubicBezTo>
                    <a:pt x="1" y="446"/>
                    <a:pt x="169" y="878"/>
                    <a:pt x="424" y="1243"/>
                  </a:cubicBezTo>
                  <a:cubicBezTo>
                    <a:pt x="682" y="1599"/>
                    <a:pt x="1038" y="1897"/>
                    <a:pt x="1470" y="2018"/>
                  </a:cubicBezTo>
                  <a:cubicBezTo>
                    <a:pt x="1203" y="1665"/>
                    <a:pt x="944" y="1363"/>
                    <a:pt x="713" y="1034"/>
                  </a:cubicBezTo>
                  <a:cubicBezTo>
                    <a:pt x="473" y="709"/>
                    <a:pt x="268" y="366"/>
                    <a:pt x="2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883910" y="683198"/>
              <a:ext cx="326472" cy="459981"/>
            </a:xfrm>
            <a:custGeom>
              <a:avLst/>
              <a:gdLst/>
              <a:ahLst/>
              <a:cxnLst/>
              <a:rect l="l" t="t" r="r" b="b"/>
              <a:pathLst>
                <a:path w="16501" h="23249" extrusionOk="0">
                  <a:moveTo>
                    <a:pt x="10145" y="1"/>
                  </a:moveTo>
                  <a:cubicBezTo>
                    <a:pt x="10113" y="1"/>
                    <a:pt x="10080" y="8"/>
                    <a:pt x="10049" y="21"/>
                  </a:cubicBezTo>
                  <a:cubicBezTo>
                    <a:pt x="7374" y="1174"/>
                    <a:pt x="5304" y="2492"/>
                    <a:pt x="3723" y="4041"/>
                  </a:cubicBezTo>
                  <a:cubicBezTo>
                    <a:pt x="1768" y="5956"/>
                    <a:pt x="535" y="8302"/>
                    <a:pt x="245" y="10649"/>
                  </a:cubicBezTo>
                  <a:cubicBezTo>
                    <a:pt x="1" y="12630"/>
                    <a:pt x="411" y="14669"/>
                    <a:pt x="1404" y="16397"/>
                  </a:cubicBezTo>
                  <a:cubicBezTo>
                    <a:pt x="2396" y="18129"/>
                    <a:pt x="3950" y="19512"/>
                    <a:pt x="5780" y="20301"/>
                  </a:cubicBezTo>
                  <a:cubicBezTo>
                    <a:pt x="6732" y="20710"/>
                    <a:pt x="7752" y="20955"/>
                    <a:pt x="8767" y="21205"/>
                  </a:cubicBezTo>
                  <a:cubicBezTo>
                    <a:pt x="9262" y="21320"/>
                    <a:pt x="9818" y="21458"/>
                    <a:pt x="10241" y="21762"/>
                  </a:cubicBezTo>
                  <a:cubicBezTo>
                    <a:pt x="10597" y="22023"/>
                    <a:pt x="10909" y="22492"/>
                    <a:pt x="10802" y="22958"/>
                  </a:cubicBezTo>
                  <a:cubicBezTo>
                    <a:pt x="10770" y="23088"/>
                    <a:pt x="10851" y="23213"/>
                    <a:pt x="10980" y="23244"/>
                  </a:cubicBezTo>
                  <a:cubicBezTo>
                    <a:pt x="10998" y="23248"/>
                    <a:pt x="11016" y="23248"/>
                    <a:pt x="11033" y="23248"/>
                  </a:cubicBezTo>
                  <a:cubicBezTo>
                    <a:pt x="11140" y="23248"/>
                    <a:pt x="11238" y="23178"/>
                    <a:pt x="11261" y="23065"/>
                  </a:cubicBezTo>
                  <a:cubicBezTo>
                    <a:pt x="11417" y="22389"/>
                    <a:pt x="10998" y="21730"/>
                    <a:pt x="10517" y="21378"/>
                  </a:cubicBezTo>
                  <a:cubicBezTo>
                    <a:pt x="10018" y="21018"/>
                    <a:pt x="9413" y="20871"/>
                    <a:pt x="8847" y="20733"/>
                  </a:cubicBezTo>
                  <a:cubicBezTo>
                    <a:pt x="7881" y="20501"/>
                    <a:pt x="6884" y="20260"/>
                    <a:pt x="5967" y="19865"/>
                  </a:cubicBezTo>
                  <a:cubicBezTo>
                    <a:pt x="4231" y="19117"/>
                    <a:pt x="2756" y="17803"/>
                    <a:pt x="1813" y="16160"/>
                  </a:cubicBezTo>
                  <a:cubicBezTo>
                    <a:pt x="874" y="14522"/>
                    <a:pt x="481" y="12585"/>
                    <a:pt x="713" y="10707"/>
                  </a:cubicBezTo>
                  <a:cubicBezTo>
                    <a:pt x="993" y="8467"/>
                    <a:pt x="2178" y="6219"/>
                    <a:pt x="4053" y="4380"/>
                  </a:cubicBezTo>
                  <a:cubicBezTo>
                    <a:pt x="5561" y="2906"/>
                    <a:pt x="7525" y="1646"/>
                    <a:pt x="10059" y="533"/>
                  </a:cubicBezTo>
                  <a:cubicBezTo>
                    <a:pt x="10713" y="1441"/>
                    <a:pt x="11559" y="2202"/>
                    <a:pt x="12373" y="2941"/>
                  </a:cubicBezTo>
                  <a:cubicBezTo>
                    <a:pt x="13308" y="3788"/>
                    <a:pt x="14270" y="4660"/>
                    <a:pt x="14916" y="5734"/>
                  </a:cubicBezTo>
                  <a:cubicBezTo>
                    <a:pt x="15771" y="7149"/>
                    <a:pt x="16012" y="8948"/>
                    <a:pt x="15557" y="10537"/>
                  </a:cubicBezTo>
                  <a:cubicBezTo>
                    <a:pt x="15307" y="11418"/>
                    <a:pt x="14853" y="12246"/>
                    <a:pt x="14417" y="13053"/>
                  </a:cubicBezTo>
                  <a:cubicBezTo>
                    <a:pt x="14243" y="13368"/>
                    <a:pt x="14070" y="13685"/>
                    <a:pt x="13910" y="14001"/>
                  </a:cubicBezTo>
                  <a:cubicBezTo>
                    <a:pt x="13420" y="14967"/>
                    <a:pt x="12806" y="16419"/>
                    <a:pt x="13086" y="17888"/>
                  </a:cubicBezTo>
                  <a:cubicBezTo>
                    <a:pt x="13110" y="18003"/>
                    <a:pt x="13209" y="18083"/>
                    <a:pt x="13321" y="18083"/>
                  </a:cubicBezTo>
                  <a:cubicBezTo>
                    <a:pt x="13334" y="18083"/>
                    <a:pt x="13348" y="18082"/>
                    <a:pt x="13362" y="18079"/>
                  </a:cubicBezTo>
                  <a:cubicBezTo>
                    <a:pt x="13491" y="18053"/>
                    <a:pt x="13575" y="17928"/>
                    <a:pt x="13554" y="17798"/>
                  </a:cubicBezTo>
                  <a:cubicBezTo>
                    <a:pt x="13357" y="16788"/>
                    <a:pt x="13607" y="15649"/>
                    <a:pt x="14333" y="14219"/>
                  </a:cubicBezTo>
                  <a:cubicBezTo>
                    <a:pt x="14493" y="13903"/>
                    <a:pt x="14662" y="13592"/>
                    <a:pt x="14831" y="13280"/>
                  </a:cubicBezTo>
                  <a:cubicBezTo>
                    <a:pt x="15281" y="12451"/>
                    <a:pt x="15749" y="11597"/>
                    <a:pt x="16016" y="10666"/>
                  </a:cubicBezTo>
                  <a:cubicBezTo>
                    <a:pt x="16501" y="8952"/>
                    <a:pt x="16242" y="7016"/>
                    <a:pt x="15321" y="5488"/>
                  </a:cubicBezTo>
                  <a:cubicBezTo>
                    <a:pt x="14640" y="4357"/>
                    <a:pt x="13651" y="3458"/>
                    <a:pt x="12690" y="2590"/>
                  </a:cubicBezTo>
                  <a:cubicBezTo>
                    <a:pt x="11849" y="1828"/>
                    <a:pt x="10976" y="1040"/>
                    <a:pt x="10339" y="106"/>
                  </a:cubicBezTo>
                  <a:cubicBezTo>
                    <a:pt x="10292" y="37"/>
                    <a:pt x="10219" y="1"/>
                    <a:pt x="1014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1170377" y="950078"/>
              <a:ext cx="22040" cy="116197"/>
            </a:xfrm>
            <a:custGeom>
              <a:avLst/>
              <a:gdLst/>
              <a:ahLst/>
              <a:cxnLst/>
              <a:rect l="l" t="t" r="r" b="b"/>
              <a:pathLst>
                <a:path w="1114" h="5873" extrusionOk="0">
                  <a:moveTo>
                    <a:pt x="0" y="0"/>
                  </a:moveTo>
                  <a:cubicBezTo>
                    <a:pt x="348" y="975"/>
                    <a:pt x="641" y="1950"/>
                    <a:pt x="695" y="2947"/>
                  </a:cubicBezTo>
                  <a:cubicBezTo>
                    <a:pt x="758" y="3940"/>
                    <a:pt x="579" y="4946"/>
                    <a:pt x="111" y="5873"/>
                  </a:cubicBezTo>
                  <a:cubicBezTo>
                    <a:pt x="824" y="5098"/>
                    <a:pt x="1114" y="3980"/>
                    <a:pt x="1052" y="2925"/>
                  </a:cubicBezTo>
                  <a:cubicBezTo>
                    <a:pt x="984" y="1866"/>
                    <a:pt x="598" y="846"/>
                    <a:pt x="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1199877" y="865675"/>
              <a:ext cx="400646" cy="67764"/>
            </a:xfrm>
            <a:custGeom>
              <a:avLst/>
              <a:gdLst/>
              <a:ahLst/>
              <a:cxnLst/>
              <a:rect l="l" t="t" r="r" b="b"/>
              <a:pathLst>
                <a:path w="20250" h="3425" extrusionOk="0">
                  <a:moveTo>
                    <a:pt x="20250" y="0"/>
                  </a:moveTo>
                  <a:lnTo>
                    <a:pt x="20250" y="0"/>
                  </a:lnTo>
                  <a:cubicBezTo>
                    <a:pt x="18785" y="966"/>
                    <a:pt x="17196" y="1720"/>
                    <a:pt x="15530" y="2227"/>
                  </a:cubicBezTo>
                  <a:cubicBezTo>
                    <a:pt x="13874" y="2748"/>
                    <a:pt x="12143" y="2984"/>
                    <a:pt x="10401" y="3046"/>
                  </a:cubicBezTo>
                  <a:cubicBezTo>
                    <a:pt x="9870" y="3074"/>
                    <a:pt x="9338" y="3087"/>
                    <a:pt x="8806" y="3087"/>
                  </a:cubicBezTo>
                  <a:cubicBezTo>
                    <a:pt x="7595" y="3087"/>
                    <a:pt x="6383" y="3024"/>
                    <a:pt x="5171" y="2953"/>
                  </a:cubicBezTo>
                  <a:cubicBezTo>
                    <a:pt x="3429" y="2836"/>
                    <a:pt x="1675" y="2725"/>
                    <a:pt x="1" y="2191"/>
                  </a:cubicBezTo>
                  <a:lnTo>
                    <a:pt x="1" y="2191"/>
                  </a:lnTo>
                  <a:cubicBezTo>
                    <a:pt x="1631" y="2863"/>
                    <a:pt x="3412" y="3055"/>
                    <a:pt x="5152" y="3220"/>
                  </a:cubicBezTo>
                  <a:cubicBezTo>
                    <a:pt x="6490" y="3349"/>
                    <a:pt x="7835" y="3424"/>
                    <a:pt x="9184" y="3424"/>
                  </a:cubicBezTo>
                  <a:cubicBezTo>
                    <a:pt x="9595" y="3424"/>
                    <a:pt x="10007" y="3417"/>
                    <a:pt x="10419" y="3403"/>
                  </a:cubicBezTo>
                  <a:cubicBezTo>
                    <a:pt x="12174" y="3313"/>
                    <a:pt x="13945" y="3072"/>
                    <a:pt x="15616" y="2485"/>
                  </a:cubicBezTo>
                  <a:cubicBezTo>
                    <a:pt x="17285" y="1915"/>
                    <a:pt x="18869" y="1087"/>
                    <a:pt x="2025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5"/>
            <p:cNvSpPr/>
            <p:nvPr/>
          </p:nvSpPr>
          <p:spPr>
            <a:xfrm>
              <a:off x="1209670" y="846503"/>
              <a:ext cx="295113" cy="71364"/>
            </a:xfrm>
            <a:custGeom>
              <a:avLst/>
              <a:gdLst/>
              <a:ahLst/>
              <a:cxnLst/>
              <a:rect l="l" t="t" r="r" b="b"/>
              <a:pathLst>
                <a:path w="14916" h="3607" extrusionOk="0">
                  <a:moveTo>
                    <a:pt x="5730" y="1"/>
                  </a:moveTo>
                  <a:cubicBezTo>
                    <a:pt x="5106" y="1"/>
                    <a:pt x="4484" y="37"/>
                    <a:pt x="3869" y="97"/>
                  </a:cubicBezTo>
                  <a:lnTo>
                    <a:pt x="45" y="484"/>
                  </a:lnTo>
                  <a:cubicBezTo>
                    <a:pt x="18" y="489"/>
                    <a:pt x="1" y="511"/>
                    <a:pt x="5" y="533"/>
                  </a:cubicBezTo>
                  <a:cubicBezTo>
                    <a:pt x="5" y="558"/>
                    <a:pt x="24" y="579"/>
                    <a:pt x="48" y="579"/>
                  </a:cubicBezTo>
                  <a:cubicBezTo>
                    <a:pt x="50" y="579"/>
                    <a:pt x="52" y="579"/>
                    <a:pt x="54" y="578"/>
                  </a:cubicBezTo>
                  <a:lnTo>
                    <a:pt x="3883" y="284"/>
                  </a:lnTo>
                  <a:cubicBezTo>
                    <a:pt x="4360" y="251"/>
                    <a:pt x="4838" y="231"/>
                    <a:pt x="5314" y="231"/>
                  </a:cubicBezTo>
                  <a:cubicBezTo>
                    <a:pt x="6110" y="231"/>
                    <a:pt x="6902" y="286"/>
                    <a:pt x="7685" y="422"/>
                  </a:cubicBezTo>
                  <a:cubicBezTo>
                    <a:pt x="8936" y="626"/>
                    <a:pt x="10156" y="1006"/>
                    <a:pt x="11305" y="1535"/>
                  </a:cubicBezTo>
                  <a:cubicBezTo>
                    <a:pt x="12458" y="2056"/>
                    <a:pt x="13531" y="2742"/>
                    <a:pt x="14497" y="3548"/>
                  </a:cubicBezTo>
                  <a:lnTo>
                    <a:pt x="14501" y="3556"/>
                  </a:lnTo>
                  <a:cubicBezTo>
                    <a:pt x="14544" y="3590"/>
                    <a:pt x="14596" y="3606"/>
                    <a:pt x="14648" y="3606"/>
                  </a:cubicBezTo>
                  <a:cubicBezTo>
                    <a:pt x="14718" y="3606"/>
                    <a:pt x="14789" y="3576"/>
                    <a:pt x="14835" y="3517"/>
                  </a:cubicBezTo>
                  <a:cubicBezTo>
                    <a:pt x="14915" y="3414"/>
                    <a:pt x="14897" y="3267"/>
                    <a:pt x="14795" y="3182"/>
                  </a:cubicBezTo>
                  <a:cubicBezTo>
                    <a:pt x="13775" y="2372"/>
                    <a:pt x="12653" y="1695"/>
                    <a:pt x="11461" y="1187"/>
                  </a:cubicBezTo>
                  <a:cubicBezTo>
                    <a:pt x="10267" y="676"/>
                    <a:pt x="9012" y="320"/>
                    <a:pt x="7729" y="141"/>
                  </a:cubicBezTo>
                  <a:cubicBezTo>
                    <a:pt x="7067" y="42"/>
                    <a:pt x="6398" y="1"/>
                    <a:pt x="573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1671769" y="1820974"/>
              <a:ext cx="108541" cy="83730"/>
            </a:xfrm>
            <a:custGeom>
              <a:avLst/>
              <a:gdLst/>
              <a:ahLst/>
              <a:cxnLst/>
              <a:rect l="l" t="t" r="r" b="b"/>
              <a:pathLst>
                <a:path w="5486" h="4232" extrusionOk="0">
                  <a:moveTo>
                    <a:pt x="1663" y="1"/>
                  </a:moveTo>
                  <a:cubicBezTo>
                    <a:pt x="1599" y="1"/>
                    <a:pt x="1535" y="4"/>
                    <a:pt x="1470" y="10"/>
                  </a:cubicBezTo>
                  <a:cubicBezTo>
                    <a:pt x="718" y="90"/>
                    <a:pt x="1" y="781"/>
                    <a:pt x="116" y="1533"/>
                  </a:cubicBezTo>
                  <a:cubicBezTo>
                    <a:pt x="201" y="2112"/>
                    <a:pt x="718" y="2526"/>
                    <a:pt x="1248" y="2776"/>
                  </a:cubicBezTo>
                  <a:cubicBezTo>
                    <a:pt x="1978" y="3118"/>
                    <a:pt x="2779" y="3243"/>
                    <a:pt x="3549" y="3448"/>
                  </a:cubicBezTo>
                  <a:cubicBezTo>
                    <a:pt x="3919" y="3545"/>
                    <a:pt x="4297" y="3648"/>
                    <a:pt x="4640" y="3818"/>
                  </a:cubicBezTo>
                  <a:cubicBezTo>
                    <a:pt x="4874" y="3934"/>
                    <a:pt x="5137" y="4232"/>
                    <a:pt x="5397" y="4232"/>
                  </a:cubicBezTo>
                  <a:cubicBezTo>
                    <a:pt x="5404" y="4232"/>
                    <a:pt x="5412" y="4232"/>
                    <a:pt x="5419" y="4231"/>
                  </a:cubicBezTo>
                  <a:cubicBezTo>
                    <a:pt x="5486" y="3011"/>
                    <a:pt x="4417" y="1560"/>
                    <a:pt x="3536" y="812"/>
                  </a:cubicBezTo>
                  <a:cubicBezTo>
                    <a:pt x="3007" y="360"/>
                    <a:pt x="2350" y="1"/>
                    <a:pt x="166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529719" y="1147235"/>
              <a:ext cx="430759" cy="705217"/>
            </a:xfrm>
            <a:custGeom>
              <a:avLst/>
              <a:gdLst/>
              <a:ahLst/>
              <a:cxnLst/>
              <a:rect l="l" t="t" r="r" b="b"/>
              <a:pathLst>
                <a:path w="21772" h="35644" extrusionOk="0">
                  <a:moveTo>
                    <a:pt x="18376" y="1"/>
                  </a:moveTo>
                  <a:cubicBezTo>
                    <a:pt x="17683" y="1"/>
                    <a:pt x="16986" y="291"/>
                    <a:pt x="16425" y="725"/>
                  </a:cubicBezTo>
                  <a:cubicBezTo>
                    <a:pt x="14849" y="1927"/>
                    <a:pt x="14261" y="3980"/>
                    <a:pt x="13441" y="5774"/>
                  </a:cubicBezTo>
                  <a:cubicBezTo>
                    <a:pt x="12636" y="7538"/>
                    <a:pt x="11187" y="9352"/>
                    <a:pt x="9271" y="9352"/>
                  </a:cubicBezTo>
                  <a:cubicBezTo>
                    <a:pt x="9228" y="9352"/>
                    <a:pt x="9184" y="9351"/>
                    <a:pt x="9141" y="9349"/>
                  </a:cubicBezTo>
                  <a:cubicBezTo>
                    <a:pt x="7774" y="9296"/>
                    <a:pt x="6590" y="8303"/>
                    <a:pt x="5223" y="8205"/>
                  </a:cubicBezTo>
                  <a:cubicBezTo>
                    <a:pt x="5152" y="8199"/>
                    <a:pt x="5081" y="8197"/>
                    <a:pt x="5010" y="8197"/>
                  </a:cubicBezTo>
                  <a:cubicBezTo>
                    <a:pt x="3490" y="8197"/>
                    <a:pt x="2111" y="9361"/>
                    <a:pt x="1537" y="10778"/>
                  </a:cubicBezTo>
                  <a:cubicBezTo>
                    <a:pt x="940" y="12269"/>
                    <a:pt x="1073" y="13957"/>
                    <a:pt x="1492" y="15502"/>
                  </a:cubicBezTo>
                  <a:cubicBezTo>
                    <a:pt x="1751" y="16468"/>
                    <a:pt x="2115" y="17425"/>
                    <a:pt x="2133" y="18427"/>
                  </a:cubicBezTo>
                  <a:cubicBezTo>
                    <a:pt x="2156" y="19433"/>
                    <a:pt x="1728" y="20528"/>
                    <a:pt x="820" y="20947"/>
                  </a:cubicBezTo>
                  <a:cubicBezTo>
                    <a:pt x="553" y="21068"/>
                    <a:pt x="276" y="21121"/>
                    <a:pt x="0" y="21130"/>
                  </a:cubicBezTo>
                  <a:cubicBezTo>
                    <a:pt x="450" y="22581"/>
                    <a:pt x="971" y="23997"/>
                    <a:pt x="1558" y="25381"/>
                  </a:cubicBezTo>
                  <a:cubicBezTo>
                    <a:pt x="1675" y="25649"/>
                    <a:pt x="1786" y="25916"/>
                    <a:pt x="1905" y="26179"/>
                  </a:cubicBezTo>
                  <a:cubicBezTo>
                    <a:pt x="1986" y="26361"/>
                    <a:pt x="2071" y="26544"/>
                    <a:pt x="2151" y="26726"/>
                  </a:cubicBezTo>
                  <a:cubicBezTo>
                    <a:pt x="2209" y="26842"/>
                    <a:pt x="2267" y="26966"/>
                    <a:pt x="2316" y="27087"/>
                  </a:cubicBezTo>
                  <a:cubicBezTo>
                    <a:pt x="3522" y="29629"/>
                    <a:pt x="4938" y="32047"/>
                    <a:pt x="6563" y="34312"/>
                  </a:cubicBezTo>
                  <a:cubicBezTo>
                    <a:pt x="6630" y="34411"/>
                    <a:pt x="6701" y="34509"/>
                    <a:pt x="6763" y="34602"/>
                  </a:cubicBezTo>
                  <a:cubicBezTo>
                    <a:pt x="7022" y="34953"/>
                    <a:pt x="7285" y="35306"/>
                    <a:pt x="7547" y="35644"/>
                  </a:cubicBezTo>
                  <a:cubicBezTo>
                    <a:pt x="7645" y="35493"/>
                    <a:pt x="7734" y="35333"/>
                    <a:pt x="7809" y="35167"/>
                  </a:cubicBezTo>
                  <a:cubicBezTo>
                    <a:pt x="8019" y="34727"/>
                    <a:pt x="8166" y="34259"/>
                    <a:pt x="8263" y="33783"/>
                  </a:cubicBezTo>
                  <a:cubicBezTo>
                    <a:pt x="8295" y="33632"/>
                    <a:pt x="8326" y="33480"/>
                    <a:pt x="8343" y="33324"/>
                  </a:cubicBezTo>
                  <a:cubicBezTo>
                    <a:pt x="8433" y="32759"/>
                    <a:pt x="8464" y="32181"/>
                    <a:pt x="8460" y="31606"/>
                  </a:cubicBezTo>
                  <a:cubicBezTo>
                    <a:pt x="8446" y="30239"/>
                    <a:pt x="8326" y="28636"/>
                    <a:pt x="9354" y="27750"/>
                  </a:cubicBezTo>
                  <a:cubicBezTo>
                    <a:pt x="9773" y="27393"/>
                    <a:pt x="10299" y="27225"/>
                    <a:pt x="10819" y="27069"/>
                  </a:cubicBezTo>
                  <a:cubicBezTo>
                    <a:pt x="11923" y="26744"/>
                    <a:pt x="13050" y="26485"/>
                    <a:pt x="14185" y="26290"/>
                  </a:cubicBezTo>
                  <a:cubicBezTo>
                    <a:pt x="16135" y="25961"/>
                    <a:pt x="18281" y="25755"/>
                    <a:pt x="19680" y="24344"/>
                  </a:cubicBezTo>
                  <a:cubicBezTo>
                    <a:pt x="20734" y="23275"/>
                    <a:pt x="21131" y="21682"/>
                    <a:pt x="21015" y="20177"/>
                  </a:cubicBezTo>
                  <a:cubicBezTo>
                    <a:pt x="20970" y="19545"/>
                    <a:pt x="20845" y="18931"/>
                    <a:pt x="20668" y="18329"/>
                  </a:cubicBezTo>
                  <a:cubicBezTo>
                    <a:pt x="20428" y="17497"/>
                    <a:pt x="20089" y="16695"/>
                    <a:pt x="19733" y="15907"/>
                  </a:cubicBezTo>
                  <a:cubicBezTo>
                    <a:pt x="19723" y="15898"/>
                    <a:pt x="19723" y="15885"/>
                    <a:pt x="19719" y="15876"/>
                  </a:cubicBezTo>
                  <a:cubicBezTo>
                    <a:pt x="19573" y="15569"/>
                    <a:pt x="19430" y="15253"/>
                    <a:pt x="19287" y="14936"/>
                  </a:cubicBezTo>
                  <a:cubicBezTo>
                    <a:pt x="18771" y="13757"/>
                    <a:pt x="18352" y="12524"/>
                    <a:pt x="18624" y="11295"/>
                  </a:cubicBezTo>
                  <a:cubicBezTo>
                    <a:pt x="18944" y="9906"/>
                    <a:pt x="20066" y="8864"/>
                    <a:pt x="20757" y="7617"/>
                  </a:cubicBezTo>
                  <a:cubicBezTo>
                    <a:pt x="21696" y="5911"/>
                    <a:pt x="21772" y="3762"/>
                    <a:pt x="20952" y="1998"/>
                  </a:cubicBezTo>
                  <a:cubicBezTo>
                    <a:pt x="20552" y="1139"/>
                    <a:pt x="19893" y="338"/>
                    <a:pt x="18981" y="79"/>
                  </a:cubicBezTo>
                  <a:cubicBezTo>
                    <a:pt x="18782" y="26"/>
                    <a:pt x="18579" y="1"/>
                    <a:pt x="18376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572277" y="1152122"/>
              <a:ext cx="338442" cy="531029"/>
            </a:xfrm>
            <a:custGeom>
              <a:avLst/>
              <a:gdLst/>
              <a:ahLst/>
              <a:cxnLst/>
              <a:rect l="l" t="t" r="r" b="b"/>
              <a:pathLst>
                <a:path w="17106" h="26840" extrusionOk="0">
                  <a:moveTo>
                    <a:pt x="16898" y="0"/>
                  </a:moveTo>
                  <a:cubicBezTo>
                    <a:pt x="16833" y="0"/>
                    <a:pt x="16769" y="37"/>
                    <a:pt x="16740" y="99"/>
                  </a:cubicBezTo>
                  <a:cubicBezTo>
                    <a:pt x="13036" y="7659"/>
                    <a:pt x="8633" y="14930"/>
                    <a:pt x="3646" y="21719"/>
                  </a:cubicBezTo>
                  <a:cubicBezTo>
                    <a:pt x="2952" y="22668"/>
                    <a:pt x="2244" y="23603"/>
                    <a:pt x="1523" y="24534"/>
                  </a:cubicBezTo>
                  <a:cubicBezTo>
                    <a:pt x="1416" y="24676"/>
                    <a:pt x="1304" y="24818"/>
                    <a:pt x="1197" y="24961"/>
                  </a:cubicBezTo>
                  <a:lnTo>
                    <a:pt x="1193" y="24961"/>
                  </a:lnTo>
                  <a:cubicBezTo>
                    <a:pt x="802" y="25473"/>
                    <a:pt x="405" y="25976"/>
                    <a:pt x="0" y="26479"/>
                  </a:cubicBezTo>
                  <a:cubicBezTo>
                    <a:pt x="58" y="26595"/>
                    <a:pt x="116" y="26719"/>
                    <a:pt x="165" y="26840"/>
                  </a:cubicBezTo>
                  <a:cubicBezTo>
                    <a:pt x="722" y="26141"/>
                    <a:pt x="1277" y="25442"/>
                    <a:pt x="1821" y="24729"/>
                  </a:cubicBezTo>
                  <a:cubicBezTo>
                    <a:pt x="1887" y="24645"/>
                    <a:pt x="1950" y="24565"/>
                    <a:pt x="2021" y="24475"/>
                  </a:cubicBezTo>
                  <a:cubicBezTo>
                    <a:pt x="2662" y="23634"/>
                    <a:pt x="3299" y="22784"/>
                    <a:pt x="3931" y="21924"/>
                  </a:cubicBezTo>
                  <a:cubicBezTo>
                    <a:pt x="8931" y="15125"/>
                    <a:pt x="13343" y="7833"/>
                    <a:pt x="17061" y="255"/>
                  </a:cubicBezTo>
                  <a:cubicBezTo>
                    <a:pt x="17105" y="166"/>
                    <a:pt x="17065" y="59"/>
                    <a:pt x="16976" y="19"/>
                  </a:cubicBezTo>
                  <a:cubicBezTo>
                    <a:pt x="16952" y="6"/>
                    <a:pt x="16925" y="0"/>
                    <a:pt x="1689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560544" y="1438589"/>
              <a:ext cx="385313" cy="413863"/>
            </a:xfrm>
            <a:custGeom>
              <a:avLst/>
              <a:gdLst/>
              <a:ahLst/>
              <a:cxnLst/>
              <a:rect l="l" t="t" r="r" b="b"/>
              <a:pathLst>
                <a:path w="19475" h="20918" extrusionOk="0">
                  <a:moveTo>
                    <a:pt x="2116" y="10055"/>
                  </a:moveTo>
                  <a:cubicBezTo>
                    <a:pt x="1376" y="10162"/>
                    <a:pt x="664" y="10353"/>
                    <a:pt x="0" y="10655"/>
                  </a:cubicBezTo>
                  <a:cubicBezTo>
                    <a:pt x="117" y="10923"/>
                    <a:pt x="228" y="11190"/>
                    <a:pt x="347" y="11453"/>
                  </a:cubicBezTo>
                  <a:cubicBezTo>
                    <a:pt x="428" y="11635"/>
                    <a:pt x="513" y="11818"/>
                    <a:pt x="593" y="12000"/>
                  </a:cubicBezTo>
                  <a:cubicBezTo>
                    <a:pt x="998" y="11497"/>
                    <a:pt x="1395" y="10994"/>
                    <a:pt x="1786" y="10482"/>
                  </a:cubicBezTo>
                  <a:lnTo>
                    <a:pt x="1790" y="10482"/>
                  </a:lnTo>
                  <a:cubicBezTo>
                    <a:pt x="1897" y="10339"/>
                    <a:pt x="2009" y="10197"/>
                    <a:pt x="2116" y="10055"/>
                  </a:cubicBezTo>
                  <a:close/>
                  <a:moveTo>
                    <a:pt x="14693" y="1"/>
                  </a:moveTo>
                  <a:cubicBezTo>
                    <a:pt x="14479" y="1"/>
                    <a:pt x="14261" y="23"/>
                    <a:pt x="14043" y="73"/>
                  </a:cubicBezTo>
                  <a:cubicBezTo>
                    <a:pt x="12547" y="416"/>
                    <a:pt x="11603" y="1947"/>
                    <a:pt x="11305" y="3457"/>
                  </a:cubicBezTo>
                  <a:cubicBezTo>
                    <a:pt x="11006" y="4957"/>
                    <a:pt x="11180" y="6515"/>
                    <a:pt x="11024" y="8042"/>
                  </a:cubicBezTo>
                  <a:cubicBezTo>
                    <a:pt x="10944" y="8816"/>
                    <a:pt x="10739" y="9663"/>
                    <a:pt x="10130" y="10144"/>
                  </a:cubicBezTo>
                  <a:cubicBezTo>
                    <a:pt x="9724" y="10468"/>
                    <a:pt x="9230" y="10575"/>
                    <a:pt x="8709" y="10575"/>
                  </a:cubicBezTo>
                  <a:cubicBezTo>
                    <a:pt x="8148" y="10575"/>
                    <a:pt x="7552" y="10450"/>
                    <a:pt x="7004" y="10331"/>
                  </a:cubicBezTo>
                  <a:cubicBezTo>
                    <a:pt x="5936" y="10099"/>
                    <a:pt x="4804" y="9948"/>
                    <a:pt x="3692" y="9948"/>
                  </a:cubicBezTo>
                  <a:cubicBezTo>
                    <a:pt x="3331" y="9948"/>
                    <a:pt x="2971" y="9965"/>
                    <a:pt x="2614" y="9996"/>
                  </a:cubicBezTo>
                  <a:cubicBezTo>
                    <a:pt x="2543" y="10086"/>
                    <a:pt x="2480" y="10166"/>
                    <a:pt x="2414" y="10250"/>
                  </a:cubicBezTo>
                  <a:cubicBezTo>
                    <a:pt x="1870" y="10963"/>
                    <a:pt x="1315" y="11662"/>
                    <a:pt x="758" y="12361"/>
                  </a:cubicBezTo>
                  <a:cubicBezTo>
                    <a:pt x="1964" y="14903"/>
                    <a:pt x="3380" y="17321"/>
                    <a:pt x="5005" y="19586"/>
                  </a:cubicBezTo>
                  <a:cubicBezTo>
                    <a:pt x="5072" y="19685"/>
                    <a:pt x="5143" y="19783"/>
                    <a:pt x="5205" y="19876"/>
                  </a:cubicBezTo>
                  <a:cubicBezTo>
                    <a:pt x="5464" y="20227"/>
                    <a:pt x="5727" y="20580"/>
                    <a:pt x="5989" y="20918"/>
                  </a:cubicBezTo>
                  <a:cubicBezTo>
                    <a:pt x="6087" y="20767"/>
                    <a:pt x="6176" y="20607"/>
                    <a:pt x="6251" y="20441"/>
                  </a:cubicBezTo>
                  <a:cubicBezTo>
                    <a:pt x="6461" y="20001"/>
                    <a:pt x="6608" y="19533"/>
                    <a:pt x="6705" y="19057"/>
                  </a:cubicBezTo>
                  <a:cubicBezTo>
                    <a:pt x="6737" y="18906"/>
                    <a:pt x="6768" y="18754"/>
                    <a:pt x="6785" y="18598"/>
                  </a:cubicBezTo>
                  <a:cubicBezTo>
                    <a:pt x="6871" y="18073"/>
                    <a:pt x="6902" y="17535"/>
                    <a:pt x="6902" y="17000"/>
                  </a:cubicBezTo>
                  <a:lnTo>
                    <a:pt x="6902" y="16880"/>
                  </a:lnTo>
                  <a:cubicBezTo>
                    <a:pt x="6898" y="16582"/>
                    <a:pt x="6888" y="16270"/>
                    <a:pt x="6888" y="15959"/>
                  </a:cubicBezTo>
                  <a:cubicBezTo>
                    <a:pt x="6888" y="14845"/>
                    <a:pt x="6991" y="13719"/>
                    <a:pt x="7796" y="13024"/>
                  </a:cubicBezTo>
                  <a:cubicBezTo>
                    <a:pt x="8215" y="12667"/>
                    <a:pt x="8741" y="12499"/>
                    <a:pt x="9261" y="12343"/>
                  </a:cubicBezTo>
                  <a:cubicBezTo>
                    <a:pt x="10365" y="12018"/>
                    <a:pt x="11492" y="11759"/>
                    <a:pt x="12627" y="11564"/>
                  </a:cubicBezTo>
                  <a:cubicBezTo>
                    <a:pt x="14577" y="11235"/>
                    <a:pt x="16723" y="11029"/>
                    <a:pt x="18122" y="9618"/>
                  </a:cubicBezTo>
                  <a:cubicBezTo>
                    <a:pt x="19061" y="8666"/>
                    <a:pt x="19474" y="7298"/>
                    <a:pt x="19474" y="5945"/>
                  </a:cubicBezTo>
                  <a:cubicBezTo>
                    <a:pt x="19474" y="5847"/>
                    <a:pt x="19474" y="5744"/>
                    <a:pt x="19470" y="5647"/>
                  </a:cubicBezTo>
                  <a:cubicBezTo>
                    <a:pt x="19466" y="5580"/>
                    <a:pt x="19462" y="5518"/>
                    <a:pt x="19457" y="5451"/>
                  </a:cubicBezTo>
                  <a:cubicBezTo>
                    <a:pt x="19439" y="5175"/>
                    <a:pt x="19404" y="4899"/>
                    <a:pt x="19355" y="4627"/>
                  </a:cubicBezTo>
                  <a:cubicBezTo>
                    <a:pt x="19293" y="4279"/>
                    <a:pt x="19207" y="3937"/>
                    <a:pt x="19110" y="3603"/>
                  </a:cubicBezTo>
                  <a:cubicBezTo>
                    <a:pt x="18870" y="2771"/>
                    <a:pt x="18531" y="1969"/>
                    <a:pt x="18175" y="1181"/>
                  </a:cubicBezTo>
                  <a:cubicBezTo>
                    <a:pt x="17039" y="669"/>
                    <a:pt x="15886" y="1"/>
                    <a:pt x="14693" y="1"/>
                  </a:cubicBezTo>
                  <a:close/>
                </a:path>
              </a:pathLst>
            </a:custGeom>
            <a:solidFill>
              <a:srgbClr val="42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572277" y="1636360"/>
              <a:ext cx="39985" cy="46792"/>
            </a:xfrm>
            <a:custGeom>
              <a:avLst/>
              <a:gdLst/>
              <a:ahLst/>
              <a:cxnLst/>
              <a:rect l="l" t="t" r="r" b="b"/>
              <a:pathLst>
                <a:path w="2021" h="2365" extrusionOk="0">
                  <a:moveTo>
                    <a:pt x="2021" y="0"/>
                  </a:moveTo>
                  <a:lnTo>
                    <a:pt x="2021" y="0"/>
                  </a:lnTo>
                  <a:cubicBezTo>
                    <a:pt x="1936" y="5"/>
                    <a:pt x="1856" y="18"/>
                    <a:pt x="1776" y="27"/>
                  </a:cubicBezTo>
                  <a:cubicBezTo>
                    <a:pt x="1687" y="36"/>
                    <a:pt x="1607" y="45"/>
                    <a:pt x="1523" y="59"/>
                  </a:cubicBezTo>
                  <a:cubicBezTo>
                    <a:pt x="1416" y="201"/>
                    <a:pt x="1304" y="343"/>
                    <a:pt x="1197" y="486"/>
                  </a:cubicBezTo>
                  <a:lnTo>
                    <a:pt x="1193" y="486"/>
                  </a:lnTo>
                  <a:cubicBezTo>
                    <a:pt x="802" y="998"/>
                    <a:pt x="405" y="1501"/>
                    <a:pt x="0" y="2004"/>
                  </a:cubicBezTo>
                  <a:cubicBezTo>
                    <a:pt x="58" y="2120"/>
                    <a:pt x="116" y="2244"/>
                    <a:pt x="165" y="2365"/>
                  </a:cubicBezTo>
                  <a:cubicBezTo>
                    <a:pt x="722" y="1666"/>
                    <a:pt x="1277" y="967"/>
                    <a:pt x="1821" y="254"/>
                  </a:cubicBezTo>
                  <a:cubicBezTo>
                    <a:pt x="1887" y="170"/>
                    <a:pt x="1950" y="90"/>
                    <a:pt x="20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567409" y="1425610"/>
              <a:ext cx="673462" cy="535283"/>
            </a:xfrm>
            <a:custGeom>
              <a:avLst/>
              <a:gdLst/>
              <a:ahLst/>
              <a:cxnLst/>
              <a:rect l="l" t="t" r="r" b="b"/>
              <a:pathLst>
                <a:path w="34039" h="27055" extrusionOk="0">
                  <a:moveTo>
                    <a:pt x="31205" y="1"/>
                  </a:moveTo>
                  <a:cubicBezTo>
                    <a:pt x="30876" y="1"/>
                    <a:pt x="30546" y="48"/>
                    <a:pt x="30232" y="132"/>
                  </a:cubicBezTo>
                  <a:cubicBezTo>
                    <a:pt x="28317" y="653"/>
                    <a:pt x="26999" y="2331"/>
                    <a:pt x="25557" y="3689"/>
                  </a:cubicBezTo>
                  <a:cubicBezTo>
                    <a:pt x="24454" y="4734"/>
                    <a:pt x="22971" y="5654"/>
                    <a:pt x="21527" y="5654"/>
                  </a:cubicBezTo>
                  <a:cubicBezTo>
                    <a:pt x="21088" y="5654"/>
                    <a:pt x="20652" y="5569"/>
                    <a:pt x="20232" y="5377"/>
                  </a:cubicBezTo>
                  <a:cubicBezTo>
                    <a:pt x="19667" y="5118"/>
                    <a:pt x="19207" y="4700"/>
                    <a:pt x="18763" y="4259"/>
                  </a:cubicBezTo>
                  <a:cubicBezTo>
                    <a:pt x="18224" y="3725"/>
                    <a:pt x="17707" y="3168"/>
                    <a:pt x="17031" y="2839"/>
                  </a:cubicBezTo>
                  <a:cubicBezTo>
                    <a:pt x="16593" y="2621"/>
                    <a:pt x="16117" y="2522"/>
                    <a:pt x="15637" y="2522"/>
                  </a:cubicBezTo>
                  <a:cubicBezTo>
                    <a:pt x="14545" y="2522"/>
                    <a:pt x="13425" y="3034"/>
                    <a:pt x="12646" y="3832"/>
                  </a:cubicBezTo>
                  <a:cubicBezTo>
                    <a:pt x="11532" y="4980"/>
                    <a:pt x="11025" y="6597"/>
                    <a:pt x="10825" y="8186"/>
                  </a:cubicBezTo>
                  <a:cubicBezTo>
                    <a:pt x="10700" y="9179"/>
                    <a:pt x="10673" y="10203"/>
                    <a:pt x="10312" y="11138"/>
                  </a:cubicBezTo>
                  <a:cubicBezTo>
                    <a:pt x="9952" y="12078"/>
                    <a:pt x="9146" y="12932"/>
                    <a:pt x="8148" y="12972"/>
                  </a:cubicBezTo>
                  <a:cubicBezTo>
                    <a:pt x="8116" y="12973"/>
                    <a:pt x="8084" y="12974"/>
                    <a:pt x="8053" y="12974"/>
                  </a:cubicBezTo>
                  <a:cubicBezTo>
                    <a:pt x="6688" y="12974"/>
                    <a:pt x="5729" y="11574"/>
                    <a:pt x="4467" y="11013"/>
                  </a:cubicBezTo>
                  <a:cubicBezTo>
                    <a:pt x="4048" y="10829"/>
                    <a:pt x="3606" y="10745"/>
                    <a:pt x="3160" y="10745"/>
                  </a:cubicBezTo>
                  <a:cubicBezTo>
                    <a:pt x="2794" y="10745"/>
                    <a:pt x="2426" y="10802"/>
                    <a:pt x="2067" y="10906"/>
                  </a:cubicBezTo>
                  <a:cubicBezTo>
                    <a:pt x="1853" y="10968"/>
                    <a:pt x="1644" y="11049"/>
                    <a:pt x="1443" y="11138"/>
                  </a:cubicBezTo>
                  <a:lnTo>
                    <a:pt x="1439" y="11138"/>
                  </a:lnTo>
                  <a:cubicBezTo>
                    <a:pt x="909" y="11379"/>
                    <a:pt x="424" y="11712"/>
                    <a:pt x="0" y="12109"/>
                  </a:cubicBezTo>
                  <a:cubicBezTo>
                    <a:pt x="81" y="12291"/>
                    <a:pt x="166" y="12474"/>
                    <a:pt x="246" y="12656"/>
                  </a:cubicBezTo>
                  <a:cubicBezTo>
                    <a:pt x="304" y="12772"/>
                    <a:pt x="362" y="12896"/>
                    <a:pt x="411" y="13017"/>
                  </a:cubicBezTo>
                  <a:cubicBezTo>
                    <a:pt x="1617" y="15559"/>
                    <a:pt x="3033" y="17977"/>
                    <a:pt x="4658" y="20242"/>
                  </a:cubicBezTo>
                  <a:cubicBezTo>
                    <a:pt x="4725" y="20341"/>
                    <a:pt x="4796" y="20439"/>
                    <a:pt x="4858" y="20532"/>
                  </a:cubicBezTo>
                  <a:cubicBezTo>
                    <a:pt x="5117" y="20883"/>
                    <a:pt x="5380" y="21236"/>
                    <a:pt x="5642" y="21574"/>
                  </a:cubicBezTo>
                  <a:cubicBezTo>
                    <a:pt x="7143" y="23528"/>
                    <a:pt x="8789" y="25358"/>
                    <a:pt x="10579" y="27054"/>
                  </a:cubicBezTo>
                  <a:cubicBezTo>
                    <a:pt x="10819" y="26632"/>
                    <a:pt x="11025" y="26182"/>
                    <a:pt x="11207" y="25728"/>
                  </a:cubicBezTo>
                  <a:cubicBezTo>
                    <a:pt x="11701" y="24459"/>
                    <a:pt x="12196" y="22932"/>
                    <a:pt x="13491" y="22496"/>
                  </a:cubicBezTo>
                  <a:cubicBezTo>
                    <a:pt x="13774" y="22402"/>
                    <a:pt x="14069" y="22371"/>
                    <a:pt x="14368" y="22371"/>
                  </a:cubicBezTo>
                  <a:cubicBezTo>
                    <a:pt x="14611" y="22371"/>
                    <a:pt x="14857" y="22392"/>
                    <a:pt x="15099" y="22416"/>
                  </a:cubicBezTo>
                  <a:cubicBezTo>
                    <a:pt x="16248" y="22531"/>
                    <a:pt x="17382" y="22718"/>
                    <a:pt x="18513" y="22967"/>
                  </a:cubicBezTo>
                  <a:cubicBezTo>
                    <a:pt x="19773" y="23250"/>
                    <a:pt x="21093" y="23612"/>
                    <a:pt x="22363" y="23612"/>
                  </a:cubicBezTo>
                  <a:cubicBezTo>
                    <a:pt x="23038" y="23612"/>
                    <a:pt x="23698" y="23510"/>
                    <a:pt x="24328" y="23240"/>
                  </a:cubicBezTo>
                  <a:cubicBezTo>
                    <a:pt x="25713" y="22647"/>
                    <a:pt x="26679" y="21316"/>
                    <a:pt x="27141" y="19882"/>
                  </a:cubicBezTo>
                  <a:cubicBezTo>
                    <a:pt x="27609" y="18448"/>
                    <a:pt x="27628" y="16913"/>
                    <a:pt x="27560" y="15412"/>
                  </a:cubicBezTo>
                  <a:cubicBezTo>
                    <a:pt x="27494" y="13810"/>
                    <a:pt x="27369" y="12068"/>
                    <a:pt x="28282" y="10755"/>
                  </a:cubicBezTo>
                  <a:cubicBezTo>
                    <a:pt x="29097" y="9584"/>
                    <a:pt x="30534" y="9045"/>
                    <a:pt x="31643" y="8151"/>
                  </a:cubicBezTo>
                  <a:cubicBezTo>
                    <a:pt x="33157" y="6926"/>
                    <a:pt x="34039" y="4962"/>
                    <a:pt x="33941" y="3022"/>
                  </a:cubicBezTo>
                  <a:cubicBezTo>
                    <a:pt x="33896" y="2077"/>
                    <a:pt x="33589" y="1080"/>
                    <a:pt x="32837" y="506"/>
                  </a:cubicBezTo>
                  <a:cubicBezTo>
                    <a:pt x="32374" y="152"/>
                    <a:pt x="31793" y="1"/>
                    <a:pt x="31205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659568" y="1438826"/>
              <a:ext cx="560252" cy="393009"/>
            </a:xfrm>
            <a:custGeom>
              <a:avLst/>
              <a:gdLst/>
              <a:ahLst/>
              <a:cxnLst/>
              <a:rect l="l" t="t" r="r" b="b"/>
              <a:pathLst>
                <a:path w="28317" h="19864" extrusionOk="0">
                  <a:moveTo>
                    <a:pt x="28118" y="0"/>
                  </a:moveTo>
                  <a:cubicBezTo>
                    <a:pt x="28076" y="0"/>
                    <a:pt x="28034" y="16"/>
                    <a:pt x="28000" y="47"/>
                  </a:cubicBezTo>
                  <a:cubicBezTo>
                    <a:pt x="21718" y="5648"/>
                    <a:pt x="14892" y="10719"/>
                    <a:pt x="7720" y="15127"/>
                  </a:cubicBezTo>
                  <a:cubicBezTo>
                    <a:pt x="5761" y="16325"/>
                    <a:pt x="3771" y="17482"/>
                    <a:pt x="1780" y="18586"/>
                  </a:cubicBezTo>
                  <a:cubicBezTo>
                    <a:pt x="1188" y="18925"/>
                    <a:pt x="592" y="19254"/>
                    <a:pt x="0" y="19574"/>
                  </a:cubicBezTo>
                  <a:cubicBezTo>
                    <a:pt x="67" y="19673"/>
                    <a:pt x="138" y="19771"/>
                    <a:pt x="200" y="19864"/>
                  </a:cubicBezTo>
                  <a:cubicBezTo>
                    <a:pt x="699" y="19592"/>
                    <a:pt x="1198" y="19317"/>
                    <a:pt x="1700" y="19045"/>
                  </a:cubicBezTo>
                  <a:cubicBezTo>
                    <a:pt x="3780" y="17891"/>
                    <a:pt x="5859" y="16685"/>
                    <a:pt x="7903" y="15429"/>
                  </a:cubicBezTo>
                  <a:cubicBezTo>
                    <a:pt x="15098" y="11017"/>
                    <a:pt x="21936" y="5929"/>
                    <a:pt x="28236" y="310"/>
                  </a:cubicBezTo>
                  <a:cubicBezTo>
                    <a:pt x="28307" y="248"/>
                    <a:pt x="28317" y="132"/>
                    <a:pt x="28249" y="61"/>
                  </a:cubicBezTo>
                  <a:cubicBezTo>
                    <a:pt x="28214" y="20"/>
                    <a:pt x="28166" y="0"/>
                    <a:pt x="2811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487438" y="364817"/>
              <a:ext cx="1320886" cy="1073099"/>
            </a:xfrm>
            <a:custGeom>
              <a:avLst/>
              <a:gdLst/>
              <a:ahLst/>
              <a:cxnLst/>
              <a:rect l="l" t="t" r="r" b="b"/>
              <a:pathLst>
                <a:path w="66762" h="54238" extrusionOk="0">
                  <a:moveTo>
                    <a:pt x="42702" y="1"/>
                  </a:moveTo>
                  <a:cubicBezTo>
                    <a:pt x="42257" y="32"/>
                    <a:pt x="41815" y="81"/>
                    <a:pt x="41379" y="129"/>
                  </a:cubicBezTo>
                  <a:cubicBezTo>
                    <a:pt x="41322" y="138"/>
                    <a:pt x="41273" y="143"/>
                    <a:pt x="41219" y="151"/>
                  </a:cubicBezTo>
                  <a:cubicBezTo>
                    <a:pt x="39363" y="375"/>
                    <a:pt x="37547" y="699"/>
                    <a:pt x="35765" y="1135"/>
                  </a:cubicBezTo>
                  <a:cubicBezTo>
                    <a:pt x="35716" y="1144"/>
                    <a:pt x="35667" y="1153"/>
                    <a:pt x="35618" y="1171"/>
                  </a:cubicBezTo>
                  <a:cubicBezTo>
                    <a:pt x="32925" y="1834"/>
                    <a:pt x="30320" y="2730"/>
                    <a:pt x="27836" y="3833"/>
                  </a:cubicBezTo>
                  <a:cubicBezTo>
                    <a:pt x="27796" y="3856"/>
                    <a:pt x="27756" y="3874"/>
                    <a:pt x="27720" y="3887"/>
                  </a:cubicBezTo>
                  <a:cubicBezTo>
                    <a:pt x="26598" y="4390"/>
                    <a:pt x="25503" y="4933"/>
                    <a:pt x="24435" y="5516"/>
                  </a:cubicBezTo>
                  <a:cubicBezTo>
                    <a:pt x="23584" y="5984"/>
                    <a:pt x="22742" y="6469"/>
                    <a:pt x="21928" y="6990"/>
                  </a:cubicBezTo>
                  <a:cubicBezTo>
                    <a:pt x="21897" y="7008"/>
                    <a:pt x="21860" y="7026"/>
                    <a:pt x="21829" y="7048"/>
                  </a:cubicBezTo>
                  <a:cubicBezTo>
                    <a:pt x="19782" y="8344"/>
                    <a:pt x="17836" y="9795"/>
                    <a:pt x="16020" y="11389"/>
                  </a:cubicBezTo>
                  <a:cubicBezTo>
                    <a:pt x="15993" y="11412"/>
                    <a:pt x="15957" y="11442"/>
                    <a:pt x="15930" y="11469"/>
                  </a:cubicBezTo>
                  <a:cubicBezTo>
                    <a:pt x="12907" y="14118"/>
                    <a:pt x="10236" y="17159"/>
                    <a:pt x="7979" y="20503"/>
                  </a:cubicBezTo>
                  <a:cubicBezTo>
                    <a:pt x="7961" y="20534"/>
                    <a:pt x="7934" y="20570"/>
                    <a:pt x="7916" y="20601"/>
                  </a:cubicBezTo>
                  <a:cubicBezTo>
                    <a:pt x="7200" y="21665"/>
                    <a:pt x="6532" y="22761"/>
                    <a:pt x="5904" y="23882"/>
                  </a:cubicBezTo>
                  <a:cubicBezTo>
                    <a:pt x="5886" y="23918"/>
                    <a:pt x="5864" y="23953"/>
                    <a:pt x="5850" y="23994"/>
                  </a:cubicBezTo>
                  <a:cubicBezTo>
                    <a:pt x="4332" y="26723"/>
                    <a:pt x="3086" y="29621"/>
                    <a:pt x="2137" y="32653"/>
                  </a:cubicBezTo>
                  <a:cubicBezTo>
                    <a:pt x="2119" y="32698"/>
                    <a:pt x="2102" y="32746"/>
                    <a:pt x="2092" y="32795"/>
                  </a:cubicBezTo>
                  <a:cubicBezTo>
                    <a:pt x="730" y="37176"/>
                    <a:pt x="0" y="41838"/>
                    <a:pt x="0" y="46664"/>
                  </a:cubicBezTo>
                  <a:cubicBezTo>
                    <a:pt x="0" y="49242"/>
                    <a:pt x="210" y="51771"/>
                    <a:pt x="615" y="54238"/>
                  </a:cubicBezTo>
                  <a:cubicBezTo>
                    <a:pt x="2333" y="48383"/>
                    <a:pt x="2279" y="41855"/>
                    <a:pt x="4626" y="36389"/>
                  </a:cubicBezTo>
                  <a:cubicBezTo>
                    <a:pt x="4644" y="36344"/>
                    <a:pt x="4662" y="36309"/>
                    <a:pt x="4684" y="36264"/>
                  </a:cubicBezTo>
                  <a:cubicBezTo>
                    <a:pt x="5174" y="35133"/>
                    <a:pt x="5779" y="34046"/>
                    <a:pt x="6523" y="33023"/>
                  </a:cubicBezTo>
                  <a:cubicBezTo>
                    <a:pt x="7663" y="31451"/>
                    <a:pt x="9194" y="30058"/>
                    <a:pt x="11082" y="29621"/>
                  </a:cubicBezTo>
                  <a:cubicBezTo>
                    <a:pt x="11808" y="29456"/>
                    <a:pt x="12564" y="29429"/>
                    <a:pt x="13304" y="29359"/>
                  </a:cubicBezTo>
                  <a:cubicBezTo>
                    <a:pt x="13361" y="29353"/>
                    <a:pt x="13415" y="29345"/>
                    <a:pt x="13472" y="29341"/>
                  </a:cubicBezTo>
                  <a:cubicBezTo>
                    <a:pt x="14021" y="29279"/>
                    <a:pt x="14551" y="29185"/>
                    <a:pt x="15054" y="28967"/>
                  </a:cubicBezTo>
                  <a:cubicBezTo>
                    <a:pt x="16314" y="28432"/>
                    <a:pt x="17093" y="27329"/>
                    <a:pt x="17631" y="26041"/>
                  </a:cubicBezTo>
                  <a:cubicBezTo>
                    <a:pt x="17654" y="26001"/>
                    <a:pt x="17666" y="25966"/>
                    <a:pt x="17680" y="25926"/>
                  </a:cubicBezTo>
                  <a:cubicBezTo>
                    <a:pt x="18085" y="24941"/>
                    <a:pt x="18357" y="23856"/>
                    <a:pt x="18611" y="22845"/>
                  </a:cubicBezTo>
                  <a:cubicBezTo>
                    <a:pt x="19024" y="21148"/>
                    <a:pt x="19737" y="19261"/>
                    <a:pt x="20993" y="18174"/>
                  </a:cubicBezTo>
                  <a:cubicBezTo>
                    <a:pt x="21024" y="18148"/>
                    <a:pt x="21050" y="18121"/>
                    <a:pt x="21086" y="18098"/>
                  </a:cubicBezTo>
                  <a:cubicBezTo>
                    <a:pt x="21567" y="17698"/>
                    <a:pt x="22133" y="17422"/>
                    <a:pt x="22787" y="17315"/>
                  </a:cubicBezTo>
                  <a:cubicBezTo>
                    <a:pt x="22977" y="17285"/>
                    <a:pt x="23166" y="17271"/>
                    <a:pt x="23355" y="17271"/>
                  </a:cubicBezTo>
                  <a:cubicBezTo>
                    <a:pt x="25321" y="17271"/>
                    <a:pt x="27254" y="18766"/>
                    <a:pt x="29160" y="18766"/>
                  </a:cubicBezTo>
                  <a:cubicBezTo>
                    <a:pt x="29467" y="18766"/>
                    <a:pt x="29774" y="18727"/>
                    <a:pt x="30080" y="18637"/>
                  </a:cubicBezTo>
                  <a:lnTo>
                    <a:pt x="30084" y="18637"/>
                  </a:lnTo>
                  <a:cubicBezTo>
                    <a:pt x="30124" y="18628"/>
                    <a:pt x="30155" y="18620"/>
                    <a:pt x="30195" y="18606"/>
                  </a:cubicBezTo>
                  <a:lnTo>
                    <a:pt x="30200" y="18602"/>
                  </a:lnTo>
                  <a:cubicBezTo>
                    <a:pt x="33112" y="17622"/>
                    <a:pt x="32973" y="12974"/>
                    <a:pt x="35605" y="11424"/>
                  </a:cubicBezTo>
                  <a:cubicBezTo>
                    <a:pt x="35636" y="11402"/>
                    <a:pt x="35677" y="11385"/>
                    <a:pt x="35708" y="11367"/>
                  </a:cubicBezTo>
                  <a:cubicBezTo>
                    <a:pt x="36247" y="11074"/>
                    <a:pt x="36819" y="10949"/>
                    <a:pt x="37403" y="10949"/>
                  </a:cubicBezTo>
                  <a:cubicBezTo>
                    <a:pt x="38933" y="10949"/>
                    <a:pt x="40543" y="11805"/>
                    <a:pt x="41838" y="12743"/>
                  </a:cubicBezTo>
                  <a:cubicBezTo>
                    <a:pt x="42930" y="13533"/>
                    <a:pt x="44226" y="14432"/>
                    <a:pt x="45486" y="14432"/>
                  </a:cubicBezTo>
                  <a:cubicBezTo>
                    <a:pt x="45828" y="14432"/>
                    <a:pt x="46168" y="14365"/>
                    <a:pt x="46500" y="14212"/>
                  </a:cubicBezTo>
                  <a:cubicBezTo>
                    <a:pt x="47318" y="13833"/>
                    <a:pt x="47760" y="13085"/>
                    <a:pt x="48129" y="12248"/>
                  </a:cubicBezTo>
                  <a:cubicBezTo>
                    <a:pt x="48146" y="12203"/>
                    <a:pt x="48160" y="12168"/>
                    <a:pt x="48179" y="12123"/>
                  </a:cubicBezTo>
                  <a:cubicBezTo>
                    <a:pt x="48610" y="11126"/>
                    <a:pt x="48962" y="10031"/>
                    <a:pt x="49718" y="9297"/>
                  </a:cubicBezTo>
                  <a:cubicBezTo>
                    <a:pt x="50150" y="8878"/>
                    <a:pt x="50653" y="8624"/>
                    <a:pt x="51206" y="8486"/>
                  </a:cubicBezTo>
                  <a:cubicBezTo>
                    <a:pt x="51251" y="8473"/>
                    <a:pt x="51294" y="8463"/>
                    <a:pt x="51344" y="8455"/>
                  </a:cubicBezTo>
                  <a:cubicBezTo>
                    <a:pt x="51682" y="8380"/>
                    <a:pt x="52037" y="8347"/>
                    <a:pt x="52399" y="8347"/>
                  </a:cubicBezTo>
                  <a:cubicBezTo>
                    <a:pt x="53609" y="8347"/>
                    <a:pt x="54916" y="8709"/>
                    <a:pt x="56080" y="9065"/>
                  </a:cubicBezTo>
                  <a:cubicBezTo>
                    <a:pt x="58654" y="9848"/>
                    <a:pt x="61277" y="10467"/>
                    <a:pt x="63926" y="10917"/>
                  </a:cubicBezTo>
                  <a:cubicBezTo>
                    <a:pt x="63993" y="10935"/>
                    <a:pt x="64059" y="10943"/>
                    <a:pt x="64131" y="10953"/>
                  </a:cubicBezTo>
                  <a:lnTo>
                    <a:pt x="64135" y="10953"/>
                  </a:lnTo>
                  <a:cubicBezTo>
                    <a:pt x="65008" y="11099"/>
                    <a:pt x="65884" y="11229"/>
                    <a:pt x="66762" y="11336"/>
                  </a:cubicBezTo>
                  <a:cubicBezTo>
                    <a:pt x="64789" y="7974"/>
                    <a:pt x="61753" y="5204"/>
                    <a:pt x="58271" y="3451"/>
                  </a:cubicBezTo>
                  <a:cubicBezTo>
                    <a:pt x="57190" y="2903"/>
                    <a:pt x="56068" y="2458"/>
                    <a:pt x="54919" y="2084"/>
                  </a:cubicBezTo>
                  <a:cubicBezTo>
                    <a:pt x="54830" y="2057"/>
                    <a:pt x="54740" y="2025"/>
                    <a:pt x="54652" y="1999"/>
                  </a:cubicBezTo>
                  <a:lnTo>
                    <a:pt x="54647" y="1999"/>
                  </a:lnTo>
                  <a:cubicBezTo>
                    <a:pt x="52853" y="1438"/>
                    <a:pt x="51001" y="1051"/>
                    <a:pt x="49144" y="739"/>
                  </a:cubicBezTo>
                  <a:cubicBezTo>
                    <a:pt x="47012" y="383"/>
                    <a:pt x="44861" y="129"/>
                    <a:pt x="42702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528829" y="1010857"/>
              <a:ext cx="51283" cy="73917"/>
            </a:xfrm>
            <a:custGeom>
              <a:avLst/>
              <a:gdLst/>
              <a:ahLst/>
              <a:cxnLst/>
              <a:rect l="l" t="t" r="r" b="b"/>
              <a:pathLst>
                <a:path w="2592" h="3736" extrusionOk="0">
                  <a:moveTo>
                    <a:pt x="45" y="0"/>
                  </a:moveTo>
                  <a:cubicBezTo>
                    <a:pt x="27" y="45"/>
                    <a:pt x="10" y="93"/>
                    <a:pt x="0" y="142"/>
                  </a:cubicBezTo>
                  <a:cubicBezTo>
                    <a:pt x="824" y="1349"/>
                    <a:pt x="1675" y="2551"/>
                    <a:pt x="2534" y="3736"/>
                  </a:cubicBezTo>
                  <a:cubicBezTo>
                    <a:pt x="2552" y="3691"/>
                    <a:pt x="2570" y="3656"/>
                    <a:pt x="2592" y="3611"/>
                  </a:cubicBezTo>
                  <a:cubicBezTo>
                    <a:pt x="1728" y="2422"/>
                    <a:pt x="878" y="1215"/>
                    <a:pt x="4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603181" y="837323"/>
              <a:ext cx="150821" cy="108362"/>
            </a:xfrm>
            <a:custGeom>
              <a:avLst/>
              <a:gdLst/>
              <a:ahLst/>
              <a:cxnLst/>
              <a:rect l="l" t="t" r="r" b="b"/>
              <a:pathLst>
                <a:path w="7623" h="5477" extrusionOk="0">
                  <a:moveTo>
                    <a:pt x="54" y="0"/>
                  </a:moveTo>
                  <a:cubicBezTo>
                    <a:pt x="36" y="36"/>
                    <a:pt x="14" y="71"/>
                    <a:pt x="0" y="112"/>
                  </a:cubicBezTo>
                  <a:cubicBezTo>
                    <a:pt x="2525" y="1848"/>
                    <a:pt x="5010" y="3638"/>
                    <a:pt x="7454" y="5477"/>
                  </a:cubicBezTo>
                  <a:cubicBezTo>
                    <a:pt x="7511" y="5471"/>
                    <a:pt x="7565" y="5463"/>
                    <a:pt x="7622" y="5459"/>
                  </a:cubicBezTo>
                  <a:cubicBezTo>
                    <a:pt x="5148" y="3593"/>
                    <a:pt x="2623" y="1768"/>
                    <a:pt x="5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644037" y="770450"/>
              <a:ext cx="193220" cy="109589"/>
            </a:xfrm>
            <a:custGeom>
              <a:avLst/>
              <a:gdLst/>
              <a:ahLst/>
              <a:cxnLst/>
              <a:rect l="l" t="t" r="r" b="b"/>
              <a:pathLst>
                <a:path w="9766" h="5539" extrusionOk="0">
                  <a:moveTo>
                    <a:pt x="64" y="1"/>
                  </a:moveTo>
                  <a:cubicBezTo>
                    <a:pt x="46" y="32"/>
                    <a:pt x="19" y="68"/>
                    <a:pt x="1" y="99"/>
                  </a:cubicBezTo>
                  <a:cubicBezTo>
                    <a:pt x="3212" y="1955"/>
                    <a:pt x="6453" y="3772"/>
                    <a:pt x="9716" y="5539"/>
                  </a:cubicBezTo>
                  <a:cubicBezTo>
                    <a:pt x="9739" y="5499"/>
                    <a:pt x="9751" y="5464"/>
                    <a:pt x="9765" y="5424"/>
                  </a:cubicBezTo>
                  <a:cubicBezTo>
                    <a:pt x="6506" y="3660"/>
                    <a:pt x="3270" y="1848"/>
                    <a:pt x="6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802594" y="590149"/>
              <a:ext cx="102031" cy="134261"/>
            </a:xfrm>
            <a:custGeom>
              <a:avLst/>
              <a:gdLst/>
              <a:ahLst/>
              <a:cxnLst/>
              <a:rect l="l" t="t" r="r" b="b"/>
              <a:pathLst>
                <a:path w="5157" h="6786" extrusionOk="0">
                  <a:moveTo>
                    <a:pt x="91" y="0"/>
                  </a:moveTo>
                  <a:cubicBezTo>
                    <a:pt x="64" y="23"/>
                    <a:pt x="28" y="53"/>
                    <a:pt x="1" y="80"/>
                  </a:cubicBezTo>
                  <a:lnTo>
                    <a:pt x="5064" y="6785"/>
                  </a:lnTo>
                  <a:cubicBezTo>
                    <a:pt x="5095" y="6759"/>
                    <a:pt x="5121" y="6732"/>
                    <a:pt x="5157" y="670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919325" y="503095"/>
              <a:ext cx="165640" cy="230475"/>
            </a:xfrm>
            <a:custGeom>
              <a:avLst/>
              <a:gdLst/>
              <a:ahLst/>
              <a:cxnLst/>
              <a:rect l="l" t="t" r="r" b="b"/>
              <a:pathLst>
                <a:path w="8372" h="11649" extrusionOk="0">
                  <a:moveTo>
                    <a:pt x="99" y="1"/>
                  </a:moveTo>
                  <a:cubicBezTo>
                    <a:pt x="68" y="19"/>
                    <a:pt x="31" y="37"/>
                    <a:pt x="0" y="59"/>
                  </a:cubicBezTo>
                  <a:cubicBezTo>
                    <a:pt x="2703" y="3954"/>
                    <a:pt x="5460" y="7832"/>
                    <a:pt x="8251" y="11648"/>
                  </a:cubicBezTo>
                  <a:lnTo>
                    <a:pt x="8255" y="11648"/>
                  </a:lnTo>
                  <a:cubicBezTo>
                    <a:pt x="8295" y="11639"/>
                    <a:pt x="8326" y="11631"/>
                    <a:pt x="8366" y="11617"/>
                  </a:cubicBezTo>
                  <a:lnTo>
                    <a:pt x="8371" y="11613"/>
                  </a:lnTo>
                  <a:cubicBezTo>
                    <a:pt x="5571" y="7784"/>
                    <a:pt x="2805" y="3901"/>
                    <a:pt x="9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1035879" y="440653"/>
              <a:ext cx="158043" cy="150208"/>
            </a:xfrm>
            <a:custGeom>
              <a:avLst/>
              <a:gdLst/>
              <a:ahLst/>
              <a:cxnLst/>
              <a:rect l="l" t="t" r="r" b="b"/>
              <a:pathLst>
                <a:path w="7988" h="7592" extrusionOk="0">
                  <a:moveTo>
                    <a:pt x="116" y="0"/>
                  </a:moveTo>
                  <a:cubicBezTo>
                    <a:pt x="76" y="23"/>
                    <a:pt x="36" y="41"/>
                    <a:pt x="0" y="54"/>
                  </a:cubicBezTo>
                  <a:cubicBezTo>
                    <a:pt x="2667" y="2525"/>
                    <a:pt x="5298" y="5041"/>
                    <a:pt x="7885" y="7591"/>
                  </a:cubicBezTo>
                  <a:cubicBezTo>
                    <a:pt x="7916" y="7569"/>
                    <a:pt x="7957" y="7552"/>
                    <a:pt x="7988" y="7534"/>
                  </a:cubicBezTo>
                  <a:cubicBezTo>
                    <a:pt x="5409" y="4987"/>
                    <a:pt x="2778" y="2467"/>
                    <a:pt x="11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1192121" y="387273"/>
              <a:ext cx="248539" cy="219890"/>
            </a:xfrm>
            <a:custGeom>
              <a:avLst/>
              <a:gdLst/>
              <a:ahLst/>
              <a:cxnLst/>
              <a:rect l="l" t="t" r="r" b="b"/>
              <a:pathLst>
                <a:path w="12562" h="11114" extrusionOk="0">
                  <a:moveTo>
                    <a:pt x="148" y="0"/>
                  </a:moveTo>
                  <a:cubicBezTo>
                    <a:pt x="99" y="9"/>
                    <a:pt x="50" y="18"/>
                    <a:pt x="1" y="36"/>
                  </a:cubicBezTo>
                  <a:cubicBezTo>
                    <a:pt x="4369" y="3496"/>
                    <a:pt x="8545" y="7195"/>
                    <a:pt x="12512" y="11113"/>
                  </a:cubicBezTo>
                  <a:cubicBezTo>
                    <a:pt x="12529" y="11068"/>
                    <a:pt x="12543" y="11033"/>
                    <a:pt x="12562" y="10988"/>
                  </a:cubicBezTo>
                  <a:cubicBezTo>
                    <a:pt x="8625" y="7106"/>
                    <a:pt x="4476" y="3434"/>
                    <a:pt x="14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1302956" y="367350"/>
              <a:ext cx="200323" cy="165363"/>
            </a:xfrm>
            <a:custGeom>
              <a:avLst/>
              <a:gdLst/>
              <a:ahLst/>
              <a:cxnLst/>
              <a:rect l="l" t="t" r="r" b="b"/>
              <a:pathLst>
                <a:path w="10125" h="8358" extrusionOk="0">
                  <a:moveTo>
                    <a:pt x="160" y="1"/>
                  </a:moveTo>
                  <a:cubicBezTo>
                    <a:pt x="103" y="10"/>
                    <a:pt x="54" y="15"/>
                    <a:pt x="0" y="23"/>
                  </a:cubicBezTo>
                  <a:cubicBezTo>
                    <a:pt x="3424" y="2677"/>
                    <a:pt x="6759" y="5464"/>
                    <a:pt x="9987" y="8358"/>
                  </a:cubicBezTo>
                  <a:cubicBezTo>
                    <a:pt x="10032" y="8345"/>
                    <a:pt x="10075" y="8335"/>
                    <a:pt x="10125" y="8327"/>
                  </a:cubicBezTo>
                  <a:cubicBezTo>
                    <a:pt x="6906" y="5433"/>
                    <a:pt x="3571" y="2651"/>
                    <a:pt x="16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1568709" y="404348"/>
              <a:ext cx="187661" cy="177194"/>
            </a:xfrm>
            <a:custGeom>
              <a:avLst/>
              <a:gdLst/>
              <a:ahLst/>
              <a:cxnLst/>
              <a:rect l="l" t="t" r="r" b="b"/>
              <a:pathLst>
                <a:path w="9485" h="8956" extrusionOk="0">
                  <a:moveTo>
                    <a:pt x="1" y="1"/>
                  </a:moveTo>
                  <a:cubicBezTo>
                    <a:pt x="3122" y="2935"/>
                    <a:pt x="6225" y="5918"/>
                    <a:pt x="9279" y="8919"/>
                  </a:cubicBezTo>
                  <a:cubicBezTo>
                    <a:pt x="9346" y="8937"/>
                    <a:pt x="9412" y="8945"/>
                    <a:pt x="9484" y="8955"/>
                  </a:cubicBezTo>
                  <a:cubicBezTo>
                    <a:pt x="6447" y="5972"/>
                    <a:pt x="3367" y="3007"/>
                    <a:pt x="268" y="86"/>
                  </a:cubicBezTo>
                  <a:cubicBezTo>
                    <a:pt x="179" y="59"/>
                    <a:pt x="94" y="27"/>
                    <a:pt x="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2082960" y="933161"/>
              <a:ext cx="258471" cy="826281"/>
            </a:xfrm>
            <a:custGeom>
              <a:avLst/>
              <a:gdLst/>
              <a:ahLst/>
              <a:cxnLst/>
              <a:rect l="l" t="t" r="r" b="b"/>
              <a:pathLst>
                <a:path w="13064" h="41763" extrusionOk="0">
                  <a:moveTo>
                    <a:pt x="9507" y="0"/>
                  </a:moveTo>
                  <a:cubicBezTo>
                    <a:pt x="8576" y="2057"/>
                    <a:pt x="8535" y="4528"/>
                    <a:pt x="9653" y="6483"/>
                  </a:cubicBezTo>
                  <a:cubicBezTo>
                    <a:pt x="8892" y="6416"/>
                    <a:pt x="8100" y="6362"/>
                    <a:pt x="7312" y="6362"/>
                  </a:cubicBezTo>
                  <a:cubicBezTo>
                    <a:pt x="5316" y="6362"/>
                    <a:pt x="3350" y="6713"/>
                    <a:pt x="2009" y="8107"/>
                  </a:cubicBezTo>
                  <a:cubicBezTo>
                    <a:pt x="788" y="9377"/>
                    <a:pt x="406" y="11238"/>
                    <a:pt x="308" y="13001"/>
                  </a:cubicBezTo>
                  <a:cubicBezTo>
                    <a:pt x="1" y="18584"/>
                    <a:pt x="2071" y="24256"/>
                    <a:pt x="5905" y="28317"/>
                  </a:cubicBezTo>
                  <a:cubicBezTo>
                    <a:pt x="2926" y="28623"/>
                    <a:pt x="963" y="32007"/>
                    <a:pt x="1413" y="34964"/>
                  </a:cubicBezTo>
                  <a:cubicBezTo>
                    <a:pt x="1853" y="37866"/>
                    <a:pt x="4053" y="40235"/>
                    <a:pt x="6564" y="41762"/>
                  </a:cubicBezTo>
                  <a:cubicBezTo>
                    <a:pt x="10691" y="34781"/>
                    <a:pt x="13064" y="26634"/>
                    <a:pt x="13064" y="17938"/>
                  </a:cubicBezTo>
                  <a:cubicBezTo>
                    <a:pt x="13064" y="11585"/>
                    <a:pt x="11800" y="5526"/>
                    <a:pt x="9507" y="0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1946345" y="854615"/>
              <a:ext cx="172228" cy="124467"/>
            </a:xfrm>
            <a:custGeom>
              <a:avLst/>
              <a:gdLst/>
              <a:ahLst/>
              <a:cxnLst/>
              <a:rect l="l" t="t" r="r" b="b"/>
              <a:pathLst>
                <a:path w="8705" h="6291" extrusionOk="0">
                  <a:moveTo>
                    <a:pt x="1718" y="0"/>
                  </a:moveTo>
                  <a:cubicBezTo>
                    <a:pt x="1137" y="0"/>
                    <a:pt x="557" y="68"/>
                    <a:pt x="0" y="204"/>
                  </a:cubicBezTo>
                  <a:cubicBezTo>
                    <a:pt x="129" y="1882"/>
                    <a:pt x="926" y="3498"/>
                    <a:pt x="2182" y="4620"/>
                  </a:cubicBezTo>
                  <a:cubicBezTo>
                    <a:pt x="3376" y="5683"/>
                    <a:pt x="4973" y="6291"/>
                    <a:pt x="6571" y="6291"/>
                  </a:cubicBezTo>
                  <a:cubicBezTo>
                    <a:pt x="6653" y="6291"/>
                    <a:pt x="6735" y="6289"/>
                    <a:pt x="6817" y="6286"/>
                  </a:cubicBezTo>
                  <a:cubicBezTo>
                    <a:pt x="7480" y="6263"/>
                    <a:pt x="8157" y="6130"/>
                    <a:pt x="8704" y="5756"/>
                  </a:cubicBezTo>
                  <a:cubicBezTo>
                    <a:pt x="8322" y="3930"/>
                    <a:pt x="7017" y="2024"/>
                    <a:pt x="5437" y="1032"/>
                  </a:cubicBezTo>
                  <a:cubicBezTo>
                    <a:pt x="4345" y="344"/>
                    <a:pt x="3027" y="0"/>
                    <a:pt x="1718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1073846" y="478245"/>
              <a:ext cx="176878" cy="118967"/>
            </a:xfrm>
            <a:custGeom>
              <a:avLst/>
              <a:gdLst/>
              <a:ahLst/>
              <a:cxnLst/>
              <a:rect l="l" t="t" r="r" b="b"/>
              <a:pathLst>
                <a:path w="8940" h="6013" extrusionOk="0">
                  <a:moveTo>
                    <a:pt x="6461" y="0"/>
                  </a:moveTo>
                  <a:cubicBezTo>
                    <a:pt x="5625" y="0"/>
                    <a:pt x="4790" y="155"/>
                    <a:pt x="4016" y="465"/>
                  </a:cubicBezTo>
                  <a:cubicBezTo>
                    <a:pt x="2453" y="1092"/>
                    <a:pt x="1149" y="2339"/>
                    <a:pt x="454" y="3871"/>
                  </a:cubicBezTo>
                  <a:cubicBezTo>
                    <a:pt x="182" y="4476"/>
                    <a:pt x="0" y="5144"/>
                    <a:pt x="93" y="5798"/>
                  </a:cubicBezTo>
                  <a:cubicBezTo>
                    <a:pt x="644" y="5942"/>
                    <a:pt x="1238" y="6012"/>
                    <a:pt x="1845" y="6012"/>
                  </a:cubicBezTo>
                  <a:cubicBezTo>
                    <a:pt x="3226" y="6012"/>
                    <a:pt x="4667" y="5649"/>
                    <a:pt x="5775" y="4974"/>
                  </a:cubicBezTo>
                  <a:cubicBezTo>
                    <a:pt x="7368" y="4008"/>
                    <a:pt x="8531" y="2299"/>
                    <a:pt x="8940" y="478"/>
                  </a:cubicBezTo>
                  <a:cubicBezTo>
                    <a:pt x="8156" y="159"/>
                    <a:pt x="7308" y="0"/>
                    <a:pt x="6461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1376161" y="1968906"/>
              <a:ext cx="128978" cy="174523"/>
            </a:xfrm>
            <a:custGeom>
              <a:avLst/>
              <a:gdLst/>
              <a:ahLst/>
              <a:cxnLst/>
              <a:rect l="l" t="t" r="r" b="b"/>
              <a:pathLst>
                <a:path w="6519" h="8821" extrusionOk="0">
                  <a:moveTo>
                    <a:pt x="6032" y="0"/>
                  </a:moveTo>
                  <a:cubicBezTo>
                    <a:pt x="4359" y="165"/>
                    <a:pt x="2761" y="997"/>
                    <a:pt x="1670" y="2275"/>
                  </a:cubicBezTo>
                  <a:cubicBezTo>
                    <a:pt x="574" y="3557"/>
                    <a:pt x="0" y="5267"/>
                    <a:pt x="98" y="6946"/>
                  </a:cubicBezTo>
                  <a:cubicBezTo>
                    <a:pt x="138" y="7604"/>
                    <a:pt x="285" y="8282"/>
                    <a:pt x="673" y="8820"/>
                  </a:cubicBezTo>
                  <a:cubicBezTo>
                    <a:pt x="2489" y="8401"/>
                    <a:pt x="4363" y="7053"/>
                    <a:pt x="5321" y="5454"/>
                  </a:cubicBezTo>
                  <a:cubicBezTo>
                    <a:pt x="6282" y="3856"/>
                    <a:pt x="6519" y="1799"/>
                    <a:pt x="603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45"/>
          <p:cNvGrpSpPr/>
          <p:nvPr/>
        </p:nvGrpSpPr>
        <p:grpSpPr>
          <a:xfrm>
            <a:off x="6913583" y="2993542"/>
            <a:ext cx="1767868" cy="1738655"/>
            <a:chOff x="2613535" y="306234"/>
            <a:chExt cx="1993537" cy="1960595"/>
          </a:xfrm>
        </p:grpSpPr>
        <p:sp>
          <p:nvSpPr>
            <p:cNvPr id="1441" name="Google Shape;1441;p45"/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5"/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45"/>
          <p:cNvGrpSpPr/>
          <p:nvPr/>
        </p:nvGrpSpPr>
        <p:grpSpPr>
          <a:xfrm>
            <a:off x="1930530" y="3520490"/>
            <a:ext cx="787776" cy="771842"/>
            <a:chOff x="2631499" y="2499025"/>
            <a:chExt cx="1977847" cy="1937842"/>
          </a:xfrm>
        </p:grpSpPr>
        <p:sp>
          <p:nvSpPr>
            <p:cNvPr id="1485" name="Google Shape;1485;p45"/>
            <p:cNvSpPr/>
            <p:nvPr/>
          </p:nvSpPr>
          <p:spPr>
            <a:xfrm>
              <a:off x="2631499" y="2499025"/>
              <a:ext cx="1977847" cy="1937842"/>
            </a:xfrm>
            <a:custGeom>
              <a:avLst/>
              <a:gdLst/>
              <a:ahLst/>
              <a:cxnLst/>
              <a:rect l="l" t="t" r="r" b="b"/>
              <a:pathLst>
                <a:path w="99967" h="97945" extrusionOk="0">
                  <a:moveTo>
                    <a:pt x="50992" y="0"/>
                  </a:moveTo>
                  <a:cubicBezTo>
                    <a:pt x="41936" y="0"/>
                    <a:pt x="33094" y="2493"/>
                    <a:pt x="25422" y="7199"/>
                  </a:cubicBezTo>
                  <a:cubicBezTo>
                    <a:pt x="24033" y="8049"/>
                    <a:pt x="22658" y="8993"/>
                    <a:pt x="21344" y="9999"/>
                  </a:cubicBezTo>
                  <a:cubicBezTo>
                    <a:pt x="14376" y="15297"/>
                    <a:pt x="8949" y="22368"/>
                    <a:pt x="5650" y="30440"/>
                  </a:cubicBezTo>
                  <a:cubicBezTo>
                    <a:pt x="3241" y="36325"/>
                    <a:pt x="2021" y="42563"/>
                    <a:pt x="2021" y="48975"/>
                  </a:cubicBezTo>
                  <a:cubicBezTo>
                    <a:pt x="2021" y="49197"/>
                    <a:pt x="2021" y="49415"/>
                    <a:pt x="2026" y="49634"/>
                  </a:cubicBezTo>
                  <a:cubicBezTo>
                    <a:pt x="2026" y="49634"/>
                    <a:pt x="2031" y="50039"/>
                    <a:pt x="2031" y="50061"/>
                  </a:cubicBezTo>
                  <a:cubicBezTo>
                    <a:pt x="2043" y="50622"/>
                    <a:pt x="2066" y="51178"/>
                    <a:pt x="2101" y="51735"/>
                  </a:cubicBezTo>
                  <a:cubicBezTo>
                    <a:pt x="2119" y="52185"/>
                    <a:pt x="2150" y="52643"/>
                    <a:pt x="2191" y="53075"/>
                  </a:cubicBezTo>
                  <a:cubicBezTo>
                    <a:pt x="2222" y="53427"/>
                    <a:pt x="2253" y="53779"/>
                    <a:pt x="2293" y="54126"/>
                  </a:cubicBezTo>
                  <a:cubicBezTo>
                    <a:pt x="2302" y="54237"/>
                    <a:pt x="2311" y="54340"/>
                    <a:pt x="2320" y="54420"/>
                  </a:cubicBezTo>
                  <a:cubicBezTo>
                    <a:pt x="2400" y="55141"/>
                    <a:pt x="2497" y="55867"/>
                    <a:pt x="2609" y="56588"/>
                  </a:cubicBezTo>
                  <a:cubicBezTo>
                    <a:pt x="3303" y="61045"/>
                    <a:pt x="4612" y="65363"/>
                    <a:pt x="6496" y="69455"/>
                  </a:cubicBezTo>
                  <a:cubicBezTo>
                    <a:pt x="6371" y="69669"/>
                    <a:pt x="6260" y="69877"/>
                    <a:pt x="6167" y="70074"/>
                  </a:cubicBezTo>
                  <a:cubicBezTo>
                    <a:pt x="5405" y="71690"/>
                    <a:pt x="5734" y="72901"/>
                    <a:pt x="6095" y="73586"/>
                  </a:cubicBezTo>
                  <a:cubicBezTo>
                    <a:pt x="3192" y="75947"/>
                    <a:pt x="1439" y="77990"/>
                    <a:pt x="744" y="79820"/>
                  </a:cubicBezTo>
                  <a:cubicBezTo>
                    <a:pt x="0" y="81814"/>
                    <a:pt x="498" y="83181"/>
                    <a:pt x="1051" y="83978"/>
                  </a:cubicBezTo>
                  <a:cubicBezTo>
                    <a:pt x="1589" y="84753"/>
                    <a:pt x="2654" y="85671"/>
                    <a:pt x="4679" y="85733"/>
                  </a:cubicBezTo>
                  <a:cubicBezTo>
                    <a:pt x="4710" y="86098"/>
                    <a:pt x="4786" y="86462"/>
                    <a:pt x="4916" y="86828"/>
                  </a:cubicBezTo>
                  <a:cubicBezTo>
                    <a:pt x="5240" y="87749"/>
                    <a:pt x="6180" y="89370"/>
                    <a:pt x="8820" y="89900"/>
                  </a:cubicBezTo>
                  <a:cubicBezTo>
                    <a:pt x="9083" y="89953"/>
                    <a:pt x="9354" y="89980"/>
                    <a:pt x="9626" y="89980"/>
                  </a:cubicBezTo>
                  <a:cubicBezTo>
                    <a:pt x="11202" y="89980"/>
                    <a:pt x="13263" y="89294"/>
                    <a:pt x="17524" y="84722"/>
                  </a:cubicBezTo>
                  <a:cubicBezTo>
                    <a:pt x="19394" y="86476"/>
                    <a:pt x="21398" y="88079"/>
                    <a:pt x="23508" y="89512"/>
                  </a:cubicBezTo>
                  <a:cubicBezTo>
                    <a:pt x="31633" y="95029"/>
                    <a:pt x="41139" y="97945"/>
                    <a:pt x="50992" y="97945"/>
                  </a:cubicBezTo>
                  <a:cubicBezTo>
                    <a:pt x="70840" y="97945"/>
                    <a:pt x="88595" y="86107"/>
                    <a:pt x="96218" y="67785"/>
                  </a:cubicBezTo>
                  <a:cubicBezTo>
                    <a:pt x="98520" y="62260"/>
                    <a:pt x="99771" y="56414"/>
                    <a:pt x="99944" y="50421"/>
                  </a:cubicBezTo>
                  <a:cubicBezTo>
                    <a:pt x="99958" y="49945"/>
                    <a:pt x="99966" y="49464"/>
                    <a:pt x="99966" y="48975"/>
                  </a:cubicBezTo>
                  <a:cubicBezTo>
                    <a:pt x="99966" y="45707"/>
                    <a:pt x="99642" y="42438"/>
                    <a:pt x="98996" y="39259"/>
                  </a:cubicBezTo>
                  <a:cubicBezTo>
                    <a:pt x="98760" y="38084"/>
                    <a:pt x="98471" y="36892"/>
                    <a:pt x="98146" y="35729"/>
                  </a:cubicBezTo>
                  <a:cubicBezTo>
                    <a:pt x="98029" y="35297"/>
                    <a:pt x="97901" y="34870"/>
                    <a:pt x="97772" y="34455"/>
                  </a:cubicBezTo>
                  <a:cubicBezTo>
                    <a:pt x="96004" y="28748"/>
                    <a:pt x="93230" y="23459"/>
                    <a:pt x="89522" y="18743"/>
                  </a:cubicBezTo>
                  <a:cubicBezTo>
                    <a:pt x="87322" y="15948"/>
                    <a:pt x="84811" y="13378"/>
                    <a:pt x="82055" y="11117"/>
                  </a:cubicBezTo>
                  <a:cubicBezTo>
                    <a:pt x="81939" y="11019"/>
                    <a:pt x="81824" y="10926"/>
                    <a:pt x="81703" y="10832"/>
                  </a:cubicBezTo>
                  <a:cubicBezTo>
                    <a:pt x="81084" y="10329"/>
                    <a:pt x="80452" y="9843"/>
                    <a:pt x="79825" y="9389"/>
                  </a:cubicBezTo>
                  <a:lnTo>
                    <a:pt x="79820" y="9389"/>
                  </a:lnTo>
                  <a:cubicBezTo>
                    <a:pt x="79677" y="9278"/>
                    <a:pt x="79526" y="9171"/>
                    <a:pt x="79379" y="9069"/>
                  </a:cubicBezTo>
                  <a:cubicBezTo>
                    <a:pt x="78721" y="8596"/>
                    <a:pt x="78048" y="8142"/>
                    <a:pt x="77394" y="7725"/>
                  </a:cubicBezTo>
                  <a:cubicBezTo>
                    <a:pt x="76761" y="7314"/>
                    <a:pt x="76097" y="6909"/>
                    <a:pt x="75417" y="6522"/>
                  </a:cubicBezTo>
                  <a:cubicBezTo>
                    <a:pt x="75363" y="6486"/>
                    <a:pt x="75306" y="6451"/>
                    <a:pt x="75243" y="6420"/>
                  </a:cubicBezTo>
                  <a:cubicBezTo>
                    <a:pt x="75243" y="6420"/>
                    <a:pt x="74936" y="6246"/>
                    <a:pt x="74922" y="6241"/>
                  </a:cubicBezTo>
                  <a:cubicBezTo>
                    <a:pt x="74740" y="6135"/>
                    <a:pt x="74558" y="6032"/>
                    <a:pt x="74371" y="5935"/>
                  </a:cubicBezTo>
                  <a:cubicBezTo>
                    <a:pt x="74210" y="5845"/>
                    <a:pt x="74050" y="5756"/>
                    <a:pt x="73886" y="5672"/>
                  </a:cubicBezTo>
                  <a:cubicBezTo>
                    <a:pt x="73863" y="5663"/>
                    <a:pt x="73836" y="5649"/>
                    <a:pt x="73814" y="5637"/>
                  </a:cubicBezTo>
                  <a:cubicBezTo>
                    <a:pt x="69914" y="3580"/>
                    <a:pt x="65759" y="2061"/>
                    <a:pt x="61458" y="1126"/>
                  </a:cubicBezTo>
                  <a:cubicBezTo>
                    <a:pt x="58039" y="378"/>
                    <a:pt x="54518" y="0"/>
                    <a:pt x="50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2732522" y="2555373"/>
              <a:ext cx="1825285" cy="1825226"/>
            </a:xfrm>
            <a:custGeom>
              <a:avLst/>
              <a:gdLst/>
              <a:ahLst/>
              <a:cxnLst/>
              <a:rect l="l" t="t" r="r" b="b"/>
              <a:pathLst>
                <a:path w="92256" h="92253" extrusionOk="0"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2565" y="66180"/>
                    <a:pt x="9903" y="77287"/>
                    <a:pt x="20241" y="84309"/>
                  </a:cubicBezTo>
                  <a:cubicBezTo>
                    <a:pt x="27623" y="89322"/>
                    <a:pt x="36531" y="92252"/>
                    <a:pt x="46127" y="92252"/>
                  </a:cubicBezTo>
                  <a:cubicBezTo>
                    <a:pt x="65324" y="92252"/>
                    <a:pt x="81784" y="80525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151" y="8736"/>
                    <a:pt x="73017" y="8643"/>
                    <a:pt x="72884" y="8553"/>
                  </a:cubicBezTo>
                  <a:cubicBezTo>
                    <a:pt x="72265" y="8109"/>
                    <a:pt x="71628" y="7677"/>
                    <a:pt x="70983" y="7263"/>
                  </a:cubicBezTo>
                  <a:cubicBezTo>
                    <a:pt x="70338" y="6844"/>
                    <a:pt x="69678" y="6448"/>
                    <a:pt x="69010" y="6069"/>
                  </a:cubicBezTo>
                  <a:lnTo>
                    <a:pt x="69010" y="6065"/>
                  </a:lnTo>
                  <a:cubicBezTo>
                    <a:pt x="68917" y="6011"/>
                    <a:pt x="68815" y="5954"/>
                    <a:pt x="68721" y="5904"/>
                  </a:cubicBezTo>
                  <a:cubicBezTo>
                    <a:pt x="68704" y="5892"/>
                    <a:pt x="68690" y="5882"/>
                    <a:pt x="68667" y="5873"/>
                  </a:cubicBezTo>
                  <a:cubicBezTo>
                    <a:pt x="68499" y="5775"/>
                    <a:pt x="68330" y="5682"/>
                    <a:pt x="68151" y="5588"/>
                  </a:cubicBezTo>
                  <a:cubicBezTo>
                    <a:pt x="68009" y="5508"/>
                    <a:pt x="67862" y="5428"/>
                    <a:pt x="67715" y="5353"/>
                  </a:cubicBezTo>
                  <a:lnTo>
                    <a:pt x="67711" y="5353"/>
                  </a:lnTo>
                  <a:cubicBezTo>
                    <a:pt x="64068" y="3416"/>
                    <a:pt x="60133" y="1955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2732522" y="2555373"/>
              <a:ext cx="1825285" cy="1668054"/>
            </a:xfrm>
            <a:custGeom>
              <a:avLst/>
              <a:gdLst/>
              <a:ahLst/>
              <a:cxnLst/>
              <a:rect l="l" t="t" r="r" b="b"/>
              <a:pathLst>
                <a:path w="92256" h="84309" extrusionOk="0">
                  <a:moveTo>
                    <a:pt x="9653" y="68303"/>
                  </a:moveTo>
                  <a:cubicBezTo>
                    <a:pt x="9435" y="68392"/>
                    <a:pt x="8073" y="68975"/>
                    <a:pt x="6706" y="69380"/>
                  </a:cubicBezTo>
                  <a:cubicBezTo>
                    <a:pt x="6702" y="69380"/>
                    <a:pt x="6697" y="69390"/>
                    <a:pt x="6688" y="69390"/>
                  </a:cubicBezTo>
                  <a:cubicBezTo>
                    <a:pt x="6572" y="69421"/>
                    <a:pt x="6457" y="69452"/>
                    <a:pt x="6345" y="69483"/>
                  </a:cubicBezTo>
                  <a:cubicBezTo>
                    <a:pt x="6478" y="69715"/>
                    <a:pt x="6617" y="69947"/>
                    <a:pt x="6759" y="70177"/>
                  </a:cubicBezTo>
                  <a:cubicBezTo>
                    <a:pt x="8274" y="69140"/>
                    <a:pt x="9444" y="68428"/>
                    <a:pt x="9653" y="68303"/>
                  </a:cubicBezTo>
                  <a:close/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1306" y="58099"/>
                    <a:pt x="2792" y="62648"/>
                    <a:pt x="4898" y="66834"/>
                  </a:cubicBezTo>
                  <a:cubicBezTo>
                    <a:pt x="7436" y="63446"/>
                    <a:pt x="12912" y="58437"/>
                    <a:pt x="12912" y="58437"/>
                  </a:cubicBezTo>
                  <a:cubicBezTo>
                    <a:pt x="12912" y="58437"/>
                    <a:pt x="12961" y="58401"/>
                    <a:pt x="13050" y="58321"/>
                  </a:cubicBezTo>
                  <a:cubicBezTo>
                    <a:pt x="15197" y="56456"/>
                    <a:pt x="42257" y="32979"/>
                    <a:pt x="45200" y="30187"/>
                  </a:cubicBezTo>
                  <a:cubicBezTo>
                    <a:pt x="47983" y="27547"/>
                    <a:pt x="51562" y="20264"/>
                    <a:pt x="59679" y="20264"/>
                  </a:cubicBezTo>
                  <a:cubicBezTo>
                    <a:pt x="60507" y="20264"/>
                    <a:pt x="61384" y="20339"/>
                    <a:pt x="62310" y="20504"/>
                  </a:cubicBezTo>
                  <a:cubicBezTo>
                    <a:pt x="65601" y="21087"/>
                    <a:pt x="67862" y="22347"/>
                    <a:pt x="69389" y="23909"/>
                  </a:cubicBezTo>
                  <a:cubicBezTo>
                    <a:pt x="72514" y="27093"/>
                    <a:pt x="72590" y="31514"/>
                    <a:pt x="72158" y="33900"/>
                  </a:cubicBezTo>
                  <a:cubicBezTo>
                    <a:pt x="71513" y="37449"/>
                    <a:pt x="69736" y="42132"/>
                    <a:pt x="69736" y="42132"/>
                  </a:cubicBezTo>
                  <a:cubicBezTo>
                    <a:pt x="69736" y="42132"/>
                    <a:pt x="75853" y="64216"/>
                    <a:pt x="60836" y="70939"/>
                  </a:cubicBezTo>
                  <a:cubicBezTo>
                    <a:pt x="60236" y="71211"/>
                    <a:pt x="59594" y="71455"/>
                    <a:pt x="58922" y="71673"/>
                  </a:cubicBezTo>
                  <a:cubicBezTo>
                    <a:pt x="57417" y="72158"/>
                    <a:pt x="55947" y="72559"/>
                    <a:pt x="54519" y="72875"/>
                  </a:cubicBezTo>
                  <a:cubicBezTo>
                    <a:pt x="56504" y="74492"/>
                    <a:pt x="58703" y="76192"/>
                    <a:pt x="61214" y="78045"/>
                  </a:cubicBezTo>
                  <a:cubicBezTo>
                    <a:pt x="61220" y="78041"/>
                    <a:pt x="61224" y="78041"/>
                    <a:pt x="61228" y="78041"/>
                  </a:cubicBezTo>
                  <a:cubicBezTo>
                    <a:pt x="61286" y="78041"/>
                    <a:pt x="61344" y="78062"/>
                    <a:pt x="61388" y="78107"/>
                  </a:cubicBezTo>
                  <a:cubicBezTo>
                    <a:pt x="61397" y="78116"/>
                    <a:pt x="61401" y="78125"/>
                    <a:pt x="61411" y="78138"/>
                  </a:cubicBezTo>
                  <a:cubicBezTo>
                    <a:pt x="61744" y="78116"/>
                    <a:pt x="62074" y="78094"/>
                    <a:pt x="62408" y="78076"/>
                  </a:cubicBezTo>
                  <a:cubicBezTo>
                    <a:pt x="64549" y="77382"/>
                    <a:pt x="66682" y="76665"/>
                    <a:pt x="68811" y="75925"/>
                  </a:cubicBezTo>
                  <a:cubicBezTo>
                    <a:pt x="70685" y="74060"/>
                    <a:pt x="71971" y="71509"/>
                    <a:pt x="73138" y="69078"/>
                  </a:cubicBezTo>
                  <a:cubicBezTo>
                    <a:pt x="76281" y="62515"/>
                    <a:pt x="79424" y="55953"/>
                    <a:pt x="82572" y="49386"/>
                  </a:cubicBezTo>
                  <a:cubicBezTo>
                    <a:pt x="83173" y="49185"/>
                    <a:pt x="83569" y="48927"/>
                    <a:pt x="84188" y="48927"/>
                  </a:cubicBezTo>
                  <a:cubicBezTo>
                    <a:pt x="84215" y="48927"/>
                    <a:pt x="84237" y="48932"/>
                    <a:pt x="84264" y="48932"/>
                  </a:cubicBezTo>
                  <a:cubicBezTo>
                    <a:pt x="82314" y="56487"/>
                    <a:pt x="80582" y="63989"/>
                    <a:pt x="78935" y="71593"/>
                  </a:cubicBezTo>
                  <a:cubicBezTo>
                    <a:pt x="82532" y="69474"/>
                    <a:pt x="85618" y="66651"/>
                    <a:pt x="88725" y="63846"/>
                  </a:cubicBezTo>
                  <a:lnTo>
                    <a:pt x="88725" y="63846"/>
                  </a:lnTo>
                  <a:cubicBezTo>
                    <a:pt x="88725" y="63846"/>
                    <a:pt x="88725" y="63846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280" y="8843"/>
                    <a:pt x="73272" y="8843"/>
                    <a:pt x="73272" y="8847"/>
                  </a:cubicBezTo>
                  <a:cubicBezTo>
                    <a:pt x="72991" y="9698"/>
                    <a:pt x="72635" y="10548"/>
                    <a:pt x="72140" y="11421"/>
                  </a:cubicBezTo>
                  <a:cubicBezTo>
                    <a:pt x="70720" y="13923"/>
                    <a:pt x="68601" y="15980"/>
                    <a:pt x="66117" y="17409"/>
                  </a:cubicBezTo>
                  <a:cubicBezTo>
                    <a:pt x="66094" y="17422"/>
                    <a:pt x="66076" y="17436"/>
                    <a:pt x="66055" y="17445"/>
                  </a:cubicBezTo>
                  <a:cubicBezTo>
                    <a:pt x="66037" y="17459"/>
                    <a:pt x="66018" y="17467"/>
                    <a:pt x="65996" y="17476"/>
                  </a:cubicBezTo>
                  <a:cubicBezTo>
                    <a:pt x="65956" y="17508"/>
                    <a:pt x="65912" y="17529"/>
                    <a:pt x="65872" y="17547"/>
                  </a:cubicBezTo>
                  <a:cubicBezTo>
                    <a:pt x="65792" y="17596"/>
                    <a:pt x="65708" y="17641"/>
                    <a:pt x="65613" y="17685"/>
                  </a:cubicBezTo>
                  <a:cubicBezTo>
                    <a:pt x="65151" y="17935"/>
                    <a:pt x="64683" y="18157"/>
                    <a:pt x="64198" y="18353"/>
                  </a:cubicBezTo>
                  <a:cubicBezTo>
                    <a:pt x="63076" y="18830"/>
                    <a:pt x="61887" y="19177"/>
                    <a:pt x="60680" y="19386"/>
                  </a:cubicBezTo>
                  <a:cubicBezTo>
                    <a:pt x="59893" y="19520"/>
                    <a:pt x="59091" y="19596"/>
                    <a:pt x="58285" y="19604"/>
                  </a:cubicBezTo>
                  <a:lnTo>
                    <a:pt x="58023" y="19604"/>
                  </a:lnTo>
                  <a:cubicBezTo>
                    <a:pt x="57875" y="19604"/>
                    <a:pt x="57724" y="19600"/>
                    <a:pt x="57577" y="19591"/>
                  </a:cubicBezTo>
                  <a:lnTo>
                    <a:pt x="57332" y="19591"/>
                  </a:lnTo>
                  <a:cubicBezTo>
                    <a:pt x="57279" y="19591"/>
                    <a:pt x="57230" y="19591"/>
                    <a:pt x="57186" y="19586"/>
                  </a:cubicBezTo>
                  <a:cubicBezTo>
                    <a:pt x="55516" y="19502"/>
                    <a:pt x="53882" y="19208"/>
                    <a:pt x="52257" y="18830"/>
                  </a:cubicBezTo>
                  <a:cubicBezTo>
                    <a:pt x="52137" y="18803"/>
                    <a:pt x="52021" y="18776"/>
                    <a:pt x="51901" y="18749"/>
                  </a:cubicBezTo>
                  <a:cubicBezTo>
                    <a:pt x="49466" y="18162"/>
                    <a:pt x="47052" y="17409"/>
                    <a:pt x="44572" y="16955"/>
                  </a:cubicBezTo>
                  <a:cubicBezTo>
                    <a:pt x="44510" y="16941"/>
                    <a:pt x="44448" y="16937"/>
                    <a:pt x="44385" y="16924"/>
                  </a:cubicBezTo>
                  <a:lnTo>
                    <a:pt x="44568" y="16487"/>
                  </a:lnTo>
                  <a:cubicBezTo>
                    <a:pt x="44572" y="16483"/>
                    <a:pt x="44572" y="16479"/>
                    <a:pt x="44572" y="16479"/>
                  </a:cubicBezTo>
                  <a:cubicBezTo>
                    <a:pt x="45708" y="13736"/>
                    <a:pt x="46883" y="10994"/>
                    <a:pt x="48428" y="8473"/>
                  </a:cubicBezTo>
                  <a:lnTo>
                    <a:pt x="48428" y="8469"/>
                  </a:lnTo>
                  <a:lnTo>
                    <a:pt x="48432" y="8469"/>
                  </a:lnTo>
                  <a:cubicBezTo>
                    <a:pt x="48441" y="8447"/>
                    <a:pt x="48455" y="8425"/>
                    <a:pt x="48463" y="8407"/>
                  </a:cubicBezTo>
                  <a:cubicBezTo>
                    <a:pt x="48517" y="8323"/>
                    <a:pt x="48566" y="8242"/>
                    <a:pt x="48619" y="8148"/>
                  </a:cubicBezTo>
                  <a:lnTo>
                    <a:pt x="48624" y="8148"/>
                  </a:lnTo>
                  <a:cubicBezTo>
                    <a:pt x="49123" y="7334"/>
                    <a:pt x="49657" y="6572"/>
                    <a:pt x="50262" y="5829"/>
                  </a:cubicBezTo>
                  <a:cubicBezTo>
                    <a:pt x="51175" y="4685"/>
                    <a:pt x="52226" y="3630"/>
                    <a:pt x="53383" y="2721"/>
                  </a:cubicBezTo>
                  <a:lnTo>
                    <a:pt x="53387" y="2721"/>
                  </a:lnTo>
                  <a:cubicBezTo>
                    <a:pt x="53508" y="2628"/>
                    <a:pt x="53619" y="2534"/>
                    <a:pt x="53735" y="2450"/>
                  </a:cubicBezTo>
                  <a:cubicBezTo>
                    <a:pt x="54452" y="1924"/>
                    <a:pt x="55204" y="1457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  <a:moveTo>
                    <a:pt x="53927" y="73005"/>
                  </a:moveTo>
                  <a:cubicBezTo>
                    <a:pt x="51874" y="73428"/>
                    <a:pt x="49902" y="73686"/>
                    <a:pt x="48009" y="73798"/>
                  </a:cubicBezTo>
                  <a:cubicBezTo>
                    <a:pt x="48967" y="74862"/>
                    <a:pt x="49657" y="76144"/>
                    <a:pt x="49941" y="77560"/>
                  </a:cubicBezTo>
                  <a:cubicBezTo>
                    <a:pt x="51149" y="76465"/>
                    <a:pt x="52778" y="75855"/>
                    <a:pt x="54408" y="75855"/>
                  </a:cubicBezTo>
                  <a:cubicBezTo>
                    <a:pt x="54706" y="75855"/>
                    <a:pt x="55004" y="75872"/>
                    <a:pt x="55302" y="75917"/>
                  </a:cubicBezTo>
                  <a:cubicBezTo>
                    <a:pt x="56829" y="76135"/>
                    <a:pt x="58267" y="76919"/>
                    <a:pt x="59301" y="78062"/>
                  </a:cubicBezTo>
                  <a:lnTo>
                    <a:pt x="39274" y="78062"/>
                  </a:lnTo>
                  <a:cubicBezTo>
                    <a:pt x="40036" y="78703"/>
                    <a:pt x="40823" y="79354"/>
                    <a:pt x="41656" y="80018"/>
                  </a:cubicBezTo>
                  <a:cubicBezTo>
                    <a:pt x="42654" y="80030"/>
                    <a:pt x="43646" y="80137"/>
                    <a:pt x="44617" y="80396"/>
                  </a:cubicBezTo>
                  <a:cubicBezTo>
                    <a:pt x="46144" y="80797"/>
                    <a:pt x="47596" y="81549"/>
                    <a:pt x="49176" y="81638"/>
                  </a:cubicBezTo>
                  <a:cubicBezTo>
                    <a:pt x="49283" y="81642"/>
                    <a:pt x="49386" y="81647"/>
                    <a:pt x="49492" y="81647"/>
                  </a:cubicBezTo>
                  <a:cubicBezTo>
                    <a:pt x="50582" y="81647"/>
                    <a:pt x="51661" y="81344"/>
                    <a:pt x="52711" y="81041"/>
                  </a:cubicBezTo>
                  <a:cubicBezTo>
                    <a:pt x="55325" y="80289"/>
                    <a:pt x="57929" y="79500"/>
                    <a:pt x="60520" y="78677"/>
                  </a:cubicBezTo>
                  <a:cubicBezTo>
                    <a:pt x="60627" y="78570"/>
                    <a:pt x="60729" y="78459"/>
                    <a:pt x="60832" y="78352"/>
                  </a:cubicBezTo>
                  <a:cubicBezTo>
                    <a:pt x="58236" y="76433"/>
                    <a:pt x="55966" y="74675"/>
                    <a:pt x="53927" y="73005"/>
                  </a:cubicBezTo>
                  <a:close/>
                  <a:moveTo>
                    <a:pt x="22761" y="64247"/>
                  </a:moveTo>
                  <a:cubicBezTo>
                    <a:pt x="22761" y="64247"/>
                    <a:pt x="17547" y="71891"/>
                    <a:pt x="12534" y="77737"/>
                  </a:cubicBezTo>
                  <a:cubicBezTo>
                    <a:pt x="14849" y="80199"/>
                    <a:pt x="17436" y="82404"/>
                    <a:pt x="20241" y="84309"/>
                  </a:cubicBezTo>
                  <a:cubicBezTo>
                    <a:pt x="21781" y="83859"/>
                    <a:pt x="23330" y="83437"/>
                    <a:pt x="24889" y="83041"/>
                  </a:cubicBezTo>
                  <a:cubicBezTo>
                    <a:pt x="28700" y="82069"/>
                    <a:pt x="32551" y="81237"/>
                    <a:pt x="36430" y="80565"/>
                  </a:cubicBezTo>
                  <a:cubicBezTo>
                    <a:pt x="37907" y="80306"/>
                    <a:pt x="39412" y="80071"/>
                    <a:pt x="40908" y="80026"/>
                  </a:cubicBezTo>
                  <a:cubicBezTo>
                    <a:pt x="40084" y="79358"/>
                    <a:pt x="39296" y="78709"/>
                    <a:pt x="38540" y="78062"/>
                  </a:cubicBezTo>
                  <a:lnTo>
                    <a:pt x="21577" y="78062"/>
                  </a:lnTo>
                  <a:cubicBezTo>
                    <a:pt x="22506" y="76660"/>
                    <a:pt x="24034" y="75654"/>
                    <a:pt x="25695" y="75356"/>
                  </a:cubicBezTo>
                  <a:cubicBezTo>
                    <a:pt x="26047" y="75294"/>
                    <a:pt x="26407" y="75263"/>
                    <a:pt x="26764" y="75263"/>
                  </a:cubicBezTo>
                  <a:cubicBezTo>
                    <a:pt x="28309" y="75263"/>
                    <a:pt x="29848" y="75828"/>
                    <a:pt x="31001" y="76856"/>
                  </a:cubicBezTo>
                  <a:cubicBezTo>
                    <a:pt x="32039" y="74986"/>
                    <a:pt x="33584" y="73374"/>
                    <a:pt x="35401" y="72261"/>
                  </a:cubicBezTo>
                  <a:cubicBezTo>
                    <a:pt x="29893" y="70471"/>
                    <a:pt x="25623" y="67413"/>
                    <a:pt x="22761" y="642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2871887" y="3123816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6" y="1"/>
                  </a:moveTo>
                  <a:cubicBezTo>
                    <a:pt x="19396" y="1"/>
                    <a:pt x="19386" y="1"/>
                    <a:pt x="19377" y="1"/>
                  </a:cubicBezTo>
                  <a:cubicBezTo>
                    <a:pt x="15271" y="9"/>
                    <a:pt x="11420" y="2645"/>
                    <a:pt x="9425" y="6234"/>
                  </a:cubicBezTo>
                  <a:cubicBezTo>
                    <a:pt x="8273" y="5208"/>
                    <a:pt x="6735" y="4639"/>
                    <a:pt x="5195" y="4639"/>
                  </a:cubicBezTo>
                  <a:cubicBezTo>
                    <a:pt x="4836" y="4639"/>
                    <a:pt x="4477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5" y="6296"/>
                    <a:pt x="35257" y="5512"/>
                    <a:pt x="33730" y="5294"/>
                  </a:cubicBezTo>
                  <a:cubicBezTo>
                    <a:pt x="33435" y="5253"/>
                    <a:pt x="33137" y="5233"/>
                    <a:pt x="32840" y="5233"/>
                  </a:cubicBezTo>
                  <a:cubicBezTo>
                    <a:pt x="31208" y="5233"/>
                    <a:pt x="29579" y="5841"/>
                    <a:pt x="28370" y="6937"/>
                  </a:cubicBezTo>
                  <a:cubicBezTo>
                    <a:pt x="27557" y="2926"/>
                    <a:pt x="23496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3159403" y="3952629"/>
              <a:ext cx="746389" cy="147220"/>
            </a:xfrm>
            <a:custGeom>
              <a:avLst/>
              <a:gdLst/>
              <a:ahLst/>
              <a:cxnLst/>
              <a:rect l="l" t="t" r="r" b="b"/>
              <a:pathLst>
                <a:path w="37725" h="7441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67" y="10"/>
                    <a:pt x="11416" y="2646"/>
                    <a:pt x="9425" y="6234"/>
                  </a:cubicBezTo>
                  <a:cubicBezTo>
                    <a:pt x="8271" y="5206"/>
                    <a:pt x="6733" y="4640"/>
                    <a:pt x="5193" y="4640"/>
                  </a:cubicBezTo>
                  <a:cubicBezTo>
                    <a:pt x="4834" y="4640"/>
                    <a:pt x="4474" y="4670"/>
                    <a:pt x="4119" y="4734"/>
                  </a:cubicBezTo>
                  <a:cubicBezTo>
                    <a:pt x="2458" y="5032"/>
                    <a:pt x="930" y="6038"/>
                    <a:pt x="1" y="7440"/>
                  </a:cubicBezTo>
                  <a:lnTo>
                    <a:pt x="37725" y="7440"/>
                  </a:lnTo>
                  <a:cubicBezTo>
                    <a:pt x="36691" y="6297"/>
                    <a:pt x="35253" y="5513"/>
                    <a:pt x="33726" y="5295"/>
                  </a:cubicBezTo>
                  <a:cubicBezTo>
                    <a:pt x="33429" y="5252"/>
                    <a:pt x="33129" y="5232"/>
                    <a:pt x="32829" y="5232"/>
                  </a:cubicBezTo>
                  <a:cubicBezTo>
                    <a:pt x="31199" y="5232"/>
                    <a:pt x="29573" y="5843"/>
                    <a:pt x="28365" y="6938"/>
                  </a:cubicBezTo>
                  <a:cubicBezTo>
                    <a:pt x="27557" y="2927"/>
                    <a:pt x="23492" y="1"/>
                    <a:pt x="194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937824" y="3073522"/>
              <a:ext cx="585992" cy="147299"/>
            </a:xfrm>
            <a:custGeom>
              <a:avLst/>
              <a:gdLst/>
              <a:ahLst/>
              <a:cxnLst/>
              <a:rect l="l" t="t" r="r" b="b"/>
              <a:pathLst>
                <a:path w="29618" h="7445" extrusionOk="0">
                  <a:moveTo>
                    <a:pt x="19406" y="1"/>
                  </a:moveTo>
                  <a:cubicBezTo>
                    <a:pt x="19397" y="1"/>
                    <a:pt x="19387" y="1"/>
                    <a:pt x="19377" y="1"/>
                  </a:cubicBezTo>
                  <a:cubicBezTo>
                    <a:pt x="15276" y="9"/>
                    <a:pt x="11425" y="2645"/>
                    <a:pt x="9426" y="6234"/>
                  </a:cubicBezTo>
                  <a:cubicBezTo>
                    <a:pt x="8274" y="5208"/>
                    <a:pt x="6733" y="4639"/>
                    <a:pt x="5194" y="4639"/>
                  </a:cubicBezTo>
                  <a:cubicBezTo>
                    <a:pt x="4836" y="4639"/>
                    <a:pt x="4477" y="4670"/>
                    <a:pt x="4124" y="4733"/>
                  </a:cubicBezTo>
                  <a:cubicBezTo>
                    <a:pt x="2463" y="5031"/>
                    <a:pt x="935" y="6042"/>
                    <a:pt x="0" y="7444"/>
                  </a:cubicBezTo>
                  <a:lnTo>
                    <a:pt x="29617" y="7444"/>
                  </a:lnTo>
                  <a:cubicBezTo>
                    <a:pt x="29510" y="7048"/>
                    <a:pt x="29391" y="6652"/>
                    <a:pt x="29270" y="6260"/>
                  </a:cubicBezTo>
                  <a:cubicBezTo>
                    <a:pt x="28949" y="6456"/>
                    <a:pt x="28651" y="6688"/>
                    <a:pt x="28370" y="6937"/>
                  </a:cubicBezTo>
                  <a:cubicBezTo>
                    <a:pt x="27558" y="2926"/>
                    <a:pt x="23497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3610659" y="2576266"/>
              <a:ext cx="571727" cy="367032"/>
            </a:xfrm>
            <a:custGeom>
              <a:avLst/>
              <a:gdLst/>
              <a:ahLst/>
              <a:cxnLst/>
              <a:rect l="l" t="t" r="r" b="b"/>
              <a:pathLst>
                <a:path w="28897" h="18551" extrusionOk="0">
                  <a:moveTo>
                    <a:pt x="11604" y="0"/>
                  </a:moveTo>
                  <a:cubicBezTo>
                    <a:pt x="10820" y="401"/>
                    <a:pt x="10068" y="868"/>
                    <a:pt x="9351" y="1394"/>
                  </a:cubicBezTo>
                  <a:cubicBezTo>
                    <a:pt x="9235" y="1478"/>
                    <a:pt x="9124" y="1572"/>
                    <a:pt x="9003" y="1665"/>
                  </a:cubicBezTo>
                  <a:lnTo>
                    <a:pt x="8999" y="1665"/>
                  </a:lnTo>
                  <a:cubicBezTo>
                    <a:pt x="7842" y="2574"/>
                    <a:pt x="6791" y="3629"/>
                    <a:pt x="5878" y="4773"/>
                  </a:cubicBezTo>
                  <a:cubicBezTo>
                    <a:pt x="5273" y="5516"/>
                    <a:pt x="4739" y="6278"/>
                    <a:pt x="4240" y="7092"/>
                  </a:cubicBezTo>
                  <a:lnTo>
                    <a:pt x="4235" y="7092"/>
                  </a:lnTo>
                  <a:cubicBezTo>
                    <a:pt x="4182" y="7186"/>
                    <a:pt x="4133" y="7267"/>
                    <a:pt x="4079" y="7351"/>
                  </a:cubicBezTo>
                  <a:cubicBezTo>
                    <a:pt x="4071" y="7369"/>
                    <a:pt x="4057" y="7391"/>
                    <a:pt x="4048" y="7413"/>
                  </a:cubicBezTo>
                  <a:lnTo>
                    <a:pt x="4044" y="7413"/>
                  </a:lnTo>
                  <a:lnTo>
                    <a:pt x="4044" y="7417"/>
                  </a:lnTo>
                  <a:cubicBezTo>
                    <a:pt x="2499" y="9938"/>
                    <a:pt x="1324" y="12680"/>
                    <a:pt x="188" y="15423"/>
                  </a:cubicBezTo>
                  <a:cubicBezTo>
                    <a:pt x="188" y="15423"/>
                    <a:pt x="188" y="15427"/>
                    <a:pt x="184" y="15431"/>
                  </a:cubicBezTo>
                  <a:lnTo>
                    <a:pt x="1" y="15868"/>
                  </a:lnTo>
                  <a:cubicBezTo>
                    <a:pt x="64" y="15881"/>
                    <a:pt x="126" y="15885"/>
                    <a:pt x="188" y="15899"/>
                  </a:cubicBezTo>
                  <a:cubicBezTo>
                    <a:pt x="2668" y="16353"/>
                    <a:pt x="5082" y="17106"/>
                    <a:pt x="7517" y="17693"/>
                  </a:cubicBezTo>
                  <a:cubicBezTo>
                    <a:pt x="7637" y="17720"/>
                    <a:pt x="7753" y="17747"/>
                    <a:pt x="7873" y="17774"/>
                  </a:cubicBezTo>
                  <a:cubicBezTo>
                    <a:pt x="9498" y="18152"/>
                    <a:pt x="11132" y="18446"/>
                    <a:pt x="12802" y="18530"/>
                  </a:cubicBezTo>
                  <a:cubicBezTo>
                    <a:pt x="12846" y="18535"/>
                    <a:pt x="12895" y="18535"/>
                    <a:pt x="12948" y="18535"/>
                  </a:cubicBezTo>
                  <a:lnTo>
                    <a:pt x="13193" y="18535"/>
                  </a:lnTo>
                  <a:cubicBezTo>
                    <a:pt x="13348" y="18547"/>
                    <a:pt x="13506" y="18551"/>
                    <a:pt x="13664" y="18551"/>
                  </a:cubicBezTo>
                  <a:cubicBezTo>
                    <a:pt x="13744" y="18551"/>
                    <a:pt x="13823" y="18550"/>
                    <a:pt x="13901" y="18548"/>
                  </a:cubicBezTo>
                  <a:cubicBezTo>
                    <a:pt x="14707" y="18540"/>
                    <a:pt x="15509" y="18464"/>
                    <a:pt x="16296" y="18330"/>
                  </a:cubicBezTo>
                  <a:cubicBezTo>
                    <a:pt x="17503" y="18121"/>
                    <a:pt x="18692" y="17774"/>
                    <a:pt x="19814" y="17297"/>
                  </a:cubicBezTo>
                  <a:cubicBezTo>
                    <a:pt x="20299" y="17101"/>
                    <a:pt x="20767" y="16879"/>
                    <a:pt x="21229" y="16629"/>
                  </a:cubicBezTo>
                  <a:cubicBezTo>
                    <a:pt x="21324" y="16585"/>
                    <a:pt x="21408" y="16540"/>
                    <a:pt x="21488" y="16491"/>
                  </a:cubicBezTo>
                  <a:cubicBezTo>
                    <a:pt x="21528" y="16473"/>
                    <a:pt x="21572" y="16452"/>
                    <a:pt x="21612" y="16420"/>
                  </a:cubicBezTo>
                  <a:cubicBezTo>
                    <a:pt x="21634" y="16411"/>
                    <a:pt x="21653" y="16403"/>
                    <a:pt x="21671" y="16389"/>
                  </a:cubicBezTo>
                  <a:cubicBezTo>
                    <a:pt x="21692" y="16380"/>
                    <a:pt x="21710" y="16366"/>
                    <a:pt x="21733" y="16353"/>
                  </a:cubicBezTo>
                  <a:cubicBezTo>
                    <a:pt x="24217" y="14924"/>
                    <a:pt x="26336" y="12867"/>
                    <a:pt x="27756" y="10365"/>
                  </a:cubicBezTo>
                  <a:cubicBezTo>
                    <a:pt x="28251" y="9492"/>
                    <a:pt x="28607" y="8642"/>
                    <a:pt x="28888" y="7791"/>
                  </a:cubicBezTo>
                  <a:cubicBezTo>
                    <a:pt x="28888" y="7787"/>
                    <a:pt x="28896" y="7787"/>
                    <a:pt x="28896" y="7783"/>
                  </a:cubicBezTo>
                  <a:cubicBezTo>
                    <a:pt x="28767" y="7680"/>
                    <a:pt x="28633" y="7587"/>
                    <a:pt x="28500" y="7497"/>
                  </a:cubicBezTo>
                  <a:cubicBezTo>
                    <a:pt x="27881" y="7053"/>
                    <a:pt x="27244" y="6621"/>
                    <a:pt x="26599" y="6207"/>
                  </a:cubicBezTo>
                  <a:cubicBezTo>
                    <a:pt x="25954" y="5788"/>
                    <a:pt x="25294" y="5392"/>
                    <a:pt x="24626" y="5013"/>
                  </a:cubicBezTo>
                  <a:lnTo>
                    <a:pt x="24626" y="5009"/>
                  </a:lnTo>
                  <a:cubicBezTo>
                    <a:pt x="24533" y="4955"/>
                    <a:pt x="24431" y="4898"/>
                    <a:pt x="24337" y="4848"/>
                  </a:cubicBezTo>
                  <a:cubicBezTo>
                    <a:pt x="24320" y="4836"/>
                    <a:pt x="24306" y="4826"/>
                    <a:pt x="24283" y="4817"/>
                  </a:cubicBezTo>
                  <a:cubicBezTo>
                    <a:pt x="24115" y="4719"/>
                    <a:pt x="23946" y="4626"/>
                    <a:pt x="23767" y="4532"/>
                  </a:cubicBezTo>
                  <a:cubicBezTo>
                    <a:pt x="23625" y="4452"/>
                    <a:pt x="23478" y="4372"/>
                    <a:pt x="23331" y="4297"/>
                  </a:cubicBezTo>
                  <a:lnTo>
                    <a:pt x="23327" y="4297"/>
                  </a:lnTo>
                  <a:cubicBezTo>
                    <a:pt x="19684" y="2360"/>
                    <a:pt x="15749" y="899"/>
                    <a:pt x="11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3604961" y="2661282"/>
              <a:ext cx="475948" cy="233008"/>
            </a:xfrm>
            <a:custGeom>
              <a:avLst/>
              <a:gdLst/>
              <a:ahLst/>
              <a:cxnLst/>
              <a:rect l="l" t="t" r="r" b="b"/>
              <a:pathLst>
                <a:path w="24056" h="11777" extrusionOk="0">
                  <a:moveTo>
                    <a:pt x="23615" y="0"/>
                  </a:moveTo>
                  <a:cubicBezTo>
                    <a:pt x="23174" y="155"/>
                    <a:pt x="22738" y="307"/>
                    <a:pt x="22306" y="454"/>
                  </a:cubicBezTo>
                  <a:cubicBezTo>
                    <a:pt x="20529" y="1081"/>
                    <a:pt x="18721" y="1718"/>
                    <a:pt x="16918" y="2390"/>
                  </a:cubicBezTo>
                  <a:lnTo>
                    <a:pt x="16910" y="2390"/>
                  </a:lnTo>
                  <a:cubicBezTo>
                    <a:pt x="16798" y="2426"/>
                    <a:pt x="16678" y="2479"/>
                    <a:pt x="16563" y="2524"/>
                  </a:cubicBezTo>
                  <a:lnTo>
                    <a:pt x="16557" y="2524"/>
                  </a:lnTo>
                  <a:cubicBezTo>
                    <a:pt x="15373" y="2970"/>
                    <a:pt x="14202" y="3428"/>
                    <a:pt x="13041" y="3909"/>
                  </a:cubicBezTo>
                  <a:cubicBezTo>
                    <a:pt x="12137" y="4287"/>
                    <a:pt x="11273" y="4661"/>
                    <a:pt x="10440" y="5039"/>
                  </a:cubicBezTo>
                  <a:cubicBezTo>
                    <a:pt x="10289" y="5111"/>
                    <a:pt x="10142" y="5183"/>
                    <a:pt x="10004" y="5253"/>
                  </a:cubicBezTo>
                  <a:cubicBezTo>
                    <a:pt x="6198" y="7043"/>
                    <a:pt x="3112" y="8949"/>
                    <a:pt x="476" y="11126"/>
                  </a:cubicBezTo>
                  <a:cubicBezTo>
                    <a:pt x="476" y="11126"/>
                    <a:pt x="476" y="11130"/>
                    <a:pt x="472" y="11134"/>
                  </a:cubicBezTo>
                  <a:cubicBezTo>
                    <a:pt x="342" y="11237"/>
                    <a:pt x="214" y="11344"/>
                    <a:pt x="85" y="11455"/>
                  </a:cubicBezTo>
                  <a:cubicBezTo>
                    <a:pt x="5" y="11522"/>
                    <a:pt x="0" y="11633"/>
                    <a:pt x="67" y="11713"/>
                  </a:cubicBezTo>
                  <a:cubicBezTo>
                    <a:pt x="80" y="11736"/>
                    <a:pt x="107" y="11744"/>
                    <a:pt x="124" y="11758"/>
                  </a:cubicBezTo>
                  <a:cubicBezTo>
                    <a:pt x="150" y="11770"/>
                    <a:pt x="178" y="11777"/>
                    <a:pt x="205" y="11777"/>
                  </a:cubicBezTo>
                  <a:cubicBezTo>
                    <a:pt x="248" y="11777"/>
                    <a:pt x="290" y="11762"/>
                    <a:pt x="325" y="11732"/>
                  </a:cubicBezTo>
                  <a:cubicBezTo>
                    <a:pt x="369" y="11687"/>
                    <a:pt x="418" y="11647"/>
                    <a:pt x="476" y="11602"/>
                  </a:cubicBezTo>
                  <a:cubicBezTo>
                    <a:pt x="3188" y="9323"/>
                    <a:pt x="6389" y="7341"/>
                    <a:pt x="10382" y="5481"/>
                  </a:cubicBezTo>
                  <a:lnTo>
                    <a:pt x="10387" y="5476"/>
                  </a:lnTo>
                  <a:cubicBezTo>
                    <a:pt x="10525" y="5409"/>
                    <a:pt x="10645" y="5351"/>
                    <a:pt x="10783" y="5289"/>
                  </a:cubicBezTo>
                  <a:cubicBezTo>
                    <a:pt x="11558" y="4937"/>
                    <a:pt x="12355" y="4590"/>
                    <a:pt x="13183" y="4238"/>
                  </a:cubicBezTo>
                  <a:cubicBezTo>
                    <a:pt x="14319" y="3767"/>
                    <a:pt x="15462" y="3321"/>
                    <a:pt x="16629" y="2889"/>
                  </a:cubicBezTo>
                  <a:lnTo>
                    <a:pt x="16629" y="2885"/>
                  </a:lnTo>
                  <a:lnTo>
                    <a:pt x="16633" y="2885"/>
                  </a:lnTo>
                  <a:cubicBezTo>
                    <a:pt x="16762" y="2836"/>
                    <a:pt x="16892" y="2778"/>
                    <a:pt x="17021" y="2742"/>
                  </a:cubicBezTo>
                  <a:cubicBezTo>
                    <a:pt x="18828" y="2066"/>
                    <a:pt x="20644" y="1433"/>
                    <a:pt x="22426" y="806"/>
                  </a:cubicBezTo>
                  <a:cubicBezTo>
                    <a:pt x="22964" y="623"/>
                    <a:pt x="23508" y="432"/>
                    <a:pt x="24055" y="235"/>
                  </a:cubicBezTo>
                  <a:cubicBezTo>
                    <a:pt x="23913" y="155"/>
                    <a:pt x="23766" y="75"/>
                    <a:pt x="2361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3690571" y="2716660"/>
              <a:ext cx="127930" cy="211264"/>
            </a:xfrm>
            <a:custGeom>
              <a:avLst/>
              <a:gdLst/>
              <a:ahLst/>
              <a:cxnLst/>
              <a:rect l="l" t="t" r="r" b="b"/>
              <a:pathLst>
                <a:path w="6466" h="10678" extrusionOk="0">
                  <a:moveTo>
                    <a:pt x="196" y="1"/>
                  </a:moveTo>
                  <a:cubicBezTo>
                    <a:pt x="129" y="108"/>
                    <a:pt x="67" y="210"/>
                    <a:pt x="1" y="317"/>
                  </a:cubicBezTo>
                  <a:cubicBezTo>
                    <a:pt x="1919" y="958"/>
                    <a:pt x="3821" y="1675"/>
                    <a:pt x="5677" y="2454"/>
                  </a:cubicBezTo>
                  <a:cubicBezTo>
                    <a:pt x="5811" y="2503"/>
                    <a:pt x="5940" y="2557"/>
                    <a:pt x="6069" y="2614"/>
                  </a:cubicBezTo>
                  <a:cubicBezTo>
                    <a:pt x="6065" y="2637"/>
                    <a:pt x="6060" y="2655"/>
                    <a:pt x="6055" y="2677"/>
                  </a:cubicBezTo>
                  <a:cubicBezTo>
                    <a:pt x="5418" y="5424"/>
                    <a:pt x="4564" y="8074"/>
                    <a:pt x="3482" y="10593"/>
                  </a:cubicBezTo>
                  <a:cubicBezTo>
                    <a:pt x="3598" y="10624"/>
                    <a:pt x="3714" y="10651"/>
                    <a:pt x="3834" y="10678"/>
                  </a:cubicBezTo>
                  <a:cubicBezTo>
                    <a:pt x="4943" y="8091"/>
                    <a:pt x="5819" y="5370"/>
                    <a:pt x="6456" y="2548"/>
                  </a:cubicBezTo>
                  <a:cubicBezTo>
                    <a:pt x="6460" y="2526"/>
                    <a:pt x="6466" y="2508"/>
                    <a:pt x="6456" y="2490"/>
                  </a:cubicBezTo>
                  <a:cubicBezTo>
                    <a:pt x="6452" y="2427"/>
                    <a:pt x="6412" y="2370"/>
                    <a:pt x="6353" y="2339"/>
                  </a:cubicBezTo>
                  <a:cubicBezTo>
                    <a:pt x="6279" y="2308"/>
                    <a:pt x="6198" y="2277"/>
                    <a:pt x="6123" y="2245"/>
                  </a:cubicBezTo>
                  <a:cubicBezTo>
                    <a:pt x="4185" y="1422"/>
                    <a:pt x="2204" y="674"/>
                    <a:pt x="196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3788684" y="2603827"/>
              <a:ext cx="153492" cy="339253"/>
            </a:xfrm>
            <a:custGeom>
              <a:avLst/>
              <a:gdLst/>
              <a:ahLst/>
              <a:cxnLst/>
              <a:rect l="l" t="t" r="r" b="b"/>
              <a:pathLst>
                <a:path w="7758" h="17147" extrusionOk="0">
                  <a:moveTo>
                    <a:pt x="353" y="1"/>
                  </a:moveTo>
                  <a:cubicBezTo>
                    <a:pt x="237" y="85"/>
                    <a:pt x="122" y="179"/>
                    <a:pt x="1" y="268"/>
                  </a:cubicBezTo>
                  <a:cubicBezTo>
                    <a:pt x="2873" y="1176"/>
                    <a:pt x="5477" y="3001"/>
                    <a:pt x="7271" y="5424"/>
                  </a:cubicBezTo>
                  <a:cubicBezTo>
                    <a:pt x="7308" y="5469"/>
                    <a:pt x="7339" y="5522"/>
                    <a:pt x="7374" y="5566"/>
                  </a:cubicBezTo>
                  <a:cubicBezTo>
                    <a:pt x="7365" y="5637"/>
                    <a:pt x="7357" y="5709"/>
                    <a:pt x="7343" y="5784"/>
                  </a:cubicBezTo>
                  <a:cubicBezTo>
                    <a:pt x="6778" y="9675"/>
                    <a:pt x="5549" y="13598"/>
                    <a:pt x="3804" y="17137"/>
                  </a:cubicBezTo>
                  <a:cubicBezTo>
                    <a:pt x="3932" y="17142"/>
                    <a:pt x="4061" y="17147"/>
                    <a:pt x="4195" y="17147"/>
                  </a:cubicBezTo>
                  <a:cubicBezTo>
                    <a:pt x="5950" y="13549"/>
                    <a:pt x="7178" y="9577"/>
                    <a:pt x="7735" y="5642"/>
                  </a:cubicBezTo>
                  <a:lnTo>
                    <a:pt x="7735" y="5637"/>
                  </a:lnTo>
                  <a:cubicBezTo>
                    <a:pt x="7739" y="5606"/>
                    <a:pt x="7744" y="5575"/>
                    <a:pt x="7748" y="5543"/>
                  </a:cubicBezTo>
                  <a:cubicBezTo>
                    <a:pt x="7758" y="5500"/>
                    <a:pt x="7744" y="5455"/>
                    <a:pt x="7717" y="5415"/>
                  </a:cubicBezTo>
                  <a:cubicBezTo>
                    <a:pt x="7690" y="5375"/>
                    <a:pt x="7663" y="5335"/>
                    <a:pt x="7628" y="5294"/>
                  </a:cubicBezTo>
                  <a:lnTo>
                    <a:pt x="7624" y="5294"/>
                  </a:lnTo>
                  <a:cubicBezTo>
                    <a:pt x="5838" y="2837"/>
                    <a:pt x="3243" y="971"/>
                    <a:pt x="35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4030675" y="2671570"/>
              <a:ext cx="67229" cy="233621"/>
            </a:xfrm>
            <a:custGeom>
              <a:avLst/>
              <a:gdLst/>
              <a:ahLst/>
              <a:cxnLst/>
              <a:rect l="l" t="t" r="r" b="b"/>
              <a:pathLst>
                <a:path w="3398" h="11808" extrusionOk="0">
                  <a:moveTo>
                    <a:pt x="3054" y="0"/>
                  </a:moveTo>
                  <a:cubicBezTo>
                    <a:pt x="3054" y="23"/>
                    <a:pt x="3050" y="54"/>
                    <a:pt x="3046" y="76"/>
                  </a:cubicBezTo>
                  <a:cubicBezTo>
                    <a:pt x="2881" y="1323"/>
                    <a:pt x="2668" y="2556"/>
                    <a:pt x="2409" y="3776"/>
                  </a:cubicBezTo>
                  <a:lnTo>
                    <a:pt x="2405" y="3785"/>
                  </a:lnTo>
                  <a:cubicBezTo>
                    <a:pt x="2347" y="4092"/>
                    <a:pt x="2280" y="4404"/>
                    <a:pt x="2209" y="4706"/>
                  </a:cubicBezTo>
                  <a:cubicBezTo>
                    <a:pt x="2169" y="4867"/>
                    <a:pt x="2133" y="5027"/>
                    <a:pt x="2093" y="5187"/>
                  </a:cubicBezTo>
                  <a:lnTo>
                    <a:pt x="2093" y="5191"/>
                  </a:lnTo>
                  <a:cubicBezTo>
                    <a:pt x="1550" y="7454"/>
                    <a:pt x="851" y="9667"/>
                    <a:pt x="0" y="11808"/>
                  </a:cubicBezTo>
                  <a:cubicBezTo>
                    <a:pt x="89" y="11768"/>
                    <a:pt x="175" y="11719"/>
                    <a:pt x="259" y="11674"/>
                  </a:cubicBezTo>
                  <a:cubicBezTo>
                    <a:pt x="299" y="11656"/>
                    <a:pt x="343" y="11635"/>
                    <a:pt x="383" y="11603"/>
                  </a:cubicBezTo>
                  <a:cubicBezTo>
                    <a:pt x="405" y="11594"/>
                    <a:pt x="424" y="11586"/>
                    <a:pt x="442" y="11572"/>
                  </a:cubicBezTo>
                  <a:cubicBezTo>
                    <a:pt x="463" y="11559"/>
                    <a:pt x="481" y="11549"/>
                    <a:pt x="504" y="11532"/>
                  </a:cubicBezTo>
                  <a:cubicBezTo>
                    <a:pt x="1328" y="9395"/>
                    <a:pt x="2004" y="7195"/>
                    <a:pt x="2530" y="4943"/>
                  </a:cubicBezTo>
                  <a:lnTo>
                    <a:pt x="2530" y="4938"/>
                  </a:lnTo>
                  <a:cubicBezTo>
                    <a:pt x="2569" y="4778"/>
                    <a:pt x="2606" y="4613"/>
                    <a:pt x="2641" y="4453"/>
                  </a:cubicBezTo>
                  <a:cubicBezTo>
                    <a:pt x="2721" y="4088"/>
                    <a:pt x="2801" y="3722"/>
                    <a:pt x="2873" y="3354"/>
                  </a:cubicBezTo>
                  <a:cubicBezTo>
                    <a:pt x="3081" y="2312"/>
                    <a:pt x="3255" y="1256"/>
                    <a:pt x="3397" y="196"/>
                  </a:cubicBezTo>
                  <a:lnTo>
                    <a:pt x="3397" y="192"/>
                  </a:lnTo>
                  <a:cubicBezTo>
                    <a:pt x="3304" y="138"/>
                    <a:pt x="3202" y="81"/>
                    <a:pt x="3108" y="31"/>
                  </a:cubicBezTo>
                  <a:cubicBezTo>
                    <a:pt x="3091" y="19"/>
                    <a:pt x="3077" y="9"/>
                    <a:pt x="305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3925320" y="2673074"/>
              <a:ext cx="257067" cy="265871"/>
            </a:xfrm>
            <a:custGeom>
              <a:avLst/>
              <a:gdLst/>
              <a:ahLst/>
              <a:cxnLst/>
              <a:rect l="l" t="t" r="r" b="b"/>
              <a:pathLst>
                <a:path w="12993" h="13438" extrusionOk="0">
                  <a:moveTo>
                    <a:pt x="8722" y="120"/>
                  </a:moveTo>
                  <a:cubicBezTo>
                    <a:pt x="8580" y="1180"/>
                    <a:pt x="8406" y="2236"/>
                    <a:pt x="8198" y="3278"/>
                  </a:cubicBezTo>
                  <a:cubicBezTo>
                    <a:pt x="8126" y="3646"/>
                    <a:pt x="8046" y="4012"/>
                    <a:pt x="7966" y="4377"/>
                  </a:cubicBezTo>
                  <a:cubicBezTo>
                    <a:pt x="7931" y="4537"/>
                    <a:pt x="7894" y="4702"/>
                    <a:pt x="7855" y="4862"/>
                  </a:cubicBezTo>
                  <a:lnTo>
                    <a:pt x="7855" y="4867"/>
                  </a:lnTo>
                  <a:cubicBezTo>
                    <a:pt x="7329" y="7119"/>
                    <a:pt x="6653" y="9319"/>
                    <a:pt x="5829" y="11456"/>
                  </a:cubicBezTo>
                  <a:cubicBezTo>
                    <a:pt x="5806" y="11473"/>
                    <a:pt x="5788" y="11483"/>
                    <a:pt x="5767" y="11496"/>
                  </a:cubicBezTo>
                  <a:cubicBezTo>
                    <a:pt x="5788" y="11487"/>
                    <a:pt x="5806" y="11473"/>
                    <a:pt x="5829" y="11460"/>
                  </a:cubicBezTo>
                  <a:cubicBezTo>
                    <a:pt x="8313" y="10031"/>
                    <a:pt x="10432" y="7974"/>
                    <a:pt x="11852" y="5472"/>
                  </a:cubicBezTo>
                  <a:cubicBezTo>
                    <a:pt x="12347" y="4599"/>
                    <a:pt x="12703" y="3749"/>
                    <a:pt x="12984" y="2898"/>
                  </a:cubicBezTo>
                  <a:cubicBezTo>
                    <a:pt x="12984" y="2894"/>
                    <a:pt x="12992" y="2894"/>
                    <a:pt x="12992" y="2890"/>
                  </a:cubicBezTo>
                  <a:cubicBezTo>
                    <a:pt x="12863" y="2787"/>
                    <a:pt x="12729" y="2694"/>
                    <a:pt x="12596" y="2604"/>
                  </a:cubicBezTo>
                  <a:cubicBezTo>
                    <a:pt x="11977" y="2160"/>
                    <a:pt x="11340" y="1728"/>
                    <a:pt x="10695" y="1314"/>
                  </a:cubicBezTo>
                  <a:cubicBezTo>
                    <a:pt x="10050" y="895"/>
                    <a:pt x="9390" y="499"/>
                    <a:pt x="8722" y="120"/>
                  </a:cubicBezTo>
                  <a:close/>
                  <a:moveTo>
                    <a:pt x="8371" y="0"/>
                  </a:moveTo>
                  <a:lnTo>
                    <a:pt x="8371" y="0"/>
                  </a:lnTo>
                  <a:cubicBezTo>
                    <a:pt x="7027" y="997"/>
                    <a:pt x="5788" y="2115"/>
                    <a:pt x="4693" y="3379"/>
                  </a:cubicBezTo>
                  <a:cubicBezTo>
                    <a:pt x="3117" y="5205"/>
                    <a:pt x="1" y="10111"/>
                    <a:pt x="392" y="13437"/>
                  </a:cubicBezTo>
                  <a:cubicBezTo>
                    <a:pt x="1599" y="13228"/>
                    <a:pt x="2788" y="12881"/>
                    <a:pt x="3910" y="12404"/>
                  </a:cubicBezTo>
                  <a:cubicBezTo>
                    <a:pt x="4395" y="12208"/>
                    <a:pt x="4863" y="11986"/>
                    <a:pt x="5325" y="11736"/>
                  </a:cubicBezTo>
                  <a:cubicBezTo>
                    <a:pt x="5420" y="11692"/>
                    <a:pt x="5504" y="11647"/>
                    <a:pt x="5584" y="11598"/>
                  </a:cubicBezTo>
                  <a:lnTo>
                    <a:pt x="5584" y="11598"/>
                  </a:lnTo>
                  <a:cubicBezTo>
                    <a:pt x="5500" y="11643"/>
                    <a:pt x="5414" y="11692"/>
                    <a:pt x="5325" y="11732"/>
                  </a:cubicBezTo>
                  <a:cubicBezTo>
                    <a:pt x="6176" y="9591"/>
                    <a:pt x="6875" y="7378"/>
                    <a:pt x="7418" y="5115"/>
                  </a:cubicBezTo>
                  <a:lnTo>
                    <a:pt x="7418" y="5111"/>
                  </a:lnTo>
                  <a:cubicBezTo>
                    <a:pt x="7458" y="4951"/>
                    <a:pt x="7494" y="4791"/>
                    <a:pt x="7534" y="4630"/>
                  </a:cubicBezTo>
                  <a:cubicBezTo>
                    <a:pt x="7605" y="4328"/>
                    <a:pt x="7672" y="4016"/>
                    <a:pt x="7730" y="3709"/>
                  </a:cubicBezTo>
                  <a:lnTo>
                    <a:pt x="7734" y="3700"/>
                  </a:lnTo>
                  <a:cubicBezTo>
                    <a:pt x="7993" y="2480"/>
                    <a:pt x="8206" y="1247"/>
                    <a:pt x="8371" y="0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4030675" y="2672184"/>
              <a:ext cx="67229" cy="233008"/>
            </a:xfrm>
            <a:custGeom>
              <a:avLst/>
              <a:gdLst/>
              <a:ahLst/>
              <a:cxnLst/>
              <a:rect l="l" t="t" r="r" b="b"/>
              <a:pathLst>
                <a:path w="3398" h="11777" extrusionOk="0">
                  <a:moveTo>
                    <a:pt x="3108" y="0"/>
                  </a:moveTo>
                  <a:cubicBezTo>
                    <a:pt x="3086" y="19"/>
                    <a:pt x="3064" y="31"/>
                    <a:pt x="3046" y="45"/>
                  </a:cubicBezTo>
                  <a:cubicBezTo>
                    <a:pt x="2881" y="1292"/>
                    <a:pt x="2668" y="2525"/>
                    <a:pt x="2409" y="3745"/>
                  </a:cubicBezTo>
                  <a:lnTo>
                    <a:pt x="2405" y="3754"/>
                  </a:lnTo>
                  <a:cubicBezTo>
                    <a:pt x="2347" y="4061"/>
                    <a:pt x="2280" y="4373"/>
                    <a:pt x="2209" y="4675"/>
                  </a:cubicBezTo>
                  <a:cubicBezTo>
                    <a:pt x="2169" y="4836"/>
                    <a:pt x="2133" y="4996"/>
                    <a:pt x="2093" y="5156"/>
                  </a:cubicBezTo>
                  <a:lnTo>
                    <a:pt x="2093" y="5160"/>
                  </a:lnTo>
                  <a:cubicBezTo>
                    <a:pt x="1550" y="7423"/>
                    <a:pt x="851" y="9636"/>
                    <a:pt x="0" y="11777"/>
                  </a:cubicBezTo>
                  <a:cubicBezTo>
                    <a:pt x="89" y="11737"/>
                    <a:pt x="175" y="11688"/>
                    <a:pt x="259" y="11643"/>
                  </a:cubicBezTo>
                  <a:cubicBezTo>
                    <a:pt x="299" y="11625"/>
                    <a:pt x="343" y="11604"/>
                    <a:pt x="383" y="11572"/>
                  </a:cubicBezTo>
                  <a:cubicBezTo>
                    <a:pt x="405" y="11563"/>
                    <a:pt x="424" y="11555"/>
                    <a:pt x="442" y="11541"/>
                  </a:cubicBezTo>
                  <a:cubicBezTo>
                    <a:pt x="463" y="11528"/>
                    <a:pt x="481" y="11518"/>
                    <a:pt x="504" y="11501"/>
                  </a:cubicBezTo>
                  <a:cubicBezTo>
                    <a:pt x="1328" y="9364"/>
                    <a:pt x="2004" y="7164"/>
                    <a:pt x="2530" y="4912"/>
                  </a:cubicBezTo>
                  <a:lnTo>
                    <a:pt x="2530" y="4907"/>
                  </a:lnTo>
                  <a:cubicBezTo>
                    <a:pt x="2569" y="4747"/>
                    <a:pt x="2606" y="4582"/>
                    <a:pt x="2641" y="4422"/>
                  </a:cubicBezTo>
                  <a:cubicBezTo>
                    <a:pt x="2721" y="4057"/>
                    <a:pt x="2801" y="3691"/>
                    <a:pt x="2873" y="3323"/>
                  </a:cubicBezTo>
                  <a:cubicBezTo>
                    <a:pt x="3081" y="2281"/>
                    <a:pt x="3255" y="1225"/>
                    <a:pt x="3397" y="165"/>
                  </a:cubicBezTo>
                  <a:lnTo>
                    <a:pt x="3397" y="161"/>
                  </a:lnTo>
                  <a:cubicBezTo>
                    <a:pt x="3304" y="107"/>
                    <a:pt x="3202" y="50"/>
                    <a:pt x="310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4001433" y="2699052"/>
              <a:ext cx="381791" cy="548183"/>
            </a:xfrm>
            <a:custGeom>
              <a:avLst/>
              <a:gdLst/>
              <a:ahLst/>
              <a:cxnLst/>
              <a:rect l="l" t="t" r="r" b="b"/>
              <a:pathLst>
                <a:path w="19297" h="27707" extrusionOk="0">
                  <a:moveTo>
                    <a:pt x="6848" y="1"/>
                  </a:moveTo>
                  <a:cubicBezTo>
                    <a:pt x="5980" y="615"/>
                    <a:pt x="5130" y="1252"/>
                    <a:pt x="4355" y="1959"/>
                  </a:cubicBezTo>
                  <a:lnTo>
                    <a:pt x="4351" y="1965"/>
                  </a:lnTo>
                  <a:cubicBezTo>
                    <a:pt x="4190" y="2102"/>
                    <a:pt x="4043" y="2240"/>
                    <a:pt x="3887" y="2387"/>
                  </a:cubicBezTo>
                  <a:lnTo>
                    <a:pt x="3883" y="2396"/>
                  </a:lnTo>
                  <a:cubicBezTo>
                    <a:pt x="3353" y="2908"/>
                    <a:pt x="2868" y="3455"/>
                    <a:pt x="2427" y="4061"/>
                  </a:cubicBezTo>
                  <a:cubicBezTo>
                    <a:pt x="2413" y="4079"/>
                    <a:pt x="2405" y="4092"/>
                    <a:pt x="2395" y="4119"/>
                  </a:cubicBezTo>
                  <a:cubicBezTo>
                    <a:pt x="2200" y="4369"/>
                    <a:pt x="2031" y="4640"/>
                    <a:pt x="1875" y="4907"/>
                  </a:cubicBezTo>
                  <a:cubicBezTo>
                    <a:pt x="766" y="6763"/>
                    <a:pt x="201" y="8896"/>
                    <a:pt x="63" y="11091"/>
                  </a:cubicBezTo>
                  <a:cubicBezTo>
                    <a:pt x="54" y="11163"/>
                    <a:pt x="50" y="11225"/>
                    <a:pt x="50" y="11300"/>
                  </a:cubicBezTo>
                  <a:cubicBezTo>
                    <a:pt x="45" y="11448"/>
                    <a:pt x="40" y="11590"/>
                    <a:pt x="36" y="11742"/>
                  </a:cubicBezTo>
                  <a:cubicBezTo>
                    <a:pt x="1" y="13211"/>
                    <a:pt x="147" y="14697"/>
                    <a:pt x="455" y="16136"/>
                  </a:cubicBezTo>
                  <a:cubicBezTo>
                    <a:pt x="655" y="17062"/>
                    <a:pt x="909" y="17970"/>
                    <a:pt x="1216" y="18869"/>
                  </a:cubicBezTo>
                  <a:lnTo>
                    <a:pt x="1216" y="18874"/>
                  </a:lnTo>
                  <a:cubicBezTo>
                    <a:pt x="1230" y="18932"/>
                    <a:pt x="1247" y="18990"/>
                    <a:pt x="1273" y="19052"/>
                  </a:cubicBezTo>
                  <a:cubicBezTo>
                    <a:pt x="1291" y="19105"/>
                    <a:pt x="1314" y="19168"/>
                    <a:pt x="1332" y="19226"/>
                  </a:cubicBezTo>
                  <a:cubicBezTo>
                    <a:pt x="2307" y="22008"/>
                    <a:pt x="3683" y="24662"/>
                    <a:pt x="5085" y="27289"/>
                  </a:cubicBezTo>
                  <a:lnTo>
                    <a:pt x="5085" y="27293"/>
                  </a:lnTo>
                  <a:cubicBezTo>
                    <a:pt x="5152" y="27435"/>
                    <a:pt x="5232" y="27569"/>
                    <a:pt x="5303" y="27707"/>
                  </a:cubicBezTo>
                  <a:cubicBezTo>
                    <a:pt x="5356" y="27667"/>
                    <a:pt x="5397" y="27627"/>
                    <a:pt x="5450" y="27591"/>
                  </a:cubicBezTo>
                  <a:cubicBezTo>
                    <a:pt x="5446" y="27587"/>
                    <a:pt x="5446" y="27587"/>
                    <a:pt x="5450" y="27587"/>
                  </a:cubicBezTo>
                  <a:cubicBezTo>
                    <a:pt x="7374" y="25962"/>
                    <a:pt x="9480" y="24564"/>
                    <a:pt x="11483" y="23059"/>
                  </a:cubicBezTo>
                  <a:cubicBezTo>
                    <a:pt x="11580" y="22983"/>
                    <a:pt x="11675" y="22912"/>
                    <a:pt x="11777" y="22841"/>
                  </a:cubicBezTo>
                  <a:cubicBezTo>
                    <a:pt x="13095" y="21813"/>
                    <a:pt x="14363" y="20749"/>
                    <a:pt x="15481" y="19510"/>
                  </a:cubicBezTo>
                  <a:lnTo>
                    <a:pt x="15481" y="19506"/>
                  </a:lnTo>
                  <a:cubicBezTo>
                    <a:pt x="15570" y="19413"/>
                    <a:pt x="15655" y="19310"/>
                    <a:pt x="15739" y="19212"/>
                  </a:cubicBezTo>
                  <a:cubicBezTo>
                    <a:pt x="15900" y="19029"/>
                    <a:pt x="16046" y="18852"/>
                    <a:pt x="16193" y="18669"/>
                  </a:cubicBezTo>
                  <a:cubicBezTo>
                    <a:pt x="17720" y="16768"/>
                    <a:pt x="18766" y="14510"/>
                    <a:pt x="19292" y="12137"/>
                  </a:cubicBezTo>
                  <a:lnTo>
                    <a:pt x="19296" y="12133"/>
                  </a:lnTo>
                  <a:cubicBezTo>
                    <a:pt x="18972" y="11545"/>
                    <a:pt x="18637" y="10962"/>
                    <a:pt x="18286" y="10392"/>
                  </a:cubicBezTo>
                  <a:cubicBezTo>
                    <a:pt x="16202" y="7739"/>
                    <a:pt x="13838" y="5325"/>
                    <a:pt x="11233" y="3193"/>
                  </a:cubicBezTo>
                  <a:cubicBezTo>
                    <a:pt x="11140" y="3113"/>
                    <a:pt x="11042" y="3033"/>
                    <a:pt x="10939" y="2957"/>
                  </a:cubicBezTo>
                  <a:cubicBezTo>
                    <a:pt x="10356" y="2481"/>
                    <a:pt x="9760" y="2022"/>
                    <a:pt x="9154" y="1581"/>
                  </a:cubicBezTo>
                  <a:cubicBezTo>
                    <a:pt x="9154" y="1577"/>
                    <a:pt x="9150" y="1577"/>
                    <a:pt x="9145" y="1577"/>
                  </a:cubicBezTo>
                  <a:cubicBezTo>
                    <a:pt x="9016" y="1474"/>
                    <a:pt x="8882" y="1381"/>
                    <a:pt x="8749" y="1291"/>
                  </a:cubicBezTo>
                  <a:cubicBezTo>
                    <a:pt x="8130" y="847"/>
                    <a:pt x="7493" y="415"/>
                    <a:pt x="6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4101762" y="2757556"/>
              <a:ext cx="121935" cy="494902"/>
            </a:xfrm>
            <a:custGeom>
              <a:avLst/>
              <a:gdLst/>
              <a:ahLst/>
              <a:cxnLst/>
              <a:rect l="l" t="t" r="r" b="b"/>
              <a:pathLst>
                <a:path w="6163" h="25014" extrusionOk="0">
                  <a:moveTo>
                    <a:pt x="5868" y="0"/>
                  </a:moveTo>
                  <a:cubicBezTo>
                    <a:pt x="5784" y="231"/>
                    <a:pt x="5704" y="463"/>
                    <a:pt x="5619" y="691"/>
                  </a:cubicBezTo>
                  <a:cubicBezTo>
                    <a:pt x="4970" y="2454"/>
                    <a:pt x="4306" y="4256"/>
                    <a:pt x="3687" y="6077"/>
                  </a:cubicBezTo>
                  <a:lnTo>
                    <a:pt x="3682" y="6081"/>
                  </a:lnTo>
                  <a:cubicBezTo>
                    <a:pt x="3643" y="6202"/>
                    <a:pt x="3598" y="6313"/>
                    <a:pt x="3558" y="6434"/>
                  </a:cubicBezTo>
                  <a:lnTo>
                    <a:pt x="3558" y="6438"/>
                  </a:lnTo>
                  <a:cubicBezTo>
                    <a:pt x="3148" y="7636"/>
                    <a:pt x="2757" y="8838"/>
                    <a:pt x="2400" y="10035"/>
                  </a:cubicBezTo>
                  <a:cubicBezTo>
                    <a:pt x="2120" y="10966"/>
                    <a:pt x="1861" y="11874"/>
                    <a:pt x="1635" y="12760"/>
                  </a:cubicBezTo>
                  <a:cubicBezTo>
                    <a:pt x="1590" y="12916"/>
                    <a:pt x="1555" y="13072"/>
                    <a:pt x="1510" y="13232"/>
                  </a:cubicBezTo>
                  <a:cubicBezTo>
                    <a:pt x="482" y="17311"/>
                    <a:pt x="1" y="20907"/>
                    <a:pt x="14" y="24332"/>
                  </a:cubicBezTo>
                  <a:lnTo>
                    <a:pt x="14" y="24336"/>
                  </a:lnTo>
                  <a:cubicBezTo>
                    <a:pt x="10" y="24505"/>
                    <a:pt x="10" y="24670"/>
                    <a:pt x="14" y="24830"/>
                  </a:cubicBezTo>
                  <a:cubicBezTo>
                    <a:pt x="14" y="24934"/>
                    <a:pt x="94" y="25013"/>
                    <a:pt x="189" y="25013"/>
                  </a:cubicBezTo>
                  <a:cubicBezTo>
                    <a:pt x="192" y="25013"/>
                    <a:pt x="194" y="25013"/>
                    <a:pt x="197" y="25013"/>
                  </a:cubicBezTo>
                  <a:cubicBezTo>
                    <a:pt x="202" y="25014"/>
                    <a:pt x="208" y="25014"/>
                    <a:pt x="213" y="25014"/>
                  </a:cubicBezTo>
                  <a:cubicBezTo>
                    <a:pt x="236" y="25014"/>
                    <a:pt x="254" y="25008"/>
                    <a:pt x="272" y="25004"/>
                  </a:cubicBezTo>
                  <a:cubicBezTo>
                    <a:pt x="334" y="24968"/>
                    <a:pt x="379" y="24902"/>
                    <a:pt x="379" y="24830"/>
                  </a:cubicBezTo>
                  <a:lnTo>
                    <a:pt x="379" y="24634"/>
                  </a:lnTo>
                  <a:cubicBezTo>
                    <a:pt x="375" y="24630"/>
                    <a:pt x="375" y="24630"/>
                    <a:pt x="379" y="24630"/>
                  </a:cubicBezTo>
                  <a:cubicBezTo>
                    <a:pt x="330" y="21082"/>
                    <a:pt x="829" y="17354"/>
                    <a:pt x="1929" y="13086"/>
                  </a:cubicBezTo>
                  <a:cubicBezTo>
                    <a:pt x="1964" y="12938"/>
                    <a:pt x="1995" y="12796"/>
                    <a:pt x="2040" y="12658"/>
                  </a:cubicBezTo>
                  <a:cubicBezTo>
                    <a:pt x="2253" y="11839"/>
                    <a:pt x="2490" y="11002"/>
                    <a:pt x="2747" y="10142"/>
                  </a:cubicBezTo>
                  <a:cubicBezTo>
                    <a:pt x="3104" y="8966"/>
                    <a:pt x="3482" y="7791"/>
                    <a:pt x="3887" y="6621"/>
                  </a:cubicBezTo>
                  <a:lnTo>
                    <a:pt x="3887" y="6616"/>
                  </a:lnTo>
                  <a:cubicBezTo>
                    <a:pt x="3932" y="6482"/>
                    <a:pt x="3976" y="6354"/>
                    <a:pt x="4021" y="6220"/>
                  </a:cubicBezTo>
                  <a:lnTo>
                    <a:pt x="4021" y="6215"/>
                  </a:lnTo>
                  <a:cubicBezTo>
                    <a:pt x="4644" y="4390"/>
                    <a:pt x="5303" y="2582"/>
                    <a:pt x="5953" y="810"/>
                  </a:cubicBezTo>
                  <a:cubicBezTo>
                    <a:pt x="6024" y="619"/>
                    <a:pt x="6092" y="432"/>
                    <a:pt x="6162" y="236"/>
                  </a:cubicBezTo>
                  <a:cubicBezTo>
                    <a:pt x="6069" y="156"/>
                    <a:pt x="5971" y="76"/>
                    <a:pt x="586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4025392" y="3007322"/>
              <a:ext cx="208949" cy="147873"/>
            </a:xfrm>
            <a:custGeom>
              <a:avLst/>
              <a:gdLst/>
              <a:ahLst/>
              <a:cxnLst/>
              <a:rect l="l" t="t" r="r" b="b"/>
              <a:pathLst>
                <a:path w="10561" h="7474" extrusionOk="0">
                  <a:moveTo>
                    <a:pt x="5790" y="0"/>
                  </a:moveTo>
                  <a:cubicBezTo>
                    <a:pt x="5765" y="0"/>
                    <a:pt x="5740" y="6"/>
                    <a:pt x="5717" y="16"/>
                  </a:cubicBezTo>
                  <a:cubicBezTo>
                    <a:pt x="5641" y="56"/>
                    <a:pt x="5571" y="96"/>
                    <a:pt x="5495" y="136"/>
                  </a:cubicBezTo>
                  <a:cubicBezTo>
                    <a:pt x="3629" y="1111"/>
                    <a:pt x="1794" y="2166"/>
                    <a:pt x="0" y="3293"/>
                  </a:cubicBezTo>
                  <a:cubicBezTo>
                    <a:pt x="41" y="3413"/>
                    <a:pt x="80" y="3524"/>
                    <a:pt x="121" y="3645"/>
                  </a:cubicBezTo>
                  <a:cubicBezTo>
                    <a:pt x="1835" y="2567"/>
                    <a:pt x="3594" y="1552"/>
                    <a:pt x="5374" y="612"/>
                  </a:cubicBezTo>
                  <a:cubicBezTo>
                    <a:pt x="5499" y="542"/>
                    <a:pt x="5619" y="474"/>
                    <a:pt x="5748" y="412"/>
                  </a:cubicBezTo>
                  <a:cubicBezTo>
                    <a:pt x="5762" y="425"/>
                    <a:pt x="5775" y="443"/>
                    <a:pt x="5789" y="462"/>
                  </a:cubicBezTo>
                  <a:cubicBezTo>
                    <a:pt x="7507" y="2696"/>
                    <a:pt x="9011" y="5038"/>
                    <a:pt x="10272" y="7473"/>
                  </a:cubicBezTo>
                  <a:cubicBezTo>
                    <a:pt x="10369" y="7402"/>
                    <a:pt x="10464" y="7331"/>
                    <a:pt x="10561" y="7255"/>
                  </a:cubicBezTo>
                  <a:cubicBezTo>
                    <a:pt x="9266" y="4757"/>
                    <a:pt x="7716" y="2353"/>
                    <a:pt x="5939" y="69"/>
                  </a:cubicBezTo>
                  <a:cubicBezTo>
                    <a:pt x="5926" y="51"/>
                    <a:pt x="5918" y="39"/>
                    <a:pt x="5895" y="34"/>
                  </a:cubicBezTo>
                  <a:cubicBezTo>
                    <a:pt x="5866" y="12"/>
                    <a:pt x="5828" y="0"/>
                    <a:pt x="579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4002046" y="2877394"/>
              <a:ext cx="310803" cy="207584"/>
            </a:xfrm>
            <a:custGeom>
              <a:avLst/>
              <a:gdLst/>
              <a:ahLst/>
              <a:cxnLst/>
              <a:rect l="l" t="t" r="r" b="b"/>
              <a:pathLst>
                <a:path w="15709" h="10492" extrusionOk="0">
                  <a:moveTo>
                    <a:pt x="7908" y="1"/>
                  </a:moveTo>
                  <a:cubicBezTo>
                    <a:pt x="5142" y="1"/>
                    <a:pt x="2370" y="815"/>
                    <a:pt x="19" y="2286"/>
                  </a:cubicBezTo>
                  <a:cubicBezTo>
                    <a:pt x="9" y="2434"/>
                    <a:pt x="9" y="2576"/>
                    <a:pt x="1" y="2728"/>
                  </a:cubicBezTo>
                  <a:cubicBezTo>
                    <a:pt x="2333" y="1209"/>
                    <a:pt x="5129" y="364"/>
                    <a:pt x="7912" y="364"/>
                  </a:cubicBezTo>
                  <a:cubicBezTo>
                    <a:pt x="8141" y="364"/>
                    <a:pt x="8370" y="370"/>
                    <a:pt x="8598" y="381"/>
                  </a:cubicBezTo>
                  <a:cubicBezTo>
                    <a:pt x="8656" y="381"/>
                    <a:pt x="8718" y="390"/>
                    <a:pt x="8776" y="390"/>
                  </a:cubicBezTo>
                  <a:cubicBezTo>
                    <a:pt x="8820" y="443"/>
                    <a:pt x="8874" y="492"/>
                    <a:pt x="8923" y="550"/>
                  </a:cubicBezTo>
                  <a:cubicBezTo>
                    <a:pt x="11572" y="3458"/>
                    <a:pt x="13824" y="6899"/>
                    <a:pt x="15450" y="10492"/>
                  </a:cubicBezTo>
                  <a:cubicBezTo>
                    <a:pt x="15539" y="10395"/>
                    <a:pt x="15624" y="10296"/>
                    <a:pt x="15708" y="10194"/>
                  </a:cubicBezTo>
                  <a:cubicBezTo>
                    <a:pt x="14043" y="6556"/>
                    <a:pt x="11750" y="3088"/>
                    <a:pt x="9061" y="163"/>
                  </a:cubicBezTo>
                  <a:lnTo>
                    <a:pt x="9057" y="158"/>
                  </a:lnTo>
                  <a:cubicBezTo>
                    <a:pt x="9034" y="131"/>
                    <a:pt x="9016" y="114"/>
                    <a:pt x="8995" y="87"/>
                  </a:cubicBezTo>
                  <a:cubicBezTo>
                    <a:pt x="8968" y="56"/>
                    <a:pt x="8923" y="34"/>
                    <a:pt x="8874" y="30"/>
                  </a:cubicBezTo>
                  <a:cubicBezTo>
                    <a:pt x="8825" y="30"/>
                    <a:pt x="8776" y="20"/>
                    <a:pt x="8727" y="20"/>
                  </a:cubicBezTo>
                  <a:lnTo>
                    <a:pt x="8722" y="24"/>
                  </a:lnTo>
                  <a:cubicBezTo>
                    <a:pt x="8451" y="8"/>
                    <a:pt x="8180" y="1"/>
                    <a:pt x="790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4038510" y="2724594"/>
              <a:ext cx="144035" cy="71562"/>
            </a:xfrm>
            <a:custGeom>
              <a:avLst/>
              <a:gdLst/>
              <a:ahLst/>
              <a:cxnLst/>
              <a:rect l="l" t="t" r="r" b="b"/>
              <a:pathLst>
                <a:path w="7280" h="3617" extrusionOk="0">
                  <a:moveTo>
                    <a:pt x="6875" y="0"/>
                  </a:moveTo>
                  <a:cubicBezTo>
                    <a:pt x="5535" y="277"/>
                    <a:pt x="4150" y="785"/>
                    <a:pt x="2739" y="1510"/>
                  </a:cubicBezTo>
                  <a:cubicBezTo>
                    <a:pt x="2570" y="1599"/>
                    <a:pt x="2405" y="1683"/>
                    <a:pt x="2245" y="1773"/>
                  </a:cubicBezTo>
                  <a:cubicBezTo>
                    <a:pt x="2097" y="1853"/>
                    <a:pt x="1955" y="1933"/>
                    <a:pt x="1813" y="2026"/>
                  </a:cubicBezTo>
                  <a:cubicBezTo>
                    <a:pt x="1372" y="2276"/>
                    <a:pt x="940" y="2548"/>
                    <a:pt x="521" y="2828"/>
                  </a:cubicBezTo>
                  <a:cubicBezTo>
                    <a:pt x="326" y="3078"/>
                    <a:pt x="157" y="3349"/>
                    <a:pt x="1" y="3616"/>
                  </a:cubicBezTo>
                  <a:cubicBezTo>
                    <a:pt x="548" y="3224"/>
                    <a:pt x="1114" y="2854"/>
                    <a:pt x="1697" y="2511"/>
                  </a:cubicBezTo>
                  <a:lnTo>
                    <a:pt x="1697" y="2507"/>
                  </a:lnTo>
                  <a:cubicBezTo>
                    <a:pt x="1836" y="2423"/>
                    <a:pt x="1986" y="2343"/>
                    <a:pt x="2134" y="2263"/>
                  </a:cubicBezTo>
                  <a:lnTo>
                    <a:pt x="2134" y="2258"/>
                  </a:lnTo>
                  <a:cubicBezTo>
                    <a:pt x="2391" y="2111"/>
                    <a:pt x="2650" y="1964"/>
                    <a:pt x="2913" y="1827"/>
                  </a:cubicBezTo>
                  <a:cubicBezTo>
                    <a:pt x="4400" y="1056"/>
                    <a:pt x="5855" y="540"/>
                    <a:pt x="7263" y="294"/>
                  </a:cubicBezTo>
                  <a:cubicBezTo>
                    <a:pt x="7271" y="294"/>
                    <a:pt x="7276" y="294"/>
                    <a:pt x="7280" y="290"/>
                  </a:cubicBezTo>
                  <a:cubicBezTo>
                    <a:pt x="7280" y="286"/>
                    <a:pt x="7276" y="286"/>
                    <a:pt x="7271" y="286"/>
                  </a:cubicBezTo>
                  <a:cubicBezTo>
                    <a:pt x="7142" y="183"/>
                    <a:pt x="7008" y="90"/>
                    <a:pt x="68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3092628" y="2689535"/>
              <a:ext cx="1465178" cy="805329"/>
            </a:xfrm>
            <a:custGeom>
              <a:avLst/>
              <a:gdLst/>
              <a:ahLst/>
              <a:cxnLst/>
              <a:rect l="l" t="t" r="r" b="b"/>
              <a:pathLst>
                <a:path w="74055" h="40704" extrusionOk="0">
                  <a:moveTo>
                    <a:pt x="3843" y="1"/>
                  </a:moveTo>
                  <a:cubicBezTo>
                    <a:pt x="2511" y="811"/>
                    <a:pt x="1233" y="1692"/>
                    <a:pt x="0" y="2637"/>
                  </a:cubicBezTo>
                  <a:cubicBezTo>
                    <a:pt x="6523" y="5726"/>
                    <a:pt x="13024" y="8874"/>
                    <a:pt x="19493" y="12080"/>
                  </a:cubicBezTo>
                  <a:cubicBezTo>
                    <a:pt x="13772" y="13888"/>
                    <a:pt x="7975" y="15455"/>
                    <a:pt x="2125" y="16764"/>
                  </a:cubicBezTo>
                  <a:cubicBezTo>
                    <a:pt x="2338" y="17685"/>
                    <a:pt x="2667" y="17957"/>
                    <a:pt x="2881" y="18883"/>
                  </a:cubicBezTo>
                  <a:cubicBezTo>
                    <a:pt x="10263" y="16711"/>
                    <a:pt x="17943" y="15597"/>
                    <a:pt x="25641" y="15156"/>
                  </a:cubicBezTo>
                  <a:cubicBezTo>
                    <a:pt x="41945" y="23336"/>
                    <a:pt x="58085" y="31848"/>
                    <a:pt x="74037" y="40704"/>
                  </a:cubicBezTo>
                  <a:cubicBezTo>
                    <a:pt x="74050" y="40254"/>
                    <a:pt x="74054" y="39804"/>
                    <a:pt x="74054" y="39346"/>
                  </a:cubicBezTo>
                  <a:cubicBezTo>
                    <a:pt x="74054" y="36212"/>
                    <a:pt x="73743" y="33152"/>
                    <a:pt x="73142" y="30196"/>
                  </a:cubicBezTo>
                  <a:cubicBezTo>
                    <a:pt x="50164" y="19707"/>
                    <a:pt x="28152" y="6319"/>
                    <a:pt x="38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3132990" y="3523453"/>
              <a:ext cx="1354956" cy="857146"/>
            </a:xfrm>
            <a:custGeom>
              <a:avLst/>
              <a:gdLst/>
              <a:ahLst/>
              <a:cxnLst/>
              <a:rect l="l" t="t" r="r" b="b"/>
              <a:pathLst>
                <a:path w="68484" h="43323" extrusionOk="0">
                  <a:moveTo>
                    <a:pt x="63945" y="0"/>
                  </a:moveTo>
                  <a:cubicBezTo>
                    <a:pt x="63327" y="0"/>
                    <a:pt x="62934" y="255"/>
                    <a:pt x="62331" y="456"/>
                  </a:cubicBezTo>
                  <a:cubicBezTo>
                    <a:pt x="59183" y="7023"/>
                    <a:pt x="56040" y="13585"/>
                    <a:pt x="52897" y="20148"/>
                  </a:cubicBezTo>
                  <a:cubicBezTo>
                    <a:pt x="51730" y="22579"/>
                    <a:pt x="50444" y="25130"/>
                    <a:pt x="48570" y="26995"/>
                  </a:cubicBezTo>
                  <a:cubicBezTo>
                    <a:pt x="43249" y="28844"/>
                    <a:pt x="37880" y="30548"/>
                    <a:pt x="32470" y="32111"/>
                  </a:cubicBezTo>
                  <a:cubicBezTo>
                    <a:pt x="31423" y="32415"/>
                    <a:pt x="30343" y="32716"/>
                    <a:pt x="29253" y="32716"/>
                  </a:cubicBezTo>
                  <a:cubicBezTo>
                    <a:pt x="29147" y="32716"/>
                    <a:pt x="29041" y="32713"/>
                    <a:pt x="28935" y="32708"/>
                  </a:cubicBezTo>
                  <a:cubicBezTo>
                    <a:pt x="27355" y="32619"/>
                    <a:pt x="25903" y="31867"/>
                    <a:pt x="24376" y="31466"/>
                  </a:cubicBezTo>
                  <a:cubicBezTo>
                    <a:pt x="23334" y="31193"/>
                    <a:pt x="22270" y="31086"/>
                    <a:pt x="21198" y="31086"/>
                  </a:cubicBezTo>
                  <a:cubicBezTo>
                    <a:pt x="19528" y="31086"/>
                    <a:pt x="17839" y="31345"/>
                    <a:pt x="16189" y="31635"/>
                  </a:cubicBezTo>
                  <a:cubicBezTo>
                    <a:pt x="12310" y="32307"/>
                    <a:pt x="8459" y="33139"/>
                    <a:pt x="4648" y="34111"/>
                  </a:cubicBezTo>
                  <a:cubicBezTo>
                    <a:pt x="3089" y="34507"/>
                    <a:pt x="1540" y="34929"/>
                    <a:pt x="0" y="35379"/>
                  </a:cubicBezTo>
                  <a:cubicBezTo>
                    <a:pt x="7382" y="40392"/>
                    <a:pt x="16290" y="43322"/>
                    <a:pt x="25886" y="43322"/>
                  </a:cubicBezTo>
                  <a:cubicBezTo>
                    <a:pt x="45083" y="43322"/>
                    <a:pt x="61543" y="31595"/>
                    <a:pt x="68484" y="14916"/>
                  </a:cubicBezTo>
                  <a:lnTo>
                    <a:pt x="68484" y="14916"/>
                  </a:lnTo>
                  <a:cubicBezTo>
                    <a:pt x="65377" y="17721"/>
                    <a:pt x="62291" y="20544"/>
                    <a:pt x="58694" y="22663"/>
                  </a:cubicBezTo>
                  <a:cubicBezTo>
                    <a:pt x="60341" y="15059"/>
                    <a:pt x="62073" y="7557"/>
                    <a:pt x="64023" y="2"/>
                  </a:cubicBezTo>
                  <a:cubicBezTo>
                    <a:pt x="63996" y="1"/>
                    <a:pt x="63971" y="0"/>
                    <a:pt x="6394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3709505" y="3762535"/>
              <a:ext cx="375262" cy="417562"/>
            </a:xfrm>
            <a:custGeom>
              <a:avLst/>
              <a:gdLst/>
              <a:ahLst/>
              <a:cxnLst/>
              <a:rect l="l" t="t" r="r" b="b"/>
              <a:pathLst>
                <a:path w="18967" h="21105" extrusionOk="0">
                  <a:moveTo>
                    <a:pt x="232" y="1"/>
                  </a:moveTo>
                  <a:cubicBezTo>
                    <a:pt x="103" y="1"/>
                    <a:pt x="0" y="107"/>
                    <a:pt x="0" y="241"/>
                  </a:cubicBezTo>
                  <a:cubicBezTo>
                    <a:pt x="59" y="2939"/>
                    <a:pt x="205" y="5674"/>
                    <a:pt x="442" y="8372"/>
                  </a:cubicBezTo>
                  <a:cubicBezTo>
                    <a:pt x="446" y="8429"/>
                    <a:pt x="473" y="8487"/>
                    <a:pt x="517" y="8527"/>
                  </a:cubicBezTo>
                  <a:cubicBezTo>
                    <a:pt x="3522" y="11247"/>
                    <a:pt x="7013" y="14056"/>
                    <a:pt x="11452" y="17338"/>
                  </a:cubicBezTo>
                  <a:cubicBezTo>
                    <a:pt x="10352" y="18505"/>
                    <a:pt x="9181" y="19635"/>
                    <a:pt x="7970" y="20691"/>
                  </a:cubicBezTo>
                  <a:cubicBezTo>
                    <a:pt x="7872" y="20775"/>
                    <a:pt x="7859" y="20922"/>
                    <a:pt x="7948" y="21024"/>
                  </a:cubicBezTo>
                  <a:cubicBezTo>
                    <a:pt x="7993" y="21078"/>
                    <a:pt x="8059" y="21104"/>
                    <a:pt x="8126" y="21104"/>
                  </a:cubicBezTo>
                  <a:cubicBezTo>
                    <a:pt x="8180" y="21104"/>
                    <a:pt x="8238" y="21087"/>
                    <a:pt x="8281" y="21047"/>
                  </a:cubicBezTo>
                  <a:cubicBezTo>
                    <a:pt x="9502" y="19987"/>
                    <a:pt x="10677" y="18852"/>
                    <a:pt x="11781" y="17676"/>
                  </a:cubicBezTo>
                  <a:cubicBezTo>
                    <a:pt x="13255" y="18656"/>
                    <a:pt x="14778" y="19604"/>
                    <a:pt x="16309" y="20481"/>
                  </a:cubicBezTo>
                  <a:cubicBezTo>
                    <a:pt x="16345" y="20504"/>
                    <a:pt x="16385" y="20512"/>
                    <a:pt x="16425" y="20512"/>
                  </a:cubicBezTo>
                  <a:cubicBezTo>
                    <a:pt x="16509" y="20512"/>
                    <a:pt x="16589" y="20468"/>
                    <a:pt x="16634" y="20393"/>
                  </a:cubicBezTo>
                  <a:cubicBezTo>
                    <a:pt x="16696" y="20281"/>
                    <a:pt x="16661" y="20134"/>
                    <a:pt x="16546" y="20072"/>
                  </a:cubicBezTo>
                  <a:cubicBezTo>
                    <a:pt x="15174" y="19284"/>
                    <a:pt x="13807" y="18443"/>
                    <a:pt x="12481" y="17570"/>
                  </a:cubicBezTo>
                  <a:cubicBezTo>
                    <a:pt x="12823" y="17547"/>
                    <a:pt x="13166" y="17525"/>
                    <a:pt x="13509" y="17502"/>
                  </a:cubicBezTo>
                  <a:cubicBezTo>
                    <a:pt x="15232" y="17391"/>
                    <a:pt x="17012" y="17272"/>
                    <a:pt x="18736" y="17227"/>
                  </a:cubicBezTo>
                  <a:cubicBezTo>
                    <a:pt x="18865" y="17227"/>
                    <a:pt x="18967" y="17115"/>
                    <a:pt x="18967" y="16986"/>
                  </a:cubicBezTo>
                  <a:cubicBezTo>
                    <a:pt x="18963" y="16857"/>
                    <a:pt x="18856" y="16754"/>
                    <a:pt x="18726" y="16754"/>
                  </a:cubicBezTo>
                  <a:lnTo>
                    <a:pt x="18722" y="16754"/>
                  </a:lnTo>
                  <a:cubicBezTo>
                    <a:pt x="16990" y="16799"/>
                    <a:pt x="15206" y="16915"/>
                    <a:pt x="13478" y="17031"/>
                  </a:cubicBezTo>
                  <a:cubicBezTo>
                    <a:pt x="12993" y="17062"/>
                    <a:pt x="12512" y="17093"/>
                    <a:pt x="12031" y="17124"/>
                  </a:cubicBezTo>
                  <a:cubicBezTo>
                    <a:pt x="12021" y="17111"/>
                    <a:pt x="12017" y="17102"/>
                    <a:pt x="12008" y="17093"/>
                  </a:cubicBezTo>
                  <a:cubicBezTo>
                    <a:pt x="11964" y="17049"/>
                    <a:pt x="11909" y="17030"/>
                    <a:pt x="11853" y="17030"/>
                  </a:cubicBezTo>
                  <a:cubicBezTo>
                    <a:pt x="11847" y="17030"/>
                    <a:pt x="11840" y="17031"/>
                    <a:pt x="11834" y="17031"/>
                  </a:cubicBezTo>
                  <a:cubicBezTo>
                    <a:pt x="7391" y="13750"/>
                    <a:pt x="3906" y="10949"/>
                    <a:pt x="904" y="8238"/>
                  </a:cubicBezTo>
                  <a:cubicBezTo>
                    <a:pt x="678" y="5579"/>
                    <a:pt x="535" y="2886"/>
                    <a:pt x="477" y="233"/>
                  </a:cubicBezTo>
                  <a:cubicBezTo>
                    <a:pt x="473" y="99"/>
                    <a:pt x="361" y="10"/>
                    <a:pt x="23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3799447" y="3997205"/>
              <a:ext cx="285319" cy="182893"/>
            </a:xfrm>
            <a:custGeom>
              <a:avLst/>
              <a:gdLst/>
              <a:ahLst/>
              <a:cxnLst/>
              <a:rect l="l" t="t" r="r" b="b"/>
              <a:pathLst>
                <a:path w="14421" h="9244" extrusionOk="0">
                  <a:moveTo>
                    <a:pt x="593" y="0"/>
                  </a:moveTo>
                  <a:cubicBezTo>
                    <a:pt x="396" y="45"/>
                    <a:pt x="196" y="85"/>
                    <a:pt x="1" y="130"/>
                  </a:cubicBezTo>
                  <a:cubicBezTo>
                    <a:pt x="2040" y="1800"/>
                    <a:pt x="4310" y="3558"/>
                    <a:pt x="6906" y="5477"/>
                  </a:cubicBezTo>
                  <a:cubicBezTo>
                    <a:pt x="5806" y="6644"/>
                    <a:pt x="4635" y="7774"/>
                    <a:pt x="3424" y="8830"/>
                  </a:cubicBezTo>
                  <a:cubicBezTo>
                    <a:pt x="3371" y="8874"/>
                    <a:pt x="3344" y="8941"/>
                    <a:pt x="3344" y="9007"/>
                  </a:cubicBezTo>
                  <a:cubicBezTo>
                    <a:pt x="3344" y="9061"/>
                    <a:pt x="3361" y="9119"/>
                    <a:pt x="3402" y="9163"/>
                  </a:cubicBezTo>
                  <a:cubicBezTo>
                    <a:pt x="3447" y="9217"/>
                    <a:pt x="3513" y="9243"/>
                    <a:pt x="3580" y="9243"/>
                  </a:cubicBezTo>
                  <a:cubicBezTo>
                    <a:pt x="3634" y="9243"/>
                    <a:pt x="3692" y="9226"/>
                    <a:pt x="3735" y="9186"/>
                  </a:cubicBezTo>
                  <a:cubicBezTo>
                    <a:pt x="4956" y="8126"/>
                    <a:pt x="6131" y="6991"/>
                    <a:pt x="7235" y="5815"/>
                  </a:cubicBezTo>
                  <a:cubicBezTo>
                    <a:pt x="8709" y="6795"/>
                    <a:pt x="10232" y="7743"/>
                    <a:pt x="11763" y="8620"/>
                  </a:cubicBezTo>
                  <a:cubicBezTo>
                    <a:pt x="11799" y="8643"/>
                    <a:pt x="11839" y="8651"/>
                    <a:pt x="11879" y="8651"/>
                  </a:cubicBezTo>
                  <a:cubicBezTo>
                    <a:pt x="11963" y="8651"/>
                    <a:pt x="12043" y="8607"/>
                    <a:pt x="12088" y="8532"/>
                  </a:cubicBezTo>
                  <a:cubicBezTo>
                    <a:pt x="12111" y="8495"/>
                    <a:pt x="12119" y="8456"/>
                    <a:pt x="12119" y="8415"/>
                  </a:cubicBezTo>
                  <a:cubicBezTo>
                    <a:pt x="12119" y="8331"/>
                    <a:pt x="12075" y="8251"/>
                    <a:pt x="12000" y="8211"/>
                  </a:cubicBezTo>
                  <a:cubicBezTo>
                    <a:pt x="10628" y="7423"/>
                    <a:pt x="9261" y="6582"/>
                    <a:pt x="7935" y="5709"/>
                  </a:cubicBezTo>
                  <a:cubicBezTo>
                    <a:pt x="8277" y="5686"/>
                    <a:pt x="8620" y="5664"/>
                    <a:pt x="8963" y="5641"/>
                  </a:cubicBezTo>
                  <a:cubicBezTo>
                    <a:pt x="10686" y="5530"/>
                    <a:pt x="12466" y="5411"/>
                    <a:pt x="14190" y="5366"/>
                  </a:cubicBezTo>
                  <a:cubicBezTo>
                    <a:pt x="14319" y="5366"/>
                    <a:pt x="14421" y="5259"/>
                    <a:pt x="14421" y="5129"/>
                  </a:cubicBezTo>
                  <a:lnTo>
                    <a:pt x="14421" y="5125"/>
                  </a:lnTo>
                  <a:cubicBezTo>
                    <a:pt x="14417" y="4996"/>
                    <a:pt x="14310" y="4893"/>
                    <a:pt x="14180" y="4893"/>
                  </a:cubicBezTo>
                  <a:lnTo>
                    <a:pt x="14176" y="4893"/>
                  </a:lnTo>
                  <a:cubicBezTo>
                    <a:pt x="12444" y="4938"/>
                    <a:pt x="10660" y="5054"/>
                    <a:pt x="8932" y="5170"/>
                  </a:cubicBezTo>
                  <a:cubicBezTo>
                    <a:pt x="8447" y="5201"/>
                    <a:pt x="7966" y="5232"/>
                    <a:pt x="7485" y="5263"/>
                  </a:cubicBezTo>
                  <a:cubicBezTo>
                    <a:pt x="7475" y="5250"/>
                    <a:pt x="7471" y="5241"/>
                    <a:pt x="7462" y="5232"/>
                  </a:cubicBezTo>
                  <a:cubicBezTo>
                    <a:pt x="7418" y="5187"/>
                    <a:pt x="7360" y="5166"/>
                    <a:pt x="7302" y="5166"/>
                  </a:cubicBezTo>
                  <a:cubicBezTo>
                    <a:pt x="7298" y="5166"/>
                    <a:pt x="7294" y="5166"/>
                    <a:pt x="7288" y="5170"/>
                  </a:cubicBezTo>
                  <a:cubicBezTo>
                    <a:pt x="4777" y="3317"/>
                    <a:pt x="2578" y="1617"/>
                    <a:pt x="593" y="0"/>
                  </a:cubicBezTo>
                  <a:close/>
                </a:path>
              </a:pathLst>
            </a:custGeom>
            <a:solidFill>
              <a:srgbClr val="304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2691863" y="2956257"/>
              <a:ext cx="1541430" cy="1266774"/>
            </a:xfrm>
            <a:custGeom>
              <a:avLst/>
              <a:gdLst/>
              <a:ahLst/>
              <a:cxnLst/>
              <a:rect l="l" t="t" r="r" b="b"/>
              <a:pathLst>
                <a:path w="77909" h="64027" extrusionOk="0">
                  <a:moveTo>
                    <a:pt x="61728" y="0"/>
                  </a:moveTo>
                  <a:cubicBezTo>
                    <a:pt x="53615" y="0"/>
                    <a:pt x="50034" y="7287"/>
                    <a:pt x="47255" y="9925"/>
                  </a:cubicBezTo>
                  <a:cubicBezTo>
                    <a:pt x="44312" y="12717"/>
                    <a:pt x="17252" y="36194"/>
                    <a:pt x="15105" y="38059"/>
                  </a:cubicBezTo>
                  <a:cubicBezTo>
                    <a:pt x="15016" y="38139"/>
                    <a:pt x="14967" y="38175"/>
                    <a:pt x="14967" y="38175"/>
                  </a:cubicBezTo>
                  <a:cubicBezTo>
                    <a:pt x="14967" y="38175"/>
                    <a:pt x="7380" y="45117"/>
                    <a:pt x="5929" y="48183"/>
                  </a:cubicBezTo>
                  <a:cubicBezTo>
                    <a:pt x="5462" y="49171"/>
                    <a:pt x="5897" y="49505"/>
                    <a:pt x="6703" y="49505"/>
                  </a:cubicBezTo>
                  <a:cubicBezTo>
                    <a:pt x="7264" y="49505"/>
                    <a:pt x="8003" y="49343"/>
                    <a:pt x="8743" y="49128"/>
                  </a:cubicBezTo>
                  <a:cubicBezTo>
                    <a:pt x="8752" y="49128"/>
                    <a:pt x="8757" y="49118"/>
                    <a:pt x="8761" y="49118"/>
                  </a:cubicBezTo>
                  <a:cubicBezTo>
                    <a:pt x="10128" y="48713"/>
                    <a:pt x="11490" y="48130"/>
                    <a:pt x="11708" y="48041"/>
                  </a:cubicBezTo>
                  <a:lnTo>
                    <a:pt x="11708" y="48041"/>
                  </a:lnTo>
                  <a:cubicBezTo>
                    <a:pt x="11383" y="48232"/>
                    <a:pt x="8770" y="49831"/>
                    <a:pt x="6139" y="51848"/>
                  </a:cubicBezTo>
                  <a:cubicBezTo>
                    <a:pt x="3712" y="53704"/>
                    <a:pt x="1277" y="55917"/>
                    <a:pt x="599" y="57707"/>
                  </a:cubicBezTo>
                  <a:cubicBezTo>
                    <a:pt x="1" y="59310"/>
                    <a:pt x="866" y="59780"/>
                    <a:pt x="2087" y="59780"/>
                  </a:cubicBezTo>
                  <a:cubicBezTo>
                    <a:pt x="3761" y="59780"/>
                    <a:pt x="6103" y="58896"/>
                    <a:pt x="6250" y="58842"/>
                  </a:cubicBezTo>
                  <a:lnTo>
                    <a:pt x="6250" y="58842"/>
                  </a:lnTo>
                  <a:cubicBezTo>
                    <a:pt x="6108" y="59012"/>
                    <a:pt x="2621" y="63210"/>
                    <a:pt x="6575" y="64003"/>
                  </a:cubicBezTo>
                  <a:cubicBezTo>
                    <a:pt x="6652" y="64019"/>
                    <a:pt x="6732" y="64026"/>
                    <a:pt x="6817" y="64026"/>
                  </a:cubicBezTo>
                  <a:cubicBezTo>
                    <a:pt x="8423" y="64026"/>
                    <a:pt x="11322" y="61261"/>
                    <a:pt x="14322" y="57783"/>
                  </a:cubicBezTo>
                  <a:cubicBezTo>
                    <a:pt x="19415" y="51906"/>
                    <a:pt x="24816" y="43985"/>
                    <a:pt x="24816" y="43985"/>
                  </a:cubicBezTo>
                  <a:cubicBezTo>
                    <a:pt x="29283" y="48922"/>
                    <a:pt x="37171" y="53601"/>
                    <a:pt x="47859" y="53601"/>
                  </a:cubicBezTo>
                  <a:cubicBezTo>
                    <a:pt x="51852" y="53601"/>
                    <a:pt x="56235" y="52948"/>
                    <a:pt x="60977" y="51411"/>
                  </a:cubicBezTo>
                  <a:cubicBezTo>
                    <a:pt x="61649" y="51193"/>
                    <a:pt x="62291" y="50949"/>
                    <a:pt x="62891" y="50677"/>
                  </a:cubicBezTo>
                  <a:cubicBezTo>
                    <a:pt x="77908" y="43954"/>
                    <a:pt x="71791" y="21870"/>
                    <a:pt x="71791" y="21870"/>
                  </a:cubicBezTo>
                  <a:cubicBezTo>
                    <a:pt x="71791" y="21870"/>
                    <a:pt x="73568" y="17187"/>
                    <a:pt x="74213" y="13638"/>
                  </a:cubicBezTo>
                  <a:cubicBezTo>
                    <a:pt x="74645" y="11252"/>
                    <a:pt x="74569" y="6831"/>
                    <a:pt x="71444" y="3647"/>
                  </a:cubicBezTo>
                  <a:cubicBezTo>
                    <a:pt x="69917" y="2085"/>
                    <a:pt x="67656" y="825"/>
                    <a:pt x="64365" y="242"/>
                  </a:cubicBezTo>
                  <a:cubicBezTo>
                    <a:pt x="63436" y="77"/>
                    <a:pt x="62558" y="0"/>
                    <a:pt x="6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3644768" y="2993571"/>
              <a:ext cx="588525" cy="965350"/>
            </a:xfrm>
            <a:custGeom>
              <a:avLst/>
              <a:gdLst/>
              <a:ahLst/>
              <a:cxnLst/>
              <a:rect l="l" t="t" r="r" b="b"/>
              <a:pathLst>
                <a:path w="29746" h="48792" extrusionOk="0">
                  <a:moveTo>
                    <a:pt x="16597" y="1"/>
                  </a:moveTo>
                  <a:cubicBezTo>
                    <a:pt x="15607" y="1"/>
                    <a:pt x="14615" y="90"/>
                    <a:pt x="13651" y="253"/>
                  </a:cubicBezTo>
                  <a:cubicBezTo>
                    <a:pt x="12034" y="524"/>
                    <a:pt x="10378" y="1013"/>
                    <a:pt x="9194" y="2154"/>
                  </a:cubicBezTo>
                  <a:cubicBezTo>
                    <a:pt x="8014" y="3294"/>
                    <a:pt x="7462" y="5217"/>
                    <a:pt x="8308" y="6623"/>
                  </a:cubicBezTo>
                  <a:cubicBezTo>
                    <a:pt x="5049" y="6788"/>
                    <a:pt x="1942" y="9299"/>
                    <a:pt x="691" y="12340"/>
                  </a:cubicBezTo>
                  <a:cubicBezTo>
                    <a:pt x="650" y="12443"/>
                    <a:pt x="606" y="12554"/>
                    <a:pt x="570" y="12656"/>
                  </a:cubicBezTo>
                  <a:cubicBezTo>
                    <a:pt x="547" y="12714"/>
                    <a:pt x="526" y="12777"/>
                    <a:pt x="508" y="12835"/>
                  </a:cubicBezTo>
                  <a:cubicBezTo>
                    <a:pt x="152" y="13889"/>
                    <a:pt x="0" y="15042"/>
                    <a:pt x="280" y="16125"/>
                  </a:cubicBezTo>
                  <a:cubicBezTo>
                    <a:pt x="481" y="16926"/>
                    <a:pt x="948" y="17678"/>
                    <a:pt x="1599" y="18177"/>
                  </a:cubicBezTo>
                  <a:cubicBezTo>
                    <a:pt x="1821" y="18351"/>
                    <a:pt x="2066" y="18488"/>
                    <a:pt x="2337" y="18595"/>
                  </a:cubicBezTo>
                  <a:cubicBezTo>
                    <a:pt x="1532" y="19437"/>
                    <a:pt x="1007" y="20452"/>
                    <a:pt x="806" y="21601"/>
                  </a:cubicBezTo>
                  <a:cubicBezTo>
                    <a:pt x="611" y="22754"/>
                    <a:pt x="989" y="24050"/>
                    <a:pt x="1946" y="24722"/>
                  </a:cubicBezTo>
                  <a:cubicBezTo>
                    <a:pt x="2540" y="25133"/>
                    <a:pt x="3271" y="25263"/>
                    <a:pt x="3999" y="25263"/>
                  </a:cubicBezTo>
                  <a:cubicBezTo>
                    <a:pt x="4209" y="25263"/>
                    <a:pt x="4419" y="25252"/>
                    <a:pt x="4626" y="25234"/>
                  </a:cubicBezTo>
                  <a:lnTo>
                    <a:pt x="4626" y="25234"/>
                  </a:lnTo>
                  <a:cubicBezTo>
                    <a:pt x="2636" y="26436"/>
                    <a:pt x="1550" y="28596"/>
                    <a:pt x="1020" y="30857"/>
                  </a:cubicBezTo>
                  <a:cubicBezTo>
                    <a:pt x="815" y="31730"/>
                    <a:pt x="654" y="32634"/>
                    <a:pt x="802" y="33520"/>
                  </a:cubicBezTo>
                  <a:cubicBezTo>
                    <a:pt x="948" y="34401"/>
                    <a:pt x="1461" y="35274"/>
                    <a:pt x="2280" y="35634"/>
                  </a:cubicBezTo>
                  <a:cubicBezTo>
                    <a:pt x="2632" y="35788"/>
                    <a:pt x="3012" y="35839"/>
                    <a:pt x="3399" y="35839"/>
                  </a:cubicBezTo>
                  <a:cubicBezTo>
                    <a:pt x="3764" y="35839"/>
                    <a:pt x="4136" y="35793"/>
                    <a:pt x="4497" y="35745"/>
                  </a:cubicBezTo>
                  <a:lnTo>
                    <a:pt x="4497" y="35745"/>
                  </a:lnTo>
                  <a:cubicBezTo>
                    <a:pt x="3384" y="37241"/>
                    <a:pt x="2707" y="39063"/>
                    <a:pt x="2774" y="40933"/>
                  </a:cubicBezTo>
                  <a:cubicBezTo>
                    <a:pt x="2810" y="41943"/>
                    <a:pt x="2961" y="42990"/>
                    <a:pt x="3531" y="43823"/>
                  </a:cubicBezTo>
                  <a:cubicBezTo>
                    <a:pt x="4218" y="44823"/>
                    <a:pt x="5449" y="45370"/>
                    <a:pt x="6668" y="45370"/>
                  </a:cubicBezTo>
                  <a:cubicBezTo>
                    <a:pt x="6816" y="45370"/>
                    <a:pt x="6964" y="45362"/>
                    <a:pt x="7110" y="45345"/>
                  </a:cubicBezTo>
                  <a:cubicBezTo>
                    <a:pt x="8464" y="45189"/>
                    <a:pt x="9697" y="44415"/>
                    <a:pt x="10579" y="43377"/>
                  </a:cubicBezTo>
                  <a:cubicBezTo>
                    <a:pt x="10610" y="45826"/>
                    <a:pt x="12435" y="47918"/>
                    <a:pt x="14728" y="48791"/>
                  </a:cubicBezTo>
                  <a:cubicBezTo>
                    <a:pt x="29745" y="42068"/>
                    <a:pt x="23628" y="19984"/>
                    <a:pt x="23628" y="19984"/>
                  </a:cubicBezTo>
                  <a:cubicBezTo>
                    <a:pt x="23628" y="19984"/>
                    <a:pt x="24269" y="18301"/>
                    <a:pt x="24920" y="16191"/>
                  </a:cubicBezTo>
                  <a:cubicBezTo>
                    <a:pt x="25356" y="14781"/>
                    <a:pt x="25797" y="13172"/>
                    <a:pt x="26050" y="11752"/>
                  </a:cubicBezTo>
                  <a:cubicBezTo>
                    <a:pt x="26180" y="11049"/>
                    <a:pt x="26260" y="10168"/>
                    <a:pt x="26233" y="9192"/>
                  </a:cubicBezTo>
                  <a:cubicBezTo>
                    <a:pt x="26219" y="8711"/>
                    <a:pt x="26184" y="8213"/>
                    <a:pt x="26108" y="7701"/>
                  </a:cubicBezTo>
                  <a:cubicBezTo>
                    <a:pt x="25828" y="5719"/>
                    <a:pt x="25035" y="3543"/>
                    <a:pt x="23281" y="1761"/>
                  </a:cubicBezTo>
                  <a:cubicBezTo>
                    <a:pt x="21333" y="514"/>
                    <a:pt x="18971" y="1"/>
                    <a:pt x="16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3628644" y="2988585"/>
              <a:ext cx="535679" cy="412695"/>
            </a:xfrm>
            <a:custGeom>
              <a:avLst/>
              <a:gdLst/>
              <a:ahLst/>
              <a:cxnLst/>
              <a:rect l="l" t="t" r="r" b="b"/>
              <a:pathLst>
                <a:path w="27075" h="20859" extrusionOk="0">
                  <a:moveTo>
                    <a:pt x="17099" y="1"/>
                  </a:moveTo>
                  <a:cubicBezTo>
                    <a:pt x="16323" y="1"/>
                    <a:pt x="15540" y="66"/>
                    <a:pt x="14760" y="197"/>
                  </a:cubicBezTo>
                  <a:cubicBezTo>
                    <a:pt x="13139" y="468"/>
                    <a:pt x="11193" y="1265"/>
                    <a:pt x="10009" y="2406"/>
                  </a:cubicBezTo>
                  <a:cubicBezTo>
                    <a:pt x="8829" y="3546"/>
                    <a:pt x="8277" y="5469"/>
                    <a:pt x="9123" y="6875"/>
                  </a:cubicBezTo>
                  <a:cubicBezTo>
                    <a:pt x="9093" y="6825"/>
                    <a:pt x="9013" y="6804"/>
                    <a:pt x="8898" y="6804"/>
                  </a:cubicBezTo>
                  <a:cubicBezTo>
                    <a:pt x="8291" y="6804"/>
                    <a:pt x="6714" y="7406"/>
                    <a:pt x="6479" y="7508"/>
                  </a:cubicBezTo>
                  <a:cubicBezTo>
                    <a:pt x="5663" y="7864"/>
                    <a:pt x="4911" y="8349"/>
                    <a:pt x="4235" y="8924"/>
                  </a:cubicBezTo>
                  <a:cubicBezTo>
                    <a:pt x="2254" y="10625"/>
                    <a:pt x="0" y="13804"/>
                    <a:pt x="882" y="16560"/>
                  </a:cubicBezTo>
                  <a:cubicBezTo>
                    <a:pt x="1132" y="17347"/>
                    <a:pt x="1697" y="18019"/>
                    <a:pt x="2414" y="18429"/>
                  </a:cubicBezTo>
                  <a:cubicBezTo>
                    <a:pt x="2663" y="18572"/>
                    <a:pt x="2939" y="18683"/>
                    <a:pt x="3224" y="18754"/>
                  </a:cubicBezTo>
                  <a:cubicBezTo>
                    <a:pt x="3479" y="18819"/>
                    <a:pt x="3741" y="18850"/>
                    <a:pt x="4003" y="18850"/>
                  </a:cubicBezTo>
                  <a:cubicBezTo>
                    <a:pt x="4856" y="18850"/>
                    <a:pt x="5709" y="18517"/>
                    <a:pt x="6323" y="17918"/>
                  </a:cubicBezTo>
                  <a:cubicBezTo>
                    <a:pt x="6643" y="18888"/>
                    <a:pt x="7352" y="19574"/>
                    <a:pt x="8250" y="20063"/>
                  </a:cubicBezTo>
                  <a:cubicBezTo>
                    <a:pt x="9146" y="20557"/>
                    <a:pt x="10169" y="20776"/>
                    <a:pt x="11189" y="20838"/>
                  </a:cubicBezTo>
                  <a:cubicBezTo>
                    <a:pt x="11391" y="20851"/>
                    <a:pt x="11594" y="20858"/>
                    <a:pt x="11797" y="20858"/>
                  </a:cubicBezTo>
                  <a:cubicBezTo>
                    <a:pt x="12690" y="20858"/>
                    <a:pt x="13582" y="20720"/>
                    <a:pt x="14394" y="20357"/>
                  </a:cubicBezTo>
                  <a:cubicBezTo>
                    <a:pt x="15392" y="19907"/>
                    <a:pt x="16247" y="19083"/>
                    <a:pt x="16568" y="18037"/>
                  </a:cubicBezTo>
                  <a:cubicBezTo>
                    <a:pt x="17240" y="18746"/>
                    <a:pt x="18027" y="19262"/>
                    <a:pt x="18923" y="19640"/>
                  </a:cubicBezTo>
                  <a:cubicBezTo>
                    <a:pt x="19469" y="19875"/>
                    <a:pt x="20062" y="20008"/>
                    <a:pt x="20648" y="20008"/>
                  </a:cubicBezTo>
                  <a:cubicBezTo>
                    <a:pt x="21032" y="20008"/>
                    <a:pt x="21414" y="19951"/>
                    <a:pt x="21777" y="19827"/>
                  </a:cubicBezTo>
                  <a:cubicBezTo>
                    <a:pt x="23401" y="19275"/>
                    <a:pt x="24350" y="17561"/>
                    <a:pt x="24683" y="15887"/>
                  </a:cubicBezTo>
                  <a:cubicBezTo>
                    <a:pt x="25009" y="16110"/>
                    <a:pt x="25365" y="16315"/>
                    <a:pt x="25735" y="16443"/>
                  </a:cubicBezTo>
                  <a:cubicBezTo>
                    <a:pt x="26171" y="15033"/>
                    <a:pt x="26612" y="13424"/>
                    <a:pt x="26865" y="12004"/>
                  </a:cubicBezTo>
                  <a:cubicBezTo>
                    <a:pt x="26995" y="11301"/>
                    <a:pt x="27075" y="10420"/>
                    <a:pt x="27048" y="9444"/>
                  </a:cubicBezTo>
                  <a:cubicBezTo>
                    <a:pt x="27034" y="8963"/>
                    <a:pt x="26999" y="8465"/>
                    <a:pt x="26923" y="7953"/>
                  </a:cubicBezTo>
                  <a:cubicBezTo>
                    <a:pt x="26643" y="5971"/>
                    <a:pt x="25850" y="3795"/>
                    <a:pt x="24096" y="2013"/>
                  </a:cubicBezTo>
                  <a:cubicBezTo>
                    <a:pt x="21994" y="668"/>
                    <a:pt x="19577" y="1"/>
                    <a:pt x="17099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3866301" y="3096671"/>
              <a:ext cx="92673" cy="92713"/>
            </a:xfrm>
            <a:custGeom>
              <a:avLst/>
              <a:gdLst/>
              <a:ahLst/>
              <a:cxnLst/>
              <a:rect l="l" t="t" r="r" b="b"/>
              <a:pathLst>
                <a:path w="4684" h="4686" extrusionOk="0">
                  <a:moveTo>
                    <a:pt x="2343" y="1"/>
                  </a:moveTo>
                  <a:cubicBezTo>
                    <a:pt x="1051" y="1"/>
                    <a:pt x="1" y="1052"/>
                    <a:pt x="1" y="2343"/>
                  </a:cubicBezTo>
                  <a:cubicBezTo>
                    <a:pt x="1" y="3634"/>
                    <a:pt x="1051" y="4685"/>
                    <a:pt x="2343" y="4685"/>
                  </a:cubicBezTo>
                  <a:cubicBezTo>
                    <a:pt x="3634" y="4685"/>
                    <a:pt x="4684" y="3634"/>
                    <a:pt x="4684" y="2343"/>
                  </a:cubicBezTo>
                  <a:cubicBezTo>
                    <a:pt x="4684" y="1052"/>
                    <a:pt x="3634" y="1"/>
                    <a:pt x="23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5"/>
            <p:cNvSpPr/>
            <p:nvPr/>
          </p:nvSpPr>
          <p:spPr>
            <a:xfrm>
              <a:off x="4016410" y="3071584"/>
              <a:ext cx="232118" cy="91011"/>
            </a:xfrm>
            <a:custGeom>
              <a:avLst/>
              <a:gdLst/>
              <a:ahLst/>
              <a:cxnLst/>
              <a:rect l="l" t="t" r="r" b="b"/>
              <a:pathLst>
                <a:path w="11732" h="4600" extrusionOk="0">
                  <a:moveTo>
                    <a:pt x="6175" y="0"/>
                  </a:moveTo>
                  <a:cubicBezTo>
                    <a:pt x="5232" y="1764"/>
                    <a:pt x="3736" y="2881"/>
                    <a:pt x="1959" y="3794"/>
                  </a:cubicBezTo>
                  <a:cubicBezTo>
                    <a:pt x="1332" y="4119"/>
                    <a:pt x="682" y="4404"/>
                    <a:pt x="0" y="4599"/>
                  </a:cubicBezTo>
                  <a:cubicBezTo>
                    <a:pt x="3407" y="4026"/>
                    <a:pt x="6821" y="3251"/>
                    <a:pt x="10094" y="2137"/>
                  </a:cubicBezTo>
                  <a:cubicBezTo>
                    <a:pt x="10614" y="1959"/>
                    <a:pt x="11091" y="1692"/>
                    <a:pt x="11478" y="1328"/>
                  </a:cubicBezTo>
                  <a:cubicBezTo>
                    <a:pt x="11732" y="1082"/>
                    <a:pt x="11581" y="650"/>
                    <a:pt x="11228" y="606"/>
                  </a:cubicBezTo>
                  <a:cubicBezTo>
                    <a:pt x="9604" y="419"/>
                    <a:pt x="7770" y="307"/>
                    <a:pt x="61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5"/>
            <p:cNvSpPr/>
            <p:nvPr/>
          </p:nvSpPr>
          <p:spPr>
            <a:xfrm>
              <a:off x="2799909" y="3708285"/>
              <a:ext cx="315907" cy="227429"/>
            </a:xfrm>
            <a:custGeom>
              <a:avLst/>
              <a:gdLst/>
              <a:ahLst/>
              <a:cxnLst/>
              <a:rect l="l" t="t" r="r" b="b"/>
              <a:pathLst>
                <a:path w="15967" h="1149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3620" y="343"/>
                    <a:pt x="12890" y="583"/>
                    <a:pt x="12142" y="726"/>
                  </a:cubicBezTo>
                  <a:cubicBezTo>
                    <a:pt x="11885" y="774"/>
                    <a:pt x="11612" y="804"/>
                    <a:pt x="11342" y="804"/>
                  </a:cubicBezTo>
                  <a:cubicBezTo>
                    <a:pt x="10688" y="804"/>
                    <a:pt x="10050" y="629"/>
                    <a:pt x="9684" y="112"/>
                  </a:cubicBezTo>
                  <a:cubicBezTo>
                    <a:pt x="9671" y="89"/>
                    <a:pt x="9653" y="71"/>
                    <a:pt x="9644" y="49"/>
                  </a:cubicBezTo>
                  <a:cubicBezTo>
                    <a:pt x="9555" y="129"/>
                    <a:pt x="9506" y="165"/>
                    <a:pt x="9506" y="165"/>
                  </a:cubicBezTo>
                  <a:cubicBezTo>
                    <a:pt x="9506" y="165"/>
                    <a:pt x="1919" y="7107"/>
                    <a:pt x="468" y="10173"/>
                  </a:cubicBezTo>
                  <a:cubicBezTo>
                    <a:pt x="1" y="11161"/>
                    <a:pt x="436" y="11495"/>
                    <a:pt x="1242" y="11495"/>
                  </a:cubicBezTo>
                  <a:cubicBezTo>
                    <a:pt x="1803" y="11495"/>
                    <a:pt x="2542" y="11333"/>
                    <a:pt x="3282" y="11118"/>
                  </a:cubicBezTo>
                  <a:cubicBezTo>
                    <a:pt x="3291" y="11118"/>
                    <a:pt x="3296" y="11108"/>
                    <a:pt x="3300" y="11108"/>
                  </a:cubicBezTo>
                  <a:cubicBezTo>
                    <a:pt x="6278" y="10343"/>
                    <a:pt x="6746" y="9586"/>
                    <a:pt x="8308" y="8527"/>
                  </a:cubicBezTo>
                  <a:cubicBezTo>
                    <a:pt x="10811" y="6839"/>
                    <a:pt x="13318" y="4982"/>
                    <a:pt x="15966" y="3540"/>
                  </a:cubicBezTo>
                  <a:cubicBezTo>
                    <a:pt x="15223" y="3402"/>
                    <a:pt x="14555" y="2886"/>
                    <a:pt x="14226" y="2196"/>
                  </a:cubicBezTo>
                  <a:cubicBezTo>
                    <a:pt x="13905" y="1510"/>
                    <a:pt x="13932" y="663"/>
                    <a:pt x="1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2915038" y="3485644"/>
              <a:ext cx="652133" cy="423063"/>
            </a:xfrm>
            <a:custGeom>
              <a:avLst/>
              <a:gdLst/>
              <a:ahLst/>
              <a:cxnLst/>
              <a:rect l="l" t="t" r="r" b="b"/>
              <a:pathLst>
                <a:path w="32961" h="21383" extrusionOk="0">
                  <a:moveTo>
                    <a:pt x="32829" y="0"/>
                  </a:moveTo>
                  <a:cubicBezTo>
                    <a:pt x="32806" y="0"/>
                    <a:pt x="32783" y="7"/>
                    <a:pt x="32761" y="20"/>
                  </a:cubicBezTo>
                  <a:lnTo>
                    <a:pt x="72" y="21164"/>
                  </a:lnTo>
                  <a:cubicBezTo>
                    <a:pt x="19" y="21200"/>
                    <a:pt x="1" y="21276"/>
                    <a:pt x="37" y="21329"/>
                  </a:cubicBezTo>
                  <a:cubicBezTo>
                    <a:pt x="58" y="21364"/>
                    <a:pt x="99" y="21382"/>
                    <a:pt x="138" y="21382"/>
                  </a:cubicBezTo>
                  <a:cubicBezTo>
                    <a:pt x="161" y="21382"/>
                    <a:pt x="183" y="21378"/>
                    <a:pt x="201" y="21364"/>
                  </a:cubicBezTo>
                  <a:lnTo>
                    <a:pt x="32889" y="216"/>
                  </a:lnTo>
                  <a:cubicBezTo>
                    <a:pt x="32948" y="180"/>
                    <a:pt x="32961" y="109"/>
                    <a:pt x="32925" y="51"/>
                  </a:cubicBezTo>
                  <a:cubicBezTo>
                    <a:pt x="32903" y="18"/>
                    <a:pt x="32867" y="0"/>
                    <a:pt x="3282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2691863" y="3982069"/>
              <a:ext cx="283361" cy="240962"/>
            </a:xfrm>
            <a:custGeom>
              <a:avLst/>
              <a:gdLst/>
              <a:ahLst/>
              <a:cxnLst/>
              <a:rect l="l" t="t" r="r" b="b"/>
              <a:pathLst>
                <a:path w="14322" h="12179" extrusionOk="0">
                  <a:moveTo>
                    <a:pt x="6139" y="0"/>
                  </a:moveTo>
                  <a:cubicBezTo>
                    <a:pt x="3712" y="1856"/>
                    <a:pt x="1277" y="4069"/>
                    <a:pt x="599" y="5859"/>
                  </a:cubicBezTo>
                  <a:cubicBezTo>
                    <a:pt x="1" y="7462"/>
                    <a:pt x="866" y="7932"/>
                    <a:pt x="2087" y="7932"/>
                  </a:cubicBezTo>
                  <a:cubicBezTo>
                    <a:pt x="3761" y="7932"/>
                    <a:pt x="6103" y="7048"/>
                    <a:pt x="6250" y="6994"/>
                  </a:cubicBezTo>
                  <a:lnTo>
                    <a:pt x="6250" y="6994"/>
                  </a:lnTo>
                  <a:cubicBezTo>
                    <a:pt x="6108" y="7164"/>
                    <a:pt x="2621" y="11362"/>
                    <a:pt x="6575" y="12155"/>
                  </a:cubicBezTo>
                  <a:cubicBezTo>
                    <a:pt x="6652" y="12171"/>
                    <a:pt x="6732" y="12178"/>
                    <a:pt x="6817" y="12178"/>
                  </a:cubicBezTo>
                  <a:cubicBezTo>
                    <a:pt x="8423" y="12178"/>
                    <a:pt x="11322" y="9413"/>
                    <a:pt x="14322" y="5935"/>
                  </a:cubicBezTo>
                  <a:cubicBezTo>
                    <a:pt x="13779" y="5904"/>
                    <a:pt x="13288" y="5471"/>
                    <a:pt x="13058" y="4964"/>
                  </a:cubicBezTo>
                  <a:cubicBezTo>
                    <a:pt x="12790" y="4376"/>
                    <a:pt x="12803" y="3708"/>
                    <a:pt x="12830" y="3063"/>
                  </a:cubicBezTo>
                  <a:lnTo>
                    <a:pt x="12830" y="3063"/>
                  </a:lnTo>
                  <a:cubicBezTo>
                    <a:pt x="12482" y="3304"/>
                    <a:pt x="12060" y="3421"/>
                    <a:pt x="11636" y="3421"/>
                  </a:cubicBezTo>
                  <a:cubicBezTo>
                    <a:pt x="11096" y="3421"/>
                    <a:pt x="10553" y="3230"/>
                    <a:pt x="10159" y="2859"/>
                  </a:cubicBezTo>
                  <a:cubicBezTo>
                    <a:pt x="9460" y="2195"/>
                    <a:pt x="9304" y="1028"/>
                    <a:pt x="9803" y="204"/>
                  </a:cubicBezTo>
                  <a:lnTo>
                    <a:pt x="9803" y="204"/>
                  </a:lnTo>
                  <a:cubicBezTo>
                    <a:pt x="9208" y="512"/>
                    <a:pt x="8509" y="820"/>
                    <a:pt x="7818" y="820"/>
                  </a:cubicBezTo>
                  <a:cubicBezTo>
                    <a:pt x="7568" y="820"/>
                    <a:pt x="7320" y="780"/>
                    <a:pt x="7078" y="685"/>
                  </a:cubicBezTo>
                  <a:cubicBezTo>
                    <a:pt x="6713" y="543"/>
                    <a:pt x="6433" y="268"/>
                    <a:pt x="6139" y="0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3437501" y="3889654"/>
              <a:ext cx="241891" cy="349383"/>
            </a:xfrm>
            <a:custGeom>
              <a:avLst/>
              <a:gdLst/>
              <a:ahLst/>
              <a:cxnLst/>
              <a:rect l="l" t="t" r="r" b="b"/>
              <a:pathLst>
                <a:path w="12226" h="17659" extrusionOk="0">
                  <a:moveTo>
                    <a:pt x="247" y="0"/>
                  </a:moveTo>
                  <a:cubicBezTo>
                    <a:pt x="242" y="0"/>
                    <a:pt x="237" y="0"/>
                    <a:pt x="231" y="1"/>
                  </a:cubicBezTo>
                  <a:cubicBezTo>
                    <a:pt x="103" y="5"/>
                    <a:pt x="0" y="112"/>
                    <a:pt x="0" y="245"/>
                  </a:cubicBez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602" y="11323"/>
                    <a:pt x="7195" y="14208"/>
                    <a:pt x="11816" y="17609"/>
                  </a:cubicBezTo>
                  <a:cubicBezTo>
                    <a:pt x="11861" y="17640"/>
                    <a:pt x="11910" y="17658"/>
                    <a:pt x="11958" y="17658"/>
                  </a:cubicBezTo>
                  <a:cubicBezTo>
                    <a:pt x="12030" y="17658"/>
                    <a:pt x="12102" y="17622"/>
                    <a:pt x="12151" y="17560"/>
                  </a:cubicBezTo>
                  <a:cubicBezTo>
                    <a:pt x="12226" y="17453"/>
                    <a:pt x="12204" y="17307"/>
                    <a:pt x="12097" y="17227"/>
                  </a:cubicBezTo>
                  <a:cubicBezTo>
                    <a:pt x="7524" y="13861"/>
                    <a:pt x="3963" y="11003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9"/>
                    <a:pt x="373" y="0"/>
                    <a:pt x="247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3592971" y="4226553"/>
              <a:ext cx="84146" cy="80743"/>
            </a:xfrm>
            <a:custGeom>
              <a:avLst/>
              <a:gdLst/>
              <a:ahLst/>
              <a:cxnLst/>
              <a:rect l="l" t="t" r="r" b="b"/>
              <a:pathLst>
                <a:path w="4253" h="4081" extrusionOk="0">
                  <a:moveTo>
                    <a:pt x="3988" y="1"/>
                  </a:moveTo>
                  <a:cubicBezTo>
                    <a:pt x="3925" y="1"/>
                    <a:pt x="3863" y="27"/>
                    <a:pt x="3816" y="78"/>
                  </a:cubicBezTo>
                  <a:cubicBezTo>
                    <a:pt x="2649" y="1334"/>
                    <a:pt x="1408" y="2540"/>
                    <a:pt x="112" y="3662"/>
                  </a:cubicBezTo>
                  <a:cubicBezTo>
                    <a:pt x="13" y="3752"/>
                    <a:pt x="0" y="3898"/>
                    <a:pt x="89" y="3996"/>
                  </a:cubicBezTo>
                  <a:cubicBezTo>
                    <a:pt x="134" y="4050"/>
                    <a:pt x="200" y="4081"/>
                    <a:pt x="268" y="4081"/>
                  </a:cubicBezTo>
                  <a:cubicBezTo>
                    <a:pt x="321" y="4081"/>
                    <a:pt x="379" y="4058"/>
                    <a:pt x="424" y="4023"/>
                  </a:cubicBezTo>
                  <a:cubicBezTo>
                    <a:pt x="1728" y="2887"/>
                    <a:pt x="2988" y="1668"/>
                    <a:pt x="4163" y="399"/>
                  </a:cubicBezTo>
                  <a:cubicBezTo>
                    <a:pt x="4252" y="306"/>
                    <a:pt x="4248" y="154"/>
                    <a:pt x="4150" y="65"/>
                  </a:cubicBezTo>
                  <a:cubicBezTo>
                    <a:pt x="4103" y="22"/>
                    <a:pt x="4045" y="1"/>
                    <a:pt x="3988" y="1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3665107" y="4221132"/>
              <a:ext cx="147655" cy="74451"/>
            </a:xfrm>
            <a:custGeom>
              <a:avLst/>
              <a:gdLst/>
              <a:ahLst/>
              <a:cxnLst/>
              <a:rect l="l" t="t" r="r" b="b"/>
              <a:pathLst>
                <a:path w="7463" h="3763" extrusionOk="0">
                  <a:moveTo>
                    <a:pt x="7218" y="0"/>
                  </a:moveTo>
                  <a:cubicBezTo>
                    <a:pt x="5482" y="45"/>
                    <a:pt x="3692" y="165"/>
                    <a:pt x="1964" y="280"/>
                  </a:cubicBezTo>
                  <a:cubicBezTo>
                    <a:pt x="1385" y="317"/>
                    <a:pt x="811" y="356"/>
                    <a:pt x="241" y="393"/>
                  </a:cubicBezTo>
                  <a:cubicBezTo>
                    <a:pt x="139" y="397"/>
                    <a:pt x="54" y="467"/>
                    <a:pt x="27" y="566"/>
                  </a:cubicBezTo>
                  <a:cubicBezTo>
                    <a:pt x="0" y="664"/>
                    <a:pt x="41" y="767"/>
                    <a:pt x="125" y="824"/>
                  </a:cubicBezTo>
                  <a:cubicBezTo>
                    <a:pt x="1644" y="1844"/>
                    <a:pt x="3220" y="2818"/>
                    <a:pt x="4804" y="3732"/>
                  </a:cubicBezTo>
                  <a:cubicBezTo>
                    <a:pt x="4841" y="3749"/>
                    <a:pt x="4880" y="3763"/>
                    <a:pt x="4921" y="3763"/>
                  </a:cubicBezTo>
                  <a:cubicBezTo>
                    <a:pt x="5005" y="3763"/>
                    <a:pt x="5085" y="3718"/>
                    <a:pt x="5129" y="3642"/>
                  </a:cubicBezTo>
                  <a:cubicBezTo>
                    <a:pt x="5192" y="3527"/>
                    <a:pt x="5156" y="3385"/>
                    <a:pt x="5041" y="3317"/>
                  </a:cubicBezTo>
                  <a:cubicBezTo>
                    <a:pt x="3670" y="2530"/>
                    <a:pt x="2303" y="1692"/>
                    <a:pt x="976" y="820"/>
                  </a:cubicBezTo>
                  <a:cubicBezTo>
                    <a:pt x="1315" y="798"/>
                    <a:pt x="1652" y="775"/>
                    <a:pt x="1995" y="753"/>
                  </a:cubicBezTo>
                  <a:cubicBezTo>
                    <a:pt x="3719" y="637"/>
                    <a:pt x="5503" y="521"/>
                    <a:pt x="7231" y="477"/>
                  </a:cubicBezTo>
                  <a:cubicBezTo>
                    <a:pt x="7360" y="473"/>
                    <a:pt x="7463" y="366"/>
                    <a:pt x="7463" y="232"/>
                  </a:cubicBezTo>
                  <a:cubicBezTo>
                    <a:pt x="7459" y="103"/>
                    <a:pt x="7365" y="0"/>
                    <a:pt x="7218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3437501" y="3889654"/>
              <a:ext cx="234076" cy="343131"/>
            </a:xfrm>
            <a:custGeom>
              <a:avLst/>
              <a:gdLst/>
              <a:ahLst/>
              <a:cxnLst/>
              <a:rect l="l" t="t" r="r" b="b"/>
              <a:pathLst>
                <a:path w="11831" h="17343" extrusionOk="0">
                  <a:moveTo>
                    <a:pt x="231" y="1"/>
                  </a:moveTo>
                  <a:cubicBezTo>
                    <a:pt x="103" y="5"/>
                    <a:pt x="0" y="112"/>
                    <a:pt x="0" y="241"/>
                  </a:cubicBezTo>
                  <a:lnTo>
                    <a:pt x="0" y="245"/>
                  </a:ln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522" y="11247"/>
                    <a:pt x="7004" y="14056"/>
                    <a:pt x="11451" y="17342"/>
                  </a:cubicBezTo>
                  <a:cubicBezTo>
                    <a:pt x="11527" y="17262"/>
                    <a:pt x="11598" y="17186"/>
                    <a:pt x="11674" y="17106"/>
                  </a:cubicBezTo>
                  <a:cubicBezTo>
                    <a:pt x="11714" y="17061"/>
                    <a:pt x="11771" y="17034"/>
                    <a:pt x="11830" y="17030"/>
                  </a:cubicBezTo>
                  <a:cubicBezTo>
                    <a:pt x="7382" y="13749"/>
                    <a:pt x="3905" y="10949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8"/>
                    <a:pt x="374" y="1"/>
                    <a:pt x="249" y="1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3593585" y="4226592"/>
              <a:ext cx="82108" cy="80703"/>
            </a:xfrm>
            <a:custGeom>
              <a:avLst/>
              <a:gdLst/>
              <a:ahLst/>
              <a:cxnLst/>
              <a:rect l="l" t="t" r="r" b="b"/>
              <a:pathLst>
                <a:path w="4150" h="4079" extrusionOk="0">
                  <a:moveTo>
                    <a:pt x="3941" y="0"/>
                  </a:moveTo>
                  <a:cubicBezTo>
                    <a:pt x="3882" y="4"/>
                    <a:pt x="3825" y="31"/>
                    <a:pt x="3785" y="76"/>
                  </a:cubicBezTo>
                  <a:cubicBezTo>
                    <a:pt x="3709" y="156"/>
                    <a:pt x="3638" y="232"/>
                    <a:pt x="3562" y="312"/>
                  </a:cubicBezTo>
                  <a:cubicBezTo>
                    <a:pt x="2462" y="1483"/>
                    <a:pt x="1291" y="2610"/>
                    <a:pt x="81" y="3660"/>
                  </a:cubicBezTo>
                  <a:cubicBezTo>
                    <a:pt x="27" y="3709"/>
                    <a:pt x="0" y="3776"/>
                    <a:pt x="0" y="3843"/>
                  </a:cubicBezTo>
                  <a:cubicBezTo>
                    <a:pt x="0" y="3896"/>
                    <a:pt x="19" y="3950"/>
                    <a:pt x="58" y="3994"/>
                  </a:cubicBezTo>
                  <a:cubicBezTo>
                    <a:pt x="103" y="4048"/>
                    <a:pt x="169" y="4079"/>
                    <a:pt x="237" y="4079"/>
                  </a:cubicBezTo>
                  <a:cubicBezTo>
                    <a:pt x="290" y="4079"/>
                    <a:pt x="348" y="4056"/>
                    <a:pt x="393" y="4021"/>
                  </a:cubicBezTo>
                  <a:cubicBezTo>
                    <a:pt x="1612" y="2961"/>
                    <a:pt x="2787" y="1831"/>
                    <a:pt x="3896" y="651"/>
                  </a:cubicBezTo>
                  <a:cubicBezTo>
                    <a:pt x="3843" y="619"/>
                    <a:pt x="3789" y="584"/>
                    <a:pt x="3740" y="548"/>
                  </a:cubicBezTo>
                  <a:cubicBezTo>
                    <a:pt x="3674" y="503"/>
                    <a:pt x="3633" y="428"/>
                    <a:pt x="3633" y="352"/>
                  </a:cubicBezTo>
                  <a:cubicBezTo>
                    <a:pt x="3633" y="330"/>
                    <a:pt x="3638" y="308"/>
                    <a:pt x="3642" y="290"/>
                  </a:cubicBezTo>
                  <a:cubicBezTo>
                    <a:pt x="3669" y="191"/>
                    <a:pt x="3754" y="121"/>
                    <a:pt x="3856" y="117"/>
                  </a:cubicBezTo>
                  <a:cubicBezTo>
                    <a:pt x="3954" y="107"/>
                    <a:pt x="4052" y="103"/>
                    <a:pt x="4150" y="98"/>
                  </a:cubicBezTo>
                  <a:cubicBezTo>
                    <a:pt x="4141" y="85"/>
                    <a:pt x="4128" y="76"/>
                    <a:pt x="4119" y="63"/>
                  </a:cubicBezTo>
                  <a:cubicBezTo>
                    <a:pt x="4075" y="23"/>
                    <a:pt x="4016" y="0"/>
                    <a:pt x="3958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3665463" y="4221132"/>
              <a:ext cx="147299" cy="74451"/>
            </a:xfrm>
            <a:custGeom>
              <a:avLst/>
              <a:gdLst/>
              <a:ahLst/>
              <a:cxnLst/>
              <a:rect l="l" t="t" r="r" b="b"/>
              <a:pathLst>
                <a:path w="7445" h="3763" extrusionOk="0">
                  <a:moveTo>
                    <a:pt x="7200" y="0"/>
                  </a:moveTo>
                  <a:cubicBezTo>
                    <a:pt x="5464" y="45"/>
                    <a:pt x="3674" y="165"/>
                    <a:pt x="1946" y="280"/>
                  </a:cubicBezTo>
                  <a:cubicBezTo>
                    <a:pt x="1465" y="312"/>
                    <a:pt x="989" y="343"/>
                    <a:pt x="517" y="374"/>
                  </a:cubicBezTo>
                  <a:cubicBezTo>
                    <a:pt x="419" y="379"/>
                    <a:pt x="321" y="383"/>
                    <a:pt x="223" y="393"/>
                  </a:cubicBezTo>
                  <a:cubicBezTo>
                    <a:pt x="121" y="397"/>
                    <a:pt x="36" y="467"/>
                    <a:pt x="9" y="566"/>
                  </a:cubicBezTo>
                  <a:cubicBezTo>
                    <a:pt x="5" y="584"/>
                    <a:pt x="0" y="606"/>
                    <a:pt x="0" y="628"/>
                  </a:cubicBezTo>
                  <a:cubicBezTo>
                    <a:pt x="0" y="704"/>
                    <a:pt x="41" y="779"/>
                    <a:pt x="107" y="824"/>
                  </a:cubicBezTo>
                  <a:cubicBezTo>
                    <a:pt x="1626" y="1844"/>
                    <a:pt x="3202" y="2818"/>
                    <a:pt x="4786" y="3732"/>
                  </a:cubicBezTo>
                  <a:cubicBezTo>
                    <a:pt x="4823" y="3749"/>
                    <a:pt x="4862" y="3763"/>
                    <a:pt x="4903" y="3763"/>
                  </a:cubicBezTo>
                  <a:cubicBezTo>
                    <a:pt x="4987" y="3763"/>
                    <a:pt x="5067" y="3718"/>
                    <a:pt x="5111" y="3642"/>
                  </a:cubicBezTo>
                  <a:cubicBezTo>
                    <a:pt x="5134" y="3607"/>
                    <a:pt x="5143" y="3562"/>
                    <a:pt x="5143" y="3522"/>
                  </a:cubicBezTo>
                  <a:cubicBezTo>
                    <a:pt x="5143" y="3442"/>
                    <a:pt x="5098" y="3362"/>
                    <a:pt x="5023" y="3317"/>
                  </a:cubicBezTo>
                  <a:cubicBezTo>
                    <a:pt x="3652" y="2530"/>
                    <a:pt x="2285" y="1692"/>
                    <a:pt x="958" y="820"/>
                  </a:cubicBezTo>
                  <a:cubicBezTo>
                    <a:pt x="1297" y="798"/>
                    <a:pt x="1634" y="775"/>
                    <a:pt x="1977" y="753"/>
                  </a:cubicBezTo>
                  <a:cubicBezTo>
                    <a:pt x="3701" y="637"/>
                    <a:pt x="5485" y="521"/>
                    <a:pt x="7213" y="477"/>
                  </a:cubicBezTo>
                  <a:cubicBezTo>
                    <a:pt x="7342" y="473"/>
                    <a:pt x="7445" y="370"/>
                    <a:pt x="7445" y="241"/>
                  </a:cubicBezTo>
                  <a:lnTo>
                    <a:pt x="7445" y="232"/>
                  </a:lnTo>
                  <a:cubicBezTo>
                    <a:pt x="7441" y="103"/>
                    <a:pt x="7347" y="0"/>
                    <a:pt x="7205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2732522" y="2967020"/>
              <a:ext cx="297843" cy="552595"/>
            </a:xfrm>
            <a:custGeom>
              <a:avLst/>
              <a:gdLst/>
              <a:ahLst/>
              <a:cxnLst/>
              <a:rect l="l" t="t" r="r" b="b"/>
              <a:pathLst>
                <a:path w="15054" h="27930" extrusionOk="0">
                  <a:moveTo>
                    <a:pt x="13162" y="0"/>
                  </a:moveTo>
                  <a:cubicBezTo>
                    <a:pt x="13109" y="27"/>
                    <a:pt x="13050" y="58"/>
                    <a:pt x="12996" y="89"/>
                  </a:cubicBezTo>
                  <a:cubicBezTo>
                    <a:pt x="9373" y="2062"/>
                    <a:pt x="5874" y="4604"/>
                    <a:pt x="3420" y="7863"/>
                  </a:cubicBezTo>
                  <a:cubicBezTo>
                    <a:pt x="1216" y="13250"/>
                    <a:pt x="1" y="19145"/>
                    <a:pt x="1" y="25321"/>
                  </a:cubicBezTo>
                  <a:cubicBezTo>
                    <a:pt x="1" y="25520"/>
                    <a:pt x="1" y="25721"/>
                    <a:pt x="5" y="25921"/>
                  </a:cubicBezTo>
                  <a:cubicBezTo>
                    <a:pt x="5" y="26060"/>
                    <a:pt x="9" y="26194"/>
                    <a:pt x="9" y="26331"/>
                  </a:cubicBezTo>
                  <a:cubicBezTo>
                    <a:pt x="23" y="26870"/>
                    <a:pt x="46" y="27400"/>
                    <a:pt x="77" y="27930"/>
                  </a:cubicBezTo>
                  <a:cubicBezTo>
                    <a:pt x="1990" y="25900"/>
                    <a:pt x="3950" y="23936"/>
                    <a:pt x="6154" y="21946"/>
                  </a:cubicBezTo>
                  <a:cubicBezTo>
                    <a:pt x="7966" y="20307"/>
                    <a:pt x="9836" y="18696"/>
                    <a:pt x="11403" y="16808"/>
                  </a:cubicBezTo>
                  <a:cubicBezTo>
                    <a:pt x="12970" y="14920"/>
                    <a:pt x="14235" y="12712"/>
                    <a:pt x="14653" y="10294"/>
                  </a:cubicBezTo>
                  <a:cubicBezTo>
                    <a:pt x="15053" y="7957"/>
                    <a:pt x="14644" y="5565"/>
                    <a:pt x="14231" y="3228"/>
                  </a:cubicBezTo>
                  <a:cubicBezTo>
                    <a:pt x="14034" y="2115"/>
                    <a:pt x="13442" y="1278"/>
                    <a:pt x="13197" y="192"/>
                  </a:cubicBezTo>
                  <a:cubicBezTo>
                    <a:pt x="13183" y="130"/>
                    <a:pt x="13171" y="62"/>
                    <a:pt x="13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2735707" y="3318144"/>
              <a:ext cx="490035" cy="300396"/>
            </a:xfrm>
            <a:custGeom>
              <a:avLst/>
              <a:gdLst/>
              <a:ahLst/>
              <a:cxnLst/>
              <a:rect l="l" t="t" r="r" b="b"/>
              <a:pathLst>
                <a:path w="24768" h="15183" extrusionOk="0">
                  <a:moveTo>
                    <a:pt x="17891" y="1"/>
                  </a:moveTo>
                  <a:cubicBezTo>
                    <a:pt x="17117" y="1"/>
                    <a:pt x="16343" y="57"/>
                    <a:pt x="15574" y="187"/>
                  </a:cubicBezTo>
                  <a:cubicBezTo>
                    <a:pt x="11335" y="899"/>
                    <a:pt x="7774" y="3727"/>
                    <a:pt x="4706" y="6737"/>
                  </a:cubicBezTo>
                  <a:cubicBezTo>
                    <a:pt x="3126" y="8281"/>
                    <a:pt x="1607" y="9920"/>
                    <a:pt x="0" y="11439"/>
                  </a:cubicBezTo>
                  <a:cubicBezTo>
                    <a:pt x="31" y="11786"/>
                    <a:pt x="62" y="12128"/>
                    <a:pt x="103" y="12471"/>
                  </a:cubicBezTo>
                  <a:cubicBezTo>
                    <a:pt x="107" y="12551"/>
                    <a:pt x="116" y="12631"/>
                    <a:pt x="125" y="12707"/>
                  </a:cubicBezTo>
                  <a:cubicBezTo>
                    <a:pt x="200" y="13393"/>
                    <a:pt x="290" y="14074"/>
                    <a:pt x="397" y="14751"/>
                  </a:cubicBezTo>
                  <a:cubicBezTo>
                    <a:pt x="6461" y="14523"/>
                    <a:pt x="12769" y="15183"/>
                    <a:pt x="18307" y="13058"/>
                  </a:cubicBezTo>
                  <a:cubicBezTo>
                    <a:pt x="19136" y="12738"/>
                    <a:pt x="19955" y="12355"/>
                    <a:pt x="20623" y="11772"/>
                  </a:cubicBezTo>
                  <a:cubicBezTo>
                    <a:pt x="21500" y="11015"/>
                    <a:pt x="22070" y="9960"/>
                    <a:pt x="22520" y="8887"/>
                  </a:cubicBezTo>
                  <a:cubicBezTo>
                    <a:pt x="23156" y="7391"/>
                    <a:pt x="23588" y="5811"/>
                    <a:pt x="24020" y="4243"/>
                  </a:cubicBezTo>
                  <a:cubicBezTo>
                    <a:pt x="24291" y="3255"/>
                    <a:pt x="24474" y="2190"/>
                    <a:pt x="24741" y="1198"/>
                  </a:cubicBezTo>
                  <a:cubicBezTo>
                    <a:pt x="24750" y="1158"/>
                    <a:pt x="24759" y="1127"/>
                    <a:pt x="24768" y="1086"/>
                  </a:cubicBezTo>
                  <a:cubicBezTo>
                    <a:pt x="24688" y="1068"/>
                    <a:pt x="24608" y="1047"/>
                    <a:pt x="24527" y="1029"/>
                  </a:cubicBezTo>
                  <a:cubicBezTo>
                    <a:pt x="22357" y="471"/>
                    <a:pt x="20120" y="1"/>
                    <a:pt x="17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2732620" y="2962548"/>
              <a:ext cx="264802" cy="525450"/>
            </a:xfrm>
            <a:custGeom>
              <a:avLst/>
              <a:gdLst/>
              <a:ahLst/>
              <a:cxnLst/>
              <a:rect l="l" t="t" r="r" b="b"/>
              <a:pathLst>
                <a:path w="13384" h="26558" extrusionOk="0">
                  <a:moveTo>
                    <a:pt x="13258" y="1"/>
                  </a:moveTo>
                  <a:cubicBezTo>
                    <a:pt x="13221" y="1"/>
                    <a:pt x="13186" y="19"/>
                    <a:pt x="13166" y="53"/>
                  </a:cubicBezTo>
                  <a:cubicBezTo>
                    <a:pt x="13108" y="142"/>
                    <a:pt x="13045" y="226"/>
                    <a:pt x="12991" y="315"/>
                  </a:cubicBezTo>
                  <a:cubicBezTo>
                    <a:pt x="10347" y="4336"/>
                    <a:pt x="8299" y="8988"/>
                    <a:pt x="6318" y="13485"/>
                  </a:cubicBezTo>
                  <a:cubicBezTo>
                    <a:pt x="5351" y="15675"/>
                    <a:pt x="4354" y="17942"/>
                    <a:pt x="3313" y="20066"/>
                  </a:cubicBezTo>
                  <a:cubicBezTo>
                    <a:pt x="2298" y="22136"/>
                    <a:pt x="1198" y="24162"/>
                    <a:pt x="0" y="26147"/>
                  </a:cubicBezTo>
                  <a:cubicBezTo>
                    <a:pt x="0" y="26286"/>
                    <a:pt x="4" y="26420"/>
                    <a:pt x="4" y="26557"/>
                  </a:cubicBezTo>
                  <a:cubicBezTo>
                    <a:pt x="1274" y="24478"/>
                    <a:pt x="2449" y="22341"/>
                    <a:pt x="3508" y="20163"/>
                  </a:cubicBezTo>
                  <a:cubicBezTo>
                    <a:pt x="4555" y="18036"/>
                    <a:pt x="5552" y="15769"/>
                    <a:pt x="6523" y="13575"/>
                  </a:cubicBezTo>
                  <a:cubicBezTo>
                    <a:pt x="8504" y="9073"/>
                    <a:pt x="10552" y="4429"/>
                    <a:pt x="13192" y="418"/>
                  </a:cubicBezTo>
                  <a:cubicBezTo>
                    <a:pt x="13246" y="338"/>
                    <a:pt x="13299" y="253"/>
                    <a:pt x="13348" y="173"/>
                  </a:cubicBezTo>
                  <a:cubicBezTo>
                    <a:pt x="13384" y="124"/>
                    <a:pt x="13371" y="58"/>
                    <a:pt x="13317" y="17"/>
                  </a:cubicBezTo>
                  <a:cubicBezTo>
                    <a:pt x="13299" y="6"/>
                    <a:pt x="13278" y="1"/>
                    <a:pt x="1325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2737725" y="3336900"/>
              <a:ext cx="491717" cy="232652"/>
            </a:xfrm>
            <a:custGeom>
              <a:avLst/>
              <a:gdLst/>
              <a:ahLst/>
              <a:cxnLst/>
              <a:rect l="l" t="t" r="r" b="b"/>
              <a:pathLst>
                <a:path w="24853" h="11759" extrusionOk="0">
                  <a:moveTo>
                    <a:pt x="24730" y="1"/>
                  </a:moveTo>
                  <a:cubicBezTo>
                    <a:pt x="24720" y="1"/>
                    <a:pt x="24711" y="2"/>
                    <a:pt x="24701" y="5"/>
                  </a:cubicBezTo>
                  <a:cubicBezTo>
                    <a:pt x="24608" y="27"/>
                    <a:pt x="24514" y="50"/>
                    <a:pt x="24425" y="81"/>
                  </a:cubicBezTo>
                  <a:cubicBezTo>
                    <a:pt x="19310" y="1429"/>
                    <a:pt x="14186" y="3981"/>
                    <a:pt x="9373" y="6478"/>
                  </a:cubicBezTo>
                  <a:cubicBezTo>
                    <a:pt x="6238" y="8108"/>
                    <a:pt x="3099" y="9796"/>
                    <a:pt x="1" y="11523"/>
                  </a:cubicBezTo>
                  <a:cubicBezTo>
                    <a:pt x="5" y="11603"/>
                    <a:pt x="14" y="11683"/>
                    <a:pt x="23" y="11759"/>
                  </a:cubicBezTo>
                  <a:cubicBezTo>
                    <a:pt x="3153" y="10018"/>
                    <a:pt x="6314" y="8317"/>
                    <a:pt x="9480" y="6675"/>
                  </a:cubicBezTo>
                  <a:cubicBezTo>
                    <a:pt x="14323" y="4159"/>
                    <a:pt x="19488" y="1585"/>
                    <a:pt x="24639" y="250"/>
                  </a:cubicBezTo>
                  <a:cubicBezTo>
                    <a:pt x="24674" y="237"/>
                    <a:pt x="24719" y="227"/>
                    <a:pt x="24755" y="214"/>
                  </a:cubicBezTo>
                  <a:cubicBezTo>
                    <a:pt x="24813" y="200"/>
                    <a:pt x="24853" y="138"/>
                    <a:pt x="24830" y="85"/>
                  </a:cubicBezTo>
                  <a:cubicBezTo>
                    <a:pt x="24820" y="37"/>
                    <a:pt x="24778" y="1"/>
                    <a:pt x="2473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3964078" y="3433530"/>
              <a:ext cx="333259" cy="550557"/>
            </a:xfrm>
            <a:custGeom>
              <a:avLst/>
              <a:gdLst/>
              <a:ahLst/>
              <a:cxnLst/>
              <a:rect l="l" t="t" r="r" b="b"/>
              <a:pathLst>
                <a:path w="16844" h="27827" extrusionOk="0">
                  <a:moveTo>
                    <a:pt x="219" y="1"/>
                  </a:moveTo>
                  <a:cubicBezTo>
                    <a:pt x="1" y="5046"/>
                    <a:pt x="726" y="10419"/>
                    <a:pt x="3901" y="14346"/>
                  </a:cubicBezTo>
                  <a:cubicBezTo>
                    <a:pt x="6590" y="17676"/>
                    <a:pt x="10708" y="19560"/>
                    <a:pt x="13633" y="22689"/>
                  </a:cubicBezTo>
                  <a:cubicBezTo>
                    <a:pt x="15018" y="24177"/>
                    <a:pt x="16113" y="25930"/>
                    <a:pt x="16844" y="27827"/>
                  </a:cubicBezTo>
                  <a:cubicBezTo>
                    <a:pt x="15455" y="23357"/>
                    <a:pt x="14239" y="19404"/>
                    <a:pt x="13322" y="14817"/>
                  </a:cubicBezTo>
                  <a:cubicBezTo>
                    <a:pt x="12907" y="12752"/>
                    <a:pt x="12538" y="10668"/>
                    <a:pt x="11835" y="8683"/>
                  </a:cubicBezTo>
                  <a:cubicBezTo>
                    <a:pt x="11132" y="6696"/>
                    <a:pt x="10067" y="4791"/>
                    <a:pt x="8464" y="3425"/>
                  </a:cubicBezTo>
                  <a:cubicBezTo>
                    <a:pt x="6919" y="2102"/>
                    <a:pt x="4974" y="1354"/>
                    <a:pt x="3068" y="632"/>
                  </a:cubicBezTo>
                  <a:cubicBezTo>
                    <a:pt x="2107" y="268"/>
                    <a:pt x="1180" y="365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4225874" y="3425616"/>
              <a:ext cx="242188" cy="556275"/>
            </a:xfrm>
            <a:custGeom>
              <a:avLst/>
              <a:gdLst/>
              <a:ahLst/>
              <a:cxnLst/>
              <a:rect l="l" t="t" r="r" b="b"/>
              <a:pathLst>
                <a:path w="12241" h="28116" extrusionOk="0">
                  <a:moveTo>
                    <a:pt x="6047" y="0"/>
                  </a:moveTo>
                  <a:cubicBezTo>
                    <a:pt x="4155" y="1874"/>
                    <a:pt x="2307" y="3900"/>
                    <a:pt x="1341" y="6381"/>
                  </a:cubicBezTo>
                  <a:cubicBezTo>
                    <a:pt x="0" y="9821"/>
                    <a:pt x="522" y="13690"/>
                    <a:pt x="1395" y="17274"/>
                  </a:cubicBezTo>
                  <a:cubicBezTo>
                    <a:pt x="2267" y="20864"/>
                    <a:pt x="3483" y="24425"/>
                    <a:pt x="3473" y="28116"/>
                  </a:cubicBezTo>
                  <a:cubicBezTo>
                    <a:pt x="5766" y="21928"/>
                    <a:pt x="10909" y="16526"/>
                    <a:pt x="12035" y="10026"/>
                  </a:cubicBezTo>
                  <a:cubicBezTo>
                    <a:pt x="12165" y="9274"/>
                    <a:pt x="12240" y="8499"/>
                    <a:pt x="12107" y="7751"/>
                  </a:cubicBezTo>
                  <a:cubicBezTo>
                    <a:pt x="11928" y="6767"/>
                    <a:pt x="11403" y="5886"/>
                    <a:pt x="10811" y="5084"/>
                  </a:cubicBezTo>
                  <a:cubicBezTo>
                    <a:pt x="9983" y="3958"/>
                    <a:pt x="9012" y="2947"/>
                    <a:pt x="8041" y="1936"/>
                  </a:cubicBezTo>
                  <a:cubicBezTo>
                    <a:pt x="7410" y="1282"/>
                    <a:pt x="6679" y="654"/>
                    <a:pt x="6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3965404" y="3429217"/>
              <a:ext cx="329836" cy="548460"/>
            </a:xfrm>
            <a:custGeom>
              <a:avLst/>
              <a:gdLst/>
              <a:ahLst/>
              <a:cxnLst/>
              <a:rect l="l" t="t" r="r" b="b"/>
              <a:pathLst>
                <a:path w="16671" h="27721" extrusionOk="0">
                  <a:moveTo>
                    <a:pt x="110" y="0"/>
                  </a:moveTo>
                  <a:cubicBezTo>
                    <a:pt x="96" y="0"/>
                    <a:pt x="81" y="3"/>
                    <a:pt x="67" y="10"/>
                  </a:cubicBezTo>
                  <a:cubicBezTo>
                    <a:pt x="22" y="32"/>
                    <a:pt x="1" y="90"/>
                    <a:pt x="22" y="135"/>
                  </a:cubicBezTo>
                  <a:cubicBezTo>
                    <a:pt x="1839" y="3936"/>
                    <a:pt x="4426" y="7574"/>
                    <a:pt x="6924" y="11087"/>
                  </a:cubicBezTo>
                  <a:cubicBezTo>
                    <a:pt x="8112" y="12765"/>
                    <a:pt x="9345" y="14497"/>
                    <a:pt x="10454" y="16194"/>
                  </a:cubicBezTo>
                  <a:cubicBezTo>
                    <a:pt x="12814" y="19809"/>
                    <a:pt x="14840" y="23669"/>
                    <a:pt x="16483" y="27662"/>
                  </a:cubicBezTo>
                  <a:cubicBezTo>
                    <a:pt x="16499" y="27699"/>
                    <a:pt x="16532" y="27720"/>
                    <a:pt x="16568" y="27720"/>
                  </a:cubicBezTo>
                  <a:cubicBezTo>
                    <a:pt x="16581" y="27720"/>
                    <a:pt x="16594" y="27717"/>
                    <a:pt x="16607" y="27712"/>
                  </a:cubicBezTo>
                  <a:cubicBezTo>
                    <a:pt x="16630" y="27707"/>
                    <a:pt x="16643" y="27689"/>
                    <a:pt x="16652" y="27676"/>
                  </a:cubicBezTo>
                  <a:cubicBezTo>
                    <a:pt x="16670" y="27650"/>
                    <a:pt x="16670" y="27617"/>
                    <a:pt x="16661" y="27591"/>
                  </a:cubicBezTo>
                  <a:cubicBezTo>
                    <a:pt x="15014" y="23584"/>
                    <a:pt x="12978" y="19716"/>
                    <a:pt x="10615" y="16091"/>
                  </a:cubicBezTo>
                  <a:cubicBezTo>
                    <a:pt x="9501" y="14390"/>
                    <a:pt x="8268" y="12654"/>
                    <a:pt x="7080" y="10980"/>
                  </a:cubicBezTo>
                  <a:cubicBezTo>
                    <a:pt x="4582" y="7471"/>
                    <a:pt x="2004" y="3842"/>
                    <a:pt x="196" y="54"/>
                  </a:cubicBezTo>
                  <a:cubicBezTo>
                    <a:pt x="180" y="19"/>
                    <a:pt x="146" y="0"/>
                    <a:pt x="11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4294844" y="3422550"/>
              <a:ext cx="52885" cy="555919"/>
            </a:xfrm>
            <a:custGeom>
              <a:avLst/>
              <a:gdLst/>
              <a:ahLst/>
              <a:cxnLst/>
              <a:rect l="l" t="t" r="r" b="b"/>
              <a:pathLst>
                <a:path w="2673" h="28098" extrusionOk="0">
                  <a:moveTo>
                    <a:pt x="2567" y="0"/>
                  </a:moveTo>
                  <a:cubicBezTo>
                    <a:pt x="2526" y="0"/>
                    <a:pt x="2487" y="26"/>
                    <a:pt x="2477" y="71"/>
                  </a:cubicBezTo>
                  <a:cubicBezTo>
                    <a:pt x="1172" y="4496"/>
                    <a:pt x="794" y="9487"/>
                    <a:pt x="513" y="14215"/>
                  </a:cubicBezTo>
                  <a:cubicBezTo>
                    <a:pt x="246" y="18783"/>
                    <a:pt x="77" y="23423"/>
                    <a:pt x="5" y="27999"/>
                  </a:cubicBezTo>
                  <a:cubicBezTo>
                    <a:pt x="1" y="28053"/>
                    <a:pt x="46" y="28098"/>
                    <a:pt x="99" y="28098"/>
                  </a:cubicBezTo>
                  <a:cubicBezTo>
                    <a:pt x="130" y="28098"/>
                    <a:pt x="161" y="28080"/>
                    <a:pt x="179" y="28049"/>
                  </a:cubicBezTo>
                  <a:cubicBezTo>
                    <a:pt x="188" y="28035"/>
                    <a:pt x="192" y="28022"/>
                    <a:pt x="192" y="28004"/>
                  </a:cubicBezTo>
                  <a:cubicBezTo>
                    <a:pt x="264" y="23427"/>
                    <a:pt x="437" y="18792"/>
                    <a:pt x="704" y="14229"/>
                  </a:cubicBezTo>
                  <a:cubicBezTo>
                    <a:pt x="981" y="9509"/>
                    <a:pt x="1359" y="4532"/>
                    <a:pt x="2654" y="124"/>
                  </a:cubicBezTo>
                  <a:cubicBezTo>
                    <a:pt x="2672" y="71"/>
                    <a:pt x="2641" y="22"/>
                    <a:pt x="2592" y="4"/>
                  </a:cubicBezTo>
                  <a:cubicBezTo>
                    <a:pt x="2584" y="1"/>
                    <a:pt x="2576" y="0"/>
                    <a:pt x="256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3251;p48">
            <a:extLst>
              <a:ext uri="{FF2B5EF4-FFF2-40B4-BE49-F238E27FC236}">
                <a16:creationId xmlns:a16="http://schemas.microsoft.com/office/drawing/2014/main" id="{3276C226-1209-20AC-98A7-076A1F08FF7F}"/>
              </a:ext>
            </a:extLst>
          </p:cNvPr>
          <p:cNvSpPr txBox="1">
            <a:spLocks/>
          </p:cNvSpPr>
          <p:nvPr/>
        </p:nvSpPr>
        <p:spPr>
          <a:xfrm>
            <a:off x="1627140" y="-33307"/>
            <a:ext cx="4311743" cy="15587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5400" dirty="0">
                <a:latin typeface="Jumble" panose="02000503000000020004" pitchFamily="2" charset="0"/>
              </a:rPr>
              <a:t>Game</a:t>
            </a:r>
          </a:p>
        </p:txBody>
      </p:sp>
      <p:pic>
        <p:nvPicPr>
          <p:cNvPr id="146" name="Picture 2" descr="Group of School Children on White Background, Vector Illustration Stock  Vector - Illustration of frame, face: 174337447">
            <a:extLst>
              <a:ext uri="{FF2B5EF4-FFF2-40B4-BE49-F238E27FC236}">
                <a16:creationId xmlns:a16="http://schemas.microsoft.com/office/drawing/2014/main" id="{D9B3A6D2-CF49-03A3-787F-25AA1EBCA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51" b="89753" l="3875" r="95750">
                        <a14:foregroundMark x1="27532" y1="4711" x2="28087" y2="5084"/>
                        <a14:foregroundMark x1="9456" y1="28257" x2="7506" y2="29037"/>
                        <a14:foregroundMark x1="10750" y1="27739" x2="9516" y2="28233"/>
                        <a14:foregroundMark x1="3903" y1="49185" x2="3893" y2="50029"/>
                        <a14:foregroundMark x1="4115" y1="31158" x2="3918" y2="47895"/>
                        <a14:foregroundMark x1="92525" y1="22009" x2="92334" y2="27580"/>
                        <a14:foregroundMark x1="96664" y1="37169" x2="96860" y2="37882"/>
                        <a14:foregroundMark x1="95874" y1="51663" x2="95825" y2="51845"/>
                        <a14:foregroundMark x1="93914" y1="51286" x2="92634" y2="50704"/>
                        <a14:backgroundMark x1="4750" y1="30212" x2="4375" y2="30919"/>
                        <a14:backgroundMark x1="4000" y1="51413" x2="5875" y2="52827"/>
                        <a14:backgroundMark x1="5500" y1="28269" x2="4875" y2="31449"/>
                        <a14:backgroundMark x1="5250" y1="52473" x2="4500" y2="51237"/>
                        <a14:backgroundMark x1="3500" y1="50707" x2="3750" y2="52650"/>
                        <a14:backgroundMark x1="3500" y1="51060" x2="5625" y2="50177"/>
                        <a14:backgroundMark x1="6125" y1="52827" x2="7750" y2="52827"/>
                        <a14:backgroundMark x1="6500" y1="51413" x2="6875" y2="52827"/>
                        <a14:backgroundMark x1="7875" y1="12544" x2="10125" y2="13604"/>
                        <a14:backgroundMark x1="7375" y1="16608" x2="8875" y2="17491"/>
                        <a14:backgroundMark x1="7625" y1="21555" x2="7250" y2="20848"/>
                        <a14:backgroundMark x1="7000" y1="20848" x2="10125" y2="21201"/>
                        <a14:backgroundMark x1="25000" y1="3357" x2="25250" y2="4417"/>
                        <a14:backgroundMark x1="26625" y1="3710" x2="26750" y2="4770"/>
                        <a14:backgroundMark x1="27375" y1="4947" x2="26875" y2="5830"/>
                        <a14:backgroundMark x1="27250" y1="5300" x2="27750" y2="3887"/>
                        <a14:backgroundMark x1="29500" y1="5300" x2="28750" y2="15018"/>
                        <a14:backgroundMark x1="28750" y1="15018" x2="29875" y2="12544"/>
                        <a14:backgroundMark x1="88250" y1="19435" x2="93125" y2="20848"/>
                        <a14:backgroundMark x1="87375" y1="25442" x2="88750" y2="25442"/>
                        <a14:backgroundMark x1="93125" y1="27915" x2="91000" y2="37633"/>
                        <a14:backgroundMark x1="91000" y1="37633" x2="96125" y2="34099"/>
                        <a14:backgroundMark x1="91875" y1="45230" x2="98375" y2="43110"/>
                        <a14:backgroundMark x1="98375" y1="43110" x2="95750" y2="51590"/>
                        <a14:backgroundMark x1="95750" y1="51590" x2="92500" y2="46466"/>
                        <a14:backgroundMark x1="89125" y1="48410" x2="89250" y2="48940"/>
                        <a14:backgroundMark x1="88875" y1="48410" x2="89750" y2="48940"/>
                        <a14:backgroundMark x1="89000" y1="47880" x2="89250" y2="50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23" y="1288453"/>
            <a:ext cx="5217678" cy="36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45"/>
          <p:cNvGrpSpPr/>
          <p:nvPr/>
        </p:nvGrpSpPr>
        <p:grpSpPr>
          <a:xfrm flipH="1">
            <a:off x="6496637" y="1202589"/>
            <a:ext cx="448034" cy="447956"/>
            <a:chOff x="10333025" y="2667100"/>
            <a:chExt cx="191100" cy="191075"/>
          </a:xfrm>
        </p:grpSpPr>
        <p:sp>
          <p:nvSpPr>
            <p:cNvPr id="1388" name="Google Shape;1388;p45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45"/>
          <p:cNvGrpSpPr/>
          <p:nvPr/>
        </p:nvGrpSpPr>
        <p:grpSpPr>
          <a:xfrm>
            <a:off x="248597" y="434796"/>
            <a:ext cx="1800734" cy="1794675"/>
            <a:chOff x="424700" y="304829"/>
            <a:chExt cx="1969953" cy="1963325"/>
          </a:xfrm>
        </p:grpSpPr>
        <p:sp>
          <p:nvSpPr>
            <p:cNvPr id="1393" name="Google Shape;1393;p45"/>
            <p:cNvSpPr/>
            <p:nvPr/>
          </p:nvSpPr>
          <p:spPr>
            <a:xfrm>
              <a:off x="424700" y="304829"/>
              <a:ext cx="1969953" cy="1963325"/>
            </a:xfrm>
            <a:custGeom>
              <a:avLst/>
              <a:gdLst/>
              <a:ahLst/>
              <a:cxnLst/>
              <a:rect l="l" t="t" r="r" b="b"/>
              <a:pathLst>
                <a:path w="99568" h="99233" extrusionOk="0">
                  <a:moveTo>
                    <a:pt x="50249" y="0"/>
                  </a:moveTo>
                  <a:cubicBezTo>
                    <a:pt x="34506" y="0"/>
                    <a:pt x="19587" y="7253"/>
                    <a:pt x="10330" y="19403"/>
                  </a:cubicBezTo>
                  <a:cubicBezTo>
                    <a:pt x="3901" y="27840"/>
                    <a:pt x="309" y="38423"/>
                    <a:pt x="206" y="49206"/>
                  </a:cubicBezTo>
                  <a:cubicBezTo>
                    <a:pt x="1" y="70146"/>
                    <a:pt x="14319" y="90132"/>
                    <a:pt x="34248" y="96730"/>
                  </a:cubicBezTo>
                  <a:cubicBezTo>
                    <a:pt x="39275" y="98390"/>
                    <a:pt x="44524" y="99232"/>
                    <a:pt x="49862" y="99232"/>
                  </a:cubicBezTo>
                  <a:cubicBezTo>
                    <a:pt x="56158" y="99232"/>
                    <a:pt x="62292" y="98074"/>
                    <a:pt x="68099" y="95782"/>
                  </a:cubicBezTo>
                  <a:cubicBezTo>
                    <a:pt x="86793" y="88400"/>
                    <a:pt x="99438" y="69825"/>
                    <a:pt x="99558" y="49549"/>
                  </a:cubicBezTo>
                  <a:cubicBezTo>
                    <a:pt x="99567" y="47386"/>
                    <a:pt x="99434" y="45204"/>
                    <a:pt x="99153" y="43067"/>
                  </a:cubicBezTo>
                  <a:cubicBezTo>
                    <a:pt x="97020" y="26808"/>
                    <a:pt x="86558" y="12208"/>
                    <a:pt x="71847" y="4964"/>
                  </a:cubicBezTo>
                  <a:cubicBezTo>
                    <a:pt x="65249" y="1718"/>
                    <a:pt x="57782" y="0"/>
                    <a:pt x="50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487438" y="361118"/>
              <a:ext cx="1853993" cy="1853993"/>
            </a:xfrm>
            <a:custGeom>
              <a:avLst/>
              <a:gdLst/>
              <a:ahLst/>
              <a:cxnLst/>
              <a:rect l="l" t="t" r="r" b="b"/>
              <a:pathLst>
                <a:path w="93707" h="93707" extrusionOk="0">
                  <a:moveTo>
                    <a:pt x="46851" y="1"/>
                  </a:moveTo>
                  <a:cubicBezTo>
                    <a:pt x="45454" y="1"/>
                    <a:pt x="44069" y="63"/>
                    <a:pt x="42702" y="188"/>
                  </a:cubicBezTo>
                  <a:cubicBezTo>
                    <a:pt x="42257" y="219"/>
                    <a:pt x="41815" y="268"/>
                    <a:pt x="41379" y="316"/>
                  </a:cubicBezTo>
                  <a:cubicBezTo>
                    <a:pt x="41322" y="325"/>
                    <a:pt x="41273" y="330"/>
                    <a:pt x="41219" y="338"/>
                  </a:cubicBezTo>
                  <a:cubicBezTo>
                    <a:pt x="39363" y="562"/>
                    <a:pt x="37547" y="886"/>
                    <a:pt x="35765" y="1322"/>
                  </a:cubicBezTo>
                  <a:cubicBezTo>
                    <a:pt x="35716" y="1331"/>
                    <a:pt x="35667" y="1340"/>
                    <a:pt x="35618" y="1358"/>
                  </a:cubicBezTo>
                  <a:cubicBezTo>
                    <a:pt x="32925" y="2021"/>
                    <a:pt x="30320" y="2917"/>
                    <a:pt x="27836" y="4020"/>
                  </a:cubicBezTo>
                  <a:cubicBezTo>
                    <a:pt x="27796" y="4043"/>
                    <a:pt x="27756" y="4061"/>
                    <a:pt x="27720" y="4074"/>
                  </a:cubicBezTo>
                  <a:cubicBezTo>
                    <a:pt x="26598" y="4577"/>
                    <a:pt x="25503" y="5120"/>
                    <a:pt x="24435" y="5703"/>
                  </a:cubicBezTo>
                  <a:cubicBezTo>
                    <a:pt x="23584" y="6171"/>
                    <a:pt x="22742" y="6656"/>
                    <a:pt x="21928" y="7177"/>
                  </a:cubicBezTo>
                  <a:cubicBezTo>
                    <a:pt x="21897" y="7195"/>
                    <a:pt x="21860" y="7213"/>
                    <a:pt x="21829" y="7235"/>
                  </a:cubicBezTo>
                  <a:cubicBezTo>
                    <a:pt x="19782" y="8531"/>
                    <a:pt x="17836" y="9982"/>
                    <a:pt x="16020" y="11576"/>
                  </a:cubicBezTo>
                  <a:cubicBezTo>
                    <a:pt x="15993" y="11599"/>
                    <a:pt x="15957" y="11629"/>
                    <a:pt x="15930" y="11656"/>
                  </a:cubicBezTo>
                  <a:cubicBezTo>
                    <a:pt x="12907" y="14305"/>
                    <a:pt x="10236" y="17346"/>
                    <a:pt x="7979" y="20690"/>
                  </a:cubicBezTo>
                  <a:cubicBezTo>
                    <a:pt x="7961" y="20721"/>
                    <a:pt x="7934" y="20757"/>
                    <a:pt x="7916" y="20788"/>
                  </a:cubicBezTo>
                  <a:cubicBezTo>
                    <a:pt x="7200" y="21852"/>
                    <a:pt x="6532" y="22948"/>
                    <a:pt x="5904" y="24069"/>
                  </a:cubicBezTo>
                  <a:cubicBezTo>
                    <a:pt x="5886" y="24105"/>
                    <a:pt x="5864" y="24140"/>
                    <a:pt x="5850" y="24181"/>
                  </a:cubicBezTo>
                  <a:cubicBezTo>
                    <a:pt x="4332" y="26910"/>
                    <a:pt x="3086" y="29808"/>
                    <a:pt x="2137" y="32840"/>
                  </a:cubicBezTo>
                  <a:cubicBezTo>
                    <a:pt x="2119" y="32885"/>
                    <a:pt x="2102" y="32933"/>
                    <a:pt x="2092" y="32982"/>
                  </a:cubicBezTo>
                  <a:cubicBezTo>
                    <a:pt x="730" y="37363"/>
                    <a:pt x="0" y="42025"/>
                    <a:pt x="0" y="46851"/>
                  </a:cubicBezTo>
                  <a:cubicBezTo>
                    <a:pt x="0" y="49429"/>
                    <a:pt x="210" y="51958"/>
                    <a:pt x="615" y="54425"/>
                  </a:cubicBezTo>
                  <a:cubicBezTo>
                    <a:pt x="970" y="56624"/>
                    <a:pt x="1483" y="58775"/>
                    <a:pt x="2137" y="60863"/>
                  </a:cubicBezTo>
                  <a:cubicBezTo>
                    <a:pt x="2587" y="62314"/>
                    <a:pt x="3108" y="63730"/>
                    <a:pt x="3695" y="65114"/>
                  </a:cubicBezTo>
                  <a:cubicBezTo>
                    <a:pt x="3812" y="65382"/>
                    <a:pt x="3923" y="65649"/>
                    <a:pt x="4042" y="65912"/>
                  </a:cubicBezTo>
                  <a:cubicBezTo>
                    <a:pt x="4123" y="66094"/>
                    <a:pt x="4208" y="66277"/>
                    <a:pt x="4288" y="66459"/>
                  </a:cubicBezTo>
                  <a:cubicBezTo>
                    <a:pt x="4346" y="66575"/>
                    <a:pt x="4404" y="66699"/>
                    <a:pt x="4453" y="66820"/>
                  </a:cubicBezTo>
                  <a:cubicBezTo>
                    <a:pt x="5659" y="69362"/>
                    <a:pt x="7075" y="71780"/>
                    <a:pt x="8700" y="74045"/>
                  </a:cubicBezTo>
                  <a:cubicBezTo>
                    <a:pt x="8767" y="74144"/>
                    <a:pt x="8838" y="74242"/>
                    <a:pt x="8900" y="74335"/>
                  </a:cubicBezTo>
                  <a:cubicBezTo>
                    <a:pt x="9159" y="74686"/>
                    <a:pt x="9422" y="75039"/>
                    <a:pt x="9684" y="75377"/>
                  </a:cubicBezTo>
                  <a:cubicBezTo>
                    <a:pt x="11185" y="77331"/>
                    <a:pt x="12831" y="79161"/>
                    <a:pt x="14621" y="80857"/>
                  </a:cubicBezTo>
                  <a:cubicBezTo>
                    <a:pt x="19563" y="85542"/>
                    <a:pt x="25520" y="89161"/>
                    <a:pt x="32132" y="91343"/>
                  </a:cubicBezTo>
                  <a:cubicBezTo>
                    <a:pt x="36762" y="92874"/>
                    <a:pt x="41709" y="93706"/>
                    <a:pt x="46851" y="93706"/>
                  </a:cubicBezTo>
                  <a:cubicBezTo>
                    <a:pt x="64032" y="93706"/>
                    <a:pt x="79050" y="84459"/>
                    <a:pt x="87207" y="70675"/>
                  </a:cubicBezTo>
                  <a:cubicBezTo>
                    <a:pt x="87559" y="70079"/>
                    <a:pt x="87896" y="69473"/>
                    <a:pt x="88226" y="68863"/>
                  </a:cubicBezTo>
                  <a:cubicBezTo>
                    <a:pt x="88382" y="68560"/>
                    <a:pt x="88543" y="68258"/>
                    <a:pt x="88693" y="67950"/>
                  </a:cubicBezTo>
                  <a:cubicBezTo>
                    <a:pt x="91899" y="61606"/>
                    <a:pt x="93707" y="54438"/>
                    <a:pt x="93707" y="46851"/>
                  </a:cubicBezTo>
                  <a:cubicBezTo>
                    <a:pt x="93707" y="40498"/>
                    <a:pt x="92443" y="34439"/>
                    <a:pt x="90150" y="28913"/>
                  </a:cubicBezTo>
                  <a:cubicBezTo>
                    <a:pt x="83110" y="11936"/>
                    <a:pt x="66375" y="1"/>
                    <a:pt x="46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1424159" y="611813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402" y="0"/>
                  </a:moveTo>
                  <a:cubicBezTo>
                    <a:pt x="19392" y="0"/>
                    <a:pt x="19382" y="0"/>
                    <a:pt x="19373" y="0"/>
                  </a:cubicBezTo>
                  <a:cubicBezTo>
                    <a:pt x="15272" y="9"/>
                    <a:pt x="11421" y="2645"/>
                    <a:pt x="9426" y="6233"/>
                  </a:cubicBezTo>
                  <a:cubicBezTo>
                    <a:pt x="8274" y="5208"/>
                    <a:pt x="6732" y="4639"/>
                    <a:pt x="5190" y="4639"/>
                  </a:cubicBezTo>
                  <a:cubicBezTo>
                    <a:pt x="4832" y="4639"/>
                    <a:pt x="4473" y="4670"/>
                    <a:pt x="4119" y="4733"/>
                  </a:cubicBezTo>
                  <a:cubicBezTo>
                    <a:pt x="2458" y="5031"/>
                    <a:pt x="935" y="6038"/>
                    <a:pt x="0" y="7445"/>
                  </a:cubicBezTo>
                  <a:lnTo>
                    <a:pt x="37725" y="7445"/>
                  </a:lnTo>
                  <a:cubicBezTo>
                    <a:pt x="36696" y="6296"/>
                    <a:pt x="35258" y="5512"/>
                    <a:pt x="33726" y="5294"/>
                  </a:cubicBezTo>
                  <a:cubicBezTo>
                    <a:pt x="33431" y="5253"/>
                    <a:pt x="33133" y="5232"/>
                    <a:pt x="32836" y="5232"/>
                  </a:cubicBezTo>
                  <a:cubicBezTo>
                    <a:pt x="31204" y="5232"/>
                    <a:pt x="29575" y="5841"/>
                    <a:pt x="28370" y="6937"/>
                  </a:cubicBezTo>
                  <a:cubicBezTo>
                    <a:pt x="27557" y="2926"/>
                    <a:pt x="23496" y="0"/>
                    <a:pt x="19402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1178212" y="1046173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72" y="9"/>
                    <a:pt x="11421" y="2645"/>
                    <a:pt x="9426" y="6233"/>
                  </a:cubicBezTo>
                  <a:cubicBezTo>
                    <a:pt x="8275" y="5208"/>
                    <a:pt x="6733" y="4639"/>
                    <a:pt x="5193" y="4639"/>
                  </a:cubicBezTo>
                  <a:cubicBezTo>
                    <a:pt x="4835" y="4639"/>
                    <a:pt x="4476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7" y="6295"/>
                    <a:pt x="35258" y="5512"/>
                    <a:pt x="33727" y="5294"/>
                  </a:cubicBezTo>
                  <a:cubicBezTo>
                    <a:pt x="33430" y="5252"/>
                    <a:pt x="33130" y="5231"/>
                    <a:pt x="32830" y="5231"/>
                  </a:cubicBezTo>
                  <a:cubicBezTo>
                    <a:pt x="31200" y="5231"/>
                    <a:pt x="29574" y="5843"/>
                    <a:pt x="28370" y="6937"/>
                  </a:cubicBezTo>
                  <a:cubicBezTo>
                    <a:pt x="27558" y="2926"/>
                    <a:pt x="23497" y="1"/>
                    <a:pt x="194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1682868" y="1576372"/>
              <a:ext cx="559381" cy="147200"/>
            </a:xfrm>
            <a:custGeom>
              <a:avLst/>
              <a:gdLst/>
              <a:ahLst/>
              <a:cxnLst/>
              <a:rect l="l" t="t" r="r" b="b"/>
              <a:pathLst>
                <a:path w="28273" h="7440" extrusionOk="0">
                  <a:moveTo>
                    <a:pt x="19402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72" y="9"/>
                    <a:pt x="11420" y="2645"/>
                    <a:pt x="9426" y="6229"/>
                  </a:cubicBezTo>
                  <a:cubicBezTo>
                    <a:pt x="8275" y="5205"/>
                    <a:pt x="6738" y="4639"/>
                    <a:pt x="5196" y="4639"/>
                  </a:cubicBezTo>
                  <a:cubicBezTo>
                    <a:pt x="4836" y="4639"/>
                    <a:pt x="4475" y="4670"/>
                    <a:pt x="4119" y="4733"/>
                  </a:cubicBezTo>
                  <a:cubicBezTo>
                    <a:pt x="2459" y="5031"/>
                    <a:pt x="936" y="6038"/>
                    <a:pt x="1" y="7440"/>
                  </a:cubicBezTo>
                  <a:lnTo>
                    <a:pt x="27805" y="7440"/>
                  </a:lnTo>
                  <a:cubicBezTo>
                    <a:pt x="27961" y="7137"/>
                    <a:pt x="28122" y="6835"/>
                    <a:pt x="28272" y="6527"/>
                  </a:cubicBezTo>
                  <a:cubicBezTo>
                    <a:pt x="27282" y="2731"/>
                    <a:pt x="23355" y="1"/>
                    <a:pt x="19402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487438" y="473952"/>
              <a:ext cx="1616949" cy="1694387"/>
            </a:xfrm>
            <a:custGeom>
              <a:avLst/>
              <a:gdLst/>
              <a:ahLst/>
              <a:cxnLst/>
              <a:rect l="l" t="t" r="r" b="b"/>
              <a:pathLst>
                <a:path w="81726" h="85640" extrusionOk="0">
                  <a:moveTo>
                    <a:pt x="24435" y="0"/>
                  </a:moveTo>
                  <a:cubicBezTo>
                    <a:pt x="9876" y="7943"/>
                    <a:pt x="0" y="23393"/>
                    <a:pt x="0" y="41148"/>
                  </a:cubicBezTo>
                  <a:cubicBezTo>
                    <a:pt x="0" y="61883"/>
                    <a:pt x="13468" y="79473"/>
                    <a:pt x="32132" y="85640"/>
                  </a:cubicBezTo>
                  <a:lnTo>
                    <a:pt x="34492" y="80026"/>
                  </a:lnTo>
                  <a:lnTo>
                    <a:pt x="36686" y="74807"/>
                  </a:lnTo>
                  <a:lnTo>
                    <a:pt x="36692" y="74812"/>
                  </a:lnTo>
                  <a:cubicBezTo>
                    <a:pt x="36692" y="74812"/>
                    <a:pt x="36692" y="74810"/>
                    <a:pt x="36693" y="74810"/>
                  </a:cubicBezTo>
                  <a:cubicBezTo>
                    <a:pt x="36694" y="74810"/>
                    <a:pt x="36695" y="74811"/>
                    <a:pt x="36696" y="74812"/>
                  </a:cubicBezTo>
                  <a:cubicBezTo>
                    <a:pt x="36705" y="74812"/>
                    <a:pt x="36713" y="74817"/>
                    <a:pt x="36723" y="74821"/>
                  </a:cubicBezTo>
                  <a:cubicBezTo>
                    <a:pt x="36905" y="74879"/>
                    <a:pt x="37689" y="75137"/>
                    <a:pt x="38913" y="75520"/>
                  </a:cubicBezTo>
                  <a:cubicBezTo>
                    <a:pt x="44047" y="77129"/>
                    <a:pt x="56844" y="80886"/>
                    <a:pt x="64196" y="80886"/>
                  </a:cubicBezTo>
                  <a:cubicBezTo>
                    <a:pt x="66649" y="80886"/>
                    <a:pt x="68496" y="80467"/>
                    <a:pt x="69250" y="79411"/>
                  </a:cubicBezTo>
                  <a:cubicBezTo>
                    <a:pt x="69250" y="79411"/>
                    <a:pt x="69259" y="79412"/>
                    <a:pt x="69276" y="79412"/>
                  </a:cubicBezTo>
                  <a:cubicBezTo>
                    <a:pt x="69592" y="79412"/>
                    <a:pt x="72826" y="79308"/>
                    <a:pt x="76276" y="75172"/>
                  </a:cubicBezTo>
                  <a:cubicBezTo>
                    <a:pt x="79909" y="70814"/>
                    <a:pt x="81725" y="68272"/>
                    <a:pt x="80025" y="64879"/>
                  </a:cubicBezTo>
                  <a:cubicBezTo>
                    <a:pt x="78333" y="61491"/>
                    <a:pt x="74945" y="59794"/>
                    <a:pt x="75786" y="57007"/>
                  </a:cubicBezTo>
                  <a:cubicBezTo>
                    <a:pt x="76637" y="54225"/>
                    <a:pt x="79179" y="46838"/>
                    <a:pt x="78819" y="39937"/>
                  </a:cubicBezTo>
                  <a:cubicBezTo>
                    <a:pt x="78462" y="33194"/>
                    <a:pt x="78568" y="30495"/>
                    <a:pt x="76535" y="30495"/>
                  </a:cubicBezTo>
                  <a:cubicBezTo>
                    <a:pt x="76488" y="30495"/>
                    <a:pt x="76441" y="30496"/>
                    <a:pt x="76392" y="30499"/>
                  </a:cubicBezTo>
                  <a:cubicBezTo>
                    <a:pt x="74219" y="30614"/>
                    <a:pt x="73489" y="39091"/>
                    <a:pt x="71793" y="41148"/>
                  </a:cubicBezTo>
                  <a:cubicBezTo>
                    <a:pt x="70096" y="43205"/>
                    <a:pt x="67679" y="45146"/>
                    <a:pt x="67679" y="45146"/>
                  </a:cubicBezTo>
                  <a:cubicBezTo>
                    <a:pt x="67679" y="45146"/>
                    <a:pt x="67554" y="35338"/>
                    <a:pt x="67439" y="32675"/>
                  </a:cubicBezTo>
                  <a:cubicBezTo>
                    <a:pt x="67317" y="30078"/>
                    <a:pt x="66743" y="25765"/>
                    <a:pt x="65706" y="25765"/>
                  </a:cubicBezTo>
                  <a:cubicBezTo>
                    <a:pt x="65679" y="25765"/>
                    <a:pt x="65651" y="25768"/>
                    <a:pt x="65622" y="25775"/>
                  </a:cubicBezTo>
                  <a:cubicBezTo>
                    <a:pt x="64531" y="26015"/>
                    <a:pt x="64046" y="26741"/>
                    <a:pt x="64046" y="26741"/>
                  </a:cubicBezTo>
                  <a:lnTo>
                    <a:pt x="63921" y="24924"/>
                  </a:lnTo>
                  <a:lnTo>
                    <a:pt x="63921" y="24924"/>
                  </a:lnTo>
                  <a:cubicBezTo>
                    <a:pt x="63921" y="24924"/>
                    <a:pt x="63958" y="24928"/>
                    <a:pt x="64023" y="24928"/>
                  </a:cubicBezTo>
                  <a:cubicBezTo>
                    <a:pt x="64495" y="24928"/>
                    <a:pt x="66481" y="24739"/>
                    <a:pt x="67439" y="21657"/>
                  </a:cubicBezTo>
                  <a:cubicBezTo>
                    <a:pt x="68529" y="18143"/>
                    <a:pt x="68164" y="13184"/>
                    <a:pt x="68164" y="13184"/>
                  </a:cubicBezTo>
                  <a:cubicBezTo>
                    <a:pt x="68164" y="13184"/>
                    <a:pt x="68046" y="13125"/>
                    <a:pt x="67753" y="13125"/>
                  </a:cubicBezTo>
                  <a:cubicBezTo>
                    <a:pt x="67111" y="13125"/>
                    <a:pt x="65627" y="13411"/>
                    <a:pt x="62715" y="15241"/>
                  </a:cubicBezTo>
                  <a:cubicBezTo>
                    <a:pt x="58476" y="17903"/>
                    <a:pt x="54964" y="21416"/>
                    <a:pt x="51090" y="22017"/>
                  </a:cubicBezTo>
                  <a:cubicBezTo>
                    <a:pt x="51090" y="22017"/>
                    <a:pt x="48908" y="20200"/>
                    <a:pt x="46126" y="19600"/>
                  </a:cubicBezTo>
                  <a:cubicBezTo>
                    <a:pt x="46126" y="19600"/>
                    <a:pt x="46611" y="16937"/>
                    <a:pt x="43584" y="16086"/>
                  </a:cubicBezTo>
                  <a:cubicBezTo>
                    <a:pt x="40560" y="15241"/>
                    <a:pt x="36803" y="15486"/>
                    <a:pt x="34144" y="12338"/>
                  </a:cubicBezTo>
                  <a:cubicBezTo>
                    <a:pt x="32235" y="10080"/>
                    <a:pt x="27155" y="3535"/>
                    <a:pt x="24435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487438" y="473952"/>
              <a:ext cx="1595997" cy="1694387"/>
            </a:xfrm>
            <a:custGeom>
              <a:avLst/>
              <a:gdLst/>
              <a:ahLst/>
              <a:cxnLst/>
              <a:rect l="l" t="t" r="r" b="b"/>
              <a:pathLst>
                <a:path w="80667" h="85640" extrusionOk="0">
                  <a:moveTo>
                    <a:pt x="2391" y="55958"/>
                  </a:moveTo>
                  <a:cubicBezTo>
                    <a:pt x="2551" y="56443"/>
                    <a:pt x="2720" y="56925"/>
                    <a:pt x="2899" y="57404"/>
                  </a:cubicBezTo>
                  <a:cubicBezTo>
                    <a:pt x="2722" y="56925"/>
                    <a:pt x="2553" y="56443"/>
                    <a:pt x="2391" y="55958"/>
                  </a:cubicBezTo>
                  <a:close/>
                  <a:moveTo>
                    <a:pt x="3228" y="58271"/>
                  </a:moveTo>
                  <a:lnTo>
                    <a:pt x="3228" y="58271"/>
                  </a:lnTo>
                  <a:cubicBezTo>
                    <a:pt x="3557" y="59109"/>
                    <a:pt x="3909" y="59933"/>
                    <a:pt x="4283" y="60747"/>
                  </a:cubicBezTo>
                  <a:cubicBezTo>
                    <a:pt x="4203" y="60569"/>
                    <a:pt x="4123" y="60387"/>
                    <a:pt x="4042" y="60209"/>
                  </a:cubicBezTo>
                  <a:cubicBezTo>
                    <a:pt x="3923" y="59946"/>
                    <a:pt x="3812" y="59679"/>
                    <a:pt x="3695" y="59411"/>
                  </a:cubicBezTo>
                  <a:cubicBezTo>
                    <a:pt x="3535" y="59033"/>
                    <a:pt x="3380" y="58655"/>
                    <a:pt x="3228" y="58271"/>
                  </a:cubicBezTo>
                  <a:close/>
                  <a:moveTo>
                    <a:pt x="4293" y="60765"/>
                  </a:moveTo>
                  <a:cubicBezTo>
                    <a:pt x="4332" y="60850"/>
                    <a:pt x="4373" y="60938"/>
                    <a:pt x="4412" y="61023"/>
                  </a:cubicBezTo>
                  <a:cubicBezTo>
                    <a:pt x="4373" y="60934"/>
                    <a:pt x="4332" y="60850"/>
                    <a:pt x="4293" y="60765"/>
                  </a:cubicBezTo>
                  <a:close/>
                  <a:moveTo>
                    <a:pt x="5209" y="62635"/>
                  </a:moveTo>
                  <a:lnTo>
                    <a:pt x="5209" y="62635"/>
                  </a:lnTo>
                  <a:cubicBezTo>
                    <a:pt x="6253" y="64656"/>
                    <a:pt x="7439" y="66592"/>
                    <a:pt x="8756" y="68426"/>
                  </a:cubicBezTo>
                  <a:lnTo>
                    <a:pt x="8756" y="68426"/>
                  </a:lnTo>
                  <a:cubicBezTo>
                    <a:pt x="8738" y="68400"/>
                    <a:pt x="8719" y="68373"/>
                    <a:pt x="8700" y="68342"/>
                  </a:cubicBezTo>
                  <a:cubicBezTo>
                    <a:pt x="7404" y="66531"/>
                    <a:pt x="6238" y="64625"/>
                    <a:pt x="5209" y="62635"/>
                  </a:cubicBezTo>
                  <a:close/>
                  <a:moveTo>
                    <a:pt x="8756" y="68426"/>
                  </a:moveTo>
                  <a:cubicBezTo>
                    <a:pt x="8760" y="68431"/>
                    <a:pt x="8763" y="68436"/>
                    <a:pt x="8767" y="68441"/>
                  </a:cubicBezTo>
                  <a:cubicBezTo>
                    <a:pt x="8763" y="68436"/>
                    <a:pt x="8760" y="68431"/>
                    <a:pt x="8756" y="68426"/>
                  </a:cubicBezTo>
                  <a:close/>
                  <a:moveTo>
                    <a:pt x="9444" y="69363"/>
                  </a:moveTo>
                  <a:lnTo>
                    <a:pt x="9444" y="69363"/>
                  </a:lnTo>
                  <a:cubicBezTo>
                    <a:pt x="9460" y="69385"/>
                    <a:pt x="9477" y="69406"/>
                    <a:pt x="9493" y="69428"/>
                  </a:cubicBezTo>
                  <a:lnTo>
                    <a:pt x="9493" y="69428"/>
                  </a:lnTo>
                  <a:cubicBezTo>
                    <a:pt x="9477" y="69406"/>
                    <a:pt x="9460" y="69384"/>
                    <a:pt x="9444" y="69363"/>
                  </a:cubicBezTo>
                  <a:close/>
                  <a:moveTo>
                    <a:pt x="24435" y="0"/>
                  </a:moveTo>
                  <a:cubicBezTo>
                    <a:pt x="9876" y="7943"/>
                    <a:pt x="0" y="23393"/>
                    <a:pt x="0" y="41148"/>
                  </a:cubicBezTo>
                  <a:cubicBezTo>
                    <a:pt x="0" y="46321"/>
                    <a:pt x="840" y="51301"/>
                    <a:pt x="2391" y="55958"/>
                  </a:cubicBezTo>
                  <a:lnTo>
                    <a:pt x="2391" y="55958"/>
                  </a:lnTo>
                  <a:cubicBezTo>
                    <a:pt x="2304" y="55693"/>
                    <a:pt x="2219" y="55427"/>
                    <a:pt x="2137" y="55160"/>
                  </a:cubicBezTo>
                  <a:cubicBezTo>
                    <a:pt x="2413" y="55151"/>
                    <a:pt x="2690" y="55098"/>
                    <a:pt x="2957" y="54977"/>
                  </a:cubicBezTo>
                  <a:cubicBezTo>
                    <a:pt x="3865" y="54558"/>
                    <a:pt x="4293" y="53463"/>
                    <a:pt x="4270" y="52457"/>
                  </a:cubicBezTo>
                  <a:cubicBezTo>
                    <a:pt x="4252" y="51455"/>
                    <a:pt x="3888" y="50498"/>
                    <a:pt x="3629" y="49532"/>
                  </a:cubicBezTo>
                  <a:cubicBezTo>
                    <a:pt x="3210" y="47987"/>
                    <a:pt x="3077" y="46299"/>
                    <a:pt x="3674" y="44808"/>
                  </a:cubicBezTo>
                  <a:cubicBezTo>
                    <a:pt x="4248" y="43388"/>
                    <a:pt x="5628" y="42226"/>
                    <a:pt x="7151" y="42226"/>
                  </a:cubicBezTo>
                  <a:cubicBezTo>
                    <a:pt x="7221" y="42226"/>
                    <a:pt x="7293" y="42230"/>
                    <a:pt x="7360" y="42235"/>
                  </a:cubicBezTo>
                  <a:cubicBezTo>
                    <a:pt x="8727" y="42333"/>
                    <a:pt x="9911" y="43326"/>
                    <a:pt x="11278" y="43379"/>
                  </a:cubicBezTo>
                  <a:cubicBezTo>
                    <a:pt x="11318" y="43383"/>
                    <a:pt x="11362" y="43383"/>
                    <a:pt x="11403" y="43383"/>
                  </a:cubicBezTo>
                  <a:cubicBezTo>
                    <a:pt x="11723" y="43383"/>
                    <a:pt x="12030" y="43334"/>
                    <a:pt x="12319" y="43241"/>
                  </a:cubicBezTo>
                  <a:cubicBezTo>
                    <a:pt x="12662" y="40966"/>
                    <a:pt x="13205" y="38717"/>
                    <a:pt x="13940" y="36536"/>
                  </a:cubicBezTo>
                  <a:cubicBezTo>
                    <a:pt x="14510" y="34888"/>
                    <a:pt x="15223" y="33294"/>
                    <a:pt x="16059" y="31771"/>
                  </a:cubicBezTo>
                  <a:cubicBezTo>
                    <a:pt x="16910" y="30254"/>
                    <a:pt x="17912" y="28820"/>
                    <a:pt x="19051" y="27515"/>
                  </a:cubicBezTo>
                  <a:cubicBezTo>
                    <a:pt x="19061" y="27511"/>
                    <a:pt x="19069" y="27507"/>
                    <a:pt x="19078" y="27507"/>
                  </a:cubicBezTo>
                  <a:cubicBezTo>
                    <a:pt x="19088" y="27507"/>
                    <a:pt x="19092" y="27507"/>
                    <a:pt x="19100" y="27515"/>
                  </a:cubicBezTo>
                  <a:cubicBezTo>
                    <a:pt x="19114" y="27524"/>
                    <a:pt x="19114" y="27546"/>
                    <a:pt x="19105" y="27560"/>
                  </a:cubicBezTo>
                  <a:cubicBezTo>
                    <a:pt x="16994" y="30298"/>
                    <a:pt x="15445" y="33419"/>
                    <a:pt x="14381" y="36682"/>
                  </a:cubicBezTo>
                  <a:cubicBezTo>
                    <a:pt x="13704" y="38744"/>
                    <a:pt x="13211" y="40868"/>
                    <a:pt x="12872" y="43014"/>
                  </a:cubicBezTo>
                  <a:cubicBezTo>
                    <a:pt x="14070" y="42391"/>
                    <a:pt x="14991" y="41086"/>
                    <a:pt x="15578" y="39804"/>
                  </a:cubicBezTo>
                  <a:cubicBezTo>
                    <a:pt x="16398" y="38010"/>
                    <a:pt x="16986" y="35957"/>
                    <a:pt x="18562" y="34755"/>
                  </a:cubicBezTo>
                  <a:cubicBezTo>
                    <a:pt x="19123" y="34323"/>
                    <a:pt x="19822" y="34033"/>
                    <a:pt x="20512" y="34033"/>
                  </a:cubicBezTo>
                  <a:cubicBezTo>
                    <a:pt x="20717" y="34033"/>
                    <a:pt x="20917" y="34056"/>
                    <a:pt x="21118" y="34109"/>
                  </a:cubicBezTo>
                  <a:cubicBezTo>
                    <a:pt x="22030" y="34368"/>
                    <a:pt x="22689" y="35169"/>
                    <a:pt x="23089" y="36028"/>
                  </a:cubicBezTo>
                  <a:cubicBezTo>
                    <a:pt x="23909" y="37792"/>
                    <a:pt x="23833" y="39941"/>
                    <a:pt x="22894" y="41647"/>
                  </a:cubicBezTo>
                  <a:cubicBezTo>
                    <a:pt x="22203" y="42894"/>
                    <a:pt x="21081" y="43936"/>
                    <a:pt x="20761" y="45325"/>
                  </a:cubicBezTo>
                  <a:cubicBezTo>
                    <a:pt x="20489" y="46554"/>
                    <a:pt x="20908" y="47787"/>
                    <a:pt x="21424" y="48966"/>
                  </a:cubicBezTo>
                  <a:cubicBezTo>
                    <a:pt x="21567" y="49283"/>
                    <a:pt x="21710" y="49599"/>
                    <a:pt x="21856" y="49906"/>
                  </a:cubicBezTo>
                  <a:cubicBezTo>
                    <a:pt x="21860" y="49915"/>
                    <a:pt x="21860" y="49928"/>
                    <a:pt x="21870" y="49937"/>
                  </a:cubicBezTo>
                  <a:cubicBezTo>
                    <a:pt x="22226" y="50725"/>
                    <a:pt x="22565" y="51527"/>
                    <a:pt x="22805" y="52359"/>
                  </a:cubicBezTo>
                  <a:cubicBezTo>
                    <a:pt x="22902" y="52693"/>
                    <a:pt x="22988" y="53035"/>
                    <a:pt x="23050" y="53383"/>
                  </a:cubicBezTo>
                  <a:cubicBezTo>
                    <a:pt x="24104" y="49359"/>
                    <a:pt x="25312" y="45872"/>
                    <a:pt x="25419" y="45569"/>
                  </a:cubicBezTo>
                  <a:cubicBezTo>
                    <a:pt x="25445" y="45498"/>
                    <a:pt x="25512" y="45454"/>
                    <a:pt x="25587" y="45454"/>
                  </a:cubicBezTo>
                  <a:cubicBezTo>
                    <a:pt x="25606" y="45454"/>
                    <a:pt x="25623" y="45454"/>
                    <a:pt x="25645" y="45463"/>
                  </a:cubicBezTo>
                  <a:cubicBezTo>
                    <a:pt x="25739" y="45494"/>
                    <a:pt x="25787" y="45596"/>
                    <a:pt x="25752" y="45689"/>
                  </a:cubicBezTo>
                  <a:cubicBezTo>
                    <a:pt x="25725" y="45769"/>
                    <a:pt x="24297" y="49893"/>
                    <a:pt x="23165" y="54403"/>
                  </a:cubicBezTo>
                  <a:cubicBezTo>
                    <a:pt x="23169" y="54500"/>
                    <a:pt x="23169" y="54603"/>
                    <a:pt x="23169" y="54701"/>
                  </a:cubicBezTo>
                  <a:cubicBezTo>
                    <a:pt x="23169" y="55702"/>
                    <a:pt x="22943" y="56709"/>
                    <a:pt x="22444" y="57555"/>
                  </a:cubicBezTo>
                  <a:cubicBezTo>
                    <a:pt x="21794" y="60782"/>
                    <a:pt x="21500" y="63774"/>
                    <a:pt x="22195" y="65163"/>
                  </a:cubicBezTo>
                  <a:cubicBezTo>
                    <a:pt x="24078" y="68935"/>
                    <a:pt x="37150" y="74710"/>
                    <a:pt x="37279" y="74767"/>
                  </a:cubicBezTo>
                  <a:cubicBezTo>
                    <a:pt x="37368" y="74803"/>
                    <a:pt x="37413" y="74910"/>
                    <a:pt x="37372" y="74999"/>
                  </a:cubicBezTo>
                  <a:cubicBezTo>
                    <a:pt x="37368" y="75008"/>
                    <a:pt x="37364" y="75016"/>
                    <a:pt x="37360" y="75026"/>
                  </a:cubicBezTo>
                  <a:cubicBezTo>
                    <a:pt x="37738" y="75150"/>
                    <a:pt x="38262" y="75320"/>
                    <a:pt x="38913" y="75520"/>
                  </a:cubicBezTo>
                  <a:cubicBezTo>
                    <a:pt x="44046" y="77127"/>
                    <a:pt x="56842" y="80885"/>
                    <a:pt x="64197" y="80885"/>
                  </a:cubicBezTo>
                  <a:cubicBezTo>
                    <a:pt x="66650" y="80885"/>
                    <a:pt x="68498" y="80466"/>
                    <a:pt x="69250" y="79411"/>
                  </a:cubicBezTo>
                  <a:lnTo>
                    <a:pt x="69277" y="79411"/>
                  </a:lnTo>
                  <a:cubicBezTo>
                    <a:pt x="69603" y="79411"/>
                    <a:pt x="72830" y="79304"/>
                    <a:pt x="76276" y="75172"/>
                  </a:cubicBezTo>
                  <a:cubicBezTo>
                    <a:pt x="78970" y="71936"/>
                    <a:pt x="80666" y="69700"/>
                    <a:pt x="80666" y="67381"/>
                  </a:cubicBezTo>
                  <a:cubicBezTo>
                    <a:pt x="80666" y="66571"/>
                    <a:pt x="80466" y="65756"/>
                    <a:pt x="80025" y="64879"/>
                  </a:cubicBezTo>
                  <a:cubicBezTo>
                    <a:pt x="78515" y="61856"/>
                    <a:pt x="75653" y="60178"/>
                    <a:pt x="75653" y="57871"/>
                  </a:cubicBezTo>
                  <a:cubicBezTo>
                    <a:pt x="75653" y="57595"/>
                    <a:pt x="75698" y="57310"/>
                    <a:pt x="75786" y="57007"/>
                  </a:cubicBezTo>
                  <a:cubicBezTo>
                    <a:pt x="76579" y="54407"/>
                    <a:pt x="78854" y="47787"/>
                    <a:pt x="78850" y="41300"/>
                  </a:cubicBezTo>
                  <a:cubicBezTo>
                    <a:pt x="78850" y="40845"/>
                    <a:pt x="78840" y="40391"/>
                    <a:pt x="78819" y="39937"/>
                  </a:cubicBezTo>
                  <a:cubicBezTo>
                    <a:pt x="78458" y="33193"/>
                    <a:pt x="78569" y="30494"/>
                    <a:pt x="76534" y="30494"/>
                  </a:cubicBezTo>
                  <a:cubicBezTo>
                    <a:pt x="76489" y="30494"/>
                    <a:pt x="76441" y="30494"/>
                    <a:pt x="76392" y="30499"/>
                  </a:cubicBezTo>
                  <a:cubicBezTo>
                    <a:pt x="74219" y="30614"/>
                    <a:pt x="73489" y="39091"/>
                    <a:pt x="71793" y="41148"/>
                  </a:cubicBezTo>
                  <a:cubicBezTo>
                    <a:pt x="70096" y="43205"/>
                    <a:pt x="67679" y="45146"/>
                    <a:pt x="67679" y="45146"/>
                  </a:cubicBezTo>
                  <a:cubicBezTo>
                    <a:pt x="67679" y="45146"/>
                    <a:pt x="67616" y="40186"/>
                    <a:pt x="67536" y="36366"/>
                  </a:cubicBezTo>
                  <a:cubicBezTo>
                    <a:pt x="67519" y="35560"/>
                    <a:pt x="67505" y="34808"/>
                    <a:pt x="67487" y="34158"/>
                  </a:cubicBezTo>
                  <a:cubicBezTo>
                    <a:pt x="67470" y="33557"/>
                    <a:pt x="67452" y="33045"/>
                    <a:pt x="67439" y="32675"/>
                  </a:cubicBezTo>
                  <a:cubicBezTo>
                    <a:pt x="67318" y="30080"/>
                    <a:pt x="66744" y="25766"/>
                    <a:pt x="65707" y="25766"/>
                  </a:cubicBezTo>
                  <a:cubicBezTo>
                    <a:pt x="65676" y="25766"/>
                    <a:pt x="65649" y="25770"/>
                    <a:pt x="65622" y="25775"/>
                  </a:cubicBezTo>
                  <a:cubicBezTo>
                    <a:pt x="64531" y="26015"/>
                    <a:pt x="64046" y="26741"/>
                    <a:pt x="64046" y="26741"/>
                  </a:cubicBezTo>
                  <a:lnTo>
                    <a:pt x="63921" y="24924"/>
                  </a:lnTo>
                  <a:lnTo>
                    <a:pt x="63921" y="24924"/>
                  </a:lnTo>
                  <a:cubicBezTo>
                    <a:pt x="63921" y="24924"/>
                    <a:pt x="63957" y="24928"/>
                    <a:pt x="64024" y="24928"/>
                  </a:cubicBezTo>
                  <a:cubicBezTo>
                    <a:pt x="64491" y="24928"/>
                    <a:pt x="66477" y="24741"/>
                    <a:pt x="67439" y="21657"/>
                  </a:cubicBezTo>
                  <a:cubicBezTo>
                    <a:pt x="68089" y="19555"/>
                    <a:pt x="68222" y="16932"/>
                    <a:pt x="68222" y="15169"/>
                  </a:cubicBezTo>
                  <a:cubicBezTo>
                    <a:pt x="68222" y="13985"/>
                    <a:pt x="68164" y="13184"/>
                    <a:pt x="68164" y="13184"/>
                  </a:cubicBezTo>
                  <a:cubicBezTo>
                    <a:pt x="68164" y="13184"/>
                    <a:pt x="68044" y="13125"/>
                    <a:pt x="67750" y="13125"/>
                  </a:cubicBezTo>
                  <a:cubicBezTo>
                    <a:pt x="67109" y="13125"/>
                    <a:pt x="65627" y="13411"/>
                    <a:pt x="62715" y="15241"/>
                  </a:cubicBezTo>
                  <a:cubicBezTo>
                    <a:pt x="58476" y="17903"/>
                    <a:pt x="54964" y="21416"/>
                    <a:pt x="51090" y="22017"/>
                  </a:cubicBezTo>
                  <a:cubicBezTo>
                    <a:pt x="51090" y="22017"/>
                    <a:pt x="48908" y="20200"/>
                    <a:pt x="46126" y="19600"/>
                  </a:cubicBezTo>
                  <a:cubicBezTo>
                    <a:pt x="46126" y="19600"/>
                    <a:pt x="46157" y="19444"/>
                    <a:pt x="46157" y="19195"/>
                  </a:cubicBezTo>
                  <a:cubicBezTo>
                    <a:pt x="46157" y="18415"/>
                    <a:pt x="45876" y="16727"/>
                    <a:pt x="43584" y="16086"/>
                  </a:cubicBezTo>
                  <a:cubicBezTo>
                    <a:pt x="40560" y="15241"/>
                    <a:pt x="36803" y="15486"/>
                    <a:pt x="34144" y="12338"/>
                  </a:cubicBezTo>
                  <a:cubicBezTo>
                    <a:pt x="32235" y="10080"/>
                    <a:pt x="27155" y="3535"/>
                    <a:pt x="24435" y="0"/>
                  </a:cubicBezTo>
                  <a:close/>
                  <a:moveTo>
                    <a:pt x="21946" y="58236"/>
                  </a:moveTo>
                  <a:lnTo>
                    <a:pt x="21946" y="58236"/>
                  </a:lnTo>
                  <a:cubicBezTo>
                    <a:pt x="21901" y="58285"/>
                    <a:pt x="21860" y="58330"/>
                    <a:pt x="21817" y="58374"/>
                  </a:cubicBezTo>
                  <a:cubicBezTo>
                    <a:pt x="20418" y="59785"/>
                    <a:pt x="18272" y="59991"/>
                    <a:pt x="16322" y="60320"/>
                  </a:cubicBezTo>
                  <a:cubicBezTo>
                    <a:pt x="15784" y="60414"/>
                    <a:pt x="15245" y="60521"/>
                    <a:pt x="14711" y="60640"/>
                  </a:cubicBezTo>
                  <a:cubicBezTo>
                    <a:pt x="15556" y="62617"/>
                    <a:pt x="16576" y="64532"/>
                    <a:pt x="17573" y="66437"/>
                  </a:cubicBezTo>
                  <a:cubicBezTo>
                    <a:pt x="16478" y="64567"/>
                    <a:pt x="15379" y="62675"/>
                    <a:pt x="14461" y="60698"/>
                  </a:cubicBezTo>
                  <a:cubicBezTo>
                    <a:pt x="13959" y="60819"/>
                    <a:pt x="13455" y="60952"/>
                    <a:pt x="12956" y="61099"/>
                  </a:cubicBezTo>
                  <a:cubicBezTo>
                    <a:pt x="12436" y="61255"/>
                    <a:pt x="11910" y="61423"/>
                    <a:pt x="11491" y="61780"/>
                  </a:cubicBezTo>
                  <a:cubicBezTo>
                    <a:pt x="10686" y="62475"/>
                    <a:pt x="10583" y="63601"/>
                    <a:pt x="10583" y="64715"/>
                  </a:cubicBezTo>
                  <a:cubicBezTo>
                    <a:pt x="10583" y="65026"/>
                    <a:pt x="10593" y="65338"/>
                    <a:pt x="10597" y="65636"/>
                  </a:cubicBezTo>
                  <a:lnTo>
                    <a:pt x="10597" y="65756"/>
                  </a:lnTo>
                  <a:cubicBezTo>
                    <a:pt x="10597" y="66291"/>
                    <a:pt x="10566" y="66829"/>
                    <a:pt x="10480" y="67354"/>
                  </a:cubicBezTo>
                  <a:cubicBezTo>
                    <a:pt x="10463" y="67510"/>
                    <a:pt x="10432" y="67662"/>
                    <a:pt x="10400" y="67813"/>
                  </a:cubicBezTo>
                  <a:cubicBezTo>
                    <a:pt x="10303" y="68289"/>
                    <a:pt x="10156" y="68757"/>
                    <a:pt x="9946" y="69197"/>
                  </a:cubicBezTo>
                  <a:cubicBezTo>
                    <a:pt x="9871" y="69363"/>
                    <a:pt x="9782" y="69523"/>
                    <a:pt x="9684" y="69674"/>
                  </a:cubicBezTo>
                  <a:cubicBezTo>
                    <a:pt x="9621" y="69592"/>
                    <a:pt x="9557" y="69511"/>
                    <a:pt x="9493" y="69428"/>
                  </a:cubicBezTo>
                  <a:lnTo>
                    <a:pt x="9493" y="69428"/>
                  </a:lnTo>
                  <a:cubicBezTo>
                    <a:pt x="15166" y="76907"/>
                    <a:pt x="23031" y="82634"/>
                    <a:pt x="32132" y="85640"/>
                  </a:cubicBezTo>
                  <a:lnTo>
                    <a:pt x="34492" y="80026"/>
                  </a:lnTo>
                  <a:lnTo>
                    <a:pt x="36655" y="74874"/>
                  </a:lnTo>
                  <a:cubicBezTo>
                    <a:pt x="34220" y="73775"/>
                    <a:pt x="23629" y="68833"/>
                    <a:pt x="21874" y="65324"/>
                  </a:cubicBezTo>
                  <a:cubicBezTo>
                    <a:pt x="21198" y="63967"/>
                    <a:pt x="21393" y="61242"/>
                    <a:pt x="21946" y="582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1011128" y="792292"/>
              <a:ext cx="112062" cy="264466"/>
            </a:xfrm>
            <a:custGeom>
              <a:avLst/>
              <a:gdLst/>
              <a:ahLst/>
              <a:cxnLst/>
              <a:rect l="l" t="t" r="r" b="b"/>
              <a:pathLst>
                <a:path w="5664" h="13367" extrusionOk="0">
                  <a:moveTo>
                    <a:pt x="3499" y="0"/>
                  </a:moveTo>
                  <a:lnTo>
                    <a:pt x="3499" y="0"/>
                  </a:lnTo>
                  <a:cubicBezTo>
                    <a:pt x="1188" y="1876"/>
                    <a:pt x="0" y="5037"/>
                    <a:pt x="503" y="7966"/>
                  </a:cubicBezTo>
                  <a:cubicBezTo>
                    <a:pt x="641" y="8768"/>
                    <a:pt x="908" y="9569"/>
                    <a:pt x="1447" y="10178"/>
                  </a:cubicBezTo>
                  <a:cubicBezTo>
                    <a:pt x="1990" y="10784"/>
                    <a:pt x="2751" y="11136"/>
                    <a:pt x="3446" y="11567"/>
                  </a:cubicBezTo>
                  <a:cubicBezTo>
                    <a:pt x="4141" y="11995"/>
                    <a:pt x="4821" y="12574"/>
                    <a:pt x="5000" y="13367"/>
                  </a:cubicBezTo>
                  <a:cubicBezTo>
                    <a:pt x="5156" y="11835"/>
                    <a:pt x="5289" y="10659"/>
                    <a:pt x="5445" y="9124"/>
                  </a:cubicBezTo>
                  <a:cubicBezTo>
                    <a:pt x="5556" y="8041"/>
                    <a:pt x="5663" y="6937"/>
                    <a:pt x="5423" y="5877"/>
                  </a:cubicBezTo>
                  <a:cubicBezTo>
                    <a:pt x="5182" y="4845"/>
                    <a:pt x="4626" y="3923"/>
                    <a:pt x="4190" y="2961"/>
                  </a:cubicBezTo>
                  <a:cubicBezTo>
                    <a:pt x="3748" y="1995"/>
                    <a:pt x="3245" y="1029"/>
                    <a:pt x="3499" y="0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934401" y="1777922"/>
              <a:ext cx="278889" cy="279344"/>
            </a:xfrm>
            <a:custGeom>
              <a:avLst/>
              <a:gdLst/>
              <a:ahLst/>
              <a:cxnLst/>
              <a:rect l="l" t="t" r="r" b="b"/>
              <a:pathLst>
                <a:path w="14096" h="14119" extrusionOk="0">
                  <a:moveTo>
                    <a:pt x="0" y="0"/>
                  </a:moveTo>
                  <a:lnTo>
                    <a:pt x="0" y="0"/>
                  </a:lnTo>
                  <a:cubicBezTo>
                    <a:pt x="2119" y="5918"/>
                    <a:pt x="6447" y="11006"/>
                    <a:pt x="11901" y="14119"/>
                  </a:cubicBezTo>
                  <a:lnTo>
                    <a:pt x="14095" y="8900"/>
                  </a:lnTo>
                  <a:cubicBezTo>
                    <a:pt x="11545" y="7636"/>
                    <a:pt x="9377" y="6318"/>
                    <a:pt x="6679" y="4996"/>
                  </a:cubicBezTo>
                  <a:cubicBezTo>
                    <a:pt x="4145" y="3754"/>
                    <a:pt x="1638" y="2297"/>
                    <a:pt x="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1213271" y="1953988"/>
              <a:ext cx="198" cy="138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0" y="1"/>
                  </a:moveTo>
                  <a:lnTo>
                    <a:pt x="6" y="6"/>
                  </a:lnTo>
                  <a:cubicBezTo>
                    <a:pt x="6" y="6"/>
                    <a:pt x="6" y="4"/>
                    <a:pt x="7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6" y="1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881714" y="1373219"/>
              <a:ext cx="345941" cy="586724"/>
            </a:xfrm>
            <a:custGeom>
              <a:avLst/>
              <a:gdLst/>
              <a:ahLst/>
              <a:cxnLst/>
              <a:rect l="l" t="t" r="r" b="b"/>
              <a:pathLst>
                <a:path w="17485" h="29655" extrusionOk="0">
                  <a:moveTo>
                    <a:pt x="5657" y="1"/>
                  </a:moveTo>
                  <a:cubicBezTo>
                    <a:pt x="5583" y="1"/>
                    <a:pt x="5515" y="44"/>
                    <a:pt x="5491" y="117"/>
                  </a:cubicBezTo>
                  <a:cubicBezTo>
                    <a:pt x="5263" y="763"/>
                    <a:pt x="0" y="15971"/>
                    <a:pt x="1946" y="19872"/>
                  </a:cubicBezTo>
                  <a:cubicBezTo>
                    <a:pt x="3892" y="23759"/>
                    <a:pt x="16665" y="29400"/>
                    <a:pt x="17208" y="29640"/>
                  </a:cubicBezTo>
                  <a:cubicBezTo>
                    <a:pt x="17231" y="29649"/>
                    <a:pt x="17257" y="29654"/>
                    <a:pt x="17280" y="29654"/>
                  </a:cubicBezTo>
                  <a:cubicBezTo>
                    <a:pt x="17351" y="29654"/>
                    <a:pt x="17413" y="29614"/>
                    <a:pt x="17444" y="29547"/>
                  </a:cubicBezTo>
                  <a:cubicBezTo>
                    <a:pt x="17485" y="29458"/>
                    <a:pt x="17440" y="29351"/>
                    <a:pt x="17351" y="29315"/>
                  </a:cubicBezTo>
                  <a:cubicBezTo>
                    <a:pt x="17222" y="29258"/>
                    <a:pt x="4150" y="23483"/>
                    <a:pt x="2267" y="19711"/>
                  </a:cubicBezTo>
                  <a:cubicBezTo>
                    <a:pt x="383" y="15950"/>
                    <a:pt x="5771" y="393"/>
                    <a:pt x="5824" y="237"/>
                  </a:cubicBezTo>
                  <a:cubicBezTo>
                    <a:pt x="5859" y="144"/>
                    <a:pt x="5811" y="42"/>
                    <a:pt x="5717" y="11"/>
                  </a:cubicBezTo>
                  <a:cubicBezTo>
                    <a:pt x="5697" y="4"/>
                    <a:pt x="5677" y="1"/>
                    <a:pt x="5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1340212" y="1445375"/>
              <a:ext cx="86183" cy="86263"/>
            </a:xfrm>
            <a:custGeom>
              <a:avLst/>
              <a:gdLst/>
              <a:ahLst/>
              <a:cxnLst/>
              <a:rect l="l" t="t" r="r" b="b"/>
              <a:pathLst>
                <a:path w="4356" h="4360" extrusionOk="0">
                  <a:moveTo>
                    <a:pt x="2178" y="1"/>
                  </a:moveTo>
                  <a:cubicBezTo>
                    <a:pt x="975" y="1"/>
                    <a:pt x="1" y="977"/>
                    <a:pt x="1" y="2179"/>
                  </a:cubicBezTo>
                  <a:cubicBezTo>
                    <a:pt x="1" y="3385"/>
                    <a:pt x="975" y="4360"/>
                    <a:pt x="2178" y="4360"/>
                  </a:cubicBezTo>
                  <a:cubicBezTo>
                    <a:pt x="3380" y="4360"/>
                    <a:pt x="4355" y="3385"/>
                    <a:pt x="4355" y="2179"/>
                  </a:cubicBezTo>
                  <a:cubicBezTo>
                    <a:pt x="4355" y="977"/>
                    <a:pt x="3380" y="1"/>
                    <a:pt x="217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1597258" y="1621125"/>
              <a:ext cx="505724" cy="426268"/>
            </a:xfrm>
            <a:custGeom>
              <a:avLst/>
              <a:gdLst/>
              <a:ahLst/>
              <a:cxnLst/>
              <a:rect l="l" t="t" r="r" b="b"/>
              <a:pathLst>
                <a:path w="25561" h="21545" extrusionOk="0">
                  <a:moveTo>
                    <a:pt x="19514" y="0"/>
                  </a:moveTo>
                  <a:cubicBezTo>
                    <a:pt x="19424" y="0"/>
                    <a:pt x="19341" y="75"/>
                    <a:pt x="19337" y="170"/>
                  </a:cubicBezTo>
                  <a:cubicBezTo>
                    <a:pt x="19269" y="1572"/>
                    <a:pt x="20253" y="2654"/>
                    <a:pt x="21394" y="3909"/>
                  </a:cubicBezTo>
                  <a:cubicBezTo>
                    <a:pt x="22462" y="5093"/>
                    <a:pt x="23677" y="6433"/>
                    <a:pt x="24310" y="8344"/>
                  </a:cubicBezTo>
                  <a:cubicBezTo>
                    <a:pt x="25164" y="10939"/>
                    <a:pt x="22181" y="14706"/>
                    <a:pt x="19867" y="17311"/>
                  </a:cubicBezTo>
                  <a:cubicBezTo>
                    <a:pt x="17506" y="19969"/>
                    <a:pt x="15623" y="21126"/>
                    <a:pt x="13575" y="21189"/>
                  </a:cubicBezTo>
                  <a:cubicBezTo>
                    <a:pt x="13551" y="21190"/>
                    <a:pt x="13527" y="21190"/>
                    <a:pt x="13503" y="21190"/>
                  </a:cubicBezTo>
                  <a:cubicBezTo>
                    <a:pt x="11644" y="21190"/>
                    <a:pt x="8475" y="19195"/>
                    <a:pt x="6946" y="18228"/>
                  </a:cubicBezTo>
                  <a:lnTo>
                    <a:pt x="6594" y="18006"/>
                  </a:lnTo>
                  <a:cubicBezTo>
                    <a:pt x="5142" y="17097"/>
                    <a:pt x="463" y="15343"/>
                    <a:pt x="267" y="15267"/>
                  </a:cubicBezTo>
                  <a:cubicBezTo>
                    <a:pt x="247" y="15259"/>
                    <a:pt x="225" y="15256"/>
                    <a:pt x="204" y="15256"/>
                  </a:cubicBezTo>
                  <a:cubicBezTo>
                    <a:pt x="132" y="15256"/>
                    <a:pt x="64" y="15301"/>
                    <a:pt x="36" y="15370"/>
                  </a:cubicBezTo>
                  <a:cubicBezTo>
                    <a:pt x="0" y="15463"/>
                    <a:pt x="49" y="15565"/>
                    <a:pt x="142" y="15601"/>
                  </a:cubicBezTo>
                  <a:cubicBezTo>
                    <a:pt x="187" y="15619"/>
                    <a:pt x="4982" y="17418"/>
                    <a:pt x="6403" y="18308"/>
                  </a:cubicBezTo>
                  <a:lnTo>
                    <a:pt x="6755" y="18530"/>
                  </a:lnTo>
                  <a:cubicBezTo>
                    <a:pt x="8433" y="19586"/>
                    <a:pt x="11536" y="21545"/>
                    <a:pt x="13503" y="21545"/>
                  </a:cubicBezTo>
                  <a:lnTo>
                    <a:pt x="13589" y="21545"/>
                  </a:lnTo>
                  <a:cubicBezTo>
                    <a:pt x="15743" y="21478"/>
                    <a:pt x="17697" y="20285"/>
                    <a:pt x="20128" y="17546"/>
                  </a:cubicBezTo>
                  <a:cubicBezTo>
                    <a:pt x="22506" y="14875"/>
                    <a:pt x="25561" y="11001"/>
                    <a:pt x="24648" y="8233"/>
                  </a:cubicBezTo>
                  <a:cubicBezTo>
                    <a:pt x="23993" y="6252"/>
                    <a:pt x="22752" y="4880"/>
                    <a:pt x="21656" y="3673"/>
                  </a:cubicBezTo>
                  <a:cubicBezTo>
                    <a:pt x="20570" y="2475"/>
                    <a:pt x="19635" y="1438"/>
                    <a:pt x="19692" y="188"/>
                  </a:cubicBezTo>
                  <a:cubicBezTo>
                    <a:pt x="19697" y="89"/>
                    <a:pt x="19621" y="5"/>
                    <a:pt x="19524" y="1"/>
                  </a:cubicBezTo>
                  <a:cubicBezTo>
                    <a:pt x="19520" y="1"/>
                    <a:pt x="19517" y="0"/>
                    <a:pt x="1951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719991" y="1018138"/>
              <a:ext cx="145637" cy="770289"/>
            </a:xfrm>
            <a:custGeom>
              <a:avLst/>
              <a:gdLst/>
              <a:ahLst/>
              <a:cxnLst/>
              <a:rect l="l" t="t" r="r" b="b"/>
              <a:pathLst>
                <a:path w="7361" h="38933" extrusionOk="0">
                  <a:moveTo>
                    <a:pt x="7322" y="1"/>
                  </a:moveTo>
                  <a:cubicBezTo>
                    <a:pt x="7313" y="1"/>
                    <a:pt x="7304" y="4"/>
                    <a:pt x="7297" y="10"/>
                  </a:cubicBezTo>
                  <a:cubicBezTo>
                    <a:pt x="6158" y="1315"/>
                    <a:pt x="5156" y="2749"/>
                    <a:pt x="4305" y="4266"/>
                  </a:cubicBezTo>
                  <a:cubicBezTo>
                    <a:pt x="3469" y="5789"/>
                    <a:pt x="2756" y="7383"/>
                    <a:pt x="2186" y="9031"/>
                  </a:cubicBezTo>
                  <a:cubicBezTo>
                    <a:pt x="1073" y="12330"/>
                    <a:pt x="405" y="15776"/>
                    <a:pt x="205" y="19248"/>
                  </a:cubicBezTo>
                  <a:cubicBezTo>
                    <a:pt x="0" y="22717"/>
                    <a:pt x="281" y="26252"/>
                    <a:pt x="1313" y="29582"/>
                  </a:cubicBezTo>
                  <a:cubicBezTo>
                    <a:pt x="2328" y="32930"/>
                    <a:pt x="4074" y="35958"/>
                    <a:pt x="5819" y="38932"/>
                  </a:cubicBezTo>
                  <a:cubicBezTo>
                    <a:pt x="4217" y="35874"/>
                    <a:pt x="2573" y="32802"/>
                    <a:pt x="1644" y="29489"/>
                  </a:cubicBezTo>
                  <a:cubicBezTo>
                    <a:pt x="721" y="26177"/>
                    <a:pt x="454" y="22704"/>
                    <a:pt x="690" y="19279"/>
                  </a:cubicBezTo>
                  <a:cubicBezTo>
                    <a:pt x="939" y="15856"/>
                    <a:pt x="1554" y="12441"/>
                    <a:pt x="2627" y="9177"/>
                  </a:cubicBezTo>
                  <a:cubicBezTo>
                    <a:pt x="3691" y="5914"/>
                    <a:pt x="5240" y="2793"/>
                    <a:pt x="7351" y="55"/>
                  </a:cubicBezTo>
                  <a:cubicBezTo>
                    <a:pt x="7360" y="41"/>
                    <a:pt x="7360" y="19"/>
                    <a:pt x="7346" y="10"/>
                  </a:cubicBezTo>
                  <a:cubicBezTo>
                    <a:pt x="7340" y="4"/>
                    <a:pt x="7331" y="1"/>
                    <a:pt x="732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1696698" y="1069896"/>
              <a:ext cx="314403" cy="328748"/>
            </a:xfrm>
            <a:custGeom>
              <a:avLst/>
              <a:gdLst/>
              <a:ahLst/>
              <a:cxnLst/>
              <a:rect l="l" t="t" r="r" b="b"/>
              <a:pathLst>
                <a:path w="15891" h="16616" extrusionOk="0">
                  <a:moveTo>
                    <a:pt x="15521" y="1"/>
                  </a:moveTo>
                  <a:cubicBezTo>
                    <a:pt x="14070" y="1"/>
                    <a:pt x="13309" y="2454"/>
                    <a:pt x="12934" y="3659"/>
                  </a:cubicBezTo>
                  <a:lnTo>
                    <a:pt x="12854" y="3917"/>
                  </a:lnTo>
                  <a:cubicBezTo>
                    <a:pt x="12640" y="4589"/>
                    <a:pt x="12480" y="5275"/>
                    <a:pt x="12320" y="5938"/>
                  </a:cubicBezTo>
                  <a:cubicBezTo>
                    <a:pt x="12084" y="6945"/>
                    <a:pt x="11839" y="7977"/>
                    <a:pt x="11416" y="8949"/>
                  </a:cubicBezTo>
                  <a:cubicBezTo>
                    <a:pt x="10735" y="10502"/>
                    <a:pt x="9823" y="11908"/>
                    <a:pt x="8701" y="13129"/>
                  </a:cubicBezTo>
                  <a:cubicBezTo>
                    <a:pt x="6816" y="15170"/>
                    <a:pt x="4614" y="16257"/>
                    <a:pt x="2501" y="16257"/>
                  </a:cubicBezTo>
                  <a:cubicBezTo>
                    <a:pt x="1739" y="16257"/>
                    <a:pt x="988" y="16116"/>
                    <a:pt x="268" y="15827"/>
                  </a:cubicBezTo>
                  <a:cubicBezTo>
                    <a:pt x="246" y="15818"/>
                    <a:pt x="224" y="15815"/>
                    <a:pt x="202" y="15815"/>
                  </a:cubicBezTo>
                  <a:cubicBezTo>
                    <a:pt x="130" y="15815"/>
                    <a:pt x="64" y="15856"/>
                    <a:pt x="36" y="15925"/>
                  </a:cubicBezTo>
                  <a:cubicBezTo>
                    <a:pt x="1" y="16018"/>
                    <a:pt x="46" y="16121"/>
                    <a:pt x="134" y="16156"/>
                  </a:cubicBezTo>
                  <a:cubicBezTo>
                    <a:pt x="900" y="16464"/>
                    <a:pt x="1698" y="16615"/>
                    <a:pt x="2503" y="16615"/>
                  </a:cubicBezTo>
                  <a:cubicBezTo>
                    <a:pt x="4716" y="16615"/>
                    <a:pt x="7008" y="15488"/>
                    <a:pt x="8964" y="13369"/>
                  </a:cubicBezTo>
                  <a:cubicBezTo>
                    <a:pt x="10112" y="12122"/>
                    <a:pt x="11047" y="10685"/>
                    <a:pt x="11742" y="9091"/>
                  </a:cubicBezTo>
                  <a:cubicBezTo>
                    <a:pt x="12178" y="8094"/>
                    <a:pt x="12427" y="7038"/>
                    <a:pt x="12667" y="6023"/>
                  </a:cubicBezTo>
                  <a:cubicBezTo>
                    <a:pt x="12823" y="5364"/>
                    <a:pt x="12983" y="4683"/>
                    <a:pt x="13193" y="4024"/>
                  </a:cubicBezTo>
                  <a:lnTo>
                    <a:pt x="13277" y="3766"/>
                  </a:lnTo>
                  <a:cubicBezTo>
                    <a:pt x="13594" y="2728"/>
                    <a:pt x="14324" y="357"/>
                    <a:pt x="15531" y="357"/>
                  </a:cubicBezTo>
                  <a:cubicBezTo>
                    <a:pt x="15578" y="357"/>
                    <a:pt x="15625" y="361"/>
                    <a:pt x="15673" y="368"/>
                  </a:cubicBezTo>
                  <a:cubicBezTo>
                    <a:pt x="15682" y="369"/>
                    <a:pt x="15690" y="370"/>
                    <a:pt x="15698" y="370"/>
                  </a:cubicBezTo>
                  <a:cubicBezTo>
                    <a:pt x="15785" y="370"/>
                    <a:pt x="15861" y="306"/>
                    <a:pt x="15873" y="222"/>
                  </a:cubicBezTo>
                  <a:cubicBezTo>
                    <a:pt x="15891" y="123"/>
                    <a:pt x="15824" y="30"/>
                    <a:pt x="15726" y="17"/>
                  </a:cubicBezTo>
                  <a:cubicBezTo>
                    <a:pt x="15657" y="6"/>
                    <a:pt x="15588" y="1"/>
                    <a:pt x="1552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1738721" y="1427054"/>
              <a:ext cx="34386" cy="71285"/>
            </a:xfrm>
            <a:custGeom>
              <a:avLst/>
              <a:gdLst/>
              <a:ahLst/>
              <a:cxnLst/>
              <a:rect l="l" t="t" r="r" b="b"/>
              <a:pathLst>
                <a:path w="1738" h="3603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682"/>
                    <a:pt x="135" y="1395"/>
                    <a:pt x="410" y="2031"/>
                  </a:cubicBezTo>
                  <a:cubicBezTo>
                    <a:pt x="700" y="2668"/>
                    <a:pt x="1144" y="3242"/>
                    <a:pt x="1737" y="3603"/>
                  </a:cubicBezTo>
                  <a:cubicBezTo>
                    <a:pt x="1345" y="3037"/>
                    <a:pt x="1002" y="2485"/>
                    <a:pt x="735" y="1889"/>
                  </a:cubicBezTo>
                  <a:cubicBezTo>
                    <a:pt x="464" y="1292"/>
                    <a:pt x="281" y="668"/>
                    <a:pt x="12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1723823" y="1460709"/>
              <a:ext cx="21170" cy="34644"/>
            </a:xfrm>
            <a:custGeom>
              <a:avLst/>
              <a:gdLst/>
              <a:ahLst/>
              <a:cxnLst/>
              <a:rect l="l" t="t" r="r" b="b"/>
              <a:pathLst>
                <a:path w="1070" h="1751" extrusionOk="0">
                  <a:moveTo>
                    <a:pt x="15" y="1"/>
                  </a:moveTo>
                  <a:lnTo>
                    <a:pt x="15" y="1"/>
                  </a:lnTo>
                  <a:cubicBezTo>
                    <a:pt x="1" y="375"/>
                    <a:pt x="126" y="713"/>
                    <a:pt x="304" y="1020"/>
                  </a:cubicBezTo>
                  <a:cubicBezTo>
                    <a:pt x="491" y="1318"/>
                    <a:pt x="732" y="1591"/>
                    <a:pt x="1069" y="1751"/>
                  </a:cubicBezTo>
                  <a:cubicBezTo>
                    <a:pt x="945" y="1404"/>
                    <a:pt x="775" y="1123"/>
                    <a:pt x="611" y="837"/>
                  </a:cubicBezTo>
                  <a:cubicBezTo>
                    <a:pt x="433" y="553"/>
                    <a:pt x="263" y="276"/>
                    <a:pt x="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1608615" y="1735582"/>
              <a:ext cx="154541" cy="107551"/>
            </a:xfrm>
            <a:custGeom>
              <a:avLst/>
              <a:gdLst/>
              <a:ahLst/>
              <a:cxnLst/>
              <a:rect l="l" t="t" r="r" b="b"/>
              <a:pathLst>
                <a:path w="7811" h="5436" extrusionOk="0">
                  <a:moveTo>
                    <a:pt x="6152" y="0"/>
                  </a:moveTo>
                  <a:cubicBezTo>
                    <a:pt x="5821" y="0"/>
                    <a:pt x="5490" y="24"/>
                    <a:pt x="5161" y="70"/>
                  </a:cubicBezTo>
                  <a:cubicBezTo>
                    <a:pt x="4270" y="194"/>
                    <a:pt x="3407" y="502"/>
                    <a:pt x="2636" y="983"/>
                  </a:cubicBezTo>
                  <a:cubicBezTo>
                    <a:pt x="1875" y="1468"/>
                    <a:pt x="1220" y="2123"/>
                    <a:pt x="758" y="2898"/>
                  </a:cubicBezTo>
                  <a:cubicBezTo>
                    <a:pt x="294" y="3667"/>
                    <a:pt x="5" y="4549"/>
                    <a:pt x="0" y="5435"/>
                  </a:cubicBezTo>
                  <a:cubicBezTo>
                    <a:pt x="152" y="4567"/>
                    <a:pt x="495" y="3753"/>
                    <a:pt x="984" y="3044"/>
                  </a:cubicBezTo>
                  <a:cubicBezTo>
                    <a:pt x="1479" y="2345"/>
                    <a:pt x="2102" y="1735"/>
                    <a:pt x="2827" y="1281"/>
                  </a:cubicBezTo>
                  <a:cubicBezTo>
                    <a:pt x="3549" y="823"/>
                    <a:pt x="4364" y="520"/>
                    <a:pt x="5205" y="342"/>
                  </a:cubicBezTo>
                  <a:cubicBezTo>
                    <a:pt x="5774" y="225"/>
                    <a:pt x="6356" y="170"/>
                    <a:pt x="6945" y="170"/>
                  </a:cubicBezTo>
                  <a:cubicBezTo>
                    <a:pt x="7232" y="170"/>
                    <a:pt x="7521" y="183"/>
                    <a:pt x="7810" y="208"/>
                  </a:cubicBezTo>
                  <a:cubicBezTo>
                    <a:pt x="7272" y="68"/>
                    <a:pt x="6713" y="0"/>
                    <a:pt x="615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1571973" y="980388"/>
              <a:ext cx="257581" cy="394275"/>
            </a:xfrm>
            <a:custGeom>
              <a:avLst/>
              <a:gdLst/>
              <a:ahLst/>
              <a:cxnLst/>
              <a:rect l="l" t="t" r="r" b="b"/>
              <a:pathLst>
                <a:path w="13019" h="19928" extrusionOk="0">
                  <a:moveTo>
                    <a:pt x="10687" y="0"/>
                  </a:moveTo>
                  <a:cubicBezTo>
                    <a:pt x="10614" y="0"/>
                    <a:pt x="10542" y="9"/>
                    <a:pt x="10472" y="26"/>
                  </a:cubicBezTo>
                  <a:cubicBezTo>
                    <a:pt x="10174" y="98"/>
                    <a:pt x="9946" y="311"/>
                    <a:pt x="9765" y="507"/>
                  </a:cubicBezTo>
                  <a:cubicBezTo>
                    <a:pt x="8892" y="1456"/>
                    <a:pt x="8370" y="2658"/>
                    <a:pt x="7868" y="3824"/>
                  </a:cubicBezTo>
                  <a:lnTo>
                    <a:pt x="7702" y="4207"/>
                  </a:lnTo>
                  <a:cubicBezTo>
                    <a:pt x="7067" y="5667"/>
                    <a:pt x="6167" y="7546"/>
                    <a:pt x="4840" y="9073"/>
                  </a:cubicBezTo>
                  <a:cubicBezTo>
                    <a:pt x="3500" y="10623"/>
                    <a:pt x="1839" y="11651"/>
                    <a:pt x="161" y="11971"/>
                  </a:cubicBezTo>
                  <a:cubicBezTo>
                    <a:pt x="62" y="11994"/>
                    <a:pt x="0" y="12088"/>
                    <a:pt x="18" y="12181"/>
                  </a:cubicBezTo>
                  <a:cubicBezTo>
                    <a:pt x="38" y="12268"/>
                    <a:pt x="111" y="12327"/>
                    <a:pt x="195" y="12327"/>
                  </a:cubicBezTo>
                  <a:cubicBezTo>
                    <a:pt x="206" y="12327"/>
                    <a:pt x="217" y="12326"/>
                    <a:pt x="228" y="12324"/>
                  </a:cubicBezTo>
                  <a:cubicBezTo>
                    <a:pt x="1981" y="11985"/>
                    <a:pt x="3718" y="10912"/>
                    <a:pt x="5107" y="9309"/>
                  </a:cubicBezTo>
                  <a:cubicBezTo>
                    <a:pt x="6465" y="7742"/>
                    <a:pt x="7382" y="5837"/>
                    <a:pt x="8033" y="4349"/>
                  </a:cubicBezTo>
                  <a:lnTo>
                    <a:pt x="8197" y="3967"/>
                  </a:lnTo>
                  <a:cubicBezTo>
                    <a:pt x="8686" y="2827"/>
                    <a:pt x="9194" y="1651"/>
                    <a:pt x="10026" y="747"/>
                  </a:cubicBezTo>
                  <a:cubicBezTo>
                    <a:pt x="10174" y="591"/>
                    <a:pt x="10347" y="422"/>
                    <a:pt x="10556" y="369"/>
                  </a:cubicBezTo>
                  <a:cubicBezTo>
                    <a:pt x="10599" y="359"/>
                    <a:pt x="10641" y="355"/>
                    <a:pt x="10684" y="355"/>
                  </a:cubicBezTo>
                  <a:cubicBezTo>
                    <a:pt x="10929" y="355"/>
                    <a:pt x="11174" y="506"/>
                    <a:pt x="11323" y="681"/>
                  </a:cubicBezTo>
                  <a:cubicBezTo>
                    <a:pt x="11536" y="930"/>
                    <a:pt x="11647" y="1259"/>
                    <a:pt x="11741" y="1575"/>
                  </a:cubicBezTo>
                  <a:cubicBezTo>
                    <a:pt x="12489" y="4069"/>
                    <a:pt x="12582" y="6669"/>
                    <a:pt x="12623" y="9567"/>
                  </a:cubicBezTo>
                  <a:cubicBezTo>
                    <a:pt x="12662" y="12943"/>
                    <a:pt x="12658" y="16366"/>
                    <a:pt x="12605" y="19745"/>
                  </a:cubicBezTo>
                  <a:cubicBezTo>
                    <a:pt x="12601" y="19843"/>
                    <a:pt x="12681" y="19928"/>
                    <a:pt x="12778" y="19928"/>
                  </a:cubicBezTo>
                  <a:lnTo>
                    <a:pt x="12783" y="19928"/>
                  </a:lnTo>
                  <a:cubicBezTo>
                    <a:pt x="12880" y="19928"/>
                    <a:pt x="12956" y="19852"/>
                    <a:pt x="12961" y="19754"/>
                  </a:cubicBezTo>
                  <a:cubicBezTo>
                    <a:pt x="13014" y="16370"/>
                    <a:pt x="13018" y="12938"/>
                    <a:pt x="12975" y="9563"/>
                  </a:cubicBezTo>
                  <a:cubicBezTo>
                    <a:pt x="12938" y="6638"/>
                    <a:pt x="12845" y="4011"/>
                    <a:pt x="12083" y="1473"/>
                  </a:cubicBezTo>
                  <a:cubicBezTo>
                    <a:pt x="11982" y="1135"/>
                    <a:pt x="11853" y="752"/>
                    <a:pt x="11594" y="449"/>
                  </a:cubicBezTo>
                  <a:cubicBezTo>
                    <a:pt x="11348" y="163"/>
                    <a:pt x="11009" y="0"/>
                    <a:pt x="1068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1704176" y="731315"/>
              <a:ext cx="147042" cy="327481"/>
            </a:xfrm>
            <a:custGeom>
              <a:avLst/>
              <a:gdLst/>
              <a:ahLst/>
              <a:cxnLst/>
              <a:rect l="l" t="t" r="r" b="b"/>
              <a:pathLst>
                <a:path w="7432" h="16552" extrusionOk="0">
                  <a:moveTo>
                    <a:pt x="6512" y="0"/>
                  </a:moveTo>
                  <a:cubicBezTo>
                    <a:pt x="6504" y="0"/>
                    <a:pt x="6496" y="1"/>
                    <a:pt x="6488" y="2"/>
                  </a:cubicBezTo>
                  <a:cubicBezTo>
                    <a:pt x="6390" y="20"/>
                    <a:pt x="6328" y="109"/>
                    <a:pt x="6342" y="207"/>
                  </a:cubicBezTo>
                  <a:cubicBezTo>
                    <a:pt x="6728" y="2665"/>
                    <a:pt x="7067" y="6280"/>
                    <a:pt x="5549" y="9276"/>
                  </a:cubicBezTo>
                  <a:cubicBezTo>
                    <a:pt x="5077" y="10198"/>
                    <a:pt x="4534" y="10848"/>
                    <a:pt x="3888" y="11257"/>
                  </a:cubicBezTo>
                  <a:cubicBezTo>
                    <a:pt x="3630" y="11417"/>
                    <a:pt x="3358" y="11542"/>
                    <a:pt x="3069" y="11676"/>
                  </a:cubicBezTo>
                  <a:cubicBezTo>
                    <a:pt x="2820" y="11791"/>
                    <a:pt x="2561" y="11908"/>
                    <a:pt x="2321" y="12050"/>
                  </a:cubicBezTo>
                  <a:cubicBezTo>
                    <a:pt x="843" y="12918"/>
                    <a:pt x="1" y="14708"/>
                    <a:pt x="282" y="16400"/>
                  </a:cubicBezTo>
                  <a:cubicBezTo>
                    <a:pt x="295" y="16488"/>
                    <a:pt x="371" y="16551"/>
                    <a:pt x="455" y="16551"/>
                  </a:cubicBezTo>
                  <a:cubicBezTo>
                    <a:pt x="469" y="16551"/>
                    <a:pt x="478" y="16551"/>
                    <a:pt x="486" y="16546"/>
                  </a:cubicBezTo>
                  <a:cubicBezTo>
                    <a:pt x="584" y="16533"/>
                    <a:pt x="646" y="16439"/>
                    <a:pt x="634" y="16342"/>
                  </a:cubicBezTo>
                  <a:cubicBezTo>
                    <a:pt x="379" y="14815"/>
                    <a:pt x="1168" y="13141"/>
                    <a:pt x="2499" y="12357"/>
                  </a:cubicBezTo>
                  <a:cubicBezTo>
                    <a:pt x="2726" y="12224"/>
                    <a:pt x="2976" y="12112"/>
                    <a:pt x="3216" y="12001"/>
                  </a:cubicBezTo>
                  <a:cubicBezTo>
                    <a:pt x="3505" y="11867"/>
                    <a:pt x="3804" y="11729"/>
                    <a:pt x="4080" y="11556"/>
                  </a:cubicBezTo>
                  <a:cubicBezTo>
                    <a:pt x="4778" y="11110"/>
                    <a:pt x="5366" y="10416"/>
                    <a:pt x="5865" y="9436"/>
                  </a:cubicBezTo>
                  <a:cubicBezTo>
                    <a:pt x="7432" y="6351"/>
                    <a:pt x="7090" y="2660"/>
                    <a:pt x="6693" y="154"/>
                  </a:cubicBezTo>
                  <a:cubicBezTo>
                    <a:pt x="6677" y="63"/>
                    <a:pt x="6601" y="0"/>
                    <a:pt x="651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1601116" y="1229739"/>
              <a:ext cx="37829" cy="61512"/>
            </a:xfrm>
            <a:custGeom>
              <a:avLst/>
              <a:gdLst/>
              <a:ahLst/>
              <a:cxnLst/>
              <a:rect l="l" t="t" r="r" b="b"/>
              <a:pathLst>
                <a:path w="1912" h="310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" y="619"/>
                    <a:pt x="192" y="1305"/>
                    <a:pt x="527" y="1840"/>
                  </a:cubicBezTo>
                  <a:cubicBezTo>
                    <a:pt x="874" y="2383"/>
                    <a:pt x="1355" y="2814"/>
                    <a:pt x="1911" y="3108"/>
                  </a:cubicBezTo>
                  <a:cubicBezTo>
                    <a:pt x="1537" y="2601"/>
                    <a:pt x="1137" y="2152"/>
                    <a:pt x="829" y="1653"/>
                  </a:cubicBezTo>
                  <a:cubicBezTo>
                    <a:pt x="513" y="1154"/>
                    <a:pt x="286" y="619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1582538" y="1257754"/>
              <a:ext cx="29084" cy="39946"/>
            </a:xfrm>
            <a:custGeom>
              <a:avLst/>
              <a:gdLst/>
              <a:ahLst/>
              <a:cxnLst/>
              <a:rect l="l" t="t" r="r" b="b"/>
              <a:pathLst>
                <a:path w="1470" h="2019" extrusionOk="0">
                  <a:moveTo>
                    <a:pt x="23" y="1"/>
                  </a:moveTo>
                  <a:cubicBezTo>
                    <a:pt x="1" y="446"/>
                    <a:pt x="169" y="878"/>
                    <a:pt x="424" y="1243"/>
                  </a:cubicBezTo>
                  <a:cubicBezTo>
                    <a:pt x="682" y="1599"/>
                    <a:pt x="1038" y="1897"/>
                    <a:pt x="1470" y="2018"/>
                  </a:cubicBezTo>
                  <a:cubicBezTo>
                    <a:pt x="1203" y="1665"/>
                    <a:pt x="944" y="1363"/>
                    <a:pt x="713" y="1034"/>
                  </a:cubicBezTo>
                  <a:cubicBezTo>
                    <a:pt x="473" y="709"/>
                    <a:pt x="268" y="366"/>
                    <a:pt x="2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883910" y="683198"/>
              <a:ext cx="326472" cy="459981"/>
            </a:xfrm>
            <a:custGeom>
              <a:avLst/>
              <a:gdLst/>
              <a:ahLst/>
              <a:cxnLst/>
              <a:rect l="l" t="t" r="r" b="b"/>
              <a:pathLst>
                <a:path w="16501" h="23249" extrusionOk="0">
                  <a:moveTo>
                    <a:pt x="10145" y="1"/>
                  </a:moveTo>
                  <a:cubicBezTo>
                    <a:pt x="10113" y="1"/>
                    <a:pt x="10080" y="8"/>
                    <a:pt x="10049" y="21"/>
                  </a:cubicBezTo>
                  <a:cubicBezTo>
                    <a:pt x="7374" y="1174"/>
                    <a:pt x="5304" y="2492"/>
                    <a:pt x="3723" y="4041"/>
                  </a:cubicBezTo>
                  <a:cubicBezTo>
                    <a:pt x="1768" y="5956"/>
                    <a:pt x="535" y="8302"/>
                    <a:pt x="245" y="10649"/>
                  </a:cubicBezTo>
                  <a:cubicBezTo>
                    <a:pt x="1" y="12630"/>
                    <a:pt x="411" y="14669"/>
                    <a:pt x="1404" y="16397"/>
                  </a:cubicBezTo>
                  <a:cubicBezTo>
                    <a:pt x="2396" y="18129"/>
                    <a:pt x="3950" y="19512"/>
                    <a:pt x="5780" y="20301"/>
                  </a:cubicBezTo>
                  <a:cubicBezTo>
                    <a:pt x="6732" y="20710"/>
                    <a:pt x="7752" y="20955"/>
                    <a:pt x="8767" y="21205"/>
                  </a:cubicBezTo>
                  <a:cubicBezTo>
                    <a:pt x="9262" y="21320"/>
                    <a:pt x="9818" y="21458"/>
                    <a:pt x="10241" y="21762"/>
                  </a:cubicBezTo>
                  <a:cubicBezTo>
                    <a:pt x="10597" y="22023"/>
                    <a:pt x="10909" y="22492"/>
                    <a:pt x="10802" y="22958"/>
                  </a:cubicBezTo>
                  <a:cubicBezTo>
                    <a:pt x="10770" y="23088"/>
                    <a:pt x="10851" y="23213"/>
                    <a:pt x="10980" y="23244"/>
                  </a:cubicBezTo>
                  <a:cubicBezTo>
                    <a:pt x="10998" y="23248"/>
                    <a:pt x="11016" y="23248"/>
                    <a:pt x="11033" y="23248"/>
                  </a:cubicBezTo>
                  <a:cubicBezTo>
                    <a:pt x="11140" y="23248"/>
                    <a:pt x="11238" y="23178"/>
                    <a:pt x="11261" y="23065"/>
                  </a:cubicBezTo>
                  <a:cubicBezTo>
                    <a:pt x="11417" y="22389"/>
                    <a:pt x="10998" y="21730"/>
                    <a:pt x="10517" y="21378"/>
                  </a:cubicBezTo>
                  <a:cubicBezTo>
                    <a:pt x="10018" y="21018"/>
                    <a:pt x="9413" y="20871"/>
                    <a:pt x="8847" y="20733"/>
                  </a:cubicBezTo>
                  <a:cubicBezTo>
                    <a:pt x="7881" y="20501"/>
                    <a:pt x="6884" y="20260"/>
                    <a:pt x="5967" y="19865"/>
                  </a:cubicBezTo>
                  <a:cubicBezTo>
                    <a:pt x="4231" y="19117"/>
                    <a:pt x="2756" y="17803"/>
                    <a:pt x="1813" y="16160"/>
                  </a:cubicBezTo>
                  <a:cubicBezTo>
                    <a:pt x="874" y="14522"/>
                    <a:pt x="481" y="12585"/>
                    <a:pt x="713" y="10707"/>
                  </a:cubicBezTo>
                  <a:cubicBezTo>
                    <a:pt x="993" y="8467"/>
                    <a:pt x="2178" y="6219"/>
                    <a:pt x="4053" y="4380"/>
                  </a:cubicBezTo>
                  <a:cubicBezTo>
                    <a:pt x="5561" y="2906"/>
                    <a:pt x="7525" y="1646"/>
                    <a:pt x="10059" y="533"/>
                  </a:cubicBezTo>
                  <a:cubicBezTo>
                    <a:pt x="10713" y="1441"/>
                    <a:pt x="11559" y="2202"/>
                    <a:pt x="12373" y="2941"/>
                  </a:cubicBezTo>
                  <a:cubicBezTo>
                    <a:pt x="13308" y="3788"/>
                    <a:pt x="14270" y="4660"/>
                    <a:pt x="14916" y="5734"/>
                  </a:cubicBezTo>
                  <a:cubicBezTo>
                    <a:pt x="15771" y="7149"/>
                    <a:pt x="16012" y="8948"/>
                    <a:pt x="15557" y="10537"/>
                  </a:cubicBezTo>
                  <a:cubicBezTo>
                    <a:pt x="15307" y="11418"/>
                    <a:pt x="14853" y="12246"/>
                    <a:pt x="14417" y="13053"/>
                  </a:cubicBezTo>
                  <a:cubicBezTo>
                    <a:pt x="14243" y="13368"/>
                    <a:pt x="14070" y="13685"/>
                    <a:pt x="13910" y="14001"/>
                  </a:cubicBezTo>
                  <a:cubicBezTo>
                    <a:pt x="13420" y="14967"/>
                    <a:pt x="12806" y="16419"/>
                    <a:pt x="13086" y="17888"/>
                  </a:cubicBezTo>
                  <a:cubicBezTo>
                    <a:pt x="13110" y="18003"/>
                    <a:pt x="13209" y="18083"/>
                    <a:pt x="13321" y="18083"/>
                  </a:cubicBezTo>
                  <a:cubicBezTo>
                    <a:pt x="13334" y="18083"/>
                    <a:pt x="13348" y="18082"/>
                    <a:pt x="13362" y="18079"/>
                  </a:cubicBezTo>
                  <a:cubicBezTo>
                    <a:pt x="13491" y="18053"/>
                    <a:pt x="13575" y="17928"/>
                    <a:pt x="13554" y="17798"/>
                  </a:cubicBezTo>
                  <a:cubicBezTo>
                    <a:pt x="13357" y="16788"/>
                    <a:pt x="13607" y="15649"/>
                    <a:pt x="14333" y="14219"/>
                  </a:cubicBezTo>
                  <a:cubicBezTo>
                    <a:pt x="14493" y="13903"/>
                    <a:pt x="14662" y="13592"/>
                    <a:pt x="14831" y="13280"/>
                  </a:cubicBezTo>
                  <a:cubicBezTo>
                    <a:pt x="15281" y="12451"/>
                    <a:pt x="15749" y="11597"/>
                    <a:pt x="16016" y="10666"/>
                  </a:cubicBezTo>
                  <a:cubicBezTo>
                    <a:pt x="16501" y="8952"/>
                    <a:pt x="16242" y="7016"/>
                    <a:pt x="15321" y="5488"/>
                  </a:cubicBezTo>
                  <a:cubicBezTo>
                    <a:pt x="14640" y="4357"/>
                    <a:pt x="13651" y="3458"/>
                    <a:pt x="12690" y="2590"/>
                  </a:cubicBezTo>
                  <a:cubicBezTo>
                    <a:pt x="11849" y="1828"/>
                    <a:pt x="10976" y="1040"/>
                    <a:pt x="10339" y="106"/>
                  </a:cubicBezTo>
                  <a:cubicBezTo>
                    <a:pt x="10292" y="37"/>
                    <a:pt x="10219" y="1"/>
                    <a:pt x="1014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1170377" y="950078"/>
              <a:ext cx="22040" cy="116197"/>
            </a:xfrm>
            <a:custGeom>
              <a:avLst/>
              <a:gdLst/>
              <a:ahLst/>
              <a:cxnLst/>
              <a:rect l="l" t="t" r="r" b="b"/>
              <a:pathLst>
                <a:path w="1114" h="5873" extrusionOk="0">
                  <a:moveTo>
                    <a:pt x="0" y="0"/>
                  </a:moveTo>
                  <a:cubicBezTo>
                    <a:pt x="348" y="975"/>
                    <a:pt x="641" y="1950"/>
                    <a:pt x="695" y="2947"/>
                  </a:cubicBezTo>
                  <a:cubicBezTo>
                    <a:pt x="758" y="3940"/>
                    <a:pt x="579" y="4946"/>
                    <a:pt x="111" y="5873"/>
                  </a:cubicBezTo>
                  <a:cubicBezTo>
                    <a:pt x="824" y="5098"/>
                    <a:pt x="1114" y="3980"/>
                    <a:pt x="1052" y="2925"/>
                  </a:cubicBezTo>
                  <a:cubicBezTo>
                    <a:pt x="984" y="1866"/>
                    <a:pt x="598" y="846"/>
                    <a:pt x="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1199877" y="865675"/>
              <a:ext cx="400646" cy="67764"/>
            </a:xfrm>
            <a:custGeom>
              <a:avLst/>
              <a:gdLst/>
              <a:ahLst/>
              <a:cxnLst/>
              <a:rect l="l" t="t" r="r" b="b"/>
              <a:pathLst>
                <a:path w="20250" h="3425" extrusionOk="0">
                  <a:moveTo>
                    <a:pt x="20250" y="0"/>
                  </a:moveTo>
                  <a:lnTo>
                    <a:pt x="20250" y="0"/>
                  </a:lnTo>
                  <a:cubicBezTo>
                    <a:pt x="18785" y="966"/>
                    <a:pt x="17196" y="1720"/>
                    <a:pt x="15530" y="2227"/>
                  </a:cubicBezTo>
                  <a:cubicBezTo>
                    <a:pt x="13874" y="2748"/>
                    <a:pt x="12143" y="2984"/>
                    <a:pt x="10401" y="3046"/>
                  </a:cubicBezTo>
                  <a:cubicBezTo>
                    <a:pt x="9870" y="3074"/>
                    <a:pt x="9338" y="3087"/>
                    <a:pt x="8806" y="3087"/>
                  </a:cubicBezTo>
                  <a:cubicBezTo>
                    <a:pt x="7595" y="3087"/>
                    <a:pt x="6383" y="3024"/>
                    <a:pt x="5171" y="2953"/>
                  </a:cubicBezTo>
                  <a:cubicBezTo>
                    <a:pt x="3429" y="2836"/>
                    <a:pt x="1675" y="2725"/>
                    <a:pt x="1" y="2191"/>
                  </a:cubicBezTo>
                  <a:lnTo>
                    <a:pt x="1" y="2191"/>
                  </a:lnTo>
                  <a:cubicBezTo>
                    <a:pt x="1631" y="2863"/>
                    <a:pt x="3412" y="3055"/>
                    <a:pt x="5152" y="3220"/>
                  </a:cubicBezTo>
                  <a:cubicBezTo>
                    <a:pt x="6490" y="3349"/>
                    <a:pt x="7835" y="3424"/>
                    <a:pt x="9184" y="3424"/>
                  </a:cubicBezTo>
                  <a:cubicBezTo>
                    <a:pt x="9595" y="3424"/>
                    <a:pt x="10007" y="3417"/>
                    <a:pt x="10419" y="3403"/>
                  </a:cubicBezTo>
                  <a:cubicBezTo>
                    <a:pt x="12174" y="3313"/>
                    <a:pt x="13945" y="3072"/>
                    <a:pt x="15616" y="2485"/>
                  </a:cubicBezTo>
                  <a:cubicBezTo>
                    <a:pt x="17285" y="1915"/>
                    <a:pt x="18869" y="1087"/>
                    <a:pt x="2025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5"/>
            <p:cNvSpPr/>
            <p:nvPr/>
          </p:nvSpPr>
          <p:spPr>
            <a:xfrm>
              <a:off x="1209670" y="846503"/>
              <a:ext cx="295113" cy="71364"/>
            </a:xfrm>
            <a:custGeom>
              <a:avLst/>
              <a:gdLst/>
              <a:ahLst/>
              <a:cxnLst/>
              <a:rect l="l" t="t" r="r" b="b"/>
              <a:pathLst>
                <a:path w="14916" h="3607" extrusionOk="0">
                  <a:moveTo>
                    <a:pt x="5730" y="1"/>
                  </a:moveTo>
                  <a:cubicBezTo>
                    <a:pt x="5106" y="1"/>
                    <a:pt x="4484" y="37"/>
                    <a:pt x="3869" y="97"/>
                  </a:cubicBezTo>
                  <a:lnTo>
                    <a:pt x="45" y="484"/>
                  </a:lnTo>
                  <a:cubicBezTo>
                    <a:pt x="18" y="489"/>
                    <a:pt x="1" y="511"/>
                    <a:pt x="5" y="533"/>
                  </a:cubicBezTo>
                  <a:cubicBezTo>
                    <a:pt x="5" y="558"/>
                    <a:pt x="24" y="579"/>
                    <a:pt x="48" y="579"/>
                  </a:cubicBezTo>
                  <a:cubicBezTo>
                    <a:pt x="50" y="579"/>
                    <a:pt x="52" y="579"/>
                    <a:pt x="54" y="578"/>
                  </a:cubicBezTo>
                  <a:lnTo>
                    <a:pt x="3883" y="284"/>
                  </a:lnTo>
                  <a:cubicBezTo>
                    <a:pt x="4360" y="251"/>
                    <a:pt x="4838" y="231"/>
                    <a:pt x="5314" y="231"/>
                  </a:cubicBezTo>
                  <a:cubicBezTo>
                    <a:pt x="6110" y="231"/>
                    <a:pt x="6902" y="286"/>
                    <a:pt x="7685" y="422"/>
                  </a:cubicBezTo>
                  <a:cubicBezTo>
                    <a:pt x="8936" y="626"/>
                    <a:pt x="10156" y="1006"/>
                    <a:pt x="11305" y="1535"/>
                  </a:cubicBezTo>
                  <a:cubicBezTo>
                    <a:pt x="12458" y="2056"/>
                    <a:pt x="13531" y="2742"/>
                    <a:pt x="14497" y="3548"/>
                  </a:cubicBezTo>
                  <a:lnTo>
                    <a:pt x="14501" y="3556"/>
                  </a:lnTo>
                  <a:cubicBezTo>
                    <a:pt x="14544" y="3590"/>
                    <a:pt x="14596" y="3606"/>
                    <a:pt x="14648" y="3606"/>
                  </a:cubicBezTo>
                  <a:cubicBezTo>
                    <a:pt x="14718" y="3606"/>
                    <a:pt x="14789" y="3576"/>
                    <a:pt x="14835" y="3517"/>
                  </a:cubicBezTo>
                  <a:cubicBezTo>
                    <a:pt x="14915" y="3414"/>
                    <a:pt x="14897" y="3267"/>
                    <a:pt x="14795" y="3182"/>
                  </a:cubicBezTo>
                  <a:cubicBezTo>
                    <a:pt x="13775" y="2372"/>
                    <a:pt x="12653" y="1695"/>
                    <a:pt x="11461" y="1187"/>
                  </a:cubicBezTo>
                  <a:cubicBezTo>
                    <a:pt x="10267" y="676"/>
                    <a:pt x="9012" y="320"/>
                    <a:pt x="7729" y="141"/>
                  </a:cubicBezTo>
                  <a:cubicBezTo>
                    <a:pt x="7067" y="42"/>
                    <a:pt x="6398" y="1"/>
                    <a:pt x="573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1671769" y="1820974"/>
              <a:ext cx="108541" cy="83730"/>
            </a:xfrm>
            <a:custGeom>
              <a:avLst/>
              <a:gdLst/>
              <a:ahLst/>
              <a:cxnLst/>
              <a:rect l="l" t="t" r="r" b="b"/>
              <a:pathLst>
                <a:path w="5486" h="4232" extrusionOk="0">
                  <a:moveTo>
                    <a:pt x="1663" y="1"/>
                  </a:moveTo>
                  <a:cubicBezTo>
                    <a:pt x="1599" y="1"/>
                    <a:pt x="1535" y="4"/>
                    <a:pt x="1470" y="10"/>
                  </a:cubicBezTo>
                  <a:cubicBezTo>
                    <a:pt x="718" y="90"/>
                    <a:pt x="1" y="781"/>
                    <a:pt x="116" y="1533"/>
                  </a:cubicBezTo>
                  <a:cubicBezTo>
                    <a:pt x="201" y="2112"/>
                    <a:pt x="718" y="2526"/>
                    <a:pt x="1248" y="2776"/>
                  </a:cubicBezTo>
                  <a:cubicBezTo>
                    <a:pt x="1978" y="3118"/>
                    <a:pt x="2779" y="3243"/>
                    <a:pt x="3549" y="3448"/>
                  </a:cubicBezTo>
                  <a:cubicBezTo>
                    <a:pt x="3919" y="3545"/>
                    <a:pt x="4297" y="3648"/>
                    <a:pt x="4640" y="3818"/>
                  </a:cubicBezTo>
                  <a:cubicBezTo>
                    <a:pt x="4874" y="3934"/>
                    <a:pt x="5137" y="4232"/>
                    <a:pt x="5397" y="4232"/>
                  </a:cubicBezTo>
                  <a:cubicBezTo>
                    <a:pt x="5404" y="4232"/>
                    <a:pt x="5412" y="4232"/>
                    <a:pt x="5419" y="4231"/>
                  </a:cubicBezTo>
                  <a:cubicBezTo>
                    <a:pt x="5486" y="3011"/>
                    <a:pt x="4417" y="1560"/>
                    <a:pt x="3536" y="812"/>
                  </a:cubicBezTo>
                  <a:cubicBezTo>
                    <a:pt x="3007" y="360"/>
                    <a:pt x="2350" y="1"/>
                    <a:pt x="166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529719" y="1147235"/>
              <a:ext cx="430759" cy="705217"/>
            </a:xfrm>
            <a:custGeom>
              <a:avLst/>
              <a:gdLst/>
              <a:ahLst/>
              <a:cxnLst/>
              <a:rect l="l" t="t" r="r" b="b"/>
              <a:pathLst>
                <a:path w="21772" h="35644" extrusionOk="0">
                  <a:moveTo>
                    <a:pt x="18376" y="1"/>
                  </a:moveTo>
                  <a:cubicBezTo>
                    <a:pt x="17683" y="1"/>
                    <a:pt x="16986" y="291"/>
                    <a:pt x="16425" y="725"/>
                  </a:cubicBezTo>
                  <a:cubicBezTo>
                    <a:pt x="14849" y="1927"/>
                    <a:pt x="14261" y="3980"/>
                    <a:pt x="13441" y="5774"/>
                  </a:cubicBezTo>
                  <a:cubicBezTo>
                    <a:pt x="12636" y="7538"/>
                    <a:pt x="11187" y="9352"/>
                    <a:pt x="9271" y="9352"/>
                  </a:cubicBezTo>
                  <a:cubicBezTo>
                    <a:pt x="9228" y="9352"/>
                    <a:pt x="9184" y="9351"/>
                    <a:pt x="9141" y="9349"/>
                  </a:cubicBezTo>
                  <a:cubicBezTo>
                    <a:pt x="7774" y="9296"/>
                    <a:pt x="6590" y="8303"/>
                    <a:pt x="5223" y="8205"/>
                  </a:cubicBezTo>
                  <a:cubicBezTo>
                    <a:pt x="5152" y="8199"/>
                    <a:pt x="5081" y="8197"/>
                    <a:pt x="5010" y="8197"/>
                  </a:cubicBezTo>
                  <a:cubicBezTo>
                    <a:pt x="3490" y="8197"/>
                    <a:pt x="2111" y="9361"/>
                    <a:pt x="1537" y="10778"/>
                  </a:cubicBezTo>
                  <a:cubicBezTo>
                    <a:pt x="940" y="12269"/>
                    <a:pt x="1073" y="13957"/>
                    <a:pt x="1492" y="15502"/>
                  </a:cubicBezTo>
                  <a:cubicBezTo>
                    <a:pt x="1751" y="16468"/>
                    <a:pt x="2115" y="17425"/>
                    <a:pt x="2133" y="18427"/>
                  </a:cubicBezTo>
                  <a:cubicBezTo>
                    <a:pt x="2156" y="19433"/>
                    <a:pt x="1728" y="20528"/>
                    <a:pt x="820" y="20947"/>
                  </a:cubicBezTo>
                  <a:cubicBezTo>
                    <a:pt x="553" y="21068"/>
                    <a:pt x="276" y="21121"/>
                    <a:pt x="0" y="21130"/>
                  </a:cubicBezTo>
                  <a:cubicBezTo>
                    <a:pt x="450" y="22581"/>
                    <a:pt x="971" y="23997"/>
                    <a:pt x="1558" y="25381"/>
                  </a:cubicBezTo>
                  <a:cubicBezTo>
                    <a:pt x="1675" y="25649"/>
                    <a:pt x="1786" y="25916"/>
                    <a:pt x="1905" y="26179"/>
                  </a:cubicBezTo>
                  <a:cubicBezTo>
                    <a:pt x="1986" y="26361"/>
                    <a:pt x="2071" y="26544"/>
                    <a:pt x="2151" y="26726"/>
                  </a:cubicBezTo>
                  <a:cubicBezTo>
                    <a:pt x="2209" y="26842"/>
                    <a:pt x="2267" y="26966"/>
                    <a:pt x="2316" y="27087"/>
                  </a:cubicBezTo>
                  <a:cubicBezTo>
                    <a:pt x="3522" y="29629"/>
                    <a:pt x="4938" y="32047"/>
                    <a:pt x="6563" y="34312"/>
                  </a:cubicBezTo>
                  <a:cubicBezTo>
                    <a:pt x="6630" y="34411"/>
                    <a:pt x="6701" y="34509"/>
                    <a:pt x="6763" y="34602"/>
                  </a:cubicBezTo>
                  <a:cubicBezTo>
                    <a:pt x="7022" y="34953"/>
                    <a:pt x="7285" y="35306"/>
                    <a:pt x="7547" y="35644"/>
                  </a:cubicBezTo>
                  <a:cubicBezTo>
                    <a:pt x="7645" y="35493"/>
                    <a:pt x="7734" y="35333"/>
                    <a:pt x="7809" y="35167"/>
                  </a:cubicBezTo>
                  <a:cubicBezTo>
                    <a:pt x="8019" y="34727"/>
                    <a:pt x="8166" y="34259"/>
                    <a:pt x="8263" y="33783"/>
                  </a:cubicBezTo>
                  <a:cubicBezTo>
                    <a:pt x="8295" y="33632"/>
                    <a:pt x="8326" y="33480"/>
                    <a:pt x="8343" y="33324"/>
                  </a:cubicBezTo>
                  <a:cubicBezTo>
                    <a:pt x="8433" y="32759"/>
                    <a:pt x="8464" y="32181"/>
                    <a:pt x="8460" y="31606"/>
                  </a:cubicBezTo>
                  <a:cubicBezTo>
                    <a:pt x="8446" y="30239"/>
                    <a:pt x="8326" y="28636"/>
                    <a:pt x="9354" y="27750"/>
                  </a:cubicBezTo>
                  <a:cubicBezTo>
                    <a:pt x="9773" y="27393"/>
                    <a:pt x="10299" y="27225"/>
                    <a:pt x="10819" y="27069"/>
                  </a:cubicBezTo>
                  <a:cubicBezTo>
                    <a:pt x="11923" y="26744"/>
                    <a:pt x="13050" y="26485"/>
                    <a:pt x="14185" y="26290"/>
                  </a:cubicBezTo>
                  <a:cubicBezTo>
                    <a:pt x="16135" y="25961"/>
                    <a:pt x="18281" y="25755"/>
                    <a:pt x="19680" y="24344"/>
                  </a:cubicBezTo>
                  <a:cubicBezTo>
                    <a:pt x="20734" y="23275"/>
                    <a:pt x="21131" y="21682"/>
                    <a:pt x="21015" y="20177"/>
                  </a:cubicBezTo>
                  <a:cubicBezTo>
                    <a:pt x="20970" y="19545"/>
                    <a:pt x="20845" y="18931"/>
                    <a:pt x="20668" y="18329"/>
                  </a:cubicBezTo>
                  <a:cubicBezTo>
                    <a:pt x="20428" y="17497"/>
                    <a:pt x="20089" y="16695"/>
                    <a:pt x="19733" y="15907"/>
                  </a:cubicBezTo>
                  <a:cubicBezTo>
                    <a:pt x="19723" y="15898"/>
                    <a:pt x="19723" y="15885"/>
                    <a:pt x="19719" y="15876"/>
                  </a:cubicBezTo>
                  <a:cubicBezTo>
                    <a:pt x="19573" y="15569"/>
                    <a:pt x="19430" y="15253"/>
                    <a:pt x="19287" y="14936"/>
                  </a:cubicBezTo>
                  <a:cubicBezTo>
                    <a:pt x="18771" y="13757"/>
                    <a:pt x="18352" y="12524"/>
                    <a:pt x="18624" y="11295"/>
                  </a:cubicBezTo>
                  <a:cubicBezTo>
                    <a:pt x="18944" y="9906"/>
                    <a:pt x="20066" y="8864"/>
                    <a:pt x="20757" y="7617"/>
                  </a:cubicBezTo>
                  <a:cubicBezTo>
                    <a:pt x="21696" y="5911"/>
                    <a:pt x="21772" y="3762"/>
                    <a:pt x="20952" y="1998"/>
                  </a:cubicBezTo>
                  <a:cubicBezTo>
                    <a:pt x="20552" y="1139"/>
                    <a:pt x="19893" y="338"/>
                    <a:pt x="18981" y="79"/>
                  </a:cubicBezTo>
                  <a:cubicBezTo>
                    <a:pt x="18782" y="26"/>
                    <a:pt x="18579" y="1"/>
                    <a:pt x="18376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572277" y="1152122"/>
              <a:ext cx="338442" cy="531029"/>
            </a:xfrm>
            <a:custGeom>
              <a:avLst/>
              <a:gdLst/>
              <a:ahLst/>
              <a:cxnLst/>
              <a:rect l="l" t="t" r="r" b="b"/>
              <a:pathLst>
                <a:path w="17106" h="26840" extrusionOk="0">
                  <a:moveTo>
                    <a:pt x="16898" y="0"/>
                  </a:moveTo>
                  <a:cubicBezTo>
                    <a:pt x="16833" y="0"/>
                    <a:pt x="16769" y="37"/>
                    <a:pt x="16740" y="99"/>
                  </a:cubicBezTo>
                  <a:cubicBezTo>
                    <a:pt x="13036" y="7659"/>
                    <a:pt x="8633" y="14930"/>
                    <a:pt x="3646" y="21719"/>
                  </a:cubicBezTo>
                  <a:cubicBezTo>
                    <a:pt x="2952" y="22668"/>
                    <a:pt x="2244" y="23603"/>
                    <a:pt x="1523" y="24534"/>
                  </a:cubicBezTo>
                  <a:cubicBezTo>
                    <a:pt x="1416" y="24676"/>
                    <a:pt x="1304" y="24818"/>
                    <a:pt x="1197" y="24961"/>
                  </a:cubicBezTo>
                  <a:lnTo>
                    <a:pt x="1193" y="24961"/>
                  </a:lnTo>
                  <a:cubicBezTo>
                    <a:pt x="802" y="25473"/>
                    <a:pt x="405" y="25976"/>
                    <a:pt x="0" y="26479"/>
                  </a:cubicBezTo>
                  <a:cubicBezTo>
                    <a:pt x="58" y="26595"/>
                    <a:pt x="116" y="26719"/>
                    <a:pt x="165" y="26840"/>
                  </a:cubicBezTo>
                  <a:cubicBezTo>
                    <a:pt x="722" y="26141"/>
                    <a:pt x="1277" y="25442"/>
                    <a:pt x="1821" y="24729"/>
                  </a:cubicBezTo>
                  <a:cubicBezTo>
                    <a:pt x="1887" y="24645"/>
                    <a:pt x="1950" y="24565"/>
                    <a:pt x="2021" y="24475"/>
                  </a:cubicBezTo>
                  <a:cubicBezTo>
                    <a:pt x="2662" y="23634"/>
                    <a:pt x="3299" y="22784"/>
                    <a:pt x="3931" y="21924"/>
                  </a:cubicBezTo>
                  <a:cubicBezTo>
                    <a:pt x="8931" y="15125"/>
                    <a:pt x="13343" y="7833"/>
                    <a:pt x="17061" y="255"/>
                  </a:cubicBezTo>
                  <a:cubicBezTo>
                    <a:pt x="17105" y="166"/>
                    <a:pt x="17065" y="59"/>
                    <a:pt x="16976" y="19"/>
                  </a:cubicBezTo>
                  <a:cubicBezTo>
                    <a:pt x="16952" y="6"/>
                    <a:pt x="16925" y="0"/>
                    <a:pt x="1689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560544" y="1438589"/>
              <a:ext cx="385313" cy="413863"/>
            </a:xfrm>
            <a:custGeom>
              <a:avLst/>
              <a:gdLst/>
              <a:ahLst/>
              <a:cxnLst/>
              <a:rect l="l" t="t" r="r" b="b"/>
              <a:pathLst>
                <a:path w="19475" h="20918" extrusionOk="0">
                  <a:moveTo>
                    <a:pt x="2116" y="10055"/>
                  </a:moveTo>
                  <a:cubicBezTo>
                    <a:pt x="1376" y="10162"/>
                    <a:pt x="664" y="10353"/>
                    <a:pt x="0" y="10655"/>
                  </a:cubicBezTo>
                  <a:cubicBezTo>
                    <a:pt x="117" y="10923"/>
                    <a:pt x="228" y="11190"/>
                    <a:pt x="347" y="11453"/>
                  </a:cubicBezTo>
                  <a:cubicBezTo>
                    <a:pt x="428" y="11635"/>
                    <a:pt x="513" y="11818"/>
                    <a:pt x="593" y="12000"/>
                  </a:cubicBezTo>
                  <a:cubicBezTo>
                    <a:pt x="998" y="11497"/>
                    <a:pt x="1395" y="10994"/>
                    <a:pt x="1786" y="10482"/>
                  </a:cubicBezTo>
                  <a:lnTo>
                    <a:pt x="1790" y="10482"/>
                  </a:lnTo>
                  <a:cubicBezTo>
                    <a:pt x="1897" y="10339"/>
                    <a:pt x="2009" y="10197"/>
                    <a:pt x="2116" y="10055"/>
                  </a:cubicBezTo>
                  <a:close/>
                  <a:moveTo>
                    <a:pt x="14693" y="1"/>
                  </a:moveTo>
                  <a:cubicBezTo>
                    <a:pt x="14479" y="1"/>
                    <a:pt x="14261" y="23"/>
                    <a:pt x="14043" y="73"/>
                  </a:cubicBezTo>
                  <a:cubicBezTo>
                    <a:pt x="12547" y="416"/>
                    <a:pt x="11603" y="1947"/>
                    <a:pt x="11305" y="3457"/>
                  </a:cubicBezTo>
                  <a:cubicBezTo>
                    <a:pt x="11006" y="4957"/>
                    <a:pt x="11180" y="6515"/>
                    <a:pt x="11024" y="8042"/>
                  </a:cubicBezTo>
                  <a:cubicBezTo>
                    <a:pt x="10944" y="8816"/>
                    <a:pt x="10739" y="9663"/>
                    <a:pt x="10130" y="10144"/>
                  </a:cubicBezTo>
                  <a:cubicBezTo>
                    <a:pt x="9724" y="10468"/>
                    <a:pt x="9230" y="10575"/>
                    <a:pt x="8709" y="10575"/>
                  </a:cubicBezTo>
                  <a:cubicBezTo>
                    <a:pt x="8148" y="10575"/>
                    <a:pt x="7552" y="10450"/>
                    <a:pt x="7004" y="10331"/>
                  </a:cubicBezTo>
                  <a:cubicBezTo>
                    <a:pt x="5936" y="10099"/>
                    <a:pt x="4804" y="9948"/>
                    <a:pt x="3692" y="9948"/>
                  </a:cubicBezTo>
                  <a:cubicBezTo>
                    <a:pt x="3331" y="9948"/>
                    <a:pt x="2971" y="9965"/>
                    <a:pt x="2614" y="9996"/>
                  </a:cubicBezTo>
                  <a:cubicBezTo>
                    <a:pt x="2543" y="10086"/>
                    <a:pt x="2480" y="10166"/>
                    <a:pt x="2414" y="10250"/>
                  </a:cubicBezTo>
                  <a:cubicBezTo>
                    <a:pt x="1870" y="10963"/>
                    <a:pt x="1315" y="11662"/>
                    <a:pt x="758" y="12361"/>
                  </a:cubicBezTo>
                  <a:cubicBezTo>
                    <a:pt x="1964" y="14903"/>
                    <a:pt x="3380" y="17321"/>
                    <a:pt x="5005" y="19586"/>
                  </a:cubicBezTo>
                  <a:cubicBezTo>
                    <a:pt x="5072" y="19685"/>
                    <a:pt x="5143" y="19783"/>
                    <a:pt x="5205" y="19876"/>
                  </a:cubicBezTo>
                  <a:cubicBezTo>
                    <a:pt x="5464" y="20227"/>
                    <a:pt x="5727" y="20580"/>
                    <a:pt x="5989" y="20918"/>
                  </a:cubicBezTo>
                  <a:cubicBezTo>
                    <a:pt x="6087" y="20767"/>
                    <a:pt x="6176" y="20607"/>
                    <a:pt x="6251" y="20441"/>
                  </a:cubicBezTo>
                  <a:cubicBezTo>
                    <a:pt x="6461" y="20001"/>
                    <a:pt x="6608" y="19533"/>
                    <a:pt x="6705" y="19057"/>
                  </a:cubicBezTo>
                  <a:cubicBezTo>
                    <a:pt x="6737" y="18906"/>
                    <a:pt x="6768" y="18754"/>
                    <a:pt x="6785" y="18598"/>
                  </a:cubicBezTo>
                  <a:cubicBezTo>
                    <a:pt x="6871" y="18073"/>
                    <a:pt x="6902" y="17535"/>
                    <a:pt x="6902" y="17000"/>
                  </a:cubicBezTo>
                  <a:lnTo>
                    <a:pt x="6902" y="16880"/>
                  </a:lnTo>
                  <a:cubicBezTo>
                    <a:pt x="6898" y="16582"/>
                    <a:pt x="6888" y="16270"/>
                    <a:pt x="6888" y="15959"/>
                  </a:cubicBezTo>
                  <a:cubicBezTo>
                    <a:pt x="6888" y="14845"/>
                    <a:pt x="6991" y="13719"/>
                    <a:pt x="7796" y="13024"/>
                  </a:cubicBezTo>
                  <a:cubicBezTo>
                    <a:pt x="8215" y="12667"/>
                    <a:pt x="8741" y="12499"/>
                    <a:pt x="9261" y="12343"/>
                  </a:cubicBezTo>
                  <a:cubicBezTo>
                    <a:pt x="10365" y="12018"/>
                    <a:pt x="11492" y="11759"/>
                    <a:pt x="12627" y="11564"/>
                  </a:cubicBezTo>
                  <a:cubicBezTo>
                    <a:pt x="14577" y="11235"/>
                    <a:pt x="16723" y="11029"/>
                    <a:pt x="18122" y="9618"/>
                  </a:cubicBezTo>
                  <a:cubicBezTo>
                    <a:pt x="19061" y="8666"/>
                    <a:pt x="19474" y="7298"/>
                    <a:pt x="19474" y="5945"/>
                  </a:cubicBezTo>
                  <a:cubicBezTo>
                    <a:pt x="19474" y="5847"/>
                    <a:pt x="19474" y="5744"/>
                    <a:pt x="19470" y="5647"/>
                  </a:cubicBezTo>
                  <a:cubicBezTo>
                    <a:pt x="19466" y="5580"/>
                    <a:pt x="19462" y="5518"/>
                    <a:pt x="19457" y="5451"/>
                  </a:cubicBezTo>
                  <a:cubicBezTo>
                    <a:pt x="19439" y="5175"/>
                    <a:pt x="19404" y="4899"/>
                    <a:pt x="19355" y="4627"/>
                  </a:cubicBezTo>
                  <a:cubicBezTo>
                    <a:pt x="19293" y="4279"/>
                    <a:pt x="19207" y="3937"/>
                    <a:pt x="19110" y="3603"/>
                  </a:cubicBezTo>
                  <a:cubicBezTo>
                    <a:pt x="18870" y="2771"/>
                    <a:pt x="18531" y="1969"/>
                    <a:pt x="18175" y="1181"/>
                  </a:cubicBezTo>
                  <a:cubicBezTo>
                    <a:pt x="17039" y="669"/>
                    <a:pt x="15886" y="1"/>
                    <a:pt x="14693" y="1"/>
                  </a:cubicBezTo>
                  <a:close/>
                </a:path>
              </a:pathLst>
            </a:custGeom>
            <a:solidFill>
              <a:srgbClr val="42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572277" y="1636360"/>
              <a:ext cx="39985" cy="46792"/>
            </a:xfrm>
            <a:custGeom>
              <a:avLst/>
              <a:gdLst/>
              <a:ahLst/>
              <a:cxnLst/>
              <a:rect l="l" t="t" r="r" b="b"/>
              <a:pathLst>
                <a:path w="2021" h="2365" extrusionOk="0">
                  <a:moveTo>
                    <a:pt x="2021" y="0"/>
                  </a:moveTo>
                  <a:lnTo>
                    <a:pt x="2021" y="0"/>
                  </a:lnTo>
                  <a:cubicBezTo>
                    <a:pt x="1936" y="5"/>
                    <a:pt x="1856" y="18"/>
                    <a:pt x="1776" y="27"/>
                  </a:cubicBezTo>
                  <a:cubicBezTo>
                    <a:pt x="1687" y="36"/>
                    <a:pt x="1607" y="45"/>
                    <a:pt x="1523" y="59"/>
                  </a:cubicBezTo>
                  <a:cubicBezTo>
                    <a:pt x="1416" y="201"/>
                    <a:pt x="1304" y="343"/>
                    <a:pt x="1197" y="486"/>
                  </a:cubicBezTo>
                  <a:lnTo>
                    <a:pt x="1193" y="486"/>
                  </a:lnTo>
                  <a:cubicBezTo>
                    <a:pt x="802" y="998"/>
                    <a:pt x="405" y="1501"/>
                    <a:pt x="0" y="2004"/>
                  </a:cubicBezTo>
                  <a:cubicBezTo>
                    <a:pt x="58" y="2120"/>
                    <a:pt x="116" y="2244"/>
                    <a:pt x="165" y="2365"/>
                  </a:cubicBezTo>
                  <a:cubicBezTo>
                    <a:pt x="722" y="1666"/>
                    <a:pt x="1277" y="967"/>
                    <a:pt x="1821" y="254"/>
                  </a:cubicBezTo>
                  <a:cubicBezTo>
                    <a:pt x="1887" y="170"/>
                    <a:pt x="1950" y="90"/>
                    <a:pt x="20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567409" y="1425610"/>
              <a:ext cx="673462" cy="535283"/>
            </a:xfrm>
            <a:custGeom>
              <a:avLst/>
              <a:gdLst/>
              <a:ahLst/>
              <a:cxnLst/>
              <a:rect l="l" t="t" r="r" b="b"/>
              <a:pathLst>
                <a:path w="34039" h="27055" extrusionOk="0">
                  <a:moveTo>
                    <a:pt x="31205" y="1"/>
                  </a:moveTo>
                  <a:cubicBezTo>
                    <a:pt x="30876" y="1"/>
                    <a:pt x="30546" y="48"/>
                    <a:pt x="30232" y="132"/>
                  </a:cubicBezTo>
                  <a:cubicBezTo>
                    <a:pt x="28317" y="653"/>
                    <a:pt x="26999" y="2331"/>
                    <a:pt x="25557" y="3689"/>
                  </a:cubicBezTo>
                  <a:cubicBezTo>
                    <a:pt x="24454" y="4734"/>
                    <a:pt x="22971" y="5654"/>
                    <a:pt x="21527" y="5654"/>
                  </a:cubicBezTo>
                  <a:cubicBezTo>
                    <a:pt x="21088" y="5654"/>
                    <a:pt x="20652" y="5569"/>
                    <a:pt x="20232" y="5377"/>
                  </a:cubicBezTo>
                  <a:cubicBezTo>
                    <a:pt x="19667" y="5118"/>
                    <a:pt x="19207" y="4700"/>
                    <a:pt x="18763" y="4259"/>
                  </a:cubicBezTo>
                  <a:cubicBezTo>
                    <a:pt x="18224" y="3725"/>
                    <a:pt x="17707" y="3168"/>
                    <a:pt x="17031" y="2839"/>
                  </a:cubicBezTo>
                  <a:cubicBezTo>
                    <a:pt x="16593" y="2621"/>
                    <a:pt x="16117" y="2522"/>
                    <a:pt x="15637" y="2522"/>
                  </a:cubicBezTo>
                  <a:cubicBezTo>
                    <a:pt x="14545" y="2522"/>
                    <a:pt x="13425" y="3034"/>
                    <a:pt x="12646" y="3832"/>
                  </a:cubicBezTo>
                  <a:cubicBezTo>
                    <a:pt x="11532" y="4980"/>
                    <a:pt x="11025" y="6597"/>
                    <a:pt x="10825" y="8186"/>
                  </a:cubicBezTo>
                  <a:cubicBezTo>
                    <a:pt x="10700" y="9179"/>
                    <a:pt x="10673" y="10203"/>
                    <a:pt x="10312" y="11138"/>
                  </a:cubicBezTo>
                  <a:cubicBezTo>
                    <a:pt x="9952" y="12078"/>
                    <a:pt x="9146" y="12932"/>
                    <a:pt x="8148" y="12972"/>
                  </a:cubicBezTo>
                  <a:cubicBezTo>
                    <a:pt x="8116" y="12973"/>
                    <a:pt x="8084" y="12974"/>
                    <a:pt x="8053" y="12974"/>
                  </a:cubicBezTo>
                  <a:cubicBezTo>
                    <a:pt x="6688" y="12974"/>
                    <a:pt x="5729" y="11574"/>
                    <a:pt x="4467" y="11013"/>
                  </a:cubicBezTo>
                  <a:cubicBezTo>
                    <a:pt x="4048" y="10829"/>
                    <a:pt x="3606" y="10745"/>
                    <a:pt x="3160" y="10745"/>
                  </a:cubicBezTo>
                  <a:cubicBezTo>
                    <a:pt x="2794" y="10745"/>
                    <a:pt x="2426" y="10802"/>
                    <a:pt x="2067" y="10906"/>
                  </a:cubicBezTo>
                  <a:cubicBezTo>
                    <a:pt x="1853" y="10968"/>
                    <a:pt x="1644" y="11049"/>
                    <a:pt x="1443" y="11138"/>
                  </a:cubicBezTo>
                  <a:lnTo>
                    <a:pt x="1439" y="11138"/>
                  </a:lnTo>
                  <a:cubicBezTo>
                    <a:pt x="909" y="11379"/>
                    <a:pt x="424" y="11712"/>
                    <a:pt x="0" y="12109"/>
                  </a:cubicBezTo>
                  <a:cubicBezTo>
                    <a:pt x="81" y="12291"/>
                    <a:pt x="166" y="12474"/>
                    <a:pt x="246" y="12656"/>
                  </a:cubicBezTo>
                  <a:cubicBezTo>
                    <a:pt x="304" y="12772"/>
                    <a:pt x="362" y="12896"/>
                    <a:pt x="411" y="13017"/>
                  </a:cubicBezTo>
                  <a:cubicBezTo>
                    <a:pt x="1617" y="15559"/>
                    <a:pt x="3033" y="17977"/>
                    <a:pt x="4658" y="20242"/>
                  </a:cubicBezTo>
                  <a:cubicBezTo>
                    <a:pt x="4725" y="20341"/>
                    <a:pt x="4796" y="20439"/>
                    <a:pt x="4858" y="20532"/>
                  </a:cubicBezTo>
                  <a:cubicBezTo>
                    <a:pt x="5117" y="20883"/>
                    <a:pt x="5380" y="21236"/>
                    <a:pt x="5642" y="21574"/>
                  </a:cubicBezTo>
                  <a:cubicBezTo>
                    <a:pt x="7143" y="23528"/>
                    <a:pt x="8789" y="25358"/>
                    <a:pt x="10579" y="27054"/>
                  </a:cubicBezTo>
                  <a:cubicBezTo>
                    <a:pt x="10819" y="26632"/>
                    <a:pt x="11025" y="26182"/>
                    <a:pt x="11207" y="25728"/>
                  </a:cubicBezTo>
                  <a:cubicBezTo>
                    <a:pt x="11701" y="24459"/>
                    <a:pt x="12196" y="22932"/>
                    <a:pt x="13491" y="22496"/>
                  </a:cubicBezTo>
                  <a:cubicBezTo>
                    <a:pt x="13774" y="22402"/>
                    <a:pt x="14069" y="22371"/>
                    <a:pt x="14368" y="22371"/>
                  </a:cubicBezTo>
                  <a:cubicBezTo>
                    <a:pt x="14611" y="22371"/>
                    <a:pt x="14857" y="22392"/>
                    <a:pt x="15099" y="22416"/>
                  </a:cubicBezTo>
                  <a:cubicBezTo>
                    <a:pt x="16248" y="22531"/>
                    <a:pt x="17382" y="22718"/>
                    <a:pt x="18513" y="22967"/>
                  </a:cubicBezTo>
                  <a:cubicBezTo>
                    <a:pt x="19773" y="23250"/>
                    <a:pt x="21093" y="23612"/>
                    <a:pt x="22363" y="23612"/>
                  </a:cubicBezTo>
                  <a:cubicBezTo>
                    <a:pt x="23038" y="23612"/>
                    <a:pt x="23698" y="23510"/>
                    <a:pt x="24328" y="23240"/>
                  </a:cubicBezTo>
                  <a:cubicBezTo>
                    <a:pt x="25713" y="22647"/>
                    <a:pt x="26679" y="21316"/>
                    <a:pt x="27141" y="19882"/>
                  </a:cubicBezTo>
                  <a:cubicBezTo>
                    <a:pt x="27609" y="18448"/>
                    <a:pt x="27628" y="16913"/>
                    <a:pt x="27560" y="15412"/>
                  </a:cubicBezTo>
                  <a:cubicBezTo>
                    <a:pt x="27494" y="13810"/>
                    <a:pt x="27369" y="12068"/>
                    <a:pt x="28282" y="10755"/>
                  </a:cubicBezTo>
                  <a:cubicBezTo>
                    <a:pt x="29097" y="9584"/>
                    <a:pt x="30534" y="9045"/>
                    <a:pt x="31643" y="8151"/>
                  </a:cubicBezTo>
                  <a:cubicBezTo>
                    <a:pt x="33157" y="6926"/>
                    <a:pt x="34039" y="4962"/>
                    <a:pt x="33941" y="3022"/>
                  </a:cubicBezTo>
                  <a:cubicBezTo>
                    <a:pt x="33896" y="2077"/>
                    <a:pt x="33589" y="1080"/>
                    <a:pt x="32837" y="506"/>
                  </a:cubicBezTo>
                  <a:cubicBezTo>
                    <a:pt x="32374" y="152"/>
                    <a:pt x="31793" y="1"/>
                    <a:pt x="31205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659568" y="1438826"/>
              <a:ext cx="560252" cy="393009"/>
            </a:xfrm>
            <a:custGeom>
              <a:avLst/>
              <a:gdLst/>
              <a:ahLst/>
              <a:cxnLst/>
              <a:rect l="l" t="t" r="r" b="b"/>
              <a:pathLst>
                <a:path w="28317" h="19864" extrusionOk="0">
                  <a:moveTo>
                    <a:pt x="28118" y="0"/>
                  </a:moveTo>
                  <a:cubicBezTo>
                    <a:pt x="28076" y="0"/>
                    <a:pt x="28034" y="16"/>
                    <a:pt x="28000" y="47"/>
                  </a:cubicBezTo>
                  <a:cubicBezTo>
                    <a:pt x="21718" y="5648"/>
                    <a:pt x="14892" y="10719"/>
                    <a:pt x="7720" y="15127"/>
                  </a:cubicBezTo>
                  <a:cubicBezTo>
                    <a:pt x="5761" y="16325"/>
                    <a:pt x="3771" y="17482"/>
                    <a:pt x="1780" y="18586"/>
                  </a:cubicBezTo>
                  <a:cubicBezTo>
                    <a:pt x="1188" y="18925"/>
                    <a:pt x="592" y="19254"/>
                    <a:pt x="0" y="19574"/>
                  </a:cubicBezTo>
                  <a:cubicBezTo>
                    <a:pt x="67" y="19673"/>
                    <a:pt x="138" y="19771"/>
                    <a:pt x="200" y="19864"/>
                  </a:cubicBezTo>
                  <a:cubicBezTo>
                    <a:pt x="699" y="19592"/>
                    <a:pt x="1198" y="19317"/>
                    <a:pt x="1700" y="19045"/>
                  </a:cubicBezTo>
                  <a:cubicBezTo>
                    <a:pt x="3780" y="17891"/>
                    <a:pt x="5859" y="16685"/>
                    <a:pt x="7903" y="15429"/>
                  </a:cubicBezTo>
                  <a:cubicBezTo>
                    <a:pt x="15098" y="11017"/>
                    <a:pt x="21936" y="5929"/>
                    <a:pt x="28236" y="310"/>
                  </a:cubicBezTo>
                  <a:cubicBezTo>
                    <a:pt x="28307" y="248"/>
                    <a:pt x="28317" y="132"/>
                    <a:pt x="28249" y="61"/>
                  </a:cubicBezTo>
                  <a:cubicBezTo>
                    <a:pt x="28214" y="20"/>
                    <a:pt x="28166" y="0"/>
                    <a:pt x="2811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487438" y="364817"/>
              <a:ext cx="1320886" cy="1073099"/>
            </a:xfrm>
            <a:custGeom>
              <a:avLst/>
              <a:gdLst/>
              <a:ahLst/>
              <a:cxnLst/>
              <a:rect l="l" t="t" r="r" b="b"/>
              <a:pathLst>
                <a:path w="66762" h="54238" extrusionOk="0">
                  <a:moveTo>
                    <a:pt x="42702" y="1"/>
                  </a:moveTo>
                  <a:cubicBezTo>
                    <a:pt x="42257" y="32"/>
                    <a:pt x="41815" y="81"/>
                    <a:pt x="41379" y="129"/>
                  </a:cubicBezTo>
                  <a:cubicBezTo>
                    <a:pt x="41322" y="138"/>
                    <a:pt x="41273" y="143"/>
                    <a:pt x="41219" y="151"/>
                  </a:cubicBezTo>
                  <a:cubicBezTo>
                    <a:pt x="39363" y="375"/>
                    <a:pt x="37547" y="699"/>
                    <a:pt x="35765" y="1135"/>
                  </a:cubicBezTo>
                  <a:cubicBezTo>
                    <a:pt x="35716" y="1144"/>
                    <a:pt x="35667" y="1153"/>
                    <a:pt x="35618" y="1171"/>
                  </a:cubicBezTo>
                  <a:cubicBezTo>
                    <a:pt x="32925" y="1834"/>
                    <a:pt x="30320" y="2730"/>
                    <a:pt x="27836" y="3833"/>
                  </a:cubicBezTo>
                  <a:cubicBezTo>
                    <a:pt x="27796" y="3856"/>
                    <a:pt x="27756" y="3874"/>
                    <a:pt x="27720" y="3887"/>
                  </a:cubicBezTo>
                  <a:cubicBezTo>
                    <a:pt x="26598" y="4390"/>
                    <a:pt x="25503" y="4933"/>
                    <a:pt x="24435" y="5516"/>
                  </a:cubicBezTo>
                  <a:cubicBezTo>
                    <a:pt x="23584" y="5984"/>
                    <a:pt x="22742" y="6469"/>
                    <a:pt x="21928" y="6990"/>
                  </a:cubicBezTo>
                  <a:cubicBezTo>
                    <a:pt x="21897" y="7008"/>
                    <a:pt x="21860" y="7026"/>
                    <a:pt x="21829" y="7048"/>
                  </a:cubicBezTo>
                  <a:cubicBezTo>
                    <a:pt x="19782" y="8344"/>
                    <a:pt x="17836" y="9795"/>
                    <a:pt x="16020" y="11389"/>
                  </a:cubicBezTo>
                  <a:cubicBezTo>
                    <a:pt x="15993" y="11412"/>
                    <a:pt x="15957" y="11442"/>
                    <a:pt x="15930" y="11469"/>
                  </a:cubicBezTo>
                  <a:cubicBezTo>
                    <a:pt x="12907" y="14118"/>
                    <a:pt x="10236" y="17159"/>
                    <a:pt x="7979" y="20503"/>
                  </a:cubicBezTo>
                  <a:cubicBezTo>
                    <a:pt x="7961" y="20534"/>
                    <a:pt x="7934" y="20570"/>
                    <a:pt x="7916" y="20601"/>
                  </a:cubicBezTo>
                  <a:cubicBezTo>
                    <a:pt x="7200" y="21665"/>
                    <a:pt x="6532" y="22761"/>
                    <a:pt x="5904" y="23882"/>
                  </a:cubicBezTo>
                  <a:cubicBezTo>
                    <a:pt x="5886" y="23918"/>
                    <a:pt x="5864" y="23953"/>
                    <a:pt x="5850" y="23994"/>
                  </a:cubicBezTo>
                  <a:cubicBezTo>
                    <a:pt x="4332" y="26723"/>
                    <a:pt x="3086" y="29621"/>
                    <a:pt x="2137" y="32653"/>
                  </a:cubicBezTo>
                  <a:cubicBezTo>
                    <a:pt x="2119" y="32698"/>
                    <a:pt x="2102" y="32746"/>
                    <a:pt x="2092" y="32795"/>
                  </a:cubicBezTo>
                  <a:cubicBezTo>
                    <a:pt x="730" y="37176"/>
                    <a:pt x="0" y="41838"/>
                    <a:pt x="0" y="46664"/>
                  </a:cubicBezTo>
                  <a:cubicBezTo>
                    <a:pt x="0" y="49242"/>
                    <a:pt x="210" y="51771"/>
                    <a:pt x="615" y="54238"/>
                  </a:cubicBezTo>
                  <a:cubicBezTo>
                    <a:pt x="2333" y="48383"/>
                    <a:pt x="2279" y="41855"/>
                    <a:pt x="4626" y="36389"/>
                  </a:cubicBezTo>
                  <a:cubicBezTo>
                    <a:pt x="4644" y="36344"/>
                    <a:pt x="4662" y="36309"/>
                    <a:pt x="4684" y="36264"/>
                  </a:cubicBezTo>
                  <a:cubicBezTo>
                    <a:pt x="5174" y="35133"/>
                    <a:pt x="5779" y="34046"/>
                    <a:pt x="6523" y="33023"/>
                  </a:cubicBezTo>
                  <a:cubicBezTo>
                    <a:pt x="7663" y="31451"/>
                    <a:pt x="9194" y="30058"/>
                    <a:pt x="11082" y="29621"/>
                  </a:cubicBezTo>
                  <a:cubicBezTo>
                    <a:pt x="11808" y="29456"/>
                    <a:pt x="12564" y="29429"/>
                    <a:pt x="13304" y="29359"/>
                  </a:cubicBezTo>
                  <a:cubicBezTo>
                    <a:pt x="13361" y="29353"/>
                    <a:pt x="13415" y="29345"/>
                    <a:pt x="13472" y="29341"/>
                  </a:cubicBezTo>
                  <a:cubicBezTo>
                    <a:pt x="14021" y="29279"/>
                    <a:pt x="14551" y="29185"/>
                    <a:pt x="15054" y="28967"/>
                  </a:cubicBezTo>
                  <a:cubicBezTo>
                    <a:pt x="16314" y="28432"/>
                    <a:pt x="17093" y="27329"/>
                    <a:pt x="17631" y="26041"/>
                  </a:cubicBezTo>
                  <a:cubicBezTo>
                    <a:pt x="17654" y="26001"/>
                    <a:pt x="17666" y="25966"/>
                    <a:pt x="17680" y="25926"/>
                  </a:cubicBezTo>
                  <a:cubicBezTo>
                    <a:pt x="18085" y="24941"/>
                    <a:pt x="18357" y="23856"/>
                    <a:pt x="18611" y="22845"/>
                  </a:cubicBezTo>
                  <a:cubicBezTo>
                    <a:pt x="19024" y="21148"/>
                    <a:pt x="19737" y="19261"/>
                    <a:pt x="20993" y="18174"/>
                  </a:cubicBezTo>
                  <a:cubicBezTo>
                    <a:pt x="21024" y="18148"/>
                    <a:pt x="21050" y="18121"/>
                    <a:pt x="21086" y="18098"/>
                  </a:cubicBezTo>
                  <a:cubicBezTo>
                    <a:pt x="21567" y="17698"/>
                    <a:pt x="22133" y="17422"/>
                    <a:pt x="22787" y="17315"/>
                  </a:cubicBezTo>
                  <a:cubicBezTo>
                    <a:pt x="22977" y="17285"/>
                    <a:pt x="23166" y="17271"/>
                    <a:pt x="23355" y="17271"/>
                  </a:cubicBezTo>
                  <a:cubicBezTo>
                    <a:pt x="25321" y="17271"/>
                    <a:pt x="27254" y="18766"/>
                    <a:pt x="29160" y="18766"/>
                  </a:cubicBezTo>
                  <a:cubicBezTo>
                    <a:pt x="29467" y="18766"/>
                    <a:pt x="29774" y="18727"/>
                    <a:pt x="30080" y="18637"/>
                  </a:cubicBezTo>
                  <a:lnTo>
                    <a:pt x="30084" y="18637"/>
                  </a:lnTo>
                  <a:cubicBezTo>
                    <a:pt x="30124" y="18628"/>
                    <a:pt x="30155" y="18620"/>
                    <a:pt x="30195" y="18606"/>
                  </a:cubicBezTo>
                  <a:lnTo>
                    <a:pt x="30200" y="18602"/>
                  </a:lnTo>
                  <a:cubicBezTo>
                    <a:pt x="33112" y="17622"/>
                    <a:pt x="32973" y="12974"/>
                    <a:pt x="35605" y="11424"/>
                  </a:cubicBezTo>
                  <a:cubicBezTo>
                    <a:pt x="35636" y="11402"/>
                    <a:pt x="35677" y="11385"/>
                    <a:pt x="35708" y="11367"/>
                  </a:cubicBezTo>
                  <a:cubicBezTo>
                    <a:pt x="36247" y="11074"/>
                    <a:pt x="36819" y="10949"/>
                    <a:pt x="37403" y="10949"/>
                  </a:cubicBezTo>
                  <a:cubicBezTo>
                    <a:pt x="38933" y="10949"/>
                    <a:pt x="40543" y="11805"/>
                    <a:pt x="41838" y="12743"/>
                  </a:cubicBezTo>
                  <a:cubicBezTo>
                    <a:pt x="42930" y="13533"/>
                    <a:pt x="44226" y="14432"/>
                    <a:pt x="45486" y="14432"/>
                  </a:cubicBezTo>
                  <a:cubicBezTo>
                    <a:pt x="45828" y="14432"/>
                    <a:pt x="46168" y="14365"/>
                    <a:pt x="46500" y="14212"/>
                  </a:cubicBezTo>
                  <a:cubicBezTo>
                    <a:pt x="47318" y="13833"/>
                    <a:pt x="47760" y="13085"/>
                    <a:pt x="48129" y="12248"/>
                  </a:cubicBezTo>
                  <a:cubicBezTo>
                    <a:pt x="48146" y="12203"/>
                    <a:pt x="48160" y="12168"/>
                    <a:pt x="48179" y="12123"/>
                  </a:cubicBezTo>
                  <a:cubicBezTo>
                    <a:pt x="48610" y="11126"/>
                    <a:pt x="48962" y="10031"/>
                    <a:pt x="49718" y="9297"/>
                  </a:cubicBezTo>
                  <a:cubicBezTo>
                    <a:pt x="50150" y="8878"/>
                    <a:pt x="50653" y="8624"/>
                    <a:pt x="51206" y="8486"/>
                  </a:cubicBezTo>
                  <a:cubicBezTo>
                    <a:pt x="51251" y="8473"/>
                    <a:pt x="51294" y="8463"/>
                    <a:pt x="51344" y="8455"/>
                  </a:cubicBezTo>
                  <a:cubicBezTo>
                    <a:pt x="51682" y="8380"/>
                    <a:pt x="52037" y="8347"/>
                    <a:pt x="52399" y="8347"/>
                  </a:cubicBezTo>
                  <a:cubicBezTo>
                    <a:pt x="53609" y="8347"/>
                    <a:pt x="54916" y="8709"/>
                    <a:pt x="56080" y="9065"/>
                  </a:cubicBezTo>
                  <a:cubicBezTo>
                    <a:pt x="58654" y="9848"/>
                    <a:pt x="61277" y="10467"/>
                    <a:pt x="63926" y="10917"/>
                  </a:cubicBezTo>
                  <a:cubicBezTo>
                    <a:pt x="63993" y="10935"/>
                    <a:pt x="64059" y="10943"/>
                    <a:pt x="64131" y="10953"/>
                  </a:cubicBezTo>
                  <a:lnTo>
                    <a:pt x="64135" y="10953"/>
                  </a:lnTo>
                  <a:cubicBezTo>
                    <a:pt x="65008" y="11099"/>
                    <a:pt x="65884" y="11229"/>
                    <a:pt x="66762" y="11336"/>
                  </a:cubicBezTo>
                  <a:cubicBezTo>
                    <a:pt x="64789" y="7974"/>
                    <a:pt x="61753" y="5204"/>
                    <a:pt x="58271" y="3451"/>
                  </a:cubicBezTo>
                  <a:cubicBezTo>
                    <a:pt x="57190" y="2903"/>
                    <a:pt x="56068" y="2458"/>
                    <a:pt x="54919" y="2084"/>
                  </a:cubicBezTo>
                  <a:cubicBezTo>
                    <a:pt x="54830" y="2057"/>
                    <a:pt x="54740" y="2025"/>
                    <a:pt x="54652" y="1999"/>
                  </a:cubicBezTo>
                  <a:lnTo>
                    <a:pt x="54647" y="1999"/>
                  </a:lnTo>
                  <a:cubicBezTo>
                    <a:pt x="52853" y="1438"/>
                    <a:pt x="51001" y="1051"/>
                    <a:pt x="49144" y="739"/>
                  </a:cubicBezTo>
                  <a:cubicBezTo>
                    <a:pt x="47012" y="383"/>
                    <a:pt x="44861" y="129"/>
                    <a:pt x="42702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528829" y="1010857"/>
              <a:ext cx="51283" cy="73917"/>
            </a:xfrm>
            <a:custGeom>
              <a:avLst/>
              <a:gdLst/>
              <a:ahLst/>
              <a:cxnLst/>
              <a:rect l="l" t="t" r="r" b="b"/>
              <a:pathLst>
                <a:path w="2592" h="3736" extrusionOk="0">
                  <a:moveTo>
                    <a:pt x="45" y="0"/>
                  </a:moveTo>
                  <a:cubicBezTo>
                    <a:pt x="27" y="45"/>
                    <a:pt x="10" y="93"/>
                    <a:pt x="0" y="142"/>
                  </a:cubicBezTo>
                  <a:cubicBezTo>
                    <a:pt x="824" y="1349"/>
                    <a:pt x="1675" y="2551"/>
                    <a:pt x="2534" y="3736"/>
                  </a:cubicBezTo>
                  <a:cubicBezTo>
                    <a:pt x="2552" y="3691"/>
                    <a:pt x="2570" y="3656"/>
                    <a:pt x="2592" y="3611"/>
                  </a:cubicBezTo>
                  <a:cubicBezTo>
                    <a:pt x="1728" y="2422"/>
                    <a:pt x="878" y="1215"/>
                    <a:pt x="4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603181" y="837323"/>
              <a:ext cx="150821" cy="108362"/>
            </a:xfrm>
            <a:custGeom>
              <a:avLst/>
              <a:gdLst/>
              <a:ahLst/>
              <a:cxnLst/>
              <a:rect l="l" t="t" r="r" b="b"/>
              <a:pathLst>
                <a:path w="7623" h="5477" extrusionOk="0">
                  <a:moveTo>
                    <a:pt x="54" y="0"/>
                  </a:moveTo>
                  <a:cubicBezTo>
                    <a:pt x="36" y="36"/>
                    <a:pt x="14" y="71"/>
                    <a:pt x="0" y="112"/>
                  </a:cubicBezTo>
                  <a:cubicBezTo>
                    <a:pt x="2525" y="1848"/>
                    <a:pt x="5010" y="3638"/>
                    <a:pt x="7454" y="5477"/>
                  </a:cubicBezTo>
                  <a:cubicBezTo>
                    <a:pt x="7511" y="5471"/>
                    <a:pt x="7565" y="5463"/>
                    <a:pt x="7622" y="5459"/>
                  </a:cubicBezTo>
                  <a:cubicBezTo>
                    <a:pt x="5148" y="3593"/>
                    <a:pt x="2623" y="1768"/>
                    <a:pt x="5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644037" y="770450"/>
              <a:ext cx="193220" cy="109589"/>
            </a:xfrm>
            <a:custGeom>
              <a:avLst/>
              <a:gdLst/>
              <a:ahLst/>
              <a:cxnLst/>
              <a:rect l="l" t="t" r="r" b="b"/>
              <a:pathLst>
                <a:path w="9766" h="5539" extrusionOk="0">
                  <a:moveTo>
                    <a:pt x="64" y="1"/>
                  </a:moveTo>
                  <a:cubicBezTo>
                    <a:pt x="46" y="32"/>
                    <a:pt x="19" y="68"/>
                    <a:pt x="1" y="99"/>
                  </a:cubicBezTo>
                  <a:cubicBezTo>
                    <a:pt x="3212" y="1955"/>
                    <a:pt x="6453" y="3772"/>
                    <a:pt x="9716" y="5539"/>
                  </a:cubicBezTo>
                  <a:cubicBezTo>
                    <a:pt x="9739" y="5499"/>
                    <a:pt x="9751" y="5464"/>
                    <a:pt x="9765" y="5424"/>
                  </a:cubicBezTo>
                  <a:cubicBezTo>
                    <a:pt x="6506" y="3660"/>
                    <a:pt x="3270" y="1848"/>
                    <a:pt x="6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802594" y="590149"/>
              <a:ext cx="102031" cy="134261"/>
            </a:xfrm>
            <a:custGeom>
              <a:avLst/>
              <a:gdLst/>
              <a:ahLst/>
              <a:cxnLst/>
              <a:rect l="l" t="t" r="r" b="b"/>
              <a:pathLst>
                <a:path w="5157" h="6786" extrusionOk="0">
                  <a:moveTo>
                    <a:pt x="91" y="0"/>
                  </a:moveTo>
                  <a:cubicBezTo>
                    <a:pt x="64" y="23"/>
                    <a:pt x="28" y="53"/>
                    <a:pt x="1" y="80"/>
                  </a:cubicBezTo>
                  <a:lnTo>
                    <a:pt x="5064" y="6785"/>
                  </a:lnTo>
                  <a:cubicBezTo>
                    <a:pt x="5095" y="6759"/>
                    <a:pt x="5121" y="6732"/>
                    <a:pt x="5157" y="670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919325" y="503095"/>
              <a:ext cx="165640" cy="230475"/>
            </a:xfrm>
            <a:custGeom>
              <a:avLst/>
              <a:gdLst/>
              <a:ahLst/>
              <a:cxnLst/>
              <a:rect l="l" t="t" r="r" b="b"/>
              <a:pathLst>
                <a:path w="8372" h="11649" extrusionOk="0">
                  <a:moveTo>
                    <a:pt x="99" y="1"/>
                  </a:moveTo>
                  <a:cubicBezTo>
                    <a:pt x="68" y="19"/>
                    <a:pt x="31" y="37"/>
                    <a:pt x="0" y="59"/>
                  </a:cubicBezTo>
                  <a:cubicBezTo>
                    <a:pt x="2703" y="3954"/>
                    <a:pt x="5460" y="7832"/>
                    <a:pt x="8251" y="11648"/>
                  </a:cubicBezTo>
                  <a:lnTo>
                    <a:pt x="8255" y="11648"/>
                  </a:lnTo>
                  <a:cubicBezTo>
                    <a:pt x="8295" y="11639"/>
                    <a:pt x="8326" y="11631"/>
                    <a:pt x="8366" y="11617"/>
                  </a:cubicBezTo>
                  <a:lnTo>
                    <a:pt x="8371" y="11613"/>
                  </a:lnTo>
                  <a:cubicBezTo>
                    <a:pt x="5571" y="7784"/>
                    <a:pt x="2805" y="3901"/>
                    <a:pt x="9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1035879" y="440653"/>
              <a:ext cx="158043" cy="150208"/>
            </a:xfrm>
            <a:custGeom>
              <a:avLst/>
              <a:gdLst/>
              <a:ahLst/>
              <a:cxnLst/>
              <a:rect l="l" t="t" r="r" b="b"/>
              <a:pathLst>
                <a:path w="7988" h="7592" extrusionOk="0">
                  <a:moveTo>
                    <a:pt x="116" y="0"/>
                  </a:moveTo>
                  <a:cubicBezTo>
                    <a:pt x="76" y="23"/>
                    <a:pt x="36" y="41"/>
                    <a:pt x="0" y="54"/>
                  </a:cubicBezTo>
                  <a:cubicBezTo>
                    <a:pt x="2667" y="2525"/>
                    <a:pt x="5298" y="5041"/>
                    <a:pt x="7885" y="7591"/>
                  </a:cubicBezTo>
                  <a:cubicBezTo>
                    <a:pt x="7916" y="7569"/>
                    <a:pt x="7957" y="7552"/>
                    <a:pt x="7988" y="7534"/>
                  </a:cubicBezTo>
                  <a:cubicBezTo>
                    <a:pt x="5409" y="4987"/>
                    <a:pt x="2778" y="2467"/>
                    <a:pt x="11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1192121" y="387273"/>
              <a:ext cx="248539" cy="219890"/>
            </a:xfrm>
            <a:custGeom>
              <a:avLst/>
              <a:gdLst/>
              <a:ahLst/>
              <a:cxnLst/>
              <a:rect l="l" t="t" r="r" b="b"/>
              <a:pathLst>
                <a:path w="12562" h="11114" extrusionOk="0">
                  <a:moveTo>
                    <a:pt x="148" y="0"/>
                  </a:moveTo>
                  <a:cubicBezTo>
                    <a:pt x="99" y="9"/>
                    <a:pt x="50" y="18"/>
                    <a:pt x="1" y="36"/>
                  </a:cubicBezTo>
                  <a:cubicBezTo>
                    <a:pt x="4369" y="3496"/>
                    <a:pt x="8545" y="7195"/>
                    <a:pt x="12512" y="11113"/>
                  </a:cubicBezTo>
                  <a:cubicBezTo>
                    <a:pt x="12529" y="11068"/>
                    <a:pt x="12543" y="11033"/>
                    <a:pt x="12562" y="10988"/>
                  </a:cubicBezTo>
                  <a:cubicBezTo>
                    <a:pt x="8625" y="7106"/>
                    <a:pt x="4476" y="3434"/>
                    <a:pt x="14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1302956" y="367350"/>
              <a:ext cx="200323" cy="165363"/>
            </a:xfrm>
            <a:custGeom>
              <a:avLst/>
              <a:gdLst/>
              <a:ahLst/>
              <a:cxnLst/>
              <a:rect l="l" t="t" r="r" b="b"/>
              <a:pathLst>
                <a:path w="10125" h="8358" extrusionOk="0">
                  <a:moveTo>
                    <a:pt x="160" y="1"/>
                  </a:moveTo>
                  <a:cubicBezTo>
                    <a:pt x="103" y="10"/>
                    <a:pt x="54" y="15"/>
                    <a:pt x="0" y="23"/>
                  </a:cubicBezTo>
                  <a:cubicBezTo>
                    <a:pt x="3424" y="2677"/>
                    <a:pt x="6759" y="5464"/>
                    <a:pt x="9987" y="8358"/>
                  </a:cubicBezTo>
                  <a:cubicBezTo>
                    <a:pt x="10032" y="8345"/>
                    <a:pt x="10075" y="8335"/>
                    <a:pt x="10125" y="8327"/>
                  </a:cubicBezTo>
                  <a:cubicBezTo>
                    <a:pt x="6906" y="5433"/>
                    <a:pt x="3571" y="2651"/>
                    <a:pt x="16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1568709" y="404348"/>
              <a:ext cx="187661" cy="177194"/>
            </a:xfrm>
            <a:custGeom>
              <a:avLst/>
              <a:gdLst/>
              <a:ahLst/>
              <a:cxnLst/>
              <a:rect l="l" t="t" r="r" b="b"/>
              <a:pathLst>
                <a:path w="9485" h="8956" extrusionOk="0">
                  <a:moveTo>
                    <a:pt x="1" y="1"/>
                  </a:moveTo>
                  <a:cubicBezTo>
                    <a:pt x="3122" y="2935"/>
                    <a:pt x="6225" y="5918"/>
                    <a:pt x="9279" y="8919"/>
                  </a:cubicBezTo>
                  <a:cubicBezTo>
                    <a:pt x="9346" y="8937"/>
                    <a:pt x="9412" y="8945"/>
                    <a:pt x="9484" y="8955"/>
                  </a:cubicBezTo>
                  <a:cubicBezTo>
                    <a:pt x="6447" y="5972"/>
                    <a:pt x="3367" y="3007"/>
                    <a:pt x="268" y="86"/>
                  </a:cubicBezTo>
                  <a:cubicBezTo>
                    <a:pt x="179" y="59"/>
                    <a:pt x="94" y="27"/>
                    <a:pt x="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2082960" y="933161"/>
              <a:ext cx="258471" cy="826281"/>
            </a:xfrm>
            <a:custGeom>
              <a:avLst/>
              <a:gdLst/>
              <a:ahLst/>
              <a:cxnLst/>
              <a:rect l="l" t="t" r="r" b="b"/>
              <a:pathLst>
                <a:path w="13064" h="41763" extrusionOk="0">
                  <a:moveTo>
                    <a:pt x="9507" y="0"/>
                  </a:moveTo>
                  <a:cubicBezTo>
                    <a:pt x="8576" y="2057"/>
                    <a:pt x="8535" y="4528"/>
                    <a:pt x="9653" y="6483"/>
                  </a:cubicBezTo>
                  <a:cubicBezTo>
                    <a:pt x="8892" y="6416"/>
                    <a:pt x="8100" y="6362"/>
                    <a:pt x="7312" y="6362"/>
                  </a:cubicBezTo>
                  <a:cubicBezTo>
                    <a:pt x="5316" y="6362"/>
                    <a:pt x="3350" y="6713"/>
                    <a:pt x="2009" y="8107"/>
                  </a:cubicBezTo>
                  <a:cubicBezTo>
                    <a:pt x="788" y="9377"/>
                    <a:pt x="406" y="11238"/>
                    <a:pt x="308" y="13001"/>
                  </a:cubicBezTo>
                  <a:cubicBezTo>
                    <a:pt x="1" y="18584"/>
                    <a:pt x="2071" y="24256"/>
                    <a:pt x="5905" y="28317"/>
                  </a:cubicBezTo>
                  <a:cubicBezTo>
                    <a:pt x="2926" y="28623"/>
                    <a:pt x="963" y="32007"/>
                    <a:pt x="1413" y="34964"/>
                  </a:cubicBezTo>
                  <a:cubicBezTo>
                    <a:pt x="1853" y="37866"/>
                    <a:pt x="4053" y="40235"/>
                    <a:pt x="6564" y="41762"/>
                  </a:cubicBezTo>
                  <a:cubicBezTo>
                    <a:pt x="10691" y="34781"/>
                    <a:pt x="13064" y="26634"/>
                    <a:pt x="13064" y="17938"/>
                  </a:cubicBezTo>
                  <a:cubicBezTo>
                    <a:pt x="13064" y="11585"/>
                    <a:pt x="11800" y="5526"/>
                    <a:pt x="9507" y="0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1946345" y="854615"/>
              <a:ext cx="172228" cy="124467"/>
            </a:xfrm>
            <a:custGeom>
              <a:avLst/>
              <a:gdLst/>
              <a:ahLst/>
              <a:cxnLst/>
              <a:rect l="l" t="t" r="r" b="b"/>
              <a:pathLst>
                <a:path w="8705" h="6291" extrusionOk="0">
                  <a:moveTo>
                    <a:pt x="1718" y="0"/>
                  </a:moveTo>
                  <a:cubicBezTo>
                    <a:pt x="1137" y="0"/>
                    <a:pt x="557" y="68"/>
                    <a:pt x="0" y="204"/>
                  </a:cubicBezTo>
                  <a:cubicBezTo>
                    <a:pt x="129" y="1882"/>
                    <a:pt x="926" y="3498"/>
                    <a:pt x="2182" y="4620"/>
                  </a:cubicBezTo>
                  <a:cubicBezTo>
                    <a:pt x="3376" y="5683"/>
                    <a:pt x="4973" y="6291"/>
                    <a:pt x="6571" y="6291"/>
                  </a:cubicBezTo>
                  <a:cubicBezTo>
                    <a:pt x="6653" y="6291"/>
                    <a:pt x="6735" y="6289"/>
                    <a:pt x="6817" y="6286"/>
                  </a:cubicBezTo>
                  <a:cubicBezTo>
                    <a:pt x="7480" y="6263"/>
                    <a:pt x="8157" y="6130"/>
                    <a:pt x="8704" y="5756"/>
                  </a:cubicBezTo>
                  <a:cubicBezTo>
                    <a:pt x="8322" y="3930"/>
                    <a:pt x="7017" y="2024"/>
                    <a:pt x="5437" y="1032"/>
                  </a:cubicBezTo>
                  <a:cubicBezTo>
                    <a:pt x="4345" y="344"/>
                    <a:pt x="3027" y="0"/>
                    <a:pt x="1718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1073846" y="478245"/>
              <a:ext cx="176878" cy="118967"/>
            </a:xfrm>
            <a:custGeom>
              <a:avLst/>
              <a:gdLst/>
              <a:ahLst/>
              <a:cxnLst/>
              <a:rect l="l" t="t" r="r" b="b"/>
              <a:pathLst>
                <a:path w="8940" h="6013" extrusionOk="0">
                  <a:moveTo>
                    <a:pt x="6461" y="0"/>
                  </a:moveTo>
                  <a:cubicBezTo>
                    <a:pt x="5625" y="0"/>
                    <a:pt x="4790" y="155"/>
                    <a:pt x="4016" y="465"/>
                  </a:cubicBezTo>
                  <a:cubicBezTo>
                    <a:pt x="2453" y="1092"/>
                    <a:pt x="1149" y="2339"/>
                    <a:pt x="454" y="3871"/>
                  </a:cubicBezTo>
                  <a:cubicBezTo>
                    <a:pt x="182" y="4476"/>
                    <a:pt x="0" y="5144"/>
                    <a:pt x="93" y="5798"/>
                  </a:cubicBezTo>
                  <a:cubicBezTo>
                    <a:pt x="644" y="5942"/>
                    <a:pt x="1238" y="6012"/>
                    <a:pt x="1845" y="6012"/>
                  </a:cubicBezTo>
                  <a:cubicBezTo>
                    <a:pt x="3226" y="6012"/>
                    <a:pt x="4667" y="5649"/>
                    <a:pt x="5775" y="4974"/>
                  </a:cubicBezTo>
                  <a:cubicBezTo>
                    <a:pt x="7368" y="4008"/>
                    <a:pt x="8531" y="2299"/>
                    <a:pt x="8940" y="478"/>
                  </a:cubicBezTo>
                  <a:cubicBezTo>
                    <a:pt x="8156" y="159"/>
                    <a:pt x="7308" y="0"/>
                    <a:pt x="6461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1376161" y="1968906"/>
              <a:ext cx="128978" cy="174523"/>
            </a:xfrm>
            <a:custGeom>
              <a:avLst/>
              <a:gdLst/>
              <a:ahLst/>
              <a:cxnLst/>
              <a:rect l="l" t="t" r="r" b="b"/>
              <a:pathLst>
                <a:path w="6519" h="8821" extrusionOk="0">
                  <a:moveTo>
                    <a:pt x="6032" y="0"/>
                  </a:moveTo>
                  <a:cubicBezTo>
                    <a:pt x="4359" y="165"/>
                    <a:pt x="2761" y="997"/>
                    <a:pt x="1670" y="2275"/>
                  </a:cubicBezTo>
                  <a:cubicBezTo>
                    <a:pt x="574" y="3557"/>
                    <a:pt x="0" y="5267"/>
                    <a:pt x="98" y="6946"/>
                  </a:cubicBezTo>
                  <a:cubicBezTo>
                    <a:pt x="138" y="7604"/>
                    <a:pt x="285" y="8282"/>
                    <a:pt x="673" y="8820"/>
                  </a:cubicBezTo>
                  <a:cubicBezTo>
                    <a:pt x="2489" y="8401"/>
                    <a:pt x="4363" y="7053"/>
                    <a:pt x="5321" y="5454"/>
                  </a:cubicBezTo>
                  <a:cubicBezTo>
                    <a:pt x="6282" y="3856"/>
                    <a:pt x="6519" y="1799"/>
                    <a:pt x="603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45"/>
          <p:cNvGrpSpPr/>
          <p:nvPr/>
        </p:nvGrpSpPr>
        <p:grpSpPr>
          <a:xfrm>
            <a:off x="6913583" y="2993542"/>
            <a:ext cx="1767868" cy="1738655"/>
            <a:chOff x="2613535" y="306234"/>
            <a:chExt cx="1993537" cy="1960595"/>
          </a:xfrm>
        </p:grpSpPr>
        <p:sp>
          <p:nvSpPr>
            <p:cNvPr id="1441" name="Google Shape;1441;p45"/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5"/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45"/>
          <p:cNvGrpSpPr/>
          <p:nvPr/>
        </p:nvGrpSpPr>
        <p:grpSpPr>
          <a:xfrm>
            <a:off x="1930530" y="3520490"/>
            <a:ext cx="787776" cy="771842"/>
            <a:chOff x="2631499" y="2499025"/>
            <a:chExt cx="1977847" cy="1937842"/>
          </a:xfrm>
        </p:grpSpPr>
        <p:sp>
          <p:nvSpPr>
            <p:cNvPr id="1485" name="Google Shape;1485;p45"/>
            <p:cNvSpPr/>
            <p:nvPr/>
          </p:nvSpPr>
          <p:spPr>
            <a:xfrm>
              <a:off x="2631499" y="2499025"/>
              <a:ext cx="1977847" cy="1937842"/>
            </a:xfrm>
            <a:custGeom>
              <a:avLst/>
              <a:gdLst/>
              <a:ahLst/>
              <a:cxnLst/>
              <a:rect l="l" t="t" r="r" b="b"/>
              <a:pathLst>
                <a:path w="99967" h="97945" extrusionOk="0">
                  <a:moveTo>
                    <a:pt x="50992" y="0"/>
                  </a:moveTo>
                  <a:cubicBezTo>
                    <a:pt x="41936" y="0"/>
                    <a:pt x="33094" y="2493"/>
                    <a:pt x="25422" y="7199"/>
                  </a:cubicBezTo>
                  <a:cubicBezTo>
                    <a:pt x="24033" y="8049"/>
                    <a:pt x="22658" y="8993"/>
                    <a:pt x="21344" y="9999"/>
                  </a:cubicBezTo>
                  <a:cubicBezTo>
                    <a:pt x="14376" y="15297"/>
                    <a:pt x="8949" y="22368"/>
                    <a:pt x="5650" y="30440"/>
                  </a:cubicBezTo>
                  <a:cubicBezTo>
                    <a:pt x="3241" y="36325"/>
                    <a:pt x="2021" y="42563"/>
                    <a:pt x="2021" y="48975"/>
                  </a:cubicBezTo>
                  <a:cubicBezTo>
                    <a:pt x="2021" y="49197"/>
                    <a:pt x="2021" y="49415"/>
                    <a:pt x="2026" y="49634"/>
                  </a:cubicBezTo>
                  <a:cubicBezTo>
                    <a:pt x="2026" y="49634"/>
                    <a:pt x="2031" y="50039"/>
                    <a:pt x="2031" y="50061"/>
                  </a:cubicBezTo>
                  <a:cubicBezTo>
                    <a:pt x="2043" y="50622"/>
                    <a:pt x="2066" y="51178"/>
                    <a:pt x="2101" y="51735"/>
                  </a:cubicBezTo>
                  <a:cubicBezTo>
                    <a:pt x="2119" y="52185"/>
                    <a:pt x="2150" y="52643"/>
                    <a:pt x="2191" y="53075"/>
                  </a:cubicBezTo>
                  <a:cubicBezTo>
                    <a:pt x="2222" y="53427"/>
                    <a:pt x="2253" y="53779"/>
                    <a:pt x="2293" y="54126"/>
                  </a:cubicBezTo>
                  <a:cubicBezTo>
                    <a:pt x="2302" y="54237"/>
                    <a:pt x="2311" y="54340"/>
                    <a:pt x="2320" y="54420"/>
                  </a:cubicBezTo>
                  <a:cubicBezTo>
                    <a:pt x="2400" y="55141"/>
                    <a:pt x="2497" y="55867"/>
                    <a:pt x="2609" y="56588"/>
                  </a:cubicBezTo>
                  <a:cubicBezTo>
                    <a:pt x="3303" y="61045"/>
                    <a:pt x="4612" y="65363"/>
                    <a:pt x="6496" y="69455"/>
                  </a:cubicBezTo>
                  <a:cubicBezTo>
                    <a:pt x="6371" y="69669"/>
                    <a:pt x="6260" y="69877"/>
                    <a:pt x="6167" y="70074"/>
                  </a:cubicBezTo>
                  <a:cubicBezTo>
                    <a:pt x="5405" y="71690"/>
                    <a:pt x="5734" y="72901"/>
                    <a:pt x="6095" y="73586"/>
                  </a:cubicBezTo>
                  <a:cubicBezTo>
                    <a:pt x="3192" y="75947"/>
                    <a:pt x="1439" y="77990"/>
                    <a:pt x="744" y="79820"/>
                  </a:cubicBezTo>
                  <a:cubicBezTo>
                    <a:pt x="0" y="81814"/>
                    <a:pt x="498" y="83181"/>
                    <a:pt x="1051" y="83978"/>
                  </a:cubicBezTo>
                  <a:cubicBezTo>
                    <a:pt x="1589" y="84753"/>
                    <a:pt x="2654" y="85671"/>
                    <a:pt x="4679" y="85733"/>
                  </a:cubicBezTo>
                  <a:cubicBezTo>
                    <a:pt x="4710" y="86098"/>
                    <a:pt x="4786" y="86462"/>
                    <a:pt x="4916" y="86828"/>
                  </a:cubicBezTo>
                  <a:cubicBezTo>
                    <a:pt x="5240" y="87749"/>
                    <a:pt x="6180" y="89370"/>
                    <a:pt x="8820" y="89900"/>
                  </a:cubicBezTo>
                  <a:cubicBezTo>
                    <a:pt x="9083" y="89953"/>
                    <a:pt x="9354" y="89980"/>
                    <a:pt x="9626" y="89980"/>
                  </a:cubicBezTo>
                  <a:cubicBezTo>
                    <a:pt x="11202" y="89980"/>
                    <a:pt x="13263" y="89294"/>
                    <a:pt x="17524" y="84722"/>
                  </a:cubicBezTo>
                  <a:cubicBezTo>
                    <a:pt x="19394" y="86476"/>
                    <a:pt x="21398" y="88079"/>
                    <a:pt x="23508" y="89512"/>
                  </a:cubicBezTo>
                  <a:cubicBezTo>
                    <a:pt x="31633" y="95029"/>
                    <a:pt x="41139" y="97945"/>
                    <a:pt x="50992" y="97945"/>
                  </a:cubicBezTo>
                  <a:cubicBezTo>
                    <a:pt x="70840" y="97945"/>
                    <a:pt x="88595" y="86107"/>
                    <a:pt x="96218" y="67785"/>
                  </a:cubicBezTo>
                  <a:cubicBezTo>
                    <a:pt x="98520" y="62260"/>
                    <a:pt x="99771" y="56414"/>
                    <a:pt x="99944" y="50421"/>
                  </a:cubicBezTo>
                  <a:cubicBezTo>
                    <a:pt x="99958" y="49945"/>
                    <a:pt x="99966" y="49464"/>
                    <a:pt x="99966" y="48975"/>
                  </a:cubicBezTo>
                  <a:cubicBezTo>
                    <a:pt x="99966" y="45707"/>
                    <a:pt x="99642" y="42438"/>
                    <a:pt x="98996" y="39259"/>
                  </a:cubicBezTo>
                  <a:cubicBezTo>
                    <a:pt x="98760" y="38084"/>
                    <a:pt x="98471" y="36892"/>
                    <a:pt x="98146" y="35729"/>
                  </a:cubicBezTo>
                  <a:cubicBezTo>
                    <a:pt x="98029" y="35297"/>
                    <a:pt x="97901" y="34870"/>
                    <a:pt x="97772" y="34455"/>
                  </a:cubicBezTo>
                  <a:cubicBezTo>
                    <a:pt x="96004" y="28748"/>
                    <a:pt x="93230" y="23459"/>
                    <a:pt x="89522" y="18743"/>
                  </a:cubicBezTo>
                  <a:cubicBezTo>
                    <a:pt x="87322" y="15948"/>
                    <a:pt x="84811" y="13378"/>
                    <a:pt x="82055" y="11117"/>
                  </a:cubicBezTo>
                  <a:cubicBezTo>
                    <a:pt x="81939" y="11019"/>
                    <a:pt x="81824" y="10926"/>
                    <a:pt x="81703" y="10832"/>
                  </a:cubicBezTo>
                  <a:cubicBezTo>
                    <a:pt x="81084" y="10329"/>
                    <a:pt x="80452" y="9843"/>
                    <a:pt x="79825" y="9389"/>
                  </a:cubicBezTo>
                  <a:lnTo>
                    <a:pt x="79820" y="9389"/>
                  </a:lnTo>
                  <a:cubicBezTo>
                    <a:pt x="79677" y="9278"/>
                    <a:pt x="79526" y="9171"/>
                    <a:pt x="79379" y="9069"/>
                  </a:cubicBezTo>
                  <a:cubicBezTo>
                    <a:pt x="78721" y="8596"/>
                    <a:pt x="78048" y="8142"/>
                    <a:pt x="77394" y="7725"/>
                  </a:cubicBezTo>
                  <a:cubicBezTo>
                    <a:pt x="76761" y="7314"/>
                    <a:pt x="76097" y="6909"/>
                    <a:pt x="75417" y="6522"/>
                  </a:cubicBezTo>
                  <a:cubicBezTo>
                    <a:pt x="75363" y="6486"/>
                    <a:pt x="75306" y="6451"/>
                    <a:pt x="75243" y="6420"/>
                  </a:cubicBezTo>
                  <a:cubicBezTo>
                    <a:pt x="75243" y="6420"/>
                    <a:pt x="74936" y="6246"/>
                    <a:pt x="74922" y="6241"/>
                  </a:cubicBezTo>
                  <a:cubicBezTo>
                    <a:pt x="74740" y="6135"/>
                    <a:pt x="74558" y="6032"/>
                    <a:pt x="74371" y="5935"/>
                  </a:cubicBezTo>
                  <a:cubicBezTo>
                    <a:pt x="74210" y="5845"/>
                    <a:pt x="74050" y="5756"/>
                    <a:pt x="73886" y="5672"/>
                  </a:cubicBezTo>
                  <a:cubicBezTo>
                    <a:pt x="73863" y="5663"/>
                    <a:pt x="73836" y="5649"/>
                    <a:pt x="73814" y="5637"/>
                  </a:cubicBezTo>
                  <a:cubicBezTo>
                    <a:pt x="69914" y="3580"/>
                    <a:pt x="65759" y="2061"/>
                    <a:pt x="61458" y="1126"/>
                  </a:cubicBezTo>
                  <a:cubicBezTo>
                    <a:pt x="58039" y="378"/>
                    <a:pt x="54518" y="0"/>
                    <a:pt x="50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2732522" y="2555373"/>
              <a:ext cx="1825285" cy="1825226"/>
            </a:xfrm>
            <a:custGeom>
              <a:avLst/>
              <a:gdLst/>
              <a:ahLst/>
              <a:cxnLst/>
              <a:rect l="l" t="t" r="r" b="b"/>
              <a:pathLst>
                <a:path w="92256" h="92253" extrusionOk="0"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2565" y="66180"/>
                    <a:pt x="9903" y="77287"/>
                    <a:pt x="20241" y="84309"/>
                  </a:cubicBezTo>
                  <a:cubicBezTo>
                    <a:pt x="27623" y="89322"/>
                    <a:pt x="36531" y="92252"/>
                    <a:pt x="46127" y="92252"/>
                  </a:cubicBezTo>
                  <a:cubicBezTo>
                    <a:pt x="65324" y="92252"/>
                    <a:pt x="81784" y="80525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151" y="8736"/>
                    <a:pt x="73017" y="8643"/>
                    <a:pt x="72884" y="8553"/>
                  </a:cubicBezTo>
                  <a:cubicBezTo>
                    <a:pt x="72265" y="8109"/>
                    <a:pt x="71628" y="7677"/>
                    <a:pt x="70983" y="7263"/>
                  </a:cubicBezTo>
                  <a:cubicBezTo>
                    <a:pt x="70338" y="6844"/>
                    <a:pt x="69678" y="6448"/>
                    <a:pt x="69010" y="6069"/>
                  </a:cubicBezTo>
                  <a:lnTo>
                    <a:pt x="69010" y="6065"/>
                  </a:lnTo>
                  <a:cubicBezTo>
                    <a:pt x="68917" y="6011"/>
                    <a:pt x="68815" y="5954"/>
                    <a:pt x="68721" y="5904"/>
                  </a:cubicBezTo>
                  <a:cubicBezTo>
                    <a:pt x="68704" y="5892"/>
                    <a:pt x="68690" y="5882"/>
                    <a:pt x="68667" y="5873"/>
                  </a:cubicBezTo>
                  <a:cubicBezTo>
                    <a:pt x="68499" y="5775"/>
                    <a:pt x="68330" y="5682"/>
                    <a:pt x="68151" y="5588"/>
                  </a:cubicBezTo>
                  <a:cubicBezTo>
                    <a:pt x="68009" y="5508"/>
                    <a:pt x="67862" y="5428"/>
                    <a:pt x="67715" y="5353"/>
                  </a:cubicBezTo>
                  <a:lnTo>
                    <a:pt x="67711" y="5353"/>
                  </a:lnTo>
                  <a:cubicBezTo>
                    <a:pt x="64068" y="3416"/>
                    <a:pt x="60133" y="1955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2732522" y="2555373"/>
              <a:ext cx="1825285" cy="1668054"/>
            </a:xfrm>
            <a:custGeom>
              <a:avLst/>
              <a:gdLst/>
              <a:ahLst/>
              <a:cxnLst/>
              <a:rect l="l" t="t" r="r" b="b"/>
              <a:pathLst>
                <a:path w="92256" h="84309" extrusionOk="0">
                  <a:moveTo>
                    <a:pt x="9653" y="68303"/>
                  </a:moveTo>
                  <a:cubicBezTo>
                    <a:pt x="9435" y="68392"/>
                    <a:pt x="8073" y="68975"/>
                    <a:pt x="6706" y="69380"/>
                  </a:cubicBezTo>
                  <a:cubicBezTo>
                    <a:pt x="6702" y="69380"/>
                    <a:pt x="6697" y="69390"/>
                    <a:pt x="6688" y="69390"/>
                  </a:cubicBezTo>
                  <a:cubicBezTo>
                    <a:pt x="6572" y="69421"/>
                    <a:pt x="6457" y="69452"/>
                    <a:pt x="6345" y="69483"/>
                  </a:cubicBezTo>
                  <a:cubicBezTo>
                    <a:pt x="6478" y="69715"/>
                    <a:pt x="6617" y="69947"/>
                    <a:pt x="6759" y="70177"/>
                  </a:cubicBezTo>
                  <a:cubicBezTo>
                    <a:pt x="8274" y="69140"/>
                    <a:pt x="9444" y="68428"/>
                    <a:pt x="9653" y="68303"/>
                  </a:cubicBezTo>
                  <a:close/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1306" y="58099"/>
                    <a:pt x="2792" y="62648"/>
                    <a:pt x="4898" y="66834"/>
                  </a:cubicBezTo>
                  <a:cubicBezTo>
                    <a:pt x="7436" y="63446"/>
                    <a:pt x="12912" y="58437"/>
                    <a:pt x="12912" y="58437"/>
                  </a:cubicBezTo>
                  <a:cubicBezTo>
                    <a:pt x="12912" y="58437"/>
                    <a:pt x="12961" y="58401"/>
                    <a:pt x="13050" y="58321"/>
                  </a:cubicBezTo>
                  <a:cubicBezTo>
                    <a:pt x="15197" y="56456"/>
                    <a:pt x="42257" y="32979"/>
                    <a:pt x="45200" y="30187"/>
                  </a:cubicBezTo>
                  <a:cubicBezTo>
                    <a:pt x="47983" y="27547"/>
                    <a:pt x="51562" y="20264"/>
                    <a:pt x="59679" y="20264"/>
                  </a:cubicBezTo>
                  <a:cubicBezTo>
                    <a:pt x="60507" y="20264"/>
                    <a:pt x="61384" y="20339"/>
                    <a:pt x="62310" y="20504"/>
                  </a:cubicBezTo>
                  <a:cubicBezTo>
                    <a:pt x="65601" y="21087"/>
                    <a:pt x="67862" y="22347"/>
                    <a:pt x="69389" y="23909"/>
                  </a:cubicBezTo>
                  <a:cubicBezTo>
                    <a:pt x="72514" y="27093"/>
                    <a:pt x="72590" y="31514"/>
                    <a:pt x="72158" y="33900"/>
                  </a:cubicBezTo>
                  <a:cubicBezTo>
                    <a:pt x="71513" y="37449"/>
                    <a:pt x="69736" y="42132"/>
                    <a:pt x="69736" y="42132"/>
                  </a:cubicBezTo>
                  <a:cubicBezTo>
                    <a:pt x="69736" y="42132"/>
                    <a:pt x="75853" y="64216"/>
                    <a:pt x="60836" y="70939"/>
                  </a:cubicBezTo>
                  <a:cubicBezTo>
                    <a:pt x="60236" y="71211"/>
                    <a:pt x="59594" y="71455"/>
                    <a:pt x="58922" y="71673"/>
                  </a:cubicBezTo>
                  <a:cubicBezTo>
                    <a:pt x="57417" y="72158"/>
                    <a:pt x="55947" y="72559"/>
                    <a:pt x="54519" y="72875"/>
                  </a:cubicBezTo>
                  <a:cubicBezTo>
                    <a:pt x="56504" y="74492"/>
                    <a:pt x="58703" y="76192"/>
                    <a:pt x="61214" y="78045"/>
                  </a:cubicBezTo>
                  <a:cubicBezTo>
                    <a:pt x="61220" y="78041"/>
                    <a:pt x="61224" y="78041"/>
                    <a:pt x="61228" y="78041"/>
                  </a:cubicBezTo>
                  <a:cubicBezTo>
                    <a:pt x="61286" y="78041"/>
                    <a:pt x="61344" y="78062"/>
                    <a:pt x="61388" y="78107"/>
                  </a:cubicBezTo>
                  <a:cubicBezTo>
                    <a:pt x="61397" y="78116"/>
                    <a:pt x="61401" y="78125"/>
                    <a:pt x="61411" y="78138"/>
                  </a:cubicBezTo>
                  <a:cubicBezTo>
                    <a:pt x="61744" y="78116"/>
                    <a:pt x="62074" y="78094"/>
                    <a:pt x="62408" y="78076"/>
                  </a:cubicBezTo>
                  <a:cubicBezTo>
                    <a:pt x="64549" y="77382"/>
                    <a:pt x="66682" y="76665"/>
                    <a:pt x="68811" y="75925"/>
                  </a:cubicBezTo>
                  <a:cubicBezTo>
                    <a:pt x="70685" y="74060"/>
                    <a:pt x="71971" y="71509"/>
                    <a:pt x="73138" y="69078"/>
                  </a:cubicBezTo>
                  <a:cubicBezTo>
                    <a:pt x="76281" y="62515"/>
                    <a:pt x="79424" y="55953"/>
                    <a:pt x="82572" y="49386"/>
                  </a:cubicBezTo>
                  <a:cubicBezTo>
                    <a:pt x="83173" y="49185"/>
                    <a:pt x="83569" y="48927"/>
                    <a:pt x="84188" y="48927"/>
                  </a:cubicBezTo>
                  <a:cubicBezTo>
                    <a:pt x="84215" y="48927"/>
                    <a:pt x="84237" y="48932"/>
                    <a:pt x="84264" y="48932"/>
                  </a:cubicBezTo>
                  <a:cubicBezTo>
                    <a:pt x="82314" y="56487"/>
                    <a:pt x="80582" y="63989"/>
                    <a:pt x="78935" y="71593"/>
                  </a:cubicBezTo>
                  <a:cubicBezTo>
                    <a:pt x="82532" y="69474"/>
                    <a:pt x="85618" y="66651"/>
                    <a:pt x="88725" y="63846"/>
                  </a:cubicBezTo>
                  <a:lnTo>
                    <a:pt x="88725" y="63846"/>
                  </a:lnTo>
                  <a:cubicBezTo>
                    <a:pt x="88725" y="63846"/>
                    <a:pt x="88725" y="63846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280" y="8843"/>
                    <a:pt x="73272" y="8843"/>
                    <a:pt x="73272" y="8847"/>
                  </a:cubicBezTo>
                  <a:cubicBezTo>
                    <a:pt x="72991" y="9698"/>
                    <a:pt x="72635" y="10548"/>
                    <a:pt x="72140" y="11421"/>
                  </a:cubicBezTo>
                  <a:cubicBezTo>
                    <a:pt x="70720" y="13923"/>
                    <a:pt x="68601" y="15980"/>
                    <a:pt x="66117" y="17409"/>
                  </a:cubicBezTo>
                  <a:cubicBezTo>
                    <a:pt x="66094" y="17422"/>
                    <a:pt x="66076" y="17436"/>
                    <a:pt x="66055" y="17445"/>
                  </a:cubicBezTo>
                  <a:cubicBezTo>
                    <a:pt x="66037" y="17459"/>
                    <a:pt x="66018" y="17467"/>
                    <a:pt x="65996" y="17476"/>
                  </a:cubicBezTo>
                  <a:cubicBezTo>
                    <a:pt x="65956" y="17508"/>
                    <a:pt x="65912" y="17529"/>
                    <a:pt x="65872" y="17547"/>
                  </a:cubicBezTo>
                  <a:cubicBezTo>
                    <a:pt x="65792" y="17596"/>
                    <a:pt x="65708" y="17641"/>
                    <a:pt x="65613" y="17685"/>
                  </a:cubicBezTo>
                  <a:cubicBezTo>
                    <a:pt x="65151" y="17935"/>
                    <a:pt x="64683" y="18157"/>
                    <a:pt x="64198" y="18353"/>
                  </a:cubicBezTo>
                  <a:cubicBezTo>
                    <a:pt x="63076" y="18830"/>
                    <a:pt x="61887" y="19177"/>
                    <a:pt x="60680" y="19386"/>
                  </a:cubicBezTo>
                  <a:cubicBezTo>
                    <a:pt x="59893" y="19520"/>
                    <a:pt x="59091" y="19596"/>
                    <a:pt x="58285" y="19604"/>
                  </a:cubicBezTo>
                  <a:lnTo>
                    <a:pt x="58023" y="19604"/>
                  </a:lnTo>
                  <a:cubicBezTo>
                    <a:pt x="57875" y="19604"/>
                    <a:pt x="57724" y="19600"/>
                    <a:pt x="57577" y="19591"/>
                  </a:cubicBezTo>
                  <a:lnTo>
                    <a:pt x="57332" y="19591"/>
                  </a:lnTo>
                  <a:cubicBezTo>
                    <a:pt x="57279" y="19591"/>
                    <a:pt x="57230" y="19591"/>
                    <a:pt x="57186" y="19586"/>
                  </a:cubicBezTo>
                  <a:cubicBezTo>
                    <a:pt x="55516" y="19502"/>
                    <a:pt x="53882" y="19208"/>
                    <a:pt x="52257" y="18830"/>
                  </a:cubicBezTo>
                  <a:cubicBezTo>
                    <a:pt x="52137" y="18803"/>
                    <a:pt x="52021" y="18776"/>
                    <a:pt x="51901" y="18749"/>
                  </a:cubicBezTo>
                  <a:cubicBezTo>
                    <a:pt x="49466" y="18162"/>
                    <a:pt x="47052" y="17409"/>
                    <a:pt x="44572" y="16955"/>
                  </a:cubicBezTo>
                  <a:cubicBezTo>
                    <a:pt x="44510" y="16941"/>
                    <a:pt x="44448" y="16937"/>
                    <a:pt x="44385" y="16924"/>
                  </a:cubicBezTo>
                  <a:lnTo>
                    <a:pt x="44568" y="16487"/>
                  </a:lnTo>
                  <a:cubicBezTo>
                    <a:pt x="44572" y="16483"/>
                    <a:pt x="44572" y="16479"/>
                    <a:pt x="44572" y="16479"/>
                  </a:cubicBezTo>
                  <a:cubicBezTo>
                    <a:pt x="45708" y="13736"/>
                    <a:pt x="46883" y="10994"/>
                    <a:pt x="48428" y="8473"/>
                  </a:cubicBezTo>
                  <a:lnTo>
                    <a:pt x="48428" y="8469"/>
                  </a:lnTo>
                  <a:lnTo>
                    <a:pt x="48432" y="8469"/>
                  </a:lnTo>
                  <a:cubicBezTo>
                    <a:pt x="48441" y="8447"/>
                    <a:pt x="48455" y="8425"/>
                    <a:pt x="48463" y="8407"/>
                  </a:cubicBezTo>
                  <a:cubicBezTo>
                    <a:pt x="48517" y="8323"/>
                    <a:pt x="48566" y="8242"/>
                    <a:pt x="48619" y="8148"/>
                  </a:cubicBezTo>
                  <a:lnTo>
                    <a:pt x="48624" y="8148"/>
                  </a:lnTo>
                  <a:cubicBezTo>
                    <a:pt x="49123" y="7334"/>
                    <a:pt x="49657" y="6572"/>
                    <a:pt x="50262" y="5829"/>
                  </a:cubicBezTo>
                  <a:cubicBezTo>
                    <a:pt x="51175" y="4685"/>
                    <a:pt x="52226" y="3630"/>
                    <a:pt x="53383" y="2721"/>
                  </a:cubicBezTo>
                  <a:lnTo>
                    <a:pt x="53387" y="2721"/>
                  </a:lnTo>
                  <a:cubicBezTo>
                    <a:pt x="53508" y="2628"/>
                    <a:pt x="53619" y="2534"/>
                    <a:pt x="53735" y="2450"/>
                  </a:cubicBezTo>
                  <a:cubicBezTo>
                    <a:pt x="54452" y="1924"/>
                    <a:pt x="55204" y="1457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  <a:moveTo>
                    <a:pt x="53927" y="73005"/>
                  </a:moveTo>
                  <a:cubicBezTo>
                    <a:pt x="51874" y="73428"/>
                    <a:pt x="49902" y="73686"/>
                    <a:pt x="48009" y="73798"/>
                  </a:cubicBezTo>
                  <a:cubicBezTo>
                    <a:pt x="48967" y="74862"/>
                    <a:pt x="49657" y="76144"/>
                    <a:pt x="49941" y="77560"/>
                  </a:cubicBezTo>
                  <a:cubicBezTo>
                    <a:pt x="51149" y="76465"/>
                    <a:pt x="52778" y="75855"/>
                    <a:pt x="54408" y="75855"/>
                  </a:cubicBezTo>
                  <a:cubicBezTo>
                    <a:pt x="54706" y="75855"/>
                    <a:pt x="55004" y="75872"/>
                    <a:pt x="55302" y="75917"/>
                  </a:cubicBezTo>
                  <a:cubicBezTo>
                    <a:pt x="56829" y="76135"/>
                    <a:pt x="58267" y="76919"/>
                    <a:pt x="59301" y="78062"/>
                  </a:cubicBezTo>
                  <a:lnTo>
                    <a:pt x="39274" y="78062"/>
                  </a:lnTo>
                  <a:cubicBezTo>
                    <a:pt x="40036" y="78703"/>
                    <a:pt x="40823" y="79354"/>
                    <a:pt x="41656" y="80018"/>
                  </a:cubicBezTo>
                  <a:cubicBezTo>
                    <a:pt x="42654" y="80030"/>
                    <a:pt x="43646" y="80137"/>
                    <a:pt x="44617" y="80396"/>
                  </a:cubicBezTo>
                  <a:cubicBezTo>
                    <a:pt x="46144" y="80797"/>
                    <a:pt x="47596" y="81549"/>
                    <a:pt x="49176" y="81638"/>
                  </a:cubicBezTo>
                  <a:cubicBezTo>
                    <a:pt x="49283" y="81642"/>
                    <a:pt x="49386" y="81647"/>
                    <a:pt x="49492" y="81647"/>
                  </a:cubicBezTo>
                  <a:cubicBezTo>
                    <a:pt x="50582" y="81647"/>
                    <a:pt x="51661" y="81344"/>
                    <a:pt x="52711" y="81041"/>
                  </a:cubicBezTo>
                  <a:cubicBezTo>
                    <a:pt x="55325" y="80289"/>
                    <a:pt x="57929" y="79500"/>
                    <a:pt x="60520" y="78677"/>
                  </a:cubicBezTo>
                  <a:cubicBezTo>
                    <a:pt x="60627" y="78570"/>
                    <a:pt x="60729" y="78459"/>
                    <a:pt x="60832" y="78352"/>
                  </a:cubicBezTo>
                  <a:cubicBezTo>
                    <a:pt x="58236" y="76433"/>
                    <a:pt x="55966" y="74675"/>
                    <a:pt x="53927" y="73005"/>
                  </a:cubicBezTo>
                  <a:close/>
                  <a:moveTo>
                    <a:pt x="22761" y="64247"/>
                  </a:moveTo>
                  <a:cubicBezTo>
                    <a:pt x="22761" y="64247"/>
                    <a:pt x="17547" y="71891"/>
                    <a:pt x="12534" y="77737"/>
                  </a:cubicBezTo>
                  <a:cubicBezTo>
                    <a:pt x="14849" y="80199"/>
                    <a:pt x="17436" y="82404"/>
                    <a:pt x="20241" y="84309"/>
                  </a:cubicBezTo>
                  <a:cubicBezTo>
                    <a:pt x="21781" y="83859"/>
                    <a:pt x="23330" y="83437"/>
                    <a:pt x="24889" y="83041"/>
                  </a:cubicBezTo>
                  <a:cubicBezTo>
                    <a:pt x="28700" y="82069"/>
                    <a:pt x="32551" y="81237"/>
                    <a:pt x="36430" y="80565"/>
                  </a:cubicBezTo>
                  <a:cubicBezTo>
                    <a:pt x="37907" y="80306"/>
                    <a:pt x="39412" y="80071"/>
                    <a:pt x="40908" y="80026"/>
                  </a:cubicBezTo>
                  <a:cubicBezTo>
                    <a:pt x="40084" y="79358"/>
                    <a:pt x="39296" y="78709"/>
                    <a:pt x="38540" y="78062"/>
                  </a:cubicBezTo>
                  <a:lnTo>
                    <a:pt x="21577" y="78062"/>
                  </a:lnTo>
                  <a:cubicBezTo>
                    <a:pt x="22506" y="76660"/>
                    <a:pt x="24034" y="75654"/>
                    <a:pt x="25695" y="75356"/>
                  </a:cubicBezTo>
                  <a:cubicBezTo>
                    <a:pt x="26047" y="75294"/>
                    <a:pt x="26407" y="75263"/>
                    <a:pt x="26764" y="75263"/>
                  </a:cubicBezTo>
                  <a:cubicBezTo>
                    <a:pt x="28309" y="75263"/>
                    <a:pt x="29848" y="75828"/>
                    <a:pt x="31001" y="76856"/>
                  </a:cubicBezTo>
                  <a:cubicBezTo>
                    <a:pt x="32039" y="74986"/>
                    <a:pt x="33584" y="73374"/>
                    <a:pt x="35401" y="72261"/>
                  </a:cubicBezTo>
                  <a:cubicBezTo>
                    <a:pt x="29893" y="70471"/>
                    <a:pt x="25623" y="67413"/>
                    <a:pt x="22761" y="642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2871887" y="3123816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6" y="1"/>
                  </a:moveTo>
                  <a:cubicBezTo>
                    <a:pt x="19396" y="1"/>
                    <a:pt x="19386" y="1"/>
                    <a:pt x="19377" y="1"/>
                  </a:cubicBezTo>
                  <a:cubicBezTo>
                    <a:pt x="15271" y="9"/>
                    <a:pt x="11420" y="2645"/>
                    <a:pt x="9425" y="6234"/>
                  </a:cubicBezTo>
                  <a:cubicBezTo>
                    <a:pt x="8273" y="5208"/>
                    <a:pt x="6735" y="4639"/>
                    <a:pt x="5195" y="4639"/>
                  </a:cubicBezTo>
                  <a:cubicBezTo>
                    <a:pt x="4836" y="4639"/>
                    <a:pt x="4477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5" y="6296"/>
                    <a:pt x="35257" y="5512"/>
                    <a:pt x="33730" y="5294"/>
                  </a:cubicBezTo>
                  <a:cubicBezTo>
                    <a:pt x="33435" y="5253"/>
                    <a:pt x="33137" y="5233"/>
                    <a:pt x="32840" y="5233"/>
                  </a:cubicBezTo>
                  <a:cubicBezTo>
                    <a:pt x="31208" y="5233"/>
                    <a:pt x="29579" y="5841"/>
                    <a:pt x="28370" y="6937"/>
                  </a:cubicBezTo>
                  <a:cubicBezTo>
                    <a:pt x="27557" y="2926"/>
                    <a:pt x="23496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3159403" y="3952629"/>
              <a:ext cx="746389" cy="147220"/>
            </a:xfrm>
            <a:custGeom>
              <a:avLst/>
              <a:gdLst/>
              <a:ahLst/>
              <a:cxnLst/>
              <a:rect l="l" t="t" r="r" b="b"/>
              <a:pathLst>
                <a:path w="37725" h="7441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67" y="10"/>
                    <a:pt x="11416" y="2646"/>
                    <a:pt x="9425" y="6234"/>
                  </a:cubicBezTo>
                  <a:cubicBezTo>
                    <a:pt x="8271" y="5206"/>
                    <a:pt x="6733" y="4640"/>
                    <a:pt x="5193" y="4640"/>
                  </a:cubicBezTo>
                  <a:cubicBezTo>
                    <a:pt x="4834" y="4640"/>
                    <a:pt x="4474" y="4670"/>
                    <a:pt x="4119" y="4734"/>
                  </a:cubicBezTo>
                  <a:cubicBezTo>
                    <a:pt x="2458" y="5032"/>
                    <a:pt x="930" y="6038"/>
                    <a:pt x="1" y="7440"/>
                  </a:cubicBezTo>
                  <a:lnTo>
                    <a:pt x="37725" y="7440"/>
                  </a:lnTo>
                  <a:cubicBezTo>
                    <a:pt x="36691" y="6297"/>
                    <a:pt x="35253" y="5513"/>
                    <a:pt x="33726" y="5295"/>
                  </a:cubicBezTo>
                  <a:cubicBezTo>
                    <a:pt x="33429" y="5252"/>
                    <a:pt x="33129" y="5232"/>
                    <a:pt x="32829" y="5232"/>
                  </a:cubicBezTo>
                  <a:cubicBezTo>
                    <a:pt x="31199" y="5232"/>
                    <a:pt x="29573" y="5843"/>
                    <a:pt x="28365" y="6938"/>
                  </a:cubicBezTo>
                  <a:cubicBezTo>
                    <a:pt x="27557" y="2927"/>
                    <a:pt x="23492" y="1"/>
                    <a:pt x="194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937824" y="3073522"/>
              <a:ext cx="585992" cy="147299"/>
            </a:xfrm>
            <a:custGeom>
              <a:avLst/>
              <a:gdLst/>
              <a:ahLst/>
              <a:cxnLst/>
              <a:rect l="l" t="t" r="r" b="b"/>
              <a:pathLst>
                <a:path w="29618" h="7445" extrusionOk="0">
                  <a:moveTo>
                    <a:pt x="19406" y="1"/>
                  </a:moveTo>
                  <a:cubicBezTo>
                    <a:pt x="19397" y="1"/>
                    <a:pt x="19387" y="1"/>
                    <a:pt x="19377" y="1"/>
                  </a:cubicBezTo>
                  <a:cubicBezTo>
                    <a:pt x="15276" y="9"/>
                    <a:pt x="11425" y="2645"/>
                    <a:pt x="9426" y="6234"/>
                  </a:cubicBezTo>
                  <a:cubicBezTo>
                    <a:pt x="8274" y="5208"/>
                    <a:pt x="6733" y="4639"/>
                    <a:pt x="5194" y="4639"/>
                  </a:cubicBezTo>
                  <a:cubicBezTo>
                    <a:pt x="4836" y="4639"/>
                    <a:pt x="4477" y="4670"/>
                    <a:pt x="4124" y="4733"/>
                  </a:cubicBezTo>
                  <a:cubicBezTo>
                    <a:pt x="2463" y="5031"/>
                    <a:pt x="935" y="6042"/>
                    <a:pt x="0" y="7444"/>
                  </a:cubicBezTo>
                  <a:lnTo>
                    <a:pt x="29617" y="7444"/>
                  </a:lnTo>
                  <a:cubicBezTo>
                    <a:pt x="29510" y="7048"/>
                    <a:pt x="29391" y="6652"/>
                    <a:pt x="29270" y="6260"/>
                  </a:cubicBezTo>
                  <a:cubicBezTo>
                    <a:pt x="28949" y="6456"/>
                    <a:pt x="28651" y="6688"/>
                    <a:pt x="28370" y="6937"/>
                  </a:cubicBezTo>
                  <a:cubicBezTo>
                    <a:pt x="27558" y="2926"/>
                    <a:pt x="23497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3610659" y="2576266"/>
              <a:ext cx="571727" cy="367032"/>
            </a:xfrm>
            <a:custGeom>
              <a:avLst/>
              <a:gdLst/>
              <a:ahLst/>
              <a:cxnLst/>
              <a:rect l="l" t="t" r="r" b="b"/>
              <a:pathLst>
                <a:path w="28897" h="18551" extrusionOk="0">
                  <a:moveTo>
                    <a:pt x="11604" y="0"/>
                  </a:moveTo>
                  <a:cubicBezTo>
                    <a:pt x="10820" y="401"/>
                    <a:pt x="10068" y="868"/>
                    <a:pt x="9351" y="1394"/>
                  </a:cubicBezTo>
                  <a:cubicBezTo>
                    <a:pt x="9235" y="1478"/>
                    <a:pt x="9124" y="1572"/>
                    <a:pt x="9003" y="1665"/>
                  </a:cubicBezTo>
                  <a:lnTo>
                    <a:pt x="8999" y="1665"/>
                  </a:lnTo>
                  <a:cubicBezTo>
                    <a:pt x="7842" y="2574"/>
                    <a:pt x="6791" y="3629"/>
                    <a:pt x="5878" y="4773"/>
                  </a:cubicBezTo>
                  <a:cubicBezTo>
                    <a:pt x="5273" y="5516"/>
                    <a:pt x="4739" y="6278"/>
                    <a:pt x="4240" y="7092"/>
                  </a:cubicBezTo>
                  <a:lnTo>
                    <a:pt x="4235" y="7092"/>
                  </a:lnTo>
                  <a:cubicBezTo>
                    <a:pt x="4182" y="7186"/>
                    <a:pt x="4133" y="7267"/>
                    <a:pt x="4079" y="7351"/>
                  </a:cubicBezTo>
                  <a:cubicBezTo>
                    <a:pt x="4071" y="7369"/>
                    <a:pt x="4057" y="7391"/>
                    <a:pt x="4048" y="7413"/>
                  </a:cubicBezTo>
                  <a:lnTo>
                    <a:pt x="4044" y="7413"/>
                  </a:lnTo>
                  <a:lnTo>
                    <a:pt x="4044" y="7417"/>
                  </a:lnTo>
                  <a:cubicBezTo>
                    <a:pt x="2499" y="9938"/>
                    <a:pt x="1324" y="12680"/>
                    <a:pt x="188" y="15423"/>
                  </a:cubicBezTo>
                  <a:cubicBezTo>
                    <a:pt x="188" y="15423"/>
                    <a:pt x="188" y="15427"/>
                    <a:pt x="184" y="15431"/>
                  </a:cubicBezTo>
                  <a:lnTo>
                    <a:pt x="1" y="15868"/>
                  </a:lnTo>
                  <a:cubicBezTo>
                    <a:pt x="64" y="15881"/>
                    <a:pt x="126" y="15885"/>
                    <a:pt x="188" y="15899"/>
                  </a:cubicBezTo>
                  <a:cubicBezTo>
                    <a:pt x="2668" y="16353"/>
                    <a:pt x="5082" y="17106"/>
                    <a:pt x="7517" y="17693"/>
                  </a:cubicBezTo>
                  <a:cubicBezTo>
                    <a:pt x="7637" y="17720"/>
                    <a:pt x="7753" y="17747"/>
                    <a:pt x="7873" y="17774"/>
                  </a:cubicBezTo>
                  <a:cubicBezTo>
                    <a:pt x="9498" y="18152"/>
                    <a:pt x="11132" y="18446"/>
                    <a:pt x="12802" y="18530"/>
                  </a:cubicBezTo>
                  <a:cubicBezTo>
                    <a:pt x="12846" y="18535"/>
                    <a:pt x="12895" y="18535"/>
                    <a:pt x="12948" y="18535"/>
                  </a:cubicBezTo>
                  <a:lnTo>
                    <a:pt x="13193" y="18535"/>
                  </a:lnTo>
                  <a:cubicBezTo>
                    <a:pt x="13348" y="18547"/>
                    <a:pt x="13506" y="18551"/>
                    <a:pt x="13664" y="18551"/>
                  </a:cubicBezTo>
                  <a:cubicBezTo>
                    <a:pt x="13744" y="18551"/>
                    <a:pt x="13823" y="18550"/>
                    <a:pt x="13901" y="18548"/>
                  </a:cubicBezTo>
                  <a:cubicBezTo>
                    <a:pt x="14707" y="18540"/>
                    <a:pt x="15509" y="18464"/>
                    <a:pt x="16296" y="18330"/>
                  </a:cubicBezTo>
                  <a:cubicBezTo>
                    <a:pt x="17503" y="18121"/>
                    <a:pt x="18692" y="17774"/>
                    <a:pt x="19814" y="17297"/>
                  </a:cubicBezTo>
                  <a:cubicBezTo>
                    <a:pt x="20299" y="17101"/>
                    <a:pt x="20767" y="16879"/>
                    <a:pt x="21229" y="16629"/>
                  </a:cubicBezTo>
                  <a:cubicBezTo>
                    <a:pt x="21324" y="16585"/>
                    <a:pt x="21408" y="16540"/>
                    <a:pt x="21488" y="16491"/>
                  </a:cubicBezTo>
                  <a:cubicBezTo>
                    <a:pt x="21528" y="16473"/>
                    <a:pt x="21572" y="16452"/>
                    <a:pt x="21612" y="16420"/>
                  </a:cubicBezTo>
                  <a:cubicBezTo>
                    <a:pt x="21634" y="16411"/>
                    <a:pt x="21653" y="16403"/>
                    <a:pt x="21671" y="16389"/>
                  </a:cubicBezTo>
                  <a:cubicBezTo>
                    <a:pt x="21692" y="16380"/>
                    <a:pt x="21710" y="16366"/>
                    <a:pt x="21733" y="16353"/>
                  </a:cubicBezTo>
                  <a:cubicBezTo>
                    <a:pt x="24217" y="14924"/>
                    <a:pt x="26336" y="12867"/>
                    <a:pt x="27756" y="10365"/>
                  </a:cubicBezTo>
                  <a:cubicBezTo>
                    <a:pt x="28251" y="9492"/>
                    <a:pt x="28607" y="8642"/>
                    <a:pt x="28888" y="7791"/>
                  </a:cubicBezTo>
                  <a:cubicBezTo>
                    <a:pt x="28888" y="7787"/>
                    <a:pt x="28896" y="7787"/>
                    <a:pt x="28896" y="7783"/>
                  </a:cubicBezTo>
                  <a:cubicBezTo>
                    <a:pt x="28767" y="7680"/>
                    <a:pt x="28633" y="7587"/>
                    <a:pt x="28500" y="7497"/>
                  </a:cubicBezTo>
                  <a:cubicBezTo>
                    <a:pt x="27881" y="7053"/>
                    <a:pt x="27244" y="6621"/>
                    <a:pt x="26599" y="6207"/>
                  </a:cubicBezTo>
                  <a:cubicBezTo>
                    <a:pt x="25954" y="5788"/>
                    <a:pt x="25294" y="5392"/>
                    <a:pt x="24626" y="5013"/>
                  </a:cubicBezTo>
                  <a:lnTo>
                    <a:pt x="24626" y="5009"/>
                  </a:lnTo>
                  <a:cubicBezTo>
                    <a:pt x="24533" y="4955"/>
                    <a:pt x="24431" y="4898"/>
                    <a:pt x="24337" y="4848"/>
                  </a:cubicBezTo>
                  <a:cubicBezTo>
                    <a:pt x="24320" y="4836"/>
                    <a:pt x="24306" y="4826"/>
                    <a:pt x="24283" y="4817"/>
                  </a:cubicBezTo>
                  <a:cubicBezTo>
                    <a:pt x="24115" y="4719"/>
                    <a:pt x="23946" y="4626"/>
                    <a:pt x="23767" y="4532"/>
                  </a:cubicBezTo>
                  <a:cubicBezTo>
                    <a:pt x="23625" y="4452"/>
                    <a:pt x="23478" y="4372"/>
                    <a:pt x="23331" y="4297"/>
                  </a:cubicBezTo>
                  <a:lnTo>
                    <a:pt x="23327" y="4297"/>
                  </a:lnTo>
                  <a:cubicBezTo>
                    <a:pt x="19684" y="2360"/>
                    <a:pt x="15749" y="899"/>
                    <a:pt x="11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3604961" y="2661282"/>
              <a:ext cx="475948" cy="233008"/>
            </a:xfrm>
            <a:custGeom>
              <a:avLst/>
              <a:gdLst/>
              <a:ahLst/>
              <a:cxnLst/>
              <a:rect l="l" t="t" r="r" b="b"/>
              <a:pathLst>
                <a:path w="24056" h="11777" extrusionOk="0">
                  <a:moveTo>
                    <a:pt x="23615" y="0"/>
                  </a:moveTo>
                  <a:cubicBezTo>
                    <a:pt x="23174" y="155"/>
                    <a:pt x="22738" y="307"/>
                    <a:pt x="22306" y="454"/>
                  </a:cubicBezTo>
                  <a:cubicBezTo>
                    <a:pt x="20529" y="1081"/>
                    <a:pt x="18721" y="1718"/>
                    <a:pt x="16918" y="2390"/>
                  </a:cubicBezTo>
                  <a:lnTo>
                    <a:pt x="16910" y="2390"/>
                  </a:lnTo>
                  <a:cubicBezTo>
                    <a:pt x="16798" y="2426"/>
                    <a:pt x="16678" y="2479"/>
                    <a:pt x="16563" y="2524"/>
                  </a:cubicBezTo>
                  <a:lnTo>
                    <a:pt x="16557" y="2524"/>
                  </a:lnTo>
                  <a:cubicBezTo>
                    <a:pt x="15373" y="2970"/>
                    <a:pt x="14202" y="3428"/>
                    <a:pt x="13041" y="3909"/>
                  </a:cubicBezTo>
                  <a:cubicBezTo>
                    <a:pt x="12137" y="4287"/>
                    <a:pt x="11273" y="4661"/>
                    <a:pt x="10440" y="5039"/>
                  </a:cubicBezTo>
                  <a:cubicBezTo>
                    <a:pt x="10289" y="5111"/>
                    <a:pt x="10142" y="5183"/>
                    <a:pt x="10004" y="5253"/>
                  </a:cubicBezTo>
                  <a:cubicBezTo>
                    <a:pt x="6198" y="7043"/>
                    <a:pt x="3112" y="8949"/>
                    <a:pt x="476" y="11126"/>
                  </a:cubicBezTo>
                  <a:cubicBezTo>
                    <a:pt x="476" y="11126"/>
                    <a:pt x="476" y="11130"/>
                    <a:pt x="472" y="11134"/>
                  </a:cubicBezTo>
                  <a:cubicBezTo>
                    <a:pt x="342" y="11237"/>
                    <a:pt x="214" y="11344"/>
                    <a:pt x="85" y="11455"/>
                  </a:cubicBezTo>
                  <a:cubicBezTo>
                    <a:pt x="5" y="11522"/>
                    <a:pt x="0" y="11633"/>
                    <a:pt x="67" y="11713"/>
                  </a:cubicBezTo>
                  <a:cubicBezTo>
                    <a:pt x="80" y="11736"/>
                    <a:pt x="107" y="11744"/>
                    <a:pt x="124" y="11758"/>
                  </a:cubicBezTo>
                  <a:cubicBezTo>
                    <a:pt x="150" y="11770"/>
                    <a:pt x="178" y="11777"/>
                    <a:pt x="205" y="11777"/>
                  </a:cubicBezTo>
                  <a:cubicBezTo>
                    <a:pt x="248" y="11777"/>
                    <a:pt x="290" y="11762"/>
                    <a:pt x="325" y="11732"/>
                  </a:cubicBezTo>
                  <a:cubicBezTo>
                    <a:pt x="369" y="11687"/>
                    <a:pt x="418" y="11647"/>
                    <a:pt x="476" y="11602"/>
                  </a:cubicBezTo>
                  <a:cubicBezTo>
                    <a:pt x="3188" y="9323"/>
                    <a:pt x="6389" y="7341"/>
                    <a:pt x="10382" y="5481"/>
                  </a:cubicBezTo>
                  <a:lnTo>
                    <a:pt x="10387" y="5476"/>
                  </a:lnTo>
                  <a:cubicBezTo>
                    <a:pt x="10525" y="5409"/>
                    <a:pt x="10645" y="5351"/>
                    <a:pt x="10783" y="5289"/>
                  </a:cubicBezTo>
                  <a:cubicBezTo>
                    <a:pt x="11558" y="4937"/>
                    <a:pt x="12355" y="4590"/>
                    <a:pt x="13183" y="4238"/>
                  </a:cubicBezTo>
                  <a:cubicBezTo>
                    <a:pt x="14319" y="3767"/>
                    <a:pt x="15462" y="3321"/>
                    <a:pt x="16629" y="2889"/>
                  </a:cubicBezTo>
                  <a:lnTo>
                    <a:pt x="16629" y="2885"/>
                  </a:lnTo>
                  <a:lnTo>
                    <a:pt x="16633" y="2885"/>
                  </a:lnTo>
                  <a:cubicBezTo>
                    <a:pt x="16762" y="2836"/>
                    <a:pt x="16892" y="2778"/>
                    <a:pt x="17021" y="2742"/>
                  </a:cubicBezTo>
                  <a:cubicBezTo>
                    <a:pt x="18828" y="2066"/>
                    <a:pt x="20644" y="1433"/>
                    <a:pt x="22426" y="806"/>
                  </a:cubicBezTo>
                  <a:cubicBezTo>
                    <a:pt x="22964" y="623"/>
                    <a:pt x="23508" y="432"/>
                    <a:pt x="24055" y="235"/>
                  </a:cubicBezTo>
                  <a:cubicBezTo>
                    <a:pt x="23913" y="155"/>
                    <a:pt x="23766" y="75"/>
                    <a:pt x="2361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3690571" y="2716660"/>
              <a:ext cx="127930" cy="211264"/>
            </a:xfrm>
            <a:custGeom>
              <a:avLst/>
              <a:gdLst/>
              <a:ahLst/>
              <a:cxnLst/>
              <a:rect l="l" t="t" r="r" b="b"/>
              <a:pathLst>
                <a:path w="6466" h="10678" extrusionOk="0">
                  <a:moveTo>
                    <a:pt x="196" y="1"/>
                  </a:moveTo>
                  <a:cubicBezTo>
                    <a:pt x="129" y="108"/>
                    <a:pt x="67" y="210"/>
                    <a:pt x="1" y="317"/>
                  </a:cubicBezTo>
                  <a:cubicBezTo>
                    <a:pt x="1919" y="958"/>
                    <a:pt x="3821" y="1675"/>
                    <a:pt x="5677" y="2454"/>
                  </a:cubicBezTo>
                  <a:cubicBezTo>
                    <a:pt x="5811" y="2503"/>
                    <a:pt x="5940" y="2557"/>
                    <a:pt x="6069" y="2614"/>
                  </a:cubicBezTo>
                  <a:cubicBezTo>
                    <a:pt x="6065" y="2637"/>
                    <a:pt x="6060" y="2655"/>
                    <a:pt x="6055" y="2677"/>
                  </a:cubicBezTo>
                  <a:cubicBezTo>
                    <a:pt x="5418" y="5424"/>
                    <a:pt x="4564" y="8074"/>
                    <a:pt x="3482" y="10593"/>
                  </a:cubicBezTo>
                  <a:cubicBezTo>
                    <a:pt x="3598" y="10624"/>
                    <a:pt x="3714" y="10651"/>
                    <a:pt x="3834" y="10678"/>
                  </a:cubicBezTo>
                  <a:cubicBezTo>
                    <a:pt x="4943" y="8091"/>
                    <a:pt x="5819" y="5370"/>
                    <a:pt x="6456" y="2548"/>
                  </a:cubicBezTo>
                  <a:cubicBezTo>
                    <a:pt x="6460" y="2526"/>
                    <a:pt x="6466" y="2508"/>
                    <a:pt x="6456" y="2490"/>
                  </a:cubicBezTo>
                  <a:cubicBezTo>
                    <a:pt x="6452" y="2427"/>
                    <a:pt x="6412" y="2370"/>
                    <a:pt x="6353" y="2339"/>
                  </a:cubicBezTo>
                  <a:cubicBezTo>
                    <a:pt x="6279" y="2308"/>
                    <a:pt x="6198" y="2277"/>
                    <a:pt x="6123" y="2245"/>
                  </a:cubicBezTo>
                  <a:cubicBezTo>
                    <a:pt x="4185" y="1422"/>
                    <a:pt x="2204" y="674"/>
                    <a:pt x="196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3788684" y="2603827"/>
              <a:ext cx="153492" cy="339253"/>
            </a:xfrm>
            <a:custGeom>
              <a:avLst/>
              <a:gdLst/>
              <a:ahLst/>
              <a:cxnLst/>
              <a:rect l="l" t="t" r="r" b="b"/>
              <a:pathLst>
                <a:path w="7758" h="17147" extrusionOk="0">
                  <a:moveTo>
                    <a:pt x="353" y="1"/>
                  </a:moveTo>
                  <a:cubicBezTo>
                    <a:pt x="237" y="85"/>
                    <a:pt x="122" y="179"/>
                    <a:pt x="1" y="268"/>
                  </a:cubicBezTo>
                  <a:cubicBezTo>
                    <a:pt x="2873" y="1176"/>
                    <a:pt x="5477" y="3001"/>
                    <a:pt x="7271" y="5424"/>
                  </a:cubicBezTo>
                  <a:cubicBezTo>
                    <a:pt x="7308" y="5469"/>
                    <a:pt x="7339" y="5522"/>
                    <a:pt x="7374" y="5566"/>
                  </a:cubicBezTo>
                  <a:cubicBezTo>
                    <a:pt x="7365" y="5637"/>
                    <a:pt x="7357" y="5709"/>
                    <a:pt x="7343" y="5784"/>
                  </a:cubicBezTo>
                  <a:cubicBezTo>
                    <a:pt x="6778" y="9675"/>
                    <a:pt x="5549" y="13598"/>
                    <a:pt x="3804" y="17137"/>
                  </a:cubicBezTo>
                  <a:cubicBezTo>
                    <a:pt x="3932" y="17142"/>
                    <a:pt x="4061" y="17147"/>
                    <a:pt x="4195" y="17147"/>
                  </a:cubicBezTo>
                  <a:cubicBezTo>
                    <a:pt x="5950" y="13549"/>
                    <a:pt x="7178" y="9577"/>
                    <a:pt x="7735" y="5642"/>
                  </a:cubicBezTo>
                  <a:lnTo>
                    <a:pt x="7735" y="5637"/>
                  </a:lnTo>
                  <a:cubicBezTo>
                    <a:pt x="7739" y="5606"/>
                    <a:pt x="7744" y="5575"/>
                    <a:pt x="7748" y="5543"/>
                  </a:cubicBezTo>
                  <a:cubicBezTo>
                    <a:pt x="7758" y="5500"/>
                    <a:pt x="7744" y="5455"/>
                    <a:pt x="7717" y="5415"/>
                  </a:cubicBezTo>
                  <a:cubicBezTo>
                    <a:pt x="7690" y="5375"/>
                    <a:pt x="7663" y="5335"/>
                    <a:pt x="7628" y="5294"/>
                  </a:cubicBezTo>
                  <a:lnTo>
                    <a:pt x="7624" y="5294"/>
                  </a:lnTo>
                  <a:cubicBezTo>
                    <a:pt x="5838" y="2837"/>
                    <a:pt x="3243" y="971"/>
                    <a:pt x="35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4030675" y="2671570"/>
              <a:ext cx="67229" cy="233621"/>
            </a:xfrm>
            <a:custGeom>
              <a:avLst/>
              <a:gdLst/>
              <a:ahLst/>
              <a:cxnLst/>
              <a:rect l="l" t="t" r="r" b="b"/>
              <a:pathLst>
                <a:path w="3398" h="11808" extrusionOk="0">
                  <a:moveTo>
                    <a:pt x="3054" y="0"/>
                  </a:moveTo>
                  <a:cubicBezTo>
                    <a:pt x="3054" y="23"/>
                    <a:pt x="3050" y="54"/>
                    <a:pt x="3046" y="76"/>
                  </a:cubicBezTo>
                  <a:cubicBezTo>
                    <a:pt x="2881" y="1323"/>
                    <a:pt x="2668" y="2556"/>
                    <a:pt x="2409" y="3776"/>
                  </a:cubicBezTo>
                  <a:lnTo>
                    <a:pt x="2405" y="3785"/>
                  </a:lnTo>
                  <a:cubicBezTo>
                    <a:pt x="2347" y="4092"/>
                    <a:pt x="2280" y="4404"/>
                    <a:pt x="2209" y="4706"/>
                  </a:cubicBezTo>
                  <a:cubicBezTo>
                    <a:pt x="2169" y="4867"/>
                    <a:pt x="2133" y="5027"/>
                    <a:pt x="2093" y="5187"/>
                  </a:cubicBezTo>
                  <a:lnTo>
                    <a:pt x="2093" y="5191"/>
                  </a:lnTo>
                  <a:cubicBezTo>
                    <a:pt x="1550" y="7454"/>
                    <a:pt x="851" y="9667"/>
                    <a:pt x="0" y="11808"/>
                  </a:cubicBezTo>
                  <a:cubicBezTo>
                    <a:pt x="89" y="11768"/>
                    <a:pt x="175" y="11719"/>
                    <a:pt x="259" y="11674"/>
                  </a:cubicBezTo>
                  <a:cubicBezTo>
                    <a:pt x="299" y="11656"/>
                    <a:pt x="343" y="11635"/>
                    <a:pt x="383" y="11603"/>
                  </a:cubicBezTo>
                  <a:cubicBezTo>
                    <a:pt x="405" y="11594"/>
                    <a:pt x="424" y="11586"/>
                    <a:pt x="442" y="11572"/>
                  </a:cubicBezTo>
                  <a:cubicBezTo>
                    <a:pt x="463" y="11559"/>
                    <a:pt x="481" y="11549"/>
                    <a:pt x="504" y="11532"/>
                  </a:cubicBezTo>
                  <a:cubicBezTo>
                    <a:pt x="1328" y="9395"/>
                    <a:pt x="2004" y="7195"/>
                    <a:pt x="2530" y="4943"/>
                  </a:cubicBezTo>
                  <a:lnTo>
                    <a:pt x="2530" y="4938"/>
                  </a:lnTo>
                  <a:cubicBezTo>
                    <a:pt x="2569" y="4778"/>
                    <a:pt x="2606" y="4613"/>
                    <a:pt x="2641" y="4453"/>
                  </a:cubicBezTo>
                  <a:cubicBezTo>
                    <a:pt x="2721" y="4088"/>
                    <a:pt x="2801" y="3722"/>
                    <a:pt x="2873" y="3354"/>
                  </a:cubicBezTo>
                  <a:cubicBezTo>
                    <a:pt x="3081" y="2312"/>
                    <a:pt x="3255" y="1256"/>
                    <a:pt x="3397" y="196"/>
                  </a:cubicBezTo>
                  <a:lnTo>
                    <a:pt x="3397" y="192"/>
                  </a:lnTo>
                  <a:cubicBezTo>
                    <a:pt x="3304" y="138"/>
                    <a:pt x="3202" y="81"/>
                    <a:pt x="3108" y="31"/>
                  </a:cubicBezTo>
                  <a:cubicBezTo>
                    <a:pt x="3091" y="19"/>
                    <a:pt x="3077" y="9"/>
                    <a:pt x="305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3925320" y="2673074"/>
              <a:ext cx="257067" cy="265871"/>
            </a:xfrm>
            <a:custGeom>
              <a:avLst/>
              <a:gdLst/>
              <a:ahLst/>
              <a:cxnLst/>
              <a:rect l="l" t="t" r="r" b="b"/>
              <a:pathLst>
                <a:path w="12993" h="13438" extrusionOk="0">
                  <a:moveTo>
                    <a:pt x="8722" y="120"/>
                  </a:moveTo>
                  <a:cubicBezTo>
                    <a:pt x="8580" y="1180"/>
                    <a:pt x="8406" y="2236"/>
                    <a:pt x="8198" y="3278"/>
                  </a:cubicBezTo>
                  <a:cubicBezTo>
                    <a:pt x="8126" y="3646"/>
                    <a:pt x="8046" y="4012"/>
                    <a:pt x="7966" y="4377"/>
                  </a:cubicBezTo>
                  <a:cubicBezTo>
                    <a:pt x="7931" y="4537"/>
                    <a:pt x="7894" y="4702"/>
                    <a:pt x="7855" y="4862"/>
                  </a:cubicBezTo>
                  <a:lnTo>
                    <a:pt x="7855" y="4867"/>
                  </a:lnTo>
                  <a:cubicBezTo>
                    <a:pt x="7329" y="7119"/>
                    <a:pt x="6653" y="9319"/>
                    <a:pt x="5829" y="11456"/>
                  </a:cubicBezTo>
                  <a:cubicBezTo>
                    <a:pt x="5806" y="11473"/>
                    <a:pt x="5788" y="11483"/>
                    <a:pt x="5767" y="11496"/>
                  </a:cubicBezTo>
                  <a:cubicBezTo>
                    <a:pt x="5788" y="11487"/>
                    <a:pt x="5806" y="11473"/>
                    <a:pt x="5829" y="11460"/>
                  </a:cubicBezTo>
                  <a:cubicBezTo>
                    <a:pt x="8313" y="10031"/>
                    <a:pt x="10432" y="7974"/>
                    <a:pt x="11852" y="5472"/>
                  </a:cubicBezTo>
                  <a:cubicBezTo>
                    <a:pt x="12347" y="4599"/>
                    <a:pt x="12703" y="3749"/>
                    <a:pt x="12984" y="2898"/>
                  </a:cubicBezTo>
                  <a:cubicBezTo>
                    <a:pt x="12984" y="2894"/>
                    <a:pt x="12992" y="2894"/>
                    <a:pt x="12992" y="2890"/>
                  </a:cubicBezTo>
                  <a:cubicBezTo>
                    <a:pt x="12863" y="2787"/>
                    <a:pt x="12729" y="2694"/>
                    <a:pt x="12596" y="2604"/>
                  </a:cubicBezTo>
                  <a:cubicBezTo>
                    <a:pt x="11977" y="2160"/>
                    <a:pt x="11340" y="1728"/>
                    <a:pt x="10695" y="1314"/>
                  </a:cubicBezTo>
                  <a:cubicBezTo>
                    <a:pt x="10050" y="895"/>
                    <a:pt x="9390" y="499"/>
                    <a:pt x="8722" y="120"/>
                  </a:cubicBezTo>
                  <a:close/>
                  <a:moveTo>
                    <a:pt x="8371" y="0"/>
                  </a:moveTo>
                  <a:lnTo>
                    <a:pt x="8371" y="0"/>
                  </a:lnTo>
                  <a:cubicBezTo>
                    <a:pt x="7027" y="997"/>
                    <a:pt x="5788" y="2115"/>
                    <a:pt x="4693" y="3379"/>
                  </a:cubicBezTo>
                  <a:cubicBezTo>
                    <a:pt x="3117" y="5205"/>
                    <a:pt x="1" y="10111"/>
                    <a:pt x="392" y="13437"/>
                  </a:cubicBezTo>
                  <a:cubicBezTo>
                    <a:pt x="1599" y="13228"/>
                    <a:pt x="2788" y="12881"/>
                    <a:pt x="3910" y="12404"/>
                  </a:cubicBezTo>
                  <a:cubicBezTo>
                    <a:pt x="4395" y="12208"/>
                    <a:pt x="4863" y="11986"/>
                    <a:pt x="5325" y="11736"/>
                  </a:cubicBezTo>
                  <a:cubicBezTo>
                    <a:pt x="5420" y="11692"/>
                    <a:pt x="5504" y="11647"/>
                    <a:pt x="5584" y="11598"/>
                  </a:cubicBezTo>
                  <a:lnTo>
                    <a:pt x="5584" y="11598"/>
                  </a:lnTo>
                  <a:cubicBezTo>
                    <a:pt x="5500" y="11643"/>
                    <a:pt x="5414" y="11692"/>
                    <a:pt x="5325" y="11732"/>
                  </a:cubicBezTo>
                  <a:cubicBezTo>
                    <a:pt x="6176" y="9591"/>
                    <a:pt x="6875" y="7378"/>
                    <a:pt x="7418" y="5115"/>
                  </a:cubicBezTo>
                  <a:lnTo>
                    <a:pt x="7418" y="5111"/>
                  </a:lnTo>
                  <a:cubicBezTo>
                    <a:pt x="7458" y="4951"/>
                    <a:pt x="7494" y="4791"/>
                    <a:pt x="7534" y="4630"/>
                  </a:cubicBezTo>
                  <a:cubicBezTo>
                    <a:pt x="7605" y="4328"/>
                    <a:pt x="7672" y="4016"/>
                    <a:pt x="7730" y="3709"/>
                  </a:cubicBezTo>
                  <a:lnTo>
                    <a:pt x="7734" y="3700"/>
                  </a:lnTo>
                  <a:cubicBezTo>
                    <a:pt x="7993" y="2480"/>
                    <a:pt x="8206" y="1247"/>
                    <a:pt x="8371" y="0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4030675" y="2672184"/>
              <a:ext cx="67229" cy="233008"/>
            </a:xfrm>
            <a:custGeom>
              <a:avLst/>
              <a:gdLst/>
              <a:ahLst/>
              <a:cxnLst/>
              <a:rect l="l" t="t" r="r" b="b"/>
              <a:pathLst>
                <a:path w="3398" h="11777" extrusionOk="0">
                  <a:moveTo>
                    <a:pt x="3108" y="0"/>
                  </a:moveTo>
                  <a:cubicBezTo>
                    <a:pt x="3086" y="19"/>
                    <a:pt x="3064" y="31"/>
                    <a:pt x="3046" y="45"/>
                  </a:cubicBezTo>
                  <a:cubicBezTo>
                    <a:pt x="2881" y="1292"/>
                    <a:pt x="2668" y="2525"/>
                    <a:pt x="2409" y="3745"/>
                  </a:cubicBezTo>
                  <a:lnTo>
                    <a:pt x="2405" y="3754"/>
                  </a:lnTo>
                  <a:cubicBezTo>
                    <a:pt x="2347" y="4061"/>
                    <a:pt x="2280" y="4373"/>
                    <a:pt x="2209" y="4675"/>
                  </a:cubicBezTo>
                  <a:cubicBezTo>
                    <a:pt x="2169" y="4836"/>
                    <a:pt x="2133" y="4996"/>
                    <a:pt x="2093" y="5156"/>
                  </a:cubicBezTo>
                  <a:lnTo>
                    <a:pt x="2093" y="5160"/>
                  </a:lnTo>
                  <a:cubicBezTo>
                    <a:pt x="1550" y="7423"/>
                    <a:pt x="851" y="9636"/>
                    <a:pt x="0" y="11777"/>
                  </a:cubicBezTo>
                  <a:cubicBezTo>
                    <a:pt x="89" y="11737"/>
                    <a:pt x="175" y="11688"/>
                    <a:pt x="259" y="11643"/>
                  </a:cubicBezTo>
                  <a:cubicBezTo>
                    <a:pt x="299" y="11625"/>
                    <a:pt x="343" y="11604"/>
                    <a:pt x="383" y="11572"/>
                  </a:cubicBezTo>
                  <a:cubicBezTo>
                    <a:pt x="405" y="11563"/>
                    <a:pt x="424" y="11555"/>
                    <a:pt x="442" y="11541"/>
                  </a:cubicBezTo>
                  <a:cubicBezTo>
                    <a:pt x="463" y="11528"/>
                    <a:pt x="481" y="11518"/>
                    <a:pt x="504" y="11501"/>
                  </a:cubicBezTo>
                  <a:cubicBezTo>
                    <a:pt x="1328" y="9364"/>
                    <a:pt x="2004" y="7164"/>
                    <a:pt x="2530" y="4912"/>
                  </a:cubicBezTo>
                  <a:lnTo>
                    <a:pt x="2530" y="4907"/>
                  </a:lnTo>
                  <a:cubicBezTo>
                    <a:pt x="2569" y="4747"/>
                    <a:pt x="2606" y="4582"/>
                    <a:pt x="2641" y="4422"/>
                  </a:cubicBezTo>
                  <a:cubicBezTo>
                    <a:pt x="2721" y="4057"/>
                    <a:pt x="2801" y="3691"/>
                    <a:pt x="2873" y="3323"/>
                  </a:cubicBezTo>
                  <a:cubicBezTo>
                    <a:pt x="3081" y="2281"/>
                    <a:pt x="3255" y="1225"/>
                    <a:pt x="3397" y="165"/>
                  </a:cubicBezTo>
                  <a:lnTo>
                    <a:pt x="3397" y="161"/>
                  </a:lnTo>
                  <a:cubicBezTo>
                    <a:pt x="3304" y="107"/>
                    <a:pt x="3202" y="50"/>
                    <a:pt x="310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4001433" y="2699052"/>
              <a:ext cx="381791" cy="548183"/>
            </a:xfrm>
            <a:custGeom>
              <a:avLst/>
              <a:gdLst/>
              <a:ahLst/>
              <a:cxnLst/>
              <a:rect l="l" t="t" r="r" b="b"/>
              <a:pathLst>
                <a:path w="19297" h="27707" extrusionOk="0">
                  <a:moveTo>
                    <a:pt x="6848" y="1"/>
                  </a:moveTo>
                  <a:cubicBezTo>
                    <a:pt x="5980" y="615"/>
                    <a:pt x="5130" y="1252"/>
                    <a:pt x="4355" y="1959"/>
                  </a:cubicBezTo>
                  <a:lnTo>
                    <a:pt x="4351" y="1965"/>
                  </a:lnTo>
                  <a:cubicBezTo>
                    <a:pt x="4190" y="2102"/>
                    <a:pt x="4043" y="2240"/>
                    <a:pt x="3887" y="2387"/>
                  </a:cubicBezTo>
                  <a:lnTo>
                    <a:pt x="3883" y="2396"/>
                  </a:lnTo>
                  <a:cubicBezTo>
                    <a:pt x="3353" y="2908"/>
                    <a:pt x="2868" y="3455"/>
                    <a:pt x="2427" y="4061"/>
                  </a:cubicBezTo>
                  <a:cubicBezTo>
                    <a:pt x="2413" y="4079"/>
                    <a:pt x="2405" y="4092"/>
                    <a:pt x="2395" y="4119"/>
                  </a:cubicBezTo>
                  <a:cubicBezTo>
                    <a:pt x="2200" y="4369"/>
                    <a:pt x="2031" y="4640"/>
                    <a:pt x="1875" y="4907"/>
                  </a:cubicBezTo>
                  <a:cubicBezTo>
                    <a:pt x="766" y="6763"/>
                    <a:pt x="201" y="8896"/>
                    <a:pt x="63" y="11091"/>
                  </a:cubicBezTo>
                  <a:cubicBezTo>
                    <a:pt x="54" y="11163"/>
                    <a:pt x="50" y="11225"/>
                    <a:pt x="50" y="11300"/>
                  </a:cubicBezTo>
                  <a:cubicBezTo>
                    <a:pt x="45" y="11448"/>
                    <a:pt x="40" y="11590"/>
                    <a:pt x="36" y="11742"/>
                  </a:cubicBezTo>
                  <a:cubicBezTo>
                    <a:pt x="1" y="13211"/>
                    <a:pt x="147" y="14697"/>
                    <a:pt x="455" y="16136"/>
                  </a:cubicBezTo>
                  <a:cubicBezTo>
                    <a:pt x="655" y="17062"/>
                    <a:pt x="909" y="17970"/>
                    <a:pt x="1216" y="18869"/>
                  </a:cubicBezTo>
                  <a:lnTo>
                    <a:pt x="1216" y="18874"/>
                  </a:lnTo>
                  <a:cubicBezTo>
                    <a:pt x="1230" y="18932"/>
                    <a:pt x="1247" y="18990"/>
                    <a:pt x="1273" y="19052"/>
                  </a:cubicBezTo>
                  <a:cubicBezTo>
                    <a:pt x="1291" y="19105"/>
                    <a:pt x="1314" y="19168"/>
                    <a:pt x="1332" y="19226"/>
                  </a:cubicBezTo>
                  <a:cubicBezTo>
                    <a:pt x="2307" y="22008"/>
                    <a:pt x="3683" y="24662"/>
                    <a:pt x="5085" y="27289"/>
                  </a:cubicBezTo>
                  <a:lnTo>
                    <a:pt x="5085" y="27293"/>
                  </a:lnTo>
                  <a:cubicBezTo>
                    <a:pt x="5152" y="27435"/>
                    <a:pt x="5232" y="27569"/>
                    <a:pt x="5303" y="27707"/>
                  </a:cubicBezTo>
                  <a:cubicBezTo>
                    <a:pt x="5356" y="27667"/>
                    <a:pt x="5397" y="27627"/>
                    <a:pt x="5450" y="27591"/>
                  </a:cubicBezTo>
                  <a:cubicBezTo>
                    <a:pt x="5446" y="27587"/>
                    <a:pt x="5446" y="27587"/>
                    <a:pt x="5450" y="27587"/>
                  </a:cubicBezTo>
                  <a:cubicBezTo>
                    <a:pt x="7374" y="25962"/>
                    <a:pt x="9480" y="24564"/>
                    <a:pt x="11483" y="23059"/>
                  </a:cubicBezTo>
                  <a:cubicBezTo>
                    <a:pt x="11580" y="22983"/>
                    <a:pt x="11675" y="22912"/>
                    <a:pt x="11777" y="22841"/>
                  </a:cubicBezTo>
                  <a:cubicBezTo>
                    <a:pt x="13095" y="21813"/>
                    <a:pt x="14363" y="20749"/>
                    <a:pt x="15481" y="19510"/>
                  </a:cubicBezTo>
                  <a:lnTo>
                    <a:pt x="15481" y="19506"/>
                  </a:lnTo>
                  <a:cubicBezTo>
                    <a:pt x="15570" y="19413"/>
                    <a:pt x="15655" y="19310"/>
                    <a:pt x="15739" y="19212"/>
                  </a:cubicBezTo>
                  <a:cubicBezTo>
                    <a:pt x="15900" y="19029"/>
                    <a:pt x="16046" y="18852"/>
                    <a:pt x="16193" y="18669"/>
                  </a:cubicBezTo>
                  <a:cubicBezTo>
                    <a:pt x="17720" y="16768"/>
                    <a:pt x="18766" y="14510"/>
                    <a:pt x="19292" y="12137"/>
                  </a:cubicBezTo>
                  <a:lnTo>
                    <a:pt x="19296" y="12133"/>
                  </a:lnTo>
                  <a:cubicBezTo>
                    <a:pt x="18972" y="11545"/>
                    <a:pt x="18637" y="10962"/>
                    <a:pt x="18286" y="10392"/>
                  </a:cubicBezTo>
                  <a:cubicBezTo>
                    <a:pt x="16202" y="7739"/>
                    <a:pt x="13838" y="5325"/>
                    <a:pt x="11233" y="3193"/>
                  </a:cubicBezTo>
                  <a:cubicBezTo>
                    <a:pt x="11140" y="3113"/>
                    <a:pt x="11042" y="3033"/>
                    <a:pt x="10939" y="2957"/>
                  </a:cubicBezTo>
                  <a:cubicBezTo>
                    <a:pt x="10356" y="2481"/>
                    <a:pt x="9760" y="2022"/>
                    <a:pt x="9154" y="1581"/>
                  </a:cubicBezTo>
                  <a:cubicBezTo>
                    <a:pt x="9154" y="1577"/>
                    <a:pt x="9150" y="1577"/>
                    <a:pt x="9145" y="1577"/>
                  </a:cubicBezTo>
                  <a:cubicBezTo>
                    <a:pt x="9016" y="1474"/>
                    <a:pt x="8882" y="1381"/>
                    <a:pt x="8749" y="1291"/>
                  </a:cubicBezTo>
                  <a:cubicBezTo>
                    <a:pt x="8130" y="847"/>
                    <a:pt x="7493" y="415"/>
                    <a:pt x="6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4101762" y="2757556"/>
              <a:ext cx="121935" cy="494902"/>
            </a:xfrm>
            <a:custGeom>
              <a:avLst/>
              <a:gdLst/>
              <a:ahLst/>
              <a:cxnLst/>
              <a:rect l="l" t="t" r="r" b="b"/>
              <a:pathLst>
                <a:path w="6163" h="25014" extrusionOk="0">
                  <a:moveTo>
                    <a:pt x="5868" y="0"/>
                  </a:moveTo>
                  <a:cubicBezTo>
                    <a:pt x="5784" y="231"/>
                    <a:pt x="5704" y="463"/>
                    <a:pt x="5619" y="691"/>
                  </a:cubicBezTo>
                  <a:cubicBezTo>
                    <a:pt x="4970" y="2454"/>
                    <a:pt x="4306" y="4256"/>
                    <a:pt x="3687" y="6077"/>
                  </a:cubicBezTo>
                  <a:lnTo>
                    <a:pt x="3682" y="6081"/>
                  </a:lnTo>
                  <a:cubicBezTo>
                    <a:pt x="3643" y="6202"/>
                    <a:pt x="3598" y="6313"/>
                    <a:pt x="3558" y="6434"/>
                  </a:cubicBezTo>
                  <a:lnTo>
                    <a:pt x="3558" y="6438"/>
                  </a:lnTo>
                  <a:cubicBezTo>
                    <a:pt x="3148" y="7636"/>
                    <a:pt x="2757" y="8838"/>
                    <a:pt x="2400" y="10035"/>
                  </a:cubicBezTo>
                  <a:cubicBezTo>
                    <a:pt x="2120" y="10966"/>
                    <a:pt x="1861" y="11874"/>
                    <a:pt x="1635" y="12760"/>
                  </a:cubicBezTo>
                  <a:cubicBezTo>
                    <a:pt x="1590" y="12916"/>
                    <a:pt x="1555" y="13072"/>
                    <a:pt x="1510" y="13232"/>
                  </a:cubicBezTo>
                  <a:cubicBezTo>
                    <a:pt x="482" y="17311"/>
                    <a:pt x="1" y="20907"/>
                    <a:pt x="14" y="24332"/>
                  </a:cubicBezTo>
                  <a:lnTo>
                    <a:pt x="14" y="24336"/>
                  </a:lnTo>
                  <a:cubicBezTo>
                    <a:pt x="10" y="24505"/>
                    <a:pt x="10" y="24670"/>
                    <a:pt x="14" y="24830"/>
                  </a:cubicBezTo>
                  <a:cubicBezTo>
                    <a:pt x="14" y="24934"/>
                    <a:pt x="94" y="25013"/>
                    <a:pt x="189" y="25013"/>
                  </a:cubicBezTo>
                  <a:cubicBezTo>
                    <a:pt x="192" y="25013"/>
                    <a:pt x="194" y="25013"/>
                    <a:pt x="197" y="25013"/>
                  </a:cubicBezTo>
                  <a:cubicBezTo>
                    <a:pt x="202" y="25014"/>
                    <a:pt x="208" y="25014"/>
                    <a:pt x="213" y="25014"/>
                  </a:cubicBezTo>
                  <a:cubicBezTo>
                    <a:pt x="236" y="25014"/>
                    <a:pt x="254" y="25008"/>
                    <a:pt x="272" y="25004"/>
                  </a:cubicBezTo>
                  <a:cubicBezTo>
                    <a:pt x="334" y="24968"/>
                    <a:pt x="379" y="24902"/>
                    <a:pt x="379" y="24830"/>
                  </a:cubicBezTo>
                  <a:lnTo>
                    <a:pt x="379" y="24634"/>
                  </a:lnTo>
                  <a:cubicBezTo>
                    <a:pt x="375" y="24630"/>
                    <a:pt x="375" y="24630"/>
                    <a:pt x="379" y="24630"/>
                  </a:cubicBezTo>
                  <a:cubicBezTo>
                    <a:pt x="330" y="21082"/>
                    <a:pt x="829" y="17354"/>
                    <a:pt x="1929" y="13086"/>
                  </a:cubicBezTo>
                  <a:cubicBezTo>
                    <a:pt x="1964" y="12938"/>
                    <a:pt x="1995" y="12796"/>
                    <a:pt x="2040" y="12658"/>
                  </a:cubicBezTo>
                  <a:cubicBezTo>
                    <a:pt x="2253" y="11839"/>
                    <a:pt x="2490" y="11002"/>
                    <a:pt x="2747" y="10142"/>
                  </a:cubicBezTo>
                  <a:cubicBezTo>
                    <a:pt x="3104" y="8966"/>
                    <a:pt x="3482" y="7791"/>
                    <a:pt x="3887" y="6621"/>
                  </a:cubicBezTo>
                  <a:lnTo>
                    <a:pt x="3887" y="6616"/>
                  </a:lnTo>
                  <a:cubicBezTo>
                    <a:pt x="3932" y="6482"/>
                    <a:pt x="3976" y="6354"/>
                    <a:pt x="4021" y="6220"/>
                  </a:cubicBezTo>
                  <a:lnTo>
                    <a:pt x="4021" y="6215"/>
                  </a:lnTo>
                  <a:cubicBezTo>
                    <a:pt x="4644" y="4390"/>
                    <a:pt x="5303" y="2582"/>
                    <a:pt x="5953" y="810"/>
                  </a:cubicBezTo>
                  <a:cubicBezTo>
                    <a:pt x="6024" y="619"/>
                    <a:pt x="6092" y="432"/>
                    <a:pt x="6162" y="236"/>
                  </a:cubicBezTo>
                  <a:cubicBezTo>
                    <a:pt x="6069" y="156"/>
                    <a:pt x="5971" y="76"/>
                    <a:pt x="586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4025392" y="3007322"/>
              <a:ext cx="208949" cy="147873"/>
            </a:xfrm>
            <a:custGeom>
              <a:avLst/>
              <a:gdLst/>
              <a:ahLst/>
              <a:cxnLst/>
              <a:rect l="l" t="t" r="r" b="b"/>
              <a:pathLst>
                <a:path w="10561" h="7474" extrusionOk="0">
                  <a:moveTo>
                    <a:pt x="5790" y="0"/>
                  </a:moveTo>
                  <a:cubicBezTo>
                    <a:pt x="5765" y="0"/>
                    <a:pt x="5740" y="6"/>
                    <a:pt x="5717" y="16"/>
                  </a:cubicBezTo>
                  <a:cubicBezTo>
                    <a:pt x="5641" y="56"/>
                    <a:pt x="5571" y="96"/>
                    <a:pt x="5495" y="136"/>
                  </a:cubicBezTo>
                  <a:cubicBezTo>
                    <a:pt x="3629" y="1111"/>
                    <a:pt x="1794" y="2166"/>
                    <a:pt x="0" y="3293"/>
                  </a:cubicBezTo>
                  <a:cubicBezTo>
                    <a:pt x="41" y="3413"/>
                    <a:pt x="80" y="3524"/>
                    <a:pt x="121" y="3645"/>
                  </a:cubicBezTo>
                  <a:cubicBezTo>
                    <a:pt x="1835" y="2567"/>
                    <a:pt x="3594" y="1552"/>
                    <a:pt x="5374" y="612"/>
                  </a:cubicBezTo>
                  <a:cubicBezTo>
                    <a:pt x="5499" y="542"/>
                    <a:pt x="5619" y="474"/>
                    <a:pt x="5748" y="412"/>
                  </a:cubicBezTo>
                  <a:cubicBezTo>
                    <a:pt x="5762" y="425"/>
                    <a:pt x="5775" y="443"/>
                    <a:pt x="5789" y="462"/>
                  </a:cubicBezTo>
                  <a:cubicBezTo>
                    <a:pt x="7507" y="2696"/>
                    <a:pt x="9011" y="5038"/>
                    <a:pt x="10272" y="7473"/>
                  </a:cubicBezTo>
                  <a:cubicBezTo>
                    <a:pt x="10369" y="7402"/>
                    <a:pt x="10464" y="7331"/>
                    <a:pt x="10561" y="7255"/>
                  </a:cubicBezTo>
                  <a:cubicBezTo>
                    <a:pt x="9266" y="4757"/>
                    <a:pt x="7716" y="2353"/>
                    <a:pt x="5939" y="69"/>
                  </a:cubicBezTo>
                  <a:cubicBezTo>
                    <a:pt x="5926" y="51"/>
                    <a:pt x="5918" y="39"/>
                    <a:pt x="5895" y="34"/>
                  </a:cubicBezTo>
                  <a:cubicBezTo>
                    <a:pt x="5866" y="12"/>
                    <a:pt x="5828" y="0"/>
                    <a:pt x="579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4002046" y="2877394"/>
              <a:ext cx="310803" cy="207584"/>
            </a:xfrm>
            <a:custGeom>
              <a:avLst/>
              <a:gdLst/>
              <a:ahLst/>
              <a:cxnLst/>
              <a:rect l="l" t="t" r="r" b="b"/>
              <a:pathLst>
                <a:path w="15709" h="10492" extrusionOk="0">
                  <a:moveTo>
                    <a:pt x="7908" y="1"/>
                  </a:moveTo>
                  <a:cubicBezTo>
                    <a:pt x="5142" y="1"/>
                    <a:pt x="2370" y="815"/>
                    <a:pt x="19" y="2286"/>
                  </a:cubicBezTo>
                  <a:cubicBezTo>
                    <a:pt x="9" y="2434"/>
                    <a:pt x="9" y="2576"/>
                    <a:pt x="1" y="2728"/>
                  </a:cubicBezTo>
                  <a:cubicBezTo>
                    <a:pt x="2333" y="1209"/>
                    <a:pt x="5129" y="364"/>
                    <a:pt x="7912" y="364"/>
                  </a:cubicBezTo>
                  <a:cubicBezTo>
                    <a:pt x="8141" y="364"/>
                    <a:pt x="8370" y="370"/>
                    <a:pt x="8598" y="381"/>
                  </a:cubicBezTo>
                  <a:cubicBezTo>
                    <a:pt x="8656" y="381"/>
                    <a:pt x="8718" y="390"/>
                    <a:pt x="8776" y="390"/>
                  </a:cubicBezTo>
                  <a:cubicBezTo>
                    <a:pt x="8820" y="443"/>
                    <a:pt x="8874" y="492"/>
                    <a:pt x="8923" y="550"/>
                  </a:cubicBezTo>
                  <a:cubicBezTo>
                    <a:pt x="11572" y="3458"/>
                    <a:pt x="13824" y="6899"/>
                    <a:pt x="15450" y="10492"/>
                  </a:cubicBezTo>
                  <a:cubicBezTo>
                    <a:pt x="15539" y="10395"/>
                    <a:pt x="15624" y="10296"/>
                    <a:pt x="15708" y="10194"/>
                  </a:cubicBezTo>
                  <a:cubicBezTo>
                    <a:pt x="14043" y="6556"/>
                    <a:pt x="11750" y="3088"/>
                    <a:pt x="9061" y="163"/>
                  </a:cubicBezTo>
                  <a:lnTo>
                    <a:pt x="9057" y="158"/>
                  </a:lnTo>
                  <a:cubicBezTo>
                    <a:pt x="9034" y="131"/>
                    <a:pt x="9016" y="114"/>
                    <a:pt x="8995" y="87"/>
                  </a:cubicBezTo>
                  <a:cubicBezTo>
                    <a:pt x="8968" y="56"/>
                    <a:pt x="8923" y="34"/>
                    <a:pt x="8874" y="30"/>
                  </a:cubicBezTo>
                  <a:cubicBezTo>
                    <a:pt x="8825" y="30"/>
                    <a:pt x="8776" y="20"/>
                    <a:pt x="8727" y="20"/>
                  </a:cubicBezTo>
                  <a:lnTo>
                    <a:pt x="8722" y="24"/>
                  </a:lnTo>
                  <a:cubicBezTo>
                    <a:pt x="8451" y="8"/>
                    <a:pt x="8180" y="1"/>
                    <a:pt x="790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4038510" y="2724594"/>
              <a:ext cx="144035" cy="71562"/>
            </a:xfrm>
            <a:custGeom>
              <a:avLst/>
              <a:gdLst/>
              <a:ahLst/>
              <a:cxnLst/>
              <a:rect l="l" t="t" r="r" b="b"/>
              <a:pathLst>
                <a:path w="7280" h="3617" extrusionOk="0">
                  <a:moveTo>
                    <a:pt x="6875" y="0"/>
                  </a:moveTo>
                  <a:cubicBezTo>
                    <a:pt x="5535" y="277"/>
                    <a:pt x="4150" y="785"/>
                    <a:pt x="2739" y="1510"/>
                  </a:cubicBezTo>
                  <a:cubicBezTo>
                    <a:pt x="2570" y="1599"/>
                    <a:pt x="2405" y="1683"/>
                    <a:pt x="2245" y="1773"/>
                  </a:cubicBezTo>
                  <a:cubicBezTo>
                    <a:pt x="2097" y="1853"/>
                    <a:pt x="1955" y="1933"/>
                    <a:pt x="1813" y="2026"/>
                  </a:cubicBezTo>
                  <a:cubicBezTo>
                    <a:pt x="1372" y="2276"/>
                    <a:pt x="940" y="2548"/>
                    <a:pt x="521" y="2828"/>
                  </a:cubicBezTo>
                  <a:cubicBezTo>
                    <a:pt x="326" y="3078"/>
                    <a:pt x="157" y="3349"/>
                    <a:pt x="1" y="3616"/>
                  </a:cubicBezTo>
                  <a:cubicBezTo>
                    <a:pt x="548" y="3224"/>
                    <a:pt x="1114" y="2854"/>
                    <a:pt x="1697" y="2511"/>
                  </a:cubicBezTo>
                  <a:lnTo>
                    <a:pt x="1697" y="2507"/>
                  </a:lnTo>
                  <a:cubicBezTo>
                    <a:pt x="1836" y="2423"/>
                    <a:pt x="1986" y="2343"/>
                    <a:pt x="2134" y="2263"/>
                  </a:cubicBezTo>
                  <a:lnTo>
                    <a:pt x="2134" y="2258"/>
                  </a:lnTo>
                  <a:cubicBezTo>
                    <a:pt x="2391" y="2111"/>
                    <a:pt x="2650" y="1964"/>
                    <a:pt x="2913" y="1827"/>
                  </a:cubicBezTo>
                  <a:cubicBezTo>
                    <a:pt x="4400" y="1056"/>
                    <a:pt x="5855" y="540"/>
                    <a:pt x="7263" y="294"/>
                  </a:cubicBezTo>
                  <a:cubicBezTo>
                    <a:pt x="7271" y="294"/>
                    <a:pt x="7276" y="294"/>
                    <a:pt x="7280" y="290"/>
                  </a:cubicBezTo>
                  <a:cubicBezTo>
                    <a:pt x="7280" y="286"/>
                    <a:pt x="7276" y="286"/>
                    <a:pt x="7271" y="286"/>
                  </a:cubicBezTo>
                  <a:cubicBezTo>
                    <a:pt x="7142" y="183"/>
                    <a:pt x="7008" y="90"/>
                    <a:pt x="68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3092628" y="2689535"/>
              <a:ext cx="1465178" cy="805329"/>
            </a:xfrm>
            <a:custGeom>
              <a:avLst/>
              <a:gdLst/>
              <a:ahLst/>
              <a:cxnLst/>
              <a:rect l="l" t="t" r="r" b="b"/>
              <a:pathLst>
                <a:path w="74055" h="40704" extrusionOk="0">
                  <a:moveTo>
                    <a:pt x="3843" y="1"/>
                  </a:moveTo>
                  <a:cubicBezTo>
                    <a:pt x="2511" y="811"/>
                    <a:pt x="1233" y="1692"/>
                    <a:pt x="0" y="2637"/>
                  </a:cubicBezTo>
                  <a:cubicBezTo>
                    <a:pt x="6523" y="5726"/>
                    <a:pt x="13024" y="8874"/>
                    <a:pt x="19493" y="12080"/>
                  </a:cubicBezTo>
                  <a:cubicBezTo>
                    <a:pt x="13772" y="13888"/>
                    <a:pt x="7975" y="15455"/>
                    <a:pt x="2125" y="16764"/>
                  </a:cubicBezTo>
                  <a:cubicBezTo>
                    <a:pt x="2338" y="17685"/>
                    <a:pt x="2667" y="17957"/>
                    <a:pt x="2881" y="18883"/>
                  </a:cubicBezTo>
                  <a:cubicBezTo>
                    <a:pt x="10263" y="16711"/>
                    <a:pt x="17943" y="15597"/>
                    <a:pt x="25641" y="15156"/>
                  </a:cubicBezTo>
                  <a:cubicBezTo>
                    <a:pt x="41945" y="23336"/>
                    <a:pt x="58085" y="31848"/>
                    <a:pt x="74037" y="40704"/>
                  </a:cubicBezTo>
                  <a:cubicBezTo>
                    <a:pt x="74050" y="40254"/>
                    <a:pt x="74054" y="39804"/>
                    <a:pt x="74054" y="39346"/>
                  </a:cubicBezTo>
                  <a:cubicBezTo>
                    <a:pt x="74054" y="36212"/>
                    <a:pt x="73743" y="33152"/>
                    <a:pt x="73142" y="30196"/>
                  </a:cubicBezTo>
                  <a:cubicBezTo>
                    <a:pt x="50164" y="19707"/>
                    <a:pt x="28152" y="6319"/>
                    <a:pt x="38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3132990" y="3523453"/>
              <a:ext cx="1354956" cy="857146"/>
            </a:xfrm>
            <a:custGeom>
              <a:avLst/>
              <a:gdLst/>
              <a:ahLst/>
              <a:cxnLst/>
              <a:rect l="l" t="t" r="r" b="b"/>
              <a:pathLst>
                <a:path w="68484" h="43323" extrusionOk="0">
                  <a:moveTo>
                    <a:pt x="63945" y="0"/>
                  </a:moveTo>
                  <a:cubicBezTo>
                    <a:pt x="63327" y="0"/>
                    <a:pt x="62934" y="255"/>
                    <a:pt x="62331" y="456"/>
                  </a:cubicBezTo>
                  <a:cubicBezTo>
                    <a:pt x="59183" y="7023"/>
                    <a:pt x="56040" y="13585"/>
                    <a:pt x="52897" y="20148"/>
                  </a:cubicBezTo>
                  <a:cubicBezTo>
                    <a:pt x="51730" y="22579"/>
                    <a:pt x="50444" y="25130"/>
                    <a:pt x="48570" y="26995"/>
                  </a:cubicBezTo>
                  <a:cubicBezTo>
                    <a:pt x="43249" y="28844"/>
                    <a:pt x="37880" y="30548"/>
                    <a:pt x="32470" y="32111"/>
                  </a:cubicBezTo>
                  <a:cubicBezTo>
                    <a:pt x="31423" y="32415"/>
                    <a:pt x="30343" y="32716"/>
                    <a:pt x="29253" y="32716"/>
                  </a:cubicBezTo>
                  <a:cubicBezTo>
                    <a:pt x="29147" y="32716"/>
                    <a:pt x="29041" y="32713"/>
                    <a:pt x="28935" y="32708"/>
                  </a:cubicBezTo>
                  <a:cubicBezTo>
                    <a:pt x="27355" y="32619"/>
                    <a:pt x="25903" y="31867"/>
                    <a:pt x="24376" y="31466"/>
                  </a:cubicBezTo>
                  <a:cubicBezTo>
                    <a:pt x="23334" y="31193"/>
                    <a:pt x="22270" y="31086"/>
                    <a:pt x="21198" y="31086"/>
                  </a:cubicBezTo>
                  <a:cubicBezTo>
                    <a:pt x="19528" y="31086"/>
                    <a:pt x="17839" y="31345"/>
                    <a:pt x="16189" y="31635"/>
                  </a:cubicBezTo>
                  <a:cubicBezTo>
                    <a:pt x="12310" y="32307"/>
                    <a:pt x="8459" y="33139"/>
                    <a:pt x="4648" y="34111"/>
                  </a:cubicBezTo>
                  <a:cubicBezTo>
                    <a:pt x="3089" y="34507"/>
                    <a:pt x="1540" y="34929"/>
                    <a:pt x="0" y="35379"/>
                  </a:cubicBezTo>
                  <a:cubicBezTo>
                    <a:pt x="7382" y="40392"/>
                    <a:pt x="16290" y="43322"/>
                    <a:pt x="25886" y="43322"/>
                  </a:cubicBezTo>
                  <a:cubicBezTo>
                    <a:pt x="45083" y="43322"/>
                    <a:pt x="61543" y="31595"/>
                    <a:pt x="68484" y="14916"/>
                  </a:cubicBezTo>
                  <a:lnTo>
                    <a:pt x="68484" y="14916"/>
                  </a:lnTo>
                  <a:cubicBezTo>
                    <a:pt x="65377" y="17721"/>
                    <a:pt x="62291" y="20544"/>
                    <a:pt x="58694" y="22663"/>
                  </a:cubicBezTo>
                  <a:cubicBezTo>
                    <a:pt x="60341" y="15059"/>
                    <a:pt x="62073" y="7557"/>
                    <a:pt x="64023" y="2"/>
                  </a:cubicBezTo>
                  <a:cubicBezTo>
                    <a:pt x="63996" y="1"/>
                    <a:pt x="63971" y="0"/>
                    <a:pt x="6394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3709505" y="3762535"/>
              <a:ext cx="375262" cy="417562"/>
            </a:xfrm>
            <a:custGeom>
              <a:avLst/>
              <a:gdLst/>
              <a:ahLst/>
              <a:cxnLst/>
              <a:rect l="l" t="t" r="r" b="b"/>
              <a:pathLst>
                <a:path w="18967" h="21105" extrusionOk="0">
                  <a:moveTo>
                    <a:pt x="232" y="1"/>
                  </a:moveTo>
                  <a:cubicBezTo>
                    <a:pt x="103" y="1"/>
                    <a:pt x="0" y="107"/>
                    <a:pt x="0" y="241"/>
                  </a:cubicBezTo>
                  <a:cubicBezTo>
                    <a:pt x="59" y="2939"/>
                    <a:pt x="205" y="5674"/>
                    <a:pt x="442" y="8372"/>
                  </a:cubicBezTo>
                  <a:cubicBezTo>
                    <a:pt x="446" y="8429"/>
                    <a:pt x="473" y="8487"/>
                    <a:pt x="517" y="8527"/>
                  </a:cubicBezTo>
                  <a:cubicBezTo>
                    <a:pt x="3522" y="11247"/>
                    <a:pt x="7013" y="14056"/>
                    <a:pt x="11452" y="17338"/>
                  </a:cubicBezTo>
                  <a:cubicBezTo>
                    <a:pt x="10352" y="18505"/>
                    <a:pt x="9181" y="19635"/>
                    <a:pt x="7970" y="20691"/>
                  </a:cubicBezTo>
                  <a:cubicBezTo>
                    <a:pt x="7872" y="20775"/>
                    <a:pt x="7859" y="20922"/>
                    <a:pt x="7948" y="21024"/>
                  </a:cubicBezTo>
                  <a:cubicBezTo>
                    <a:pt x="7993" y="21078"/>
                    <a:pt x="8059" y="21104"/>
                    <a:pt x="8126" y="21104"/>
                  </a:cubicBezTo>
                  <a:cubicBezTo>
                    <a:pt x="8180" y="21104"/>
                    <a:pt x="8238" y="21087"/>
                    <a:pt x="8281" y="21047"/>
                  </a:cubicBezTo>
                  <a:cubicBezTo>
                    <a:pt x="9502" y="19987"/>
                    <a:pt x="10677" y="18852"/>
                    <a:pt x="11781" y="17676"/>
                  </a:cubicBezTo>
                  <a:cubicBezTo>
                    <a:pt x="13255" y="18656"/>
                    <a:pt x="14778" y="19604"/>
                    <a:pt x="16309" y="20481"/>
                  </a:cubicBezTo>
                  <a:cubicBezTo>
                    <a:pt x="16345" y="20504"/>
                    <a:pt x="16385" y="20512"/>
                    <a:pt x="16425" y="20512"/>
                  </a:cubicBezTo>
                  <a:cubicBezTo>
                    <a:pt x="16509" y="20512"/>
                    <a:pt x="16589" y="20468"/>
                    <a:pt x="16634" y="20393"/>
                  </a:cubicBezTo>
                  <a:cubicBezTo>
                    <a:pt x="16696" y="20281"/>
                    <a:pt x="16661" y="20134"/>
                    <a:pt x="16546" y="20072"/>
                  </a:cubicBezTo>
                  <a:cubicBezTo>
                    <a:pt x="15174" y="19284"/>
                    <a:pt x="13807" y="18443"/>
                    <a:pt x="12481" y="17570"/>
                  </a:cubicBezTo>
                  <a:cubicBezTo>
                    <a:pt x="12823" y="17547"/>
                    <a:pt x="13166" y="17525"/>
                    <a:pt x="13509" y="17502"/>
                  </a:cubicBezTo>
                  <a:cubicBezTo>
                    <a:pt x="15232" y="17391"/>
                    <a:pt x="17012" y="17272"/>
                    <a:pt x="18736" y="17227"/>
                  </a:cubicBezTo>
                  <a:cubicBezTo>
                    <a:pt x="18865" y="17227"/>
                    <a:pt x="18967" y="17115"/>
                    <a:pt x="18967" y="16986"/>
                  </a:cubicBezTo>
                  <a:cubicBezTo>
                    <a:pt x="18963" y="16857"/>
                    <a:pt x="18856" y="16754"/>
                    <a:pt x="18726" y="16754"/>
                  </a:cubicBezTo>
                  <a:lnTo>
                    <a:pt x="18722" y="16754"/>
                  </a:lnTo>
                  <a:cubicBezTo>
                    <a:pt x="16990" y="16799"/>
                    <a:pt x="15206" y="16915"/>
                    <a:pt x="13478" y="17031"/>
                  </a:cubicBezTo>
                  <a:cubicBezTo>
                    <a:pt x="12993" y="17062"/>
                    <a:pt x="12512" y="17093"/>
                    <a:pt x="12031" y="17124"/>
                  </a:cubicBezTo>
                  <a:cubicBezTo>
                    <a:pt x="12021" y="17111"/>
                    <a:pt x="12017" y="17102"/>
                    <a:pt x="12008" y="17093"/>
                  </a:cubicBezTo>
                  <a:cubicBezTo>
                    <a:pt x="11964" y="17049"/>
                    <a:pt x="11909" y="17030"/>
                    <a:pt x="11853" y="17030"/>
                  </a:cubicBezTo>
                  <a:cubicBezTo>
                    <a:pt x="11847" y="17030"/>
                    <a:pt x="11840" y="17031"/>
                    <a:pt x="11834" y="17031"/>
                  </a:cubicBezTo>
                  <a:cubicBezTo>
                    <a:pt x="7391" y="13750"/>
                    <a:pt x="3906" y="10949"/>
                    <a:pt x="904" y="8238"/>
                  </a:cubicBezTo>
                  <a:cubicBezTo>
                    <a:pt x="678" y="5579"/>
                    <a:pt x="535" y="2886"/>
                    <a:pt x="477" y="233"/>
                  </a:cubicBezTo>
                  <a:cubicBezTo>
                    <a:pt x="473" y="99"/>
                    <a:pt x="361" y="10"/>
                    <a:pt x="23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3799447" y="3997205"/>
              <a:ext cx="285319" cy="182893"/>
            </a:xfrm>
            <a:custGeom>
              <a:avLst/>
              <a:gdLst/>
              <a:ahLst/>
              <a:cxnLst/>
              <a:rect l="l" t="t" r="r" b="b"/>
              <a:pathLst>
                <a:path w="14421" h="9244" extrusionOk="0">
                  <a:moveTo>
                    <a:pt x="593" y="0"/>
                  </a:moveTo>
                  <a:cubicBezTo>
                    <a:pt x="396" y="45"/>
                    <a:pt x="196" y="85"/>
                    <a:pt x="1" y="130"/>
                  </a:cubicBezTo>
                  <a:cubicBezTo>
                    <a:pt x="2040" y="1800"/>
                    <a:pt x="4310" y="3558"/>
                    <a:pt x="6906" y="5477"/>
                  </a:cubicBezTo>
                  <a:cubicBezTo>
                    <a:pt x="5806" y="6644"/>
                    <a:pt x="4635" y="7774"/>
                    <a:pt x="3424" y="8830"/>
                  </a:cubicBezTo>
                  <a:cubicBezTo>
                    <a:pt x="3371" y="8874"/>
                    <a:pt x="3344" y="8941"/>
                    <a:pt x="3344" y="9007"/>
                  </a:cubicBezTo>
                  <a:cubicBezTo>
                    <a:pt x="3344" y="9061"/>
                    <a:pt x="3361" y="9119"/>
                    <a:pt x="3402" y="9163"/>
                  </a:cubicBezTo>
                  <a:cubicBezTo>
                    <a:pt x="3447" y="9217"/>
                    <a:pt x="3513" y="9243"/>
                    <a:pt x="3580" y="9243"/>
                  </a:cubicBezTo>
                  <a:cubicBezTo>
                    <a:pt x="3634" y="9243"/>
                    <a:pt x="3692" y="9226"/>
                    <a:pt x="3735" y="9186"/>
                  </a:cubicBezTo>
                  <a:cubicBezTo>
                    <a:pt x="4956" y="8126"/>
                    <a:pt x="6131" y="6991"/>
                    <a:pt x="7235" y="5815"/>
                  </a:cubicBezTo>
                  <a:cubicBezTo>
                    <a:pt x="8709" y="6795"/>
                    <a:pt x="10232" y="7743"/>
                    <a:pt x="11763" y="8620"/>
                  </a:cubicBezTo>
                  <a:cubicBezTo>
                    <a:pt x="11799" y="8643"/>
                    <a:pt x="11839" y="8651"/>
                    <a:pt x="11879" y="8651"/>
                  </a:cubicBezTo>
                  <a:cubicBezTo>
                    <a:pt x="11963" y="8651"/>
                    <a:pt x="12043" y="8607"/>
                    <a:pt x="12088" y="8532"/>
                  </a:cubicBezTo>
                  <a:cubicBezTo>
                    <a:pt x="12111" y="8495"/>
                    <a:pt x="12119" y="8456"/>
                    <a:pt x="12119" y="8415"/>
                  </a:cubicBezTo>
                  <a:cubicBezTo>
                    <a:pt x="12119" y="8331"/>
                    <a:pt x="12075" y="8251"/>
                    <a:pt x="12000" y="8211"/>
                  </a:cubicBezTo>
                  <a:cubicBezTo>
                    <a:pt x="10628" y="7423"/>
                    <a:pt x="9261" y="6582"/>
                    <a:pt x="7935" y="5709"/>
                  </a:cubicBezTo>
                  <a:cubicBezTo>
                    <a:pt x="8277" y="5686"/>
                    <a:pt x="8620" y="5664"/>
                    <a:pt x="8963" y="5641"/>
                  </a:cubicBezTo>
                  <a:cubicBezTo>
                    <a:pt x="10686" y="5530"/>
                    <a:pt x="12466" y="5411"/>
                    <a:pt x="14190" y="5366"/>
                  </a:cubicBezTo>
                  <a:cubicBezTo>
                    <a:pt x="14319" y="5366"/>
                    <a:pt x="14421" y="5259"/>
                    <a:pt x="14421" y="5129"/>
                  </a:cubicBezTo>
                  <a:lnTo>
                    <a:pt x="14421" y="5125"/>
                  </a:lnTo>
                  <a:cubicBezTo>
                    <a:pt x="14417" y="4996"/>
                    <a:pt x="14310" y="4893"/>
                    <a:pt x="14180" y="4893"/>
                  </a:cubicBezTo>
                  <a:lnTo>
                    <a:pt x="14176" y="4893"/>
                  </a:lnTo>
                  <a:cubicBezTo>
                    <a:pt x="12444" y="4938"/>
                    <a:pt x="10660" y="5054"/>
                    <a:pt x="8932" y="5170"/>
                  </a:cubicBezTo>
                  <a:cubicBezTo>
                    <a:pt x="8447" y="5201"/>
                    <a:pt x="7966" y="5232"/>
                    <a:pt x="7485" y="5263"/>
                  </a:cubicBezTo>
                  <a:cubicBezTo>
                    <a:pt x="7475" y="5250"/>
                    <a:pt x="7471" y="5241"/>
                    <a:pt x="7462" y="5232"/>
                  </a:cubicBezTo>
                  <a:cubicBezTo>
                    <a:pt x="7418" y="5187"/>
                    <a:pt x="7360" y="5166"/>
                    <a:pt x="7302" y="5166"/>
                  </a:cubicBezTo>
                  <a:cubicBezTo>
                    <a:pt x="7298" y="5166"/>
                    <a:pt x="7294" y="5166"/>
                    <a:pt x="7288" y="5170"/>
                  </a:cubicBezTo>
                  <a:cubicBezTo>
                    <a:pt x="4777" y="3317"/>
                    <a:pt x="2578" y="1617"/>
                    <a:pt x="593" y="0"/>
                  </a:cubicBezTo>
                  <a:close/>
                </a:path>
              </a:pathLst>
            </a:custGeom>
            <a:solidFill>
              <a:srgbClr val="304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2691863" y="2956257"/>
              <a:ext cx="1541430" cy="1266774"/>
            </a:xfrm>
            <a:custGeom>
              <a:avLst/>
              <a:gdLst/>
              <a:ahLst/>
              <a:cxnLst/>
              <a:rect l="l" t="t" r="r" b="b"/>
              <a:pathLst>
                <a:path w="77909" h="64027" extrusionOk="0">
                  <a:moveTo>
                    <a:pt x="61728" y="0"/>
                  </a:moveTo>
                  <a:cubicBezTo>
                    <a:pt x="53615" y="0"/>
                    <a:pt x="50034" y="7287"/>
                    <a:pt x="47255" y="9925"/>
                  </a:cubicBezTo>
                  <a:cubicBezTo>
                    <a:pt x="44312" y="12717"/>
                    <a:pt x="17252" y="36194"/>
                    <a:pt x="15105" y="38059"/>
                  </a:cubicBezTo>
                  <a:cubicBezTo>
                    <a:pt x="15016" y="38139"/>
                    <a:pt x="14967" y="38175"/>
                    <a:pt x="14967" y="38175"/>
                  </a:cubicBezTo>
                  <a:cubicBezTo>
                    <a:pt x="14967" y="38175"/>
                    <a:pt x="7380" y="45117"/>
                    <a:pt x="5929" y="48183"/>
                  </a:cubicBezTo>
                  <a:cubicBezTo>
                    <a:pt x="5462" y="49171"/>
                    <a:pt x="5897" y="49505"/>
                    <a:pt x="6703" y="49505"/>
                  </a:cubicBezTo>
                  <a:cubicBezTo>
                    <a:pt x="7264" y="49505"/>
                    <a:pt x="8003" y="49343"/>
                    <a:pt x="8743" y="49128"/>
                  </a:cubicBezTo>
                  <a:cubicBezTo>
                    <a:pt x="8752" y="49128"/>
                    <a:pt x="8757" y="49118"/>
                    <a:pt x="8761" y="49118"/>
                  </a:cubicBezTo>
                  <a:cubicBezTo>
                    <a:pt x="10128" y="48713"/>
                    <a:pt x="11490" y="48130"/>
                    <a:pt x="11708" y="48041"/>
                  </a:cubicBezTo>
                  <a:lnTo>
                    <a:pt x="11708" y="48041"/>
                  </a:lnTo>
                  <a:cubicBezTo>
                    <a:pt x="11383" y="48232"/>
                    <a:pt x="8770" y="49831"/>
                    <a:pt x="6139" y="51848"/>
                  </a:cubicBezTo>
                  <a:cubicBezTo>
                    <a:pt x="3712" y="53704"/>
                    <a:pt x="1277" y="55917"/>
                    <a:pt x="599" y="57707"/>
                  </a:cubicBezTo>
                  <a:cubicBezTo>
                    <a:pt x="1" y="59310"/>
                    <a:pt x="866" y="59780"/>
                    <a:pt x="2087" y="59780"/>
                  </a:cubicBezTo>
                  <a:cubicBezTo>
                    <a:pt x="3761" y="59780"/>
                    <a:pt x="6103" y="58896"/>
                    <a:pt x="6250" y="58842"/>
                  </a:cubicBezTo>
                  <a:lnTo>
                    <a:pt x="6250" y="58842"/>
                  </a:lnTo>
                  <a:cubicBezTo>
                    <a:pt x="6108" y="59012"/>
                    <a:pt x="2621" y="63210"/>
                    <a:pt x="6575" y="64003"/>
                  </a:cubicBezTo>
                  <a:cubicBezTo>
                    <a:pt x="6652" y="64019"/>
                    <a:pt x="6732" y="64026"/>
                    <a:pt x="6817" y="64026"/>
                  </a:cubicBezTo>
                  <a:cubicBezTo>
                    <a:pt x="8423" y="64026"/>
                    <a:pt x="11322" y="61261"/>
                    <a:pt x="14322" y="57783"/>
                  </a:cubicBezTo>
                  <a:cubicBezTo>
                    <a:pt x="19415" y="51906"/>
                    <a:pt x="24816" y="43985"/>
                    <a:pt x="24816" y="43985"/>
                  </a:cubicBezTo>
                  <a:cubicBezTo>
                    <a:pt x="29283" y="48922"/>
                    <a:pt x="37171" y="53601"/>
                    <a:pt x="47859" y="53601"/>
                  </a:cubicBezTo>
                  <a:cubicBezTo>
                    <a:pt x="51852" y="53601"/>
                    <a:pt x="56235" y="52948"/>
                    <a:pt x="60977" y="51411"/>
                  </a:cubicBezTo>
                  <a:cubicBezTo>
                    <a:pt x="61649" y="51193"/>
                    <a:pt x="62291" y="50949"/>
                    <a:pt x="62891" y="50677"/>
                  </a:cubicBezTo>
                  <a:cubicBezTo>
                    <a:pt x="77908" y="43954"/>
                    <a:pt x="71791" y="21870"/>
                    <a:pt x="71791" y="21870"/>
                  </a:cubicBezTo>
                  <a:cubicBezTo>
                    <a:pt x="71791" y="21870"/>
                    <a:pt x="73568" y="17187"/>
                    <a:pt x="74213" y="13638"/>
                  </a:cubicBezTo>
                  <a:cubicBezTo>
                    <a:pt x="74645" y="11252"/>
                    <a:pt x="74569" y="6831"/>
                    <a:pt x="71444" y="3647"/>
                  </a:cubicBezTo>
                  <a:cubicBezTo>
                    <a:pt x="69917" y="2085"/>
                    <a:pt x="67656" y="825"/>
                    <a:pt x="64365" y="242"/>
                  </a:cubicBezTo>
                  <a:cubicBezTo>
                    <a:pt x="63436" y="77"/>
                    <a:pt x="62558" y="0"/>
                    <a:pt x="6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3644768" y="2993571"/>
              <a:ext cx="588525" cy="965350"/>
            </a:xfrm>
            <a:custGeom>
              <a:avLst/>
              <a:gdLst/>
              <a:ahLst/>
              <a:cxnLst/>
              <a:rect l="l" t="t" r="r" b="b"/>
              <a:pathLst>
                <a:path w="29746" h="48792" extrusionOk="0">
                  <a:moveTo>
                    <a:pt x="16597" y="1"/>
                  </a:moveTo>
                  <a:cubicBezTo>
                    <a:pt x="15607" y="1"/>
                    <a:pt x="14615" y="90"/>
                    <a:pt x="13651" y="253"/>
                  </a:cubicBezTo>
                  <a:cubicBezTo>
                    <a:pt x="12034" y="524"/>
                    <a:pt x="10378" y="1013"/>
                    <a:pt x="9194" y="2154"/>
                  </a:cubicBezTo>
                  <a:cubicBezTo>
                    <a:pt x="8014" y="3294"/>
                    <a:pt x="7462" y="5217"/>
                    <a:pt x="8308" y="6623"/>
                  </a:cubicBezTo>
                  <a:cubicBezTo>
                    <a:pt x="5049" y="6788"/>
                    <a:pt x="1942" y="9299"/>
                    <a:pt x="691" y="12340"/>
                  </a:cubicBezTo>
                  <a:cubicBezTo>
                    <a:pt x="650" y="12443"/>
                    <a:pt x="606" y="12554"/>
                    <a:pt x="570" y="12656"/>
                  </a:cubicBezTo>
                  <a:cubicBezTo>
                    <a:pt x="547" y="12714"/>
                    <a:pt x="526" y="12777"/>
                    <a:pt x="508" y="12835"/>
                  </a:cubicBezTo>
                  <a:cubicBezTo>
                    <a:pt x="152" y="13889"/>
                    <a:pt x="0" y="15042"/>
                    <a:pt x="280" y="16125"/>
                  </a:cubicBezTo>
                  <a:cubicBezTo>
                    <a:pt x="481" y="16926"/>
                    <a:pt x="948" y="17678"/>
                    <a:pt x="1599" y="18177"/>
                  </a:cubicBezTo>
                  <a:cubicBezTo>
                    <a:pt x="1821" y="18351"/>
                    <a:pt x="2066" y="18488"/>
                    <a:pt x="2337" y="18595"/>
                  </a:cubicBezTo>
                  <a:cubicBezTo>
                    <a:pt x="1532" y="19437"/>
                    <a:pt x="1007" y="20452"/>
                    <a:pt x="806" y="21601"/>
                  </a:cubicBezTo>
                  <a:cubicBezTo>
                    <a:pt x="611" y="22754"/>
                    <a:pt x="989" y="24050"/>
                    <a:pt x="1946" y="24722"/>
                  </a:cubicBezTo>
                  <a:cubicBezTo>
                    <a:pt x="2540" y="25133"/>
                    <a:pt x="3271" y="25263"/>
                    <a:pt x="3999" y="25263"/>
                  </a:cubicBezTo>
                  <a:cubicBezTo>
                    <a:pt x="4209" y="25263"/>
                    <a:pt x="4419" y="25252"/>
                    <a:pt x="4626" y="25234"/>
                  </a:cubicBezTo>
                  <a:lnTo>
                    <a:pt x="4626" y="25234"/>
                  </a:lnTo>
                  <a:cubicBezTo>
                    <a:pt x="2636" y="26436"/>
                    <a:pt x="1550" y="28596"/>
                    <a:pt x="1020" y="30857"/>
                  </a:cubicBezTo>
                  <a:cubicBezTo>
                    <a:pt x="815" y="31730"/>
                    <a:pt x="654" y="32634"/>
                    <a:pt x="802" y="33520"/>
                  </a:cubicBezTo>
                  <a:cubicBezTo>
                    <a:pt x="948" y="34401"/>
                    <a:pt x="1461" y="35274"/>
                    <a:pt x="2280" y="35634"/>
                  </a:cubicBezTo>
                  <a:cubicBezTo>
                    <a:pt x="2632" y="35788"/>
                    <a:pt x="3012" y="35839"/>
                    <a:pt x="3399" y="35839"/>
                  </a:cubicBezTo>
                  <a:cubicBezTo>
                    <a:pt x="3764" y="35839"/>
                    <a:pt x="4136" y="35793"/>
                    <a:pt x="4497" y="35745"/>
                  </a:cubicBezTo>
                  <a:lnTo>
                    <a:pt x="4497" y="35745"/>
                  </a:lnTo>
                  <a:cubicBezTo>
                    <a:pt x="3384" y="37241"/>
                    <a:pt x="2707" y="39063"/>
                    <a:pt x="2774" y="40933"/>
                  </a:cubicBezTo>
                  <a:cubicBezTo>
                    <a:pt x="2810" y="41943"/>
                    <a:pt x="2961" y="42990"/>
                    <a:pt x="3531" y="43823"/>
                  </a:cubicBezTo>
                  <a:cubicBezTo>
                    <a:pt x="4218" y="44823"/>
                    <a:pt x="5449" y="45370"/>
                    <a:pt x="6668" y="45370"/>
                  </a:cubicBezTo>
                  <a:cubicBezTo>
                    <a:pt x="6816" y="45370"/>
                    <a:pt x="6964" y="45362"/>
                    <a:pt x="7110" y="45345"/>
                  </a:cubicBezTo>
                  <a:cubicBezTo>
                    <a:pt x="8464" y="45189"/>
                    <a:pt x="9697" y="44415"/>
                    <a:pt x="10579" y="43377"/>
                  </a:cubicBezTo>
                  <a:cubicBezTo>
                    <a:pt x="10610" y="45826"/>
                    <a:pt x="12435" y="47918"/>
                    <a:pt x="14728" y="48791"/>
                  </a:cubicBezTo>
                  <a:cubicBezTo>
                    <a:pt x="29745" y="42068"/>
                    <a:pt x="23628" y="19984"/>
                    <a:pt x="23628" y="19984"/>
                  </a:cubicBezTo>
                  <a:cubicBezTo>
                    <a:pt x="23628" y="19984"/>
                    <a:pt x="24269" y="18301"/>
                    <a:pt x="24920" y="16191"/>
                  </a:cubicBezTo>
                  <a:cubicBezTo>
                    <a:pt x="25356" y="14781"/>
                    <a:pt x="25797" y="13172"/>
                    <a:pt x="26050" y="11752"/>
                  </a:cubicBezTo>
                  <a:cubicBezTo>
                    <a:pt x="26180" y="11049"/>
                    <a:pt x="26260" y="10168"/>
                    <a:pt x="26233" y="9192"/>
                  </a:cubicBezTo>
                  <a:cubicBezTo>
                    <a:pt x="26219" y="8711"/>
                    <a:pt x="26184" y="8213"/>
                    <a:pt x="26108" y="7701"/>
                  </a:cubicBezTo>
                  <a:cubicBezTo>
                    <a:pt x="25828" y="5719"/>
                    <a:pt x="25035" y="3543"/>
                    <a:pt x="23281" y="1761"/>
                  </a:cubicBezTo>
                  <a:cubicBezTo>
                    <a:pt x="21333" y="514"/>
                    <a:pt x="18971" y="1"/>
                    <a:pt x="16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3628644" y="2988585"/>
              <a:ext cx="535679" cy="412695"/>
            </a:xfrm>
            <a:custGeom>
              <a:avLst/>
              <a:gdLst/>
              <a:ahLst/>
              <a:cxnLst/>
              <a:rect l="l" t="t" r="r" b="b"/>
              <a:pathLst>
                <a:path w="27075" h="20859" extrusionOk="0">
                  <a:moveTo>
                    <a:pt x="17099" y="1"/>
                  </a:moveTo>
                  <a:cubicBezTo>
                    <a:pt x="16323" y="1"/>
                    <a:pt x="15540" y="66"/>
                    <a:pt x="14760" y="197"/>
                  </a:cubicBezTo>
                  <a:cubicBezTo>
                    <a:pt x="13139" y="468"/>
                    <a:pt x="11193" y="1265"/>
                    <a:pt x="10009" y="2406"/>
                  </a:cubicBezTo>
                  <a:cubicBezTo>
                    <a:pt x="8829" y="3546"/>
                    <a:pt x="8277" y="5469"/>
                    <a:pt x="9123" y="6875"/>
                  </a:cubicBezTo>
                  <a:cubicBezTo>
                    <a:pt x="9093" y="6825"/>
                    <a:pt x="9013" y="6804"/>
                    <a:pt x="8898" y="6804"/>
                  </a:cubicBezTo>
                  <a:cubicBezTo>
                    <a:pt x="8291" y="6804"/>
                    <a:pt x="6714" y="7406"/>
                    <a:pt x="6479" y="7508"/>
                  </a:cubicBezTo>
                  <a:cubicBezTo>
                    <a:pt x="5663" y="7864"/>
                    <a:pt x="4911" y="8349"/>
                    <a:pt x="4235" y="8924"/>
                  </a:cubicBezTo>
                  <a:cubicBezTo>
                    <a:pt x="2254" y="10625"/>
                    <a:pt x="0" y="13804"/>
                    <a:pt x="882" y="16560"/>
                  </a:cubicBezTo>
                  <a:cubicBezTo>
                    <a:pt x="1132" y="17347"/>
                    <a:pt x="1697" y="18019"/>
                    <a:pt x="2414" y="18429"/>
                  </a:cubicBezTo>
                  <a:cubicBezTo>
                    <a:pt x="2663" y="18572"/>
                    <a:pt x="2939" y="18683"/>
                    <a:pt x="3224" y="18754"/>
                  </a:cubicBezTo>
                  <a:cubicBezTo>
                    <a:pt x="3479" y="18819"/>
                    <a:pt x="3741" y="18850"/>
                    <a:pt x="4003" y="18850"/>
                  </a:cubicBezTo>
                  <a:cubicBezTo>
                    <a:pt x="4856" y="18850"/>
                    <a:pt x="5709" y="18517"/>
                    <a:pt x="6323" y="17918"/>
                  </a:cubicBezTo>
                  <a:cubicBezTo>
                    <a:pt x="6643" y="18888"/>
                    <a:pt x="7352" y="19574"/>
                    <a:pt x="8250" y="20063"/>
                  </a:cubicBezTo>
                  <a:cubicBezTo>
                    <a:pt x="9146" y="20557"/>
                    <a:pt x="10169" y="20776"/>
                    <a:pt x="11189" y="20838"/>
                  </a:cubicBezTo>
                  <a:cubicBezTo>
                    <a:pt x="11391" y="20851"/>
                    <a:pt x="11594" y="20858"/>
                    <a:pt x="11797" y="20858"/>
                  </a:cubicBezTo>
                  <a:cubicBezTo>
                    <a:pt x="12690" y="20858"/>
                    <a:pt x="13582" y="20720"/>
                    <a:pt x="14394" y="20357"/>
                  </a:cubicBezTo>
                  <a:cubicBezTo>
                    <a:pt x="15392" y="19907"/>
                    <a:pt x="16247" y="19083"/>
                    <a:pt x="16568" y="18037"/>
                  </a:cubicBezTo>
                  <a:cubicBezTo>
                    <a:pt x="17240" y="18746"/>
                    <a:pt x="18027" y="19262"/>
                    <a:pt x="18923" y="19640"/>
                  </a:cubicBezTo>
                  <a:cubicBezTo>
                    <a:pt x="19469" y="19875"/>
                    <a:pt x="20062" y="20008"/>
                    <a:pt x="20648" y="20008"/>
                  </a:cubicBezTo>
                  <a:cubicBezTo>
                    <a:pt x="21032" y="20008"/>
                    <a:pt x="21414" y="19951"/>
                    <a:pt x="21777" y="19827"/>
                  </a:cubicBezTo>
                  <a:cubicBezTo>
                    <a:pt x="23401" y="19275"/>
                    <a:pt x="24350" y="17561"/>
                    <a:pt x="24683" y="15887"/>
                  </a:cubicBezTo>
                  <a:cubicBezTo>
                    <a:pt x="25009" y="16110"/>
                    <a:pt x="25365" y="16315"/>
                    <a:pt x="25735" y="16443"/>
                  </a:cubicBezTo>
                  <a:cubicBezTo>
                    <a:pt x="26171" y="15033"/>
                    <a:pt x="26612" y="13424"/>
                    <a:pt x="26865" y="12004"/>
                  </a:cubicBezTo>
                  <a:cubicBezTo>
                    <a:pt x="26995" y="11301"/>
                    <a:pt x="27075" y="10420"/>
                    <a:pt x="27048" y="9444"/>
                  </a:cubicBezTo>
                  <a:cubicBezTo>
                    <a:pt x="27034" y="8963"/>
                    <a:pt x="26999" y="8465"/>
                    <a:pt x="26923" y="7953"/>
                  </a:cubicBezTo>
                  <a:cubicBezTo>
                    <a:pt x="26643" y="5971"/>
                    <a:pt x="25850" y="3795"/>
                    <a:pt x="24096" y="2013"/>
                  </a:cubicBezTo>
                  <a:cubicBezTo>
                    <a:pt x="21994" y="668"/>
                    <a:pt x="19577" y="1"/>
                    <a:pt x="17099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3866301" y="3096671"/>
              <a:ext cx="92673" cy="92713"/>
            </a:xfrm>
            <a:custGeom>
              <a:avLst/>
              <a:gdLst/>
              <a:ahLst/>
              <a:cxnLst/>
              <a:rect l="l" t="t" r="r" b="b"/>
              <a:pathLst>
                <a:path w="4684" h="4686" extrusionOk="0">
                  <a:moveTo>
                    <a:pt x="2343" y="1"/>
                  </a:moveTo>
                  <a:cubicBezTo>
                    <a:pt x="1051" y="1"/>
                    <a:pt x="1" y="1052"/>
                    <a:pt x="1" y="2343"/>
                  </a:cubicBezTo>
                  <a:cubicBezTo>
                    <a:pt x="1" y="3634"/>
                    <a:pt x="1051" y="4685"/>
                    <a:pt x="2343" y="4685"/>
                  </a:cubicBezTo>
                  <a:cubicBezTo>
                    <a:pt x="3634" y="4685"/>
                    <a:pt x="4684" y="3634"/>
                    <a:pt x="4684" y="2343"/>
                  </a:cubicBezTo>
                  <a:cubicBezTo>
                    <a:pt x="4684" y="1052"/>
                    <a:pt x="3634" y="1"/>
                    <a:pt x="23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5"/>
            <p:cNvSpPr/>
            <p:nvPr/>
          </p:nvSpPr>
          <p:spPr>
            <a:xfrm>
              <a:off x="4016410" y="3071584"/>
              <a:ext cx="232118" cy="91011"/>
            </a:xfrm>
            <a:custGeom>
              <a:avLst/>
              <a:gdLst/>
              <a:ahLst/>
              <a:cxnLst/>
              <a:rect l="l" t="t" r="r" b="b"/>
              <a:pathLst>
                <a:path w="11732" h="4600" extrusionOk="0">
                  <a:moveTo>
                    <a:pt x="6175" y="0"/>
                  </a:moveTo>
                  <a:cubicBezTo>
                    <a:pt x="5232" y="1764"/>
                    <a:pt x="3736" y="2881"/>
                    <a:pt x="1959" y="3794"/>
                  </a:cubicBezTo>
                  <a:cubicBezTo>
                    <a:pt x="1332" y="4119"/>
                    <a:pt x="682" y="4404"/>
                    <a:pt x="0" y="4599"/>
                  </a:cubicBezTo>
                  <a:cubicBezTo>
                    <a:pt x="3407" y="4026"/>
                    <a:pt x="6821" y="3251"/>
                    <a:pt x="10094" y="2137"/>
                  </a:cubicBezTo>
                  <a:cubicBezTo>
                    <a:pt x="10614" y="1959"/>
                    <a:pt x="11091" y="1692"/>
                    <a:pt x="11478" y="1328"/>
                  </a:cubicBezTo>
                  <a:cubicBezTo>
                    <a:pt x="11732" y="1082"/>
                    <a:pt x="11581" y="650"/>
                    <a:pt x="11228" y="606"/>
                  </a:cubicBezTo>
                  <a:cubicBezTo>
                    <a:pt x="9604" y="419"/>
                    <a:pt x="7770" y="307"/>
                    <a:pt x="61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5"/>
            <p:cNvSpPr/>
            <p:nvPr/>
          </p:nvSpPr>
          <p:spPr>
            <a:xfrm>
              <a:off x="2799909" y="3708285"/>
              <a:ext cx="315907" cy="227429"/>
            </a:xfrm>
            <a:custGeom>
              <a:avLst/>
              <a:gdLst/>
              <a:ahLst/>
              <a:cxnLst/>
              <a:rect l="l" t="t" r="r" b="b"/>
              <a:pathLst>
                <a:path w="15967" h="1149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3620" y="343"/>
                    <a:pt x="12890" y="583"/>
                    <a:pt x="12142" y="726"/>
                  </a:cubicBezTo>
                  <a:cubicBezTo>
                    <a:pt x="11885" y="774"/>
                    <a:pt x="11612" y="804"/>
                    <a:pt x="11342" y="804"/>
                  </a:cubicBezTo>
                  <a:cubicBezTo>
                    <a:pt x="10688" y="804"/>
                    <a:pt x="10050" y="629"/>
                    <a:pt x="9684" y="112"/>
                  </a:cubicBezTo>
                  <a:cubicBezTo>
                    <a:pt x="9671" y="89"/>
                    <a:pt x="9653" y="71"/>
                    <a:pt x="9644" y="49"/>
                  </a:cubicBezTo>
                  <a:cubicBezTo>
                    <a:pt x="9555" y="129"/>
                    <a:pt x="9506" y="165"/>
                    <a:pt x="9506" y="165"/>
                  </a:cubicBezTo>
                  <a:cubicBezTo>
                    <a:pt x="9506" y="165"/>
                    <a:pt x="1919" y="7107"/>
                    <a:pt x="468" y="10173"/>
                  </a:cubicBezTo>
                  <a:cubicBezTo>
                    <a:pt x="1" y="11161"/>
                    <a:pt x="436" y="11495"/>
                    <a:pt x="1242" y="11495"/>
                  </a:cubicBezTo>
                  <a:cubicBezTo>
                    <a:pt x="1803" y="11495"/>
                    <a:pt x="2542" y="11333"/>
                    <a:pt x="3282" y="11118"/>
                  </a:cubicBezTo>
                  <a:cubicBezTo>
                    <a:pt x="3291" y="11118"/>
                    <a:pt x="3296" y="11108"/>
                    <a:pt x="3300" y="11108"/>
                  </a:cubicBezTo>
                  <a:cubicBezTo>
                    <a:pt x="6278" y="10343"/>
                    <a:pt x="6746" y="9586"/>
                    <a:pt x="8308" y="8527"/>
                  </a:cubicBezTo>
                  <a:cubicBezTo>
                    <a:pt x="10811" y="6839"/>
                    <a:pt x="13318" y="4982"/>
                    <a:pt x="15966" y="3540"/>
                  </a:cubicBezTo>
                  <a:cubicBezTo>
                    <a:pt x="15223" y="3402"/>
                    <a:pt x="14555" y="2886"/>
                    <a:pt x="14226" y="2196"/>
                  </a:cubicBezTo>
                  <a:cubicBezTo>
                    <a:pt x="13905" y="1510"/>
                    <a:pt x="13932" y="663"/>
                    <a:pt x="1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2915038" y="3485644"/>
              <a:ext cx="652133" cy="423063"/>
            </a:xfrm>
            <a:custGeom>
              <a:avLst/>
              <a:gdLst/>
              <a:ahLst/>
              <a:cxnLst/>
              <a:rect l="l" t="t" r="r" b="b"/>
              <a:pathLst>
                <a:path w="32961" h="21383" extrusionOk="0">
                  <a:moveTo>
                    <a:pt x="32829" y="0"/>
                  </a:moveTo>
                  <a:cubicBezTo>
                    <a:pt x="32806" y="0"/>
                    <a:pt x="32783" y="7"/>
                    <a:pt x="32761" y="20"/>
                  </a:cubicBezTo>
                  <a:lnTo>
                    <a:pt x="72" y="21164"/>
                  </a:lnTo>
                  <a:cubicBezTo>
                    <a:pt x="19" y="21200"/>
                    <a:pt x="1" y="21276"/>
                    <a:pt x="37" y="21329"/>
                  </a:cubicBezTo>
                  <a:cubicBezTo>
                    <a:pt x="58" y="21364"/>
                    <a:pt x="99" y="21382"/>
                    <a:pt x="138" y="21382"/>
                  </a:cubicBezTo>
                  <a:cubicBezTo>
                    <a:pt x="161" y="21382"/>
                    <a:pt x="183" y="21378"/>
                    <a:pt x="201" y="21364"/>
                  </a:cubicBezTo>
                  <a:lnTo>
                    <a:pt x="32889" y="216"/>
                  </a:lnTo>
                  <a:cubicBezTo>
                    <a:pt x="32948" y="180"/>
                    <a:pt x="32961" y="109"/>
                    <a:pt x="32925" y="51"/>
                  </a:cubicBezTo>
                  <a:cubicBezTo>
                    <a:pt x="32903" y="18"/>
                    <a:pt x="32867" y="0"/>
                    <a:pt x="3282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2691863" y="3982069"/>
              <a:ext cx="283361" cy="240962"/>
            </a:xfrm>
            <a:custGeom>
              <a:avLst/>
              <a:gdLst/>
              <a:ahLst/>
              <a:cxnLst/>
              <a:rect l="l" t="t" r="r" b="b"/>
              <a:pathLst>
                <a:path w="14322" h="12179" extrusionOk="0">
                  <a:moveTo>
                    <a:pt x="6139" y="0"/>
                  </a:moveTo>
                  <a:cubicBezTo>
                    <a:pt x="3712" y="1856"/>
                    <a:pt x="1277" y="4069"/>
                    <a:pt x="599" y="5859"/>
                  </a:cubicBezTo>
                  <a:cubicBezTo>
                    <a:pt x="1" y="7462"/>
                    <a:pt x="866" y="7932"/>
                    <a:pt x="2087" y="7932"/>
                  </a:cubicBezTo>
                  <a:cubicBezTo>
                    <a:pt x="3761" y="7932"/>
                    <a:pt x="6103" y="7048"/>
                    <a:pt x="6250" y="6994"/>
                  </a:cubicBezTo>
                  <a:lnTo>
                    <a:pt x="6250" y="6994"/>
                  </a:lnTo>
                  <a:cubicBezTo>
                    <a:pt x="6108" y="7164"/>
                    <a:pt x="2621" y="11362"/>
                    <a:pt x="6575" y="12155"/>
                  </a:cubicBezTo>
                  <a:cubicBezTo>
                    <a:pt x="6652" y="12171"/>
                    <a:pt x="6732" y="12178"/>
                    <a:pt x="6817" y="12178"/>
                  </a:cubicBezTo>
                  <a:cubicBezTo>
                    <a:pt x="8423" y="12178"/>
                    <a:pt x="11322" y="9413"/>
                    <a:pt x="14322" y="5935"/>
                  </a:cubicBezTo>
                  <a:cubicBezTo>
                    <a:pt x="13779" y="5904"/>
                    <a:pt x="13288" y="5471"/>
                    <a:pt x="13058" y="4964"/>
                  </a:cubicBezTo>
                  <a:cubicBezTo>
                    <a:pt x="12790" y="4376"/>
                    <a:pt x="12803" y="3708"/>
                    <a:pt x="12830" y="3063"/>
                  </a:cubicBezTo>
                  <a:lnTo>
                    <a:pt x="12830" y="3063"/>
                  </a:lnTo>
                  <a:cubicBezTo>
                    <a:pt x="12482" y="3304"/>
                    <a:pt x="12060" y="3421"/>
                    <a:pt x="11636" y="3421"/>
                  </a:cubicBezTo>
                  <a:cubicBezTo>
                    <a:pt x="11096" y="3421"/>
                    <a:pt x="10553" y="3230"/>
                    <a:pt x="10159" y="2859"/>
                  </a:cubicBezTo>
                  <a:cubicBezTo>
                    <a:pt x="9460" y="2195"/>
                    <a:pt x="9304" y="1028"/>
                    <a:pt x="9803" y="204"/>
                  </a:cubicBezTo>
                  <a:lnTo>
                    <a:pt x="9803" y="204"/>
                  </a:lnTo>
                  <a:cubicBezTo>
                    <a:pt x="9208" y="512"/>
                    <a:pt x="8509" y="820"/>
                    <a:pt x="7818" y="820"/>
                  </a:cubicBezTo>
                  <a:cubicBezTo>
                    <a:pt x="7568" y="820"/>
                    <a:pt x="7320" y="780"/>
                    <a:pt x="7078" y="685"/>
                  </a:cubicBezTo>
                  <a:cubicBezTo>
                    <a:pt x="6713" y="543"/>
                    <a:pt x="6433" y="268"/>
                    <a:pt x="6139" y="0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3437501" y="3889654"/>
              <a:ext cx="241891" cy="349383"/>
            </a:xfrm>
            <a:custGeom>
              <a:avLst/>
              <a:gdLst/>
              <a:ahLst/>
              <a:cxnLst/>
              <a:rect l="l" t="t" r="r" b="b"/>
              <a:pathLst>
                <a:path w="12226" h="17659" extrusionOk="0">
                  <a:moveTo>
                    <a:pt x="247" y="0"/>
                  </a:moveTo>
                  <a:cubicBezTo>
                    <a:pt x="242" y="0"/>
                    <a:pt x="237" y="0"/>
                    <a:pt x="231" y="1"/>
                  </a:cubicBezTo>
                  <a:cubicBezTo>
                    <a:pt x="103" y="5"/>
                    <a:pt x="0" y="112"/>
                    <a:pt x="0" y="245"/>
                  </a:cubicBez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602" y="11323"/>
                    <a:pt x="7195" y="14208"/>
                    <a:pt x="11816" y="17609"/>
                  </a:cubicBezTo>
                  <a:cubicBezTo>
                    <a:pt x="11861" y="17640"/>
                    <a:pt x="11910" y="17658"/>
                    <a:pt x="11958" y="17658"/>
                  </a:cubicBezTo>
                  <a:cubicBezTo>
                    <a:pt x="12030" y="17658"/>
                    <a:pt x="12102" y="17622"/>
                    <a:pt x="12151" y="17560"/>
                  </a:cubicBezTo>
                  <a:cubicBezTo>
                    <a:pt x="12226" y="17453"/>
                    <a:pt x="12204" y="17307"/>
                    <a:pt x="12097" y="17227"/>
                  </a:cubicBezTo>
                  <a:cubicBezTo>
                    <a:pt x="7524" y="13861"/>
                    <a:pt x="3963" y="11003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9"/>
                    <a:pt x="373" y="0"/>
                    <a:pt x="247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3592971" y="4226553"/>
              <a:ext cx="84146" cy="80743"/>
            </a:xfrm>
            <a:custGeom>
              <a:avLst/>
              <a:gdLst/>
              <a:ahLst/>
              <a:cxnLst/>
              <a:rect l="l" t="t" r="r" b="b"/>
              <a:pathLst>
                <a:path w="4253" h="4081" extrusionOk="0">
                  <a:moveTo>
                    <a:pt x="3988" y="1"/>
                  </a:moveTo>
                  <a:cubicBezTo>
                    <a:pt x="3925" y="1"/>
                    <a:pt x="3863" y="27"/>
                    <a:pt x="3816" y="78"/>
                  </a:cubicBezTo>
                  <a:cubicBezTo>
                    <a:pt x="2649" y="1334"/>
                    <a:pt x="1408" y="2540"/>
                    <a:pt x="112" y="3662"/>
                  </a:cubicBezTo>
                  <a:cubicBezTo>
                    <a:pt x="13" y="3752"/>
                    <a:pt x="0" y="3898"/>
                    <a:pt x="89" y="3996"/>
                  </a:cubicBezTo>
                  <a:cubicBezTo>
                    <a:pt x="134" y="4050"/>
                    <a:pt x="200" y="4081"/>
                    <a:pt x="268" y="4081"/>
                  </a:cubicBezTo>
                  <a:cubicBezTo>
                    <a:pt x="321" y="4081"/>
                    <a:pt x="379" y="4058"/>
                    <a:pt x="424" y="4023"/>
                  </a:cubicBezTo>
                  <a:cubicBezTo>
                    <a:pt x="1728" y="2887"/>
                    <a:pt x="2988" y="1668"/>
                    <a:pt x="4163" y="399"/>
                  </a:cubicBezTo>
                  <a:cubicBezTo>
                    <a:pt x="4252" y="306"/>
                    <a:pt x="4248" y="154"/>
                    <a:pt x="4150" y="65"/>
                  </a:cubicBezTo>
                  <a:cubicBezTo>
                    <a:pt x="4103" y="22"/>
                    <a:pt x="4045" y="1"/>
                    <a:pt x="3988" y="1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3665107" y="4221132"/>
              <a:ext cx="147655" cy="74451"/>
            </a:xfrm>
            <a:custGeom>
              <a:avLst/>
              <a:gdLst/>
              <a:ahLst/>
              <a:cxnLst/>
              <a:rect l="l" t="t" r="r" b="b"/>
              <a:pathLst>
                <a:path w="7463" h="3763" extrusionOk="0">
                  <a:moveTo>
                    <a:pt x="7218" y="0"/>
                  </a:moveTo>
                  <a:cubicBezTo>
                    <a:pt x="5482" y="45"/>
                    <a:pt x="3692" y="165"/>
                    <a:pt x="1964" y="280"/>
                  </a:cubicBezTo>
                  <a:cubicBezTo>
                    <a:pt x="1385" y="317"/>
                    <a:pt x="811" y="356"/>
                    <a:pt x="241" y="393"/>
                  </a:cubicBezTo>
                  <a:cubicBezTo>
                    <a:pt x="139" y="397"/>
                    <a:pt x="54" y="467"/>
                    <a:pt x="27" y="566"/>
                  </a:cubicBezTo>
                  <a:cubicBezTo>
                    <a:pt x="0" y="664"/>
                    <a:pt x="41" y="767"/>
                    <a:pt x="125" y="824"/>
                  </a:cubicBezTo>
                  <a:cubicBezTo>
                    <a:pt x="1644" y="1844"/>
                    <a:pt x="3220" y="2818"/>
                    <a:pt x="4804" y="3732"/>
                  </a:cubicBezTo>
                  <a:cubicBezTo>
                    <a:pt x="4841" y="3749"/>
                    <a:pt x="4880" y="3763"/>
                    <a:pt x="4921" y="3763"/>
                  </a:cubicBezTo>
                  <a:cubicBezTo>
                    <a:pt x="5005" y="3763"/>
                    <a:pt x="5085" y="3718"/>
                    <a:pt x="5129" y="3642"/>
                  </a:cubicBezTo>
                  <a:cubicBezTo>
                    <a:pt x="5192" y="3527"/>
                    <a:pt x="5156" y="3385"/>
                    <a:pt x="5041" y="3317"/>
                  </a:cubicBezTo>
                  <a:cubicBezTo>
                    <a:pt x="3670" y="2530"/>
                    <a:pt x="2303" y="1692"/>
                    <a:pt x="976" y="820"/>
                  </a:cubicBezTo>
                  <a:cubicBezTo>
                    <a:pt x="1315" y="798"/>
                    <a:pt x="1652" y="775"/>
                    <a:pt x="1995" y="753"/>
                  </a:cubicBezTo>
                  <a:cubicBezTo>
                    <a:pt x="3719" y="637"/>
                    <a:pt x="5503" y="521"/>
                    <a:pt x="7231" y="477"/>
                  </a:cubicBezTo>
                  <a:cubicBezTo>
                    <a:pt x="7360" y="473"/>
                    <a:pt x="7463" y="366"/>
                    <a:pt x="7463" y="232"/>
                  </a:cubicBezTo>
                  <a:cubicBezTo>
                    <a:pt x="7459" y="103"/>
                    <a:pt x="7365" y="0"/>
                    <a:pt x="7218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3437501" y="3889654"/>
              <a:ext cx="234076" cy="343131"/>
            </a:xfrm>
            <a:custGeom>
              <a:avLst/>
              <a:gdLst/>
              <a:ahLst/>
              <a:cxnLst/>
              <a:rect l="l" t="t" r="r" b="b"/>
              <a:pathLst>
                <a:path w="11831" h="17343" extrusionOk="0">
                  <a:moveTo>
                    <a:pt x="231" y="1"/>
                  </a:moveTo>
                  <a:cubicBezTo>
                    <a:pt x="103" y="5"/>
                    <a:pt x="0" y="112"/>
                    <a:pt x="0" y="241"/>
                  </a:cubicBezTo>
                  <a:lnTo>
                    <a:pt x="0" y="245"/>
                  </a:ln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522" y="11247"/>
                    <a:pt x="7004" y="14056"/>
                    <a:pt x="11451" y="17342"/>
                  </a:cubicBezTo>
                  <a:cubicBezTo>
                    <a:pt x="11527" y="17262"/>
                    <a:pt x="11598" y="17186"/>
                    <a:pt x="11674" y="17106"/>
                  </a:cubicBezTo>
                  <a:cubicBezTo>
                    <a:pt x="11714" y="17061"/>
                    <a:pt x="11771" y="17034"/>
                    <a:pt x="11830" y="17030"/>
                  </a:cubicBezTo>
                  <a:cubicBezTo>
                    <a:pt x="7382" y="13749"/>
                    <a:pt x="3905" y="10949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8"/>
                    <a:pt x="374" y="1"/>
                    <a:pt x="249" y="1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3593585" y="4226592"/>
              <a:ext cx="82108" cy="80703"/>
            </a:xfrm>
            <a:custGeom>
              <a:avLst/>
              <a:gdLst/>
              <a:ahLst/>
              <a:cxnLst/>
              <a:rect l="l" t="t" r="r" b="b"/>
              <a:pathLst>
                <a:path w="4150" h="4079" extrusionOk="0">
                  <a:moveTo>
                    <a:pt x="3941" y="0"/>
                  </a:moveTo>
                  <a:cubicBezTo>
                    <a:pt x="3882" y="4"/>
                    <a:pt x="3825" y="31"/>
                    <a:pt x="3785" y="76"/>
                  </a:cubicBezTo>
                  <a:cubicBezTo>
                    <a:pt x="3709" y="156"/>
                    <a:pt x="3638" y="232"/>
                    <a:pt x="3562" y="312"/>
                  </a:cubicBezTo>
                  <a:cubicBezTo>
                    <a:pt x="2462" y="1483"/>
                    <a:pt x="1291" y="2610"/>
                    <a:pt x="81" y="3660"/>
                  </a:cubicBezTo>
                  <a:cubicBezTo>
                    <a:pt x="27" y="3709"/>
                    <a:pt x="0" y="3776"/>
                    <a:pt x="0" y="3843"/>
                  </a:cubicBezTo>
                  <a:cubicBezTo>
                    <a:pt x="0" y="3896"/>
                    <a:pt x="19" y="3950"/>
                    <a:pt x="58" y="3994"/>
                  </a:cubicBezTo>
                  <a:cubicBezTo>
                    <a:pt x="103" y="4048"/>
                    <a:pt x="169" y="4079"/>
                    <a:pt x="237" y="4079"/>
                  </a:cubicBezTo>
                  <a:cubicBezTo>
                    <a:pt x="290" y="4079"/>
                    <a:pt x="348" y="4056"/>
                    <a:pt x="393" y="4021"/>
                  </a:cubicBezTo>
                  <a:cubicBezTo>
                    <a:pt x="1612" y="2961"/>
                    <a:pt x="2787" y="1831"/>
                    <a:pt x="3896" y="651"/>
                  </a:cubicBezTo>
                  <a:cubicBezTo>
                    <a:pt x="3843" y="619"/>
                    <a:pt x="3789" y="584"/>
                    <a:pt x="3740" y="548"/>
                  </a:cubicBezTo>
                  <a:cubicBezTo>
                    <a:pt x="3674" y="503"/>
                    <a:pt x="3633" y="428"/>
                    <a:pt x="3633" y="352"/>
                  </a:cubicBezTo>
                  <a:cubicBezTo>
                    <a:pt x="3633" y="330"/>
                    <a:pt x="3638" y="308"/>
                    <a:pt x="3642" y="290"/>
                  </a:cubicBezTo>
                  <a:cubicBezTo>
                    <a:pt x="3669" y="191"/>
                    <a:pt x="3754" y="121"/>
                    <a:pt x="3856" y="117"/>
                  </a:cubicBezTo>
                  <a:cubicBezTo>
                    <a:pt x="3954" y="107"/>
                    <a:pt x="4052" y="103"/>
                    <a:pt x="4150" y="98"/>
                  </a:cubicBezTo>
                  <a:cubicBezTo>
                    <a:pt x="4141" y="85"/>
                    <a:pt x="4128" y="76"/>
                    <a:pt x="4119" y="63"/>
                  </a:cubicBezTo>
                  <a:cubicBezTo>
                    <a:pt x="4075" y="23"/>
                    <a:pt x="4016" y="0"/>
                    <a:pt x="3958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3665463" y="4221132"/>
              <a:ext cx="147299" cy="74451"/>
            </a:xfrm>
            <a:custGeom>
              <a:avLst/>
              <a:gdLst/>
              <a:ahLst/>
              <a:cxnLst/>
              <a:rect l="l" t="t" r="r" b="b"/>
              <a:pathLst>
                <a:path w="7445" h="3763" extrusionOk="0">
                  <a:moveTo>
                    <a:pt x="7200" y="0"/>
                  </a:moveTo>
                  <a:cubicBezTo>
                    <a:pt x="5464" y="45"/>
                    <a:pt x="3674" y="165"/>
                    <a:pt x="1946" y="280"/>
                  </a:cubicBezTo>
                  <a:cubicBezTo>
                    <a:pt x="1465" y="312"/>
                    <a:pt x="989" y="343"/>
                    <a:pt x="517" y="374"/>
                  </a:cubicBezTo>
                  <a:cubicBezTo>
                    <a:pt x="419" y="379"/>
                    <a:pt x="321" y="383"/>
                    <a:pt x="223" y="393"/>
                  </a:cubicBezTo>
                  <a:cubicBezTo>
                    <a:pt x="121" y="397"/>
                    <a:pt x="36" y="467"/>
                    <a:pt x="9" y="566"/>
                  </a:cubicBezTo>
                  <a:cubicBezTo>
                    <a:pt x="5" y="584"/>
                    <a:pt x="0" y="606"/>
                    <a:pt x="0" y="628"/>
                  </a:cubicBezTo>
                  <a:cubicBezTo>
                    <a:pt x="0" y="704"/>
                    <a:pt x="41" y="779"/>
                    <a:pt x="107" y="824"/>
                  </a:cubicBezTo>
                  <a:cubicBezTo>
                    <a:pt x="1626" y="1844"/>
                    <a:pt x="3202" y="2818"/>
                    <a:pt x="4786" y="3732"/>
                  </a:cubicBezTo>
                  <a:cubicBezTo>
                    <a:pt x="4823" y="3749"/>
                    <a:pt x="4862" y="3763"/>
                    <a:pt x="4903" y="3763"/>
                  </a:cubicBezTo>
                  <a:cubicBezTo>
                    <a:pt x="4987" y="3763"/>
                    <a:pt x="5067" y="3718"/>
                    <a:pt x="5111" y="3642"/>
                  </a:cubicBezTo>
                  <a:cubicBezTo>
                    <a:pt x="5134" y="3607"/>
                    <a:pt x="5143" y="3562"/>
                    <a:pt x="5143" y="3522"/>
                  </a:cubicBezTo>
                  <a:cubicBezTo>
                    <a:pt x="5143" y="3442"/>
                    <a:pt x="5098" y="3362"/>
                    <a:pt x="5023" y="3317"/>
                  </a:cubicBezTo>
                  <a:cubicBezTo>
                    <a:pt x="3652" y="2530"/>
                    <a:pt x="2285" y="1692"/>
                    <a:pt x="958" y="820"/>
                  </a:cubicBezTo>
                  <a:cubicBezTo>
                    <a:pt x="1297" y="798"/>
                    <a:pt x="1634" y="775"/>
                    <a:pt x="1977" y="753"/>
                  </a:cubicBezTo>
                  <a:cubicBezTo>
                    <a:pt x="3701" y="637"/>
                    <a:pt x="5485" y="521"/>
                    <a:pt x="7213" y="477"/>
                  </a:cubicBezTo>
                  <a:cubicBezTo>
                    <a:pt x="7342" y="473"/>
                    <a:pt x="7445" y="370"/>
                    <a:pt x="7445" y="241"/>
                  </a:cubicBezTo>
                  <a:lnTo>
                    <a:pt x="7445" y="232"/>
                  </a:lnTo>
                  <a:cubicBezTo>
                    <a:pt x="7441" y="103"/>
                    <a:pt x="7347" y="0"/>
                    <a:pt x="7205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2732522" y="2967020"/>
              <a:ext cx="297843" cy="552595"/>
            </a:xfrm>
            <a:custGeom>
              <a:avLst/>
              <a:gdLst/>
              <a:ahLst/>
              <a:cxnLst/>
              <a:rect l="l" t="t" r="r" b="b"/>
              <a:pathLst>
                <a:path w="15054" h="27930" extrusionOk="0">
                  <a:moveTo>
                    <a:pt x="13162" y="0"/>
                  </a:moveTo>
                  <a:cubicBezTo>
                    <a:pt x="13109" y="27"/>
                    <a:pt x="13050" y="58"/>
                    <a:pt x="12996" y="89"/>
                  </a:cubicBezTo>
                  <a:cubicBezTo>
                    <a:pt x="9373" y="2062"/>
                    <a:pt x="5874" y="4604"/>
                    <a:pt x="3420" y="7863"/>
                  </a:cubicBezTo>
                  <a:cubicBezTo>
                    <a:pt x="1216" y="13250"/>
                    <a:pt x="1" y="19145"/>
                    <a:pt x="1" y="25321"/>
                  </a:cubicBezTo>
                  <a:cubicBezTo>
                    <a:pt x="1" y="25520"/>
                    <a:pt x="1" y="25721"/>
                    <a:pt x="5" y="25921"/>
                  </a:cubicBezTo>
                  <a:cubicBezTo>
                    <a:pt x="5" y="26060"/>
                    <a:pt x="9" y="26194"/>
                    <a:pt x="9" y="26331"/>
                  </a:cubicBezTo>
                  <a:cubicBezTo>
                    <a:pt x="23" y="26870"/>
                    <a:pt x="46" y="27400"/>
                    <a:pt x="77" y="27930"/>
                  </a:cubicBezTo>
                  <a:cubicBezTo>
                    <a:pt x="1990" y="25900"/>
                    <a:pt x="3950" y="23936"/>
                    <a:pt x="6154" y="21946"/>
                  </a:cubicBezTo>
                  <a:cubicBezTo>
                    <a:pt x="7966" y="20307"/>
                    <a:pt x="9836" y="18696"/>
                    <a:pt x="11403" y="16808"/>
                  </a:cubicBezTo>
                  <a:cubicBezTo>
                    <a:pt x="12970" y="14920"/>
                    <a:pt x="14235" y="12712"/>
                    <a:pt x="14653" y="10294"/>
                  </a:cubicBezTo>
                  <a:cubicBezTo>
                    <a:pt x="15053" y="7957"/>
                    <a:pt x="14644" y="5565"/>
                    <a:pt x="14231" y="3228"/>
                  </a:cubicBezTo>
                  <a:cubicBezTo>
                    <a:pt x="14034" y="2115"/>
                    <a:pt x="13442" y="1278"/>
                    <a:pt x="13197" y="192"/>
                  </a:cubicBezTo>
                  <a:cubicBezTo>
                    <a:pt x="13183" y="130"/>
                    <a:pt x="13171" y="62"/>
                    <a:pt x="13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2735707" y="3318144"/>
              <a:ext cx="490035" cy="300396"/>
            </a:xfrm>
            <a:custGeom>
              <a:avLst/>
              <a:gdLst/>
              <a:ahLst/>
              <a:cxnLst/>
              <a:rect l="l" t="t" r="r" b="b"/>
              <a:pathLst>
                <a:path w="24768" h="15183" extrusionOk="0">
                  <a:moveTo>
                    <a:pt x="17891" y="1"/>
                  </a:moveTo>
                  <a:cubicBezTo>
                    <a:pt x="17117" y="1"/>
                    <a:pt x="16343" y="57"/>
                    <a:pt x="15574" y="187"/>
                  </a:cubicBezTo>
                  <a:cubicBezTo>
                    <a:pt x="11335" y="899"/>
                    <a:pt x="7774" y="3727"/>
                    <a:pt x="4706" y="6737"/>
                  </a:cubicBezTo>
                  <a:cubicBezTo>
                    <a:pt x="3126" y="8281"/>
                    <a:pt x="1607" y="9920"/>
                    <a:pt x="0" y="11439"/>
                  </a:cubicBezTo>
                  <a:cubicBezTo>
                    <a:pt x="31" y="11786"/>
                    <a:pt x="62" y="12128"/>
                    <a:pt x="103" y="12471"/>
                  </a:cubicBezTo>
                  <a:cubicBezTo>
                    <a:pt x="107" y="12551"/>
                    <a:pt x="116" y="12631"/>
                    <a:pt x="125" y="12707"/>
                  </a:cubicBezTo>
                  <a:cubicBezTo>
                    <a:pt x="200" y="13393"/>
                    <a:pt x="290" y="14074"/>
                    <a:pt x="397" y="14751"/>
                  </a:cubicBezTo>
                  <a:cubicBezTo>
                    <a:pt x="6461" y="14523"/>
                    <a:pt x="12769" y="15183"/>
                    <a:pt x="18307" y="13058"/>
                  </a:cubicBezTo>
                  <a:cubicBezTo>
                    <a:pt x="19136" y="12738"/>
                    <a:pt x="19955" y="12355"/>
                    <a:pt x="20623" y="11772"/>
                  </a:cubicBezTo>
                  <a:cubicBezTo>
                    <a:pt x="21500" y="11015"/>
                    <a:pt x="22070" y="9960"/>
                    <a:pt x="22520" y="8887"/>
                  </a:cubicBezTo>
                  <a:cubicBezTo>
                    <a:pt x="23156" y="7391"/>
                    <a:pt x="23588" y="5811"/>
                    <a:pt x="24020" y="4243"/>
                  </a:cubicBezTo>
                  <a:cubicBezTo>
                    <a:pt x="24291" y="3255"/>
                    <a:pt x="24474" y="2190"/>
                    <a:pt x="24741" y="1198"/>
                  </a:cubicBezTo>
                  <a:cubicBezTo>
                    <a:pt x="24750" y="1158"/>
                    <a:pt x="24759" y="1127"/>
                    <a:pt x="24768" y="1086"/>
                  </a:cubicBezTo>
                  <a:cubicBezTo>
                    <a:pt x="24688" y="1068"/>
                    <a:pt x="24608" y="1047"/>
                    <a:pt x="24527" y="1029"/>
                  </a:cubicBezTo>
                  <a:cubicBezTo>
                    <a:pt x="22357" y="471"/>
                    <a:pt x="20120" y="1"/>
                    <a:pt x="17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2732620" y="2962548"/>
              <a:ext cx="264802" cy="525450"/>
            </a:xfrm>
            <a:custGeom>
              <a:avLst/>
              <a:gdLst/>
              <a:ahLst/>
              <a:cxnLst/>
              <a:rect l="l" t="t" r="r" b="b"/>
              <a:pathLst>
                <a:path w="13384" h="26558" extrusionOk="0">
                  <a:moveTo>
                    <a:pt x="13258" y="1"/>
                  </a:moveTo>
                  <a:cubicBezTo>
                    <a:pt x="13221" y="1"/>
                    <a:pt x="13186" y="19"/>
                    <a:pt x="13166" y="53"/>
                  </a:cubicBezTo>
                  <a:cubicBezTo>
                    <a:pt x="13108" y="142"/>
                    <a:pt x="13045" y="226"/>
                    <a:pt x="12991" y="315"/>
                  </a:cubicBezTo>
                  <a:cubicBezTo>
                    <a:pt x="10347" y="4336"/>
                    <a:pt x="8299" y="8988"/>
                    <a:pt x="6318" y="13485"/>
                  </a:cubicBezTo>
                  <a:cubicBezTo>
                    <a:pt x="5351" y="15675"/>
                    <a:pt x="4354" y="17942"/>
                    <a:pt x="3313" y="20066"/>
                  </a:cubicBezTo>
                  <a:cubicBezTo>
                    <a:pt x="2298" y="22136"/>
                    <a:pt x="1198" y="24162"/>
                    <a:pt x="0" y="26147"/>
                  </a:cubicBezTo>
                  <a:cubicBezTo>
                    <a:pt x="0" y="26286"/>
                    <a:pt x="4" y="26420"/>
                    <a:pt x="4" y="26557"/>
                  </a:cubicBezTo>
                  <a:cubicBezTo>
                    <a:pt x="1274" y="24478"/>
                    <a:pt x="2449" y="22341"/>
                    <a:pt x="3508" y="20163"/>
                  </a:cubicBezTo>
                  <a:cubicBezTo>
                    <a:pt x="4555" y="18036"/>
                    <a:pt x="5552" y="15769"/>
                    <a:pt x="6523" y="13575"/>
                  </a:cubicBezTo>
                  <a:cubicBezTo>
                    <a:pt x="8504" y="9073"/>
                    <a:pt x="10552" y="4429"/>
                    <a:pt x="13192" y="418"/>
                  </a:cubicBezTo>
                  <a:cubicBezTo>
                    <a:pt x="13246" y="338"/>
                    <a:pt x="13299" y="253"/>
                    <a:pt x="13348" y="173"/>
                  </a:cubicBezTo>
                  <a:cubicBezTo>
                    <a:pt x="13384" y="124"/>
                    <a:pt x="13371" y="58"/>
                    <a:pt x="13317" y="17"/>
                  </a:cubicBezTo>
                  <a:cubicBezTo>
                    <a:pt x="13299" y="6"/>
                    <a:pt x="13278" y="1"/>
                    <a:pt x="1325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2737725" y="3336900"/>
              <a:ext cx="491717" cy="232652"/>
            </a:xfrm>
            <a:custGeom>
              <a:avLst/>
              <a:gdLst/>
              <a:ahLst/>
              <a:cxnLst/>
              <a:rect l="l" t="t" r="r" b="b"/>
              <a:pathLst>
                <a:path w="24853" h="11759" extrusionOk="0">
                  <a:moveTo>
                    <a:pt x="24730" y="1"/>
                  </a:moveTo>
                  <a:cubicBezTo>
                    <a:pt x="24720" y="1"/>
                    <a:pt x="24711" y="2"/>
                    <a:pt x="24701" y="5"/>
                  </a:cubicBezTo>
                  <a:cubicBezTo>
                    <a:pt x="24608" y="27"/>
                    <a:pt x="24514" y="50"/>
                    <a:pt x="24425" y="81"/>
                  </a:cubicBezTo>
                  <a:cubicBezTo>
                    <a:pt x="19310" y="1429"/>
                    <a:pt x="14186" y="3981"/>
                    <a:pt x="9373" y="6478"/>
                  </a:cubicBezTo>
                  <a:cubicBezTo>
                    <a:pt x="6238" y="8108"/>
                    <a:pt x="3099" y="9796"/>
                    <a:pt x="1" y="11523"/>
                  </a:cubicBezTo>
                  <a:cubicBezTo>
                    <a:pt x="5" y="11603"/>
                    <a:pt x="14" y="11683"/>
                    <a:pt x="23" y="11759"/>
                  </a:cubicBezTo>
                  <a:cubicBezTo>
                    <a:pt x="3153" y="10018"/>
                    <a:pt x="6314" y="8317"/>
                    <a:pt x="9480" y="6675"/>
                  </a:cubicBezTo>
                  <a:cubicBezTo>
                    <a:pt x="14323" y="4159"/>
                    <a:pt x="19488" y="1585"/>
                    <a:pt x="24639" y="250"/>
                  </a:cubicBezTo>
                  <a:cubicBezTo>
                    <a:pt x="24674" y="237"/>
                    <a:pt x="24719" y="227"/>
                    <a:pt x="24755" y="214"/>
                  </a:cubicBezTo>
                  <a:cubicBezTo>
                    <a:pt x="24813" y="200"/>
                    <a:pt x="24853" y="138"/>
                    <a:pt x="24830" y="85"/>
                  </a:cubicBezTo>
                  <a:cubicBezTo>
                    <a:pt x="24820" y="37"/>
                    <a:pt x="24778" y="1"/>
                    <a:pt x="2473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3964078" y="3433530"/>
              <a:ext cx="333259" cy="550557"/>
            </a:xfrm>
            <a:custGeom>
              <a:avLst/>
              <a:gdLst/>
              <a:ahLst/>
              <a:cxnLst/>
              <a:rect l="l" t="t" r="r" b="b"/>
              <a:pathLst>
                <a:path w="16844" h="27827" extrusionOk="0">
                  <a:moveTo>
                    <a:pt x="219" y="1"/>
                  </a:moveTo>
                  <a:cubicBezTo>
                    <a:pt x="1" y="5046"/>
                    <a:pt x="726" y="10419"/>
                    <a:pt x="3901" y="14346"/>
                  </a:cubicBezTo>
                  <a:cubicBezTo>
                    <a:pt x="6590" y="17676"/>
                    <a:pt x="10708" y="19560"/>
                    <a:pt x="13633" y="22689"/>
                  </a:cubicBezTo>
                  <a:cubicBezTo>
                    <a:pt x="15018" y="24177"/>
                    <a:pt x="16113" y="25930"/>
                    <a:pt x="16844" y="27827"/>
                  </a:cubicBezTo>
                  <a:cubicBezTo>
                    <a:pt x="15455" y="23357"/>
                    <a:pt x="14239" y="19404"/>
                    <a:pt x="13322" y="14817"/>
                  </a:cubicBezTo>
                  <a:cubicBezTo>
                    <a:pt x="12907" y="12752"/>
                    <a:pt x="12538" y="10668"/>
                    <a:pt x="11835" y="8683"/>
                  </a:cubicBezTo>
                  <a:cubicBezTo>
                    <a:pt x="11132" y="6696"/>
                    <a:pt x="10067" y="4791"/>
                    <a:pt x="8464" y="3425"/>
                  </a:cubicBezTo>
                  <a:cubicBezTo>
                    <a:pt x="6919" y="2102"/>
                    <a:pt x="4974" y="1354"/>
                    <a:pt x="3068" y="632"/>
                  </a:cubicBezTo>
                  <a:cubicBezTo>
                    <a:pt x="2107" y="268"/>
                    <a:pt x="1180" y="365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4225874" y="3425616"/>
              <a:ext cx="242188" cy="556275"/>
            </a:xfrm>
            <a:custGeom>
              <a:avLst/>
              <a:gdLst/>
              <a:ahLst/>
              <a:cxnLst/>
              <a:rect l="l" t="t" r="r" b="b"/>
              <a:pathLst>
                <a:path w="12241" h="28116" extrusionOk="0">
                  <a:moveTo>
                    <a:pt x="6047" y="0"/>
                  </a:moveTo>
                  <a:cubicBezTo>
                    <a:pt x="4155" y="1874"/>
                    <a:pt x="2307" y="3900"/>
                    <a:pt x="1341" y="6381"/>
                  </a:cubicBezTo>
                  <a:cubicBezTo>
                    <a:pt x="0" y="9821"/>
                    <a:pt x="522" y="13690"/>
                    <a:pt x="1395" y="17274"/>
                  </a:cubicBezTo>
                  <a:cubicBezTo>
                    <a:pt x="2267" y="20864"/>
                    <a:pt x="3483" y="24425"/>
                    <a:pt x="3473" y="28116"/>
                  </a:cubicBezTo>
                  <a:cubicBezTo>
                    <a:pt x="5766" y="21928"/>
                    <a:pt x="10909" y="16526"/>
                    <a:pt x="12035" y="10026"/>
                  </a:cubicBezTo>
                  <a:cubicBezTo>
                    <a:pt x="12165" y="9274"/>
                    <a:pt x="12240" y="8499"/>
                    <a:pt x="12107" y="7751"/>
                  </a:cubicBezTo>
                  <a:cubicBezTo>
                    <a:pt x="11928" y="6767"/>
                    <a:pt x="11403" y="5886"/>
                    <a:pt x="10811" y="5084"/>
                  </a:cubicBezTo>
                  <a:cubicBezTo>
                    <a:pt x="9983" y="3958"/>
                    <a:pt x="9012" y="2947"/>
                    <a:pt x="8041" y="1936"/>
                  </a:cubicBezTo>
                  <a:cubicBezTo>
                    <a:pt x="7410" y="1282"/>
                    <a:pt x="6679" y="654"/>
                    <a:pt x="6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3965404" y="3429217"/>
              <a:ext cx="329836" cy="548460"/>
            </a:xfrm>
            <a:custGeom>
              <a:avLst/>
              <a:gdLst/>
              <a:ahLst/>
              <a:cxnLst/>
              <a:rect l="l" t="t" r="r" b="b"/>
              <a:pathLst>
                <a:path w="16671" h="27721" extrusionOk="0">
                  <a:moveTo>
                    <a:pt x="110" y="0"/>
                  </a:moveTo>
                  <a:cubicBezTo>
                    <a:pt x="96" y="0"/>
                    <a:pt x="81" y="3"/>
                    <a:pt x="67" y="10"/>
                  </a:cubicBezTo>
                  <a:cubicBezTo>
                    <a:pt x="22" y="32"/>
                    <a:pt x="1" y="90"/>
                    <a:pt x="22" y="135"/>
                  </a:cubicBezTo>
                  <a:cubicBezTo>
                    <a:pt x="1839" y="3936"/>
                    <a:pt x="4426" y="7574"/>
                    <a:pt x="6924" y="11087"/>
                  </a:cubicBezTo>
                  <a:cubicBezTo>
                    <a:pt x="8112" y="12765"/>
                    <a:pt x="9345" y="14497"/>
                    <a:pt x="10454" y="16194"/>
                  </a:cubicBezTo>
                  <a:cubicBezTo>
                    <a:pt x="12814" y="19809"/>
                    <a:pt x="14840" y="23669"/>
                    <a:pt x="16483" y="27662"/>
                  </a:cubicBezTo>
                  <a:cubicBezTo>
                    <a:pt x="16499" y="27699"/>
                    <a:pt x="16532" y="27720"/>
                    <a:pt x="16568" y="27720"/>
                  </a:cubicBezTo>
                  <a:cubicBezTo>
                    <a:pt x="16581" y="27720"/>
                    <a:pt x="16594" y="27717"/>
                    <a:pt x="16607" y="27712"/>
                  </a:cubicBezTo>
                  <a:cubicBezTo>
                    <a:pt x="16630" y="27707"/>
                    <a:pt x="16643" y="27689"/>
                    <a:pt x="16652" y="27676"/>
                  </a:cubicBezTo>
                  <a:cubicBezTo>
                    <a:pt x="16670" y="27650"/>
                    <a:pt x="16670" y="27617"/>
                    <a:pt x="16661" y="27591"/>
                  </a:cubicBezTo>
                  <a:cubicBezTo>
                    <a:pt x="15014" y="23584"/>
                    <a:pt x="12978" y="19716"/>
                    <a:pt x="10615" y="16091"/>
                  </a:cubicBezTo>
                  <a:cubicBezTo>
                    <a:pt x="9501" y="14390"/>
                    <a:pt x="8268" y="12654"/>
                    <a:pt x="7080" y="10980"/>
                  </a:cubicBezTo>
                  <a:cubicBezTo>
                    <a:pt x="4582" y="7471"/>
                    <a:pt x="2004" y="3842"/>
                    <a:pt x="196" y="54"/>
                  </a:cubicBezTo>
                  <a:cubicBezTo>
                    <a:pt x="180" y="19"/>
                    <a:pt x="146" y="0"/>
                    <a:pt x="11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4294844" y="3422550"/>
              <a:ext cx="52885" cy="555919"/>
            </a:xfrm>
            <a:custGeom>
              <a:avLst/>
              <a:gdLst/>
              <a:ahLst/>
              <a:cxnLst/>
              <a:rect l="l" t="t" r="r" b="b"/>
              <a:pathLst>
                <a:path w="2673" h="28098" extrusionOk="0">
                  <a:moveTo>
                    <a:pt x="2567" y="0"/>
                  </a:moveTo>
                  <a:cubicBezTo>
                    <a:pt x="2526" y="0"/>
                    <a:pt x="2487" y="26"/>
                    <a:pt x="2477" y="71"/>
                  </a:cubicBezTo>
                  <a:cubicBezTo>
                    <a:pt x="1172" y="4496"/>
                    <a:pt x="794" y="9487"/>
                    <a:pt x="513" y="14215"/>
                  </a:cubicBezTo>
                  <a:cubicBezTo>
                    <a:pt x="246" y="18783"/>
                    <a:pt x="77" y="23423"/>
                    <a:pt x="5" y="27999"/>
                  </a:cubicBezTo>
                  <a:cubicBezTo>
                    <a:pt x="1" y="28053"/>
                    <a:pt x="46" y="28098"/>
                    <a:pt x="99" y="28098"/>
                  </a:cubicBezTo>
                  <a:cubicBezTo>
                    <a:pt x="130" y="28098"/>
                    <a:pt x="161" y="28080"/>
                    <a:pt x="179" y="28049"/>
                  </a:cubicBezTo>
                  <a:cubicBezTo>
                    <a:pt x="188" y="28035"/>
                    <a:pt x="192" y="28022"/>
                    <a:pt x="192" y="28004"/>
                  </a:cubicBezTo>
                  <a:cubicBezTo>
                    <a:pt x="264" y="23427"/>
                    <a:pt x="437" y="18792"/>
                    <a:pt x="704" y="14229"/>
                  </a:cubicBezTo>
                  <a:cubicBezTo>
                    <a:pt x="981" y="9509"/>
                    <a:pt x="1359" y="4532"/>
                    <a:pt x="2654" y="124"/>
                  </a:cubicBezTo>
                  <a:cubicBezTo>
                    <a:pt x="2672" y="71"/>
                    <a:pt x="2641" y="22"/>
                    <a:pt x="2592" y="4"/>
                  </a:cubicBezTo>
                  <a:cubicBezTo>
                    <a:pt x="2584" y="1"/>
                    <a:pt x="2576" y="0"/>
                    <a:pt x="256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Picture 14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FA1CDB6-A960-F3ED-DFCB-249237DB1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81" y="-141333"/>
            <a:ext cx="4206627" cy="4206627"/>
          </a:xfrm>
          <a:prstGeom prst="rect">
            <a:avLst/>
          </a:prstGeom>
        </p:spPr>
      </p:pic>
      <p:sp>
        <p:nvSpPr>
          <p:cNvPr id="148" name="Google Shape;3251;p48">
            <a:extLst>
              <a:ext uri="{FF2B5EF4-FFF2-40B4-BE49-F238E27FC236}">
                <a16:creationId xmlns:a16="http://schemas.microsoft.com/office/drawing/2014/main" id="{3276C226-1209-20AC-98A7-076A1F08FF7F}"/>
              </a:ext>
            </a:extLst>
          </p:cNvPr>
          <p:cNvSpPr txBox="1">
            <a:spLocks/>
          </p:cNvSpPr>
          <p:nvPr/>
        </p:nvSpPr>
        <p:spPr>
          <a:xfrm>
            <a:off x="3330655" y="1782913"/>
            <a:ext cx="4311743" cy="15587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5400" dirty="0">
                <a:latin typeface="Jumble" panose="02000503000000020004" pitchFamily="2" charset="0"/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12140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p69"/>
          <p:cNvSpPr txBox="1">
            <a:spLocks noGrp="1"/>
          </p:cNvSpPr>
          <p:nvPr>
            <p:ph type="title"/>
          </p:nvPr>
        </p:nvSpPr>
        <p:spPr>
          <a:xfrm>
            <a:off x="350884" y="168188"/>
            <a:ext cx="3000517" cy="700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homework</a:t>
            </a:r>
            <a:endParaRPr dirty="0"/>
          </a:p>
        </p:txBody>
      </p:sp>
      <p:grpSp>
        <p:nvGrpSpPr>
          <p:cNvPr id="3344" name="Google Shape;3344;p69"/>
          <p:cNvGrpSpPr/>
          <p:nvPr/>
        </p:nvGrpSpPr>
        <p:grpSpPr>
          <a:xfrm>
            <a:off x="7126448" y="3228763"/>
            <a:ext cx="1830815" cy="1712414"/>
            <a:chOff x="279894" y="2485671"/>
            <a:chExt cx="2190674" cy="1964571"/>
          </a:xfrm>
        </p:grpSpPr>
        <p:sp>
          <p:nvSpPr>
            <p:cNvPr id="3345" name="Google Shape;3345;p69"/>
            <p:cNvSpPr/>
            <p:nvPr/>
          </p:nvSpPr>
          <p:spPr>
            <a:xfrm>
              <a:off x="279894" y="2485671"/>
              <a:ext cx="2190674" cy="1964571"/>
            </a:xfrm>
            <a:custGeom>
              <a:avLst/>
              <a:gdLst/>
              <a:ahLst/>
              <a:cxnLst/>
              <a:rect l="l" t="t" r="r" b="b"/>
              <a:pathLst>
                <a:path w="110724" h="99296" extrusionOk="0">
                  <a:moveTo>
                    <a:pt x="56832" y="0"/>
                  </a:moveTo>
                  <a:cubicBezTo>
                    <a:pt x="54180" y="0"/>
                    <a:pt x="51503" y="220"/>
                    <a:pt x="48824" y="675"/>
                  </a:cubicBezTo>
                  <a:cubicBezTo>
                    <a:pt x="18790" y="5782"/>
                    <a:pt x="0" y="38145"/>
                    <a:pt x="10499" y="66786"/>
                  </a:cubicBezTo>
                  <a:cubicBezTo>
                    <a:pt x="17654" y="86305"/>
                    <a:pt x="36955" y="99070"/>
                    <a:pt x="57163" y="99292"/>
                  </a:cubicBezTo>
                  <a:cubicBezTo>
                    <a:pt x="57351" y="99294"/>
                    <a:pt x="57539" y="99295"/>
                    <a:pt x="57727" y="99295"/>
                  </a:cubicBezTo>
                  <a:cubicBezTo>
                    <a:pt x="61772" y="99295"/>
                    <a:pt x="65849" y="98789"/>
                    <a:pt x="69870" y="97734"/>
                  </a:cubicBezTo>
                  <a:cubicBezTo>
                    <a:pt x="94615" y="91229"/>
                    <a:pt x="110724" y="65651"/>
                    <a:pt x="106018" y="40518"/>
                  </a:cubicBezTo>
                  <a:cubicBezTo>
                    <a:pt x="101616" y="17010"/>
                    <a:pt x="80170" y="0"/>
                    <a:pt x="568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69"/>
            <p:cNvSpPr/>
            <p:nvPr/>
          </p:nvSpPr>
          <p:spPr>
            <a:xfrm>
              <a:off x="479505" y="2541642"/>
              <a:ext cx="1854013" cy="1854013"/>
            </a:xfrm>
            <a:custGeom>
              <a:avLst/>
              <a:gdLst/>
              <a:ahLst/>
              <a:cxnLst/>
              <a:rect l="l" t="t" r="r" b="b"/>
              <a:pathLst>
                <a:path w="93708" h="93708" extrusionOk="0">
                  <a:moveTo>
                    <a:pt x="46852" y="0"/>
                  </a:moveTo>
                  <a:cubicBezTo>
                    <a:pt x="45454" y="0"/>
                    <a:pt x="44069" y="63"/>
                    <a:pt x="42703" y="187"/>
                  </a:cubicBezTo>
                  <a:cubicBezTo>
                    <a:pt x="42257" y="218"/>
                    <a:pt x="41816" y="267"/>
                    <a:pt x="41380" y="321"/>
                  </a:cubicBezTo>
                  <a:cubicBezTo>
                    <a:pt x="41322" y="325"/>
                    <a:pt x="41269" y="330"/>
                    <a:pt x="41219" y="339"/>
                  </a:cubicBezTo>
                  <a:cubicBezTo>
                    <a:pt x="39363" y="561"/>
                    <a:pt x="37547" y="886"/>
                    <a:pt x="35766" y="1323"/>
                  </a:cubicBezTo>
                  <a:cubicBezTo>
                    <a:pt x="35716" y="1336"/>
                    <a:pt x="35663" y="1346"/>
                    <a:pt x="35618" y="1358"/>
                  </a:cubicBezTo>
                  <a:cubicBezTo>
                    <a:pt x="32925" y="2022"/>
                    <a:pt x="30320" y="2916"/>
                    <a:pt x="27836" y="4021"/>
                  </a:cubicBezTo>
                  <a:cubicBezTo>
                    <a:pt x="27791" y="4044"/>
                    <a:pt x="27756" y="4061"/>
                    <a:pt x="27716" y="4075"/>
                  </a:cubicBezTo>
                  <a:cubicBezTo>
                    <a:pt x="26599" y="4578"/>
                    <a:pt x="25503" y="5125"/>
                    <a:pt x="24431" y="5708"/>
                  </a:cubicBezTo>
                  <a:cubicBezTo>
                    <a:pt x="23584" y="6171"/>
                    <a:pt x="22742" y="6662"/>
                    <a:pt x="21928" y="7178"/>
                  </a:cubicBezTo>
                  <a:cubicBezTo>
                    <a:pt x="21893" y="7196"/>
                    <a:pt x="21861" y="7213"/>
                    <a:pt x="21830" y="7240"/>
                  </a:cubicBezTo>
                  <a:cubicBezTo>
                    <a:pt x="19777" y="8531"/>
                    <a:pt x="17837" y="9983"/>
                    <a:pt x="16020" y="11577"/>
                  </a:cubicBezTo>
                  <a:cubicBezTo>
                    <a:pt x="15989" y="11598"/>
                    <a:pt x="15957" y="11630"/>
                    <a:pt x="15930" y="11657"/>
                  </a:cubicBezTo>
                  <a:cubicBezTo>
                    <a:pt x="15593" y="11951"/>
                    <a:pt x="15262" y="12249"/>
                    <a:pt x="14938" y="12551"/>
                  </a:cubicBezTo>
                  <a:cubicBezTo>
                    <a:pt x="14270" y="13170"/>
                    <a:pt x="13624" y="13807"/>
                    <a:pt x="13001" y="14466"/>
                  </a:cubicBezTo>
                  <a:cubicBezTo>
                    <a:pt x="11154" y="16390"/>
                    <a:pt x="9475" y="18477"/>
                    <a:pt x="7975" y="20690"/>
                  </a:cubicBezTo>
                  <a:cubicBezTo>
                    <a:pt x="7957" y="20726"/>
                    <a:pt x="7934" y="20757"/>
                    <a:pt x="7916" y="20788"/>
                  </a:cubicBezTo>
                  <a:cubicBezTo>
                    <a:pt x="7200" y="21852"/>
                    <a:pt x="6532" y="22947"/>
                    <a:pt x="5904" y="24069"/>
                  </a:cubicBezTo>
                  <a:cubicBezTo>
                    <a:pt x="5886" y="24106"/>
                    <a:pt x="5859" y="24141"/>
                    <a:pt x="5846" y="24180"/>
                  </a:cubicBezTo>
                  <a:cubicBezTo>
                    <a:pt x="4328" y="26910"/>
                    <a:pt x="3081" y="29808"/>
                    <a:pt x="2133" y="32841"/>
                  </a:cubicBezTo>
                  <a:cubicBezTo>
                    <a:pt x="2119" y="32885"/>
                    <a:pt x="2102" y="32934"/>
                    <a:pt x="2093" y="32983"/>
                  </a:cubicBezTo>
                  <a:cubicBezTo>
                    <a:pt x="730" y="37364"/>
                    <a:pt x="0" y="42025"/>
                    <a:pt x="0" y="46852"/>
                  </a:cubicBezTo>
                  <a:cubicBezTo>
                    <a:pt x="0" y="49430"/>
                    <a:pt x="210" y="51958"/>
                    <a:pt x="611" y="54425"/>
                  </a:cubicBezTo>
                  <a:cubicBezTo>
                    <a:pt x="966" y="56624"/>
                    <a:pt x="1478" y="58780"/>
                    <a:pt x="2133" y="60863"/>
                  </a:cubicBezTo>
                  <a:cubicBezTo>
                    <a:pt x="2516" y="62083"/>
                    <a:pt x="2939" y="63280"/>
                    <a:pt x="3424" y="64456"/>
                  </a:cubicBezTo>
                  <a:cubicBezTo>
                    <a:pt x="3509" y="64678"/>
                    <a:pt x="3598" y="64901"/>
                    <a:pt x="3696" y="65119"/>
                  </a:cubicBezTo>
                  <a:cubicBezTo>
                    <a:pt x="3808" y="65382"/>
                    <a:pt x="3923" y="65649"/>
                    <a:pt x="4039" y="65917"/>
                  </a:cubicBezTo>
                  <a:cubicBezTo>
                    <a:pt x="4123" y="66094"/>
                    <a:pt x="4208" y="66281"/>
                    <a:pt x="4289" y="66459"/>
                  </a:cubicBezTo>
                  <a:cubicBezTo>
                    <a:pt x="4346" y="66580"/>
                    <a:pt x="4400" y="66700"/>
                    <a:pt x="4453" y="66821"/>
                  </a:cubicBezTo>
                  <a:cubicBezTo>
                    <a:pt x="5659" y="69363"/>
                    <a:pt x="7075" y="71780"/>
                    <a:pt x="8696" y="74046"/>
                  </a:cubicBezTo>
                  <a:cubicBezTo>
                    <a:pt x="8763" y="74149"/>
                    <a:pt x="8834" y="74242"/>
                    <a:pt x="8900" y="74336"/>
                  </a:cubicBezTo>
                  <a:cubicBezTo>
                    <a:pt x="9159" y="74687"/>
                    <a:pt x="9418" y="75039"/>
                    <a:pt x="9685" y="75377"/>
                  </a:cubicBezTo>
                  <a:cubicBezTo>
                    <a:pt x="9792" y="75520"/>
                    <a:pt x="9903" y="75663"/>
                    <a:pt x="10014" y="75801"/>
                  </a:cubicBezTo>
                  <a:cubicBezTo>
                    <a:pt x="10437" y="76343"/>
                    <a:pt x="10869" y="76873"/>
                    <a:pt x="11318" y="77390"/>
                  </a:cubicBezTo>
                  <a:cubicBezTo>
                    <a:pt x="11368" y="77453"/>
                    <a:pt x="11421" y="77515"/>
                    <a:pt x="11474" y="77568"/>
                  </a:cubicBezTo>
                  <a:cubicBezTo>
                    <a:pt x="11892" y="78057"/>
                    <a:pt x="12324" y="78534"/>
                    <a:pt x="12770" y="79002"/>
                  </a:cubicBezTo>
                  <a:cubicBezTo>
                    <a:pt x="12997" y="79242"/>
                    <a:pt x="13224" y="79487"/>
                    <a:pt x="13468" y="79723"/>
                  </a:cubicBezTo>
                  <a:cubicBezTo>
                    <a:pt x="13842" y="80106"/>
                    <a:pt x="14226" y="80484"/>
                    <a:pt x="14621" y="80862"/>
                  </a:cubicBezTo>
                  <a:cubicBezTo>
                    <a:pt x="14818" y="81045"/>
                    <a:pt x="15018" y="81232"/>
                    <a:pt x="15219" y="81406"/>
                  </a:cubicBezTo>
                  <a:cubicBezTo>
                    <a:pt x="15272" y="81468"/>
                    <a:pt x="15325" y="81517"/>
                    <a:pt x="15383" y="81561"/>
                  </a:cubicBezTo>
                  <a:cubicBezTo>
                    <a:pt x="17262" y="83271"/>
                    <a:pt x="19283" y="84826"/>
                    <a:pt x="21425" y="86209"/>
                  </a:cubicBezTo>
                  <a:cubicBezTo>
                    <a:pt x="24729" y="88352"/>
                    <a:pt x="28325" y="90088"/>
                    <a:pt x="32133" y="91344"/>
                  </a:cubicBezTo>
                  <a:cubicBezTo>
                    <a:pt x="36758" y="92875"/>
                    <a:pt x="41705" y="93707"/>
                    <a:pt x="46852" y="93707"/>
                  </a:cubicBezTo>
                  <a:cubicBezTo>
                    <a:pt x="47858" y="93707"/>
                    <a:pt x="48855" y="93672"/>
                    <a:pt x="49848" y="93609"/>
                  </a:cubicBezTo>
                  <a:cubicBezTo>
                    <a:pt x="51714" y="93489"/>
                    <a:pt x="53548" y="93267"/>
                    <a:pt x="55347" y="92933"/>
                  </a:cubicBezTo>
                  <a:cubicBezTo>
                    <a:pt x="58624" y="92336"/>
                    <a:pt x="61789" y="91397"/>
                    <a:pt x="64785" y="90150"/>
                  </a:cubicBezTo>
                  <a:cubicBezTo>
                    <a:pt x="74202" y="86250"/>
                    <a:pt x="82064" y="79362"/>
                    <a:pt x="87202" y="70676"/>
                  </a:cubicBezTo>
                  <a:cubicBezTo>
                    <a:pt x="87555" y="70080"/>
                    <a:pt x="87896" y="69474"/>
                    <a:pt x="88222" y="68864"/>
                  </a:cubicBezTo>
                  <a:cubicBezTo>
                    <a:pt x="88383" y="68561"/>
                    <a:pt x="88543" y="68258"/>
                    <a:pt x="88694" y="67955"/>
                  </a:cubicBezTo>
                  <a:cubicBezTo>
                    <a:pt x="88872" y="67595"/>
                    <a:pt x="89055" y="67234"/>
                    <a:pt x="89224" y="66869"/>
                  </a:cubicBezTo>
                  <a:cubicBezTo>
                    <a:pt x="90746" y="63646"/>
                    <a:pt x="91913" y="60235"/>
                    <a:pt x="92670" y="56664"/>
                  </a:cubicBezTo>
                  <a:cubicBezTo>
                    <a:pt x="93351" y="53499"/>
                    <a:pt x="93707" y="50218"/>
                    <a:pt x="93707" y="46852"/>
                  </a:cubicBezTo>
                  <a:cubicBezTo>
                    <a:pt x="93707" y="41985"/>
                    <a:pt x="92968" y="37297"/>
                    <a:pt x="91588" y="32885"/>
                  </a:cubicBezTo>
                  <a:cubicBezTo>
                    <a:pt x="91165" y="31532"/>
                    <a:pt x="90684" y="30209"/>
                    <a:pt x="90150" y="28914"/>
                  </a:cubicBezTo>
                  <a:cubicBezTo>
                    <a:pt x="86918" y="21122"/>
                    <a:pt x="81645" y="14395"/>
                    <a:pt x="74999" y="9395"/>
                  </a:cubicBezTo>
                  <a:cubicBezTo>
                    <a:pt x="73717" y="8429"/>
                    <a:pt x="72390" y="7533"/>
                    <a:pt x="71014" y="6701"/>
                  </a:cubicBezTo>
                  <a:cubicBezTo>
                    <a:pt x="69077" y="5534"/>
                    <a:pt x="67047" y="4502"/>
                    <a:pt x="64937" y="3620"/>
                  </a:cubicBezTo>
                  <a:cubicBezTo>
                    <a:pt x="64821" y="3571"/>
                    <a:pt x="64714" y="3526"/>
                    <a:pt x="64598" y="3477"/>
                  </a:cubicBezTo>
                  <a:cubicBezTo>
                    <a:pt x="63940" y="3206"/>
                    <a:pt x="63276" y="2957"/>
                    <a:pt x="62604" y="2712"/>
                  </a:cubicBezTo>
                  <a:cubicBezTo>
                    <a:pt x="62524" y="2685"/>
                    <a:pt x="62444" y="2659"/>
                    <a:pt x="62364" y="2628"/>
                  </a:cubicBezTo>
                  <a:cubicBezTo>
                    <a:pt x="62234" y="2583"/>
                    <a:pt x="62101" y="2538"/>
                    <a:pt x="61967" y="2494"/>
                  </a:cubicBezTo>
                  <a:cubicBezTo>
                    <a:pt x="61392" y="2298"/>
                    <a:pt x="60809" y="2111"/>
                    <a:pt x="60221" y="1937"/>
                  </a:cubicBezTo>
                  <a:cubicBezTo>
                    <a:pt x="60195" y="1928"/>
                    <a:pt x="60159" y="1919"/>
                    <a:pt x="60133" y="1907"/>
                  </a:cubicBezTo>
                  <a:cubicBezTo>
                    <a:pt x="59416" y="1701"/>
                    <a:pt x="58690" y="1506"/>
                    <a:pt x="57956" y="1327"/>
                  </a:cubicBezTo>
                  <a:cubicBezTo>
                    <a:pt x="57946" y="1323"/>
                    <a:pt x="57934" y="1319"/>
                    <a:pt x="57920" y="1319"/>
                  </a:cubicBezTo>
                  <a:cubicBezTo>
                    <a:pt x="57813" y="1292"/>
                    <a:pt x="57710" y="1270"/>
                    <a:pt x="57599" y="1239"/>
                  </a:cubicBezTo>
                  <a:cubicBezTo>
                    <a:pt x="57568" y="1233"/>
                    <a:pt x="57533" y="1225"/>
                    <a:pt x="57502" y="1220"/>
                  </a:cubicBezTo>
                  <a:cubicBezTo>
                    <a:pt x="57368" y="1190"/>
                    <a:pt x="57235" y="1159"/>
                    <a:pt x="57101" y="1132"/>
                  </a:cubicBezTo>
                  <a:cubicBezTo>
                    <a:pt x="56962" y="1095"/>
                    <a:pt x="56820" y="1064"/>
                    <a:pt x="56678" y="1034"/>
                  </a:cubicBezTo>
                  <a:cubicBezTo>
                    <a:pt x="53717" y="401"/>
                    <a:pt x="50658" y="49"/>
                    <a:pt x="47520" y="10"/>
                  </a:cubicBezTo>
                  <a:cubicBezTo>
                    <a:pt x="47297" y="0"/>
                    <a:pt x="47074" y="0"/>
                    <a:pt x="4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69"/>
            <p:cNvSpPr/>
            <p:nvPr/>
          </p:nvSpPr>
          <p:spPr>
            <a:xfrm>
              <a:off x="736729" y="2680553"/>
              <a:ext cx="617510" cy="147319"/>
            </a:xfrm>
            <a:custGeom>
              <a:avLst/>
              <a:gdLst/>
              <a:ahLst/>
              <a:cxnLst/>
              <a:rect l="l" t="t" r="r" b="b"/>
              <a:pathLst>
                <a:path w="31211" h="7446" extrusionOk="0">
                  <a:moveTo>
                    <a:pt x="12881" y="1"/>
                  </a:moveTo>
                  <a:cubicBezTo>
                    <a:pt x="12872" y="1"/>
                    <a:pt x="12863" y="1"/>
                    <a:pt x="12854" y="1"/>
                  </a:cubicBezTo>
                  <a:cubicBezTo>
                    <a:pt x="8749" y="9"/>
                    <a:pt x="4902" y="2645"/>
                    <a:pt x="2908" y="6233"/>
                  </a:cubicBezTo>
                  <a:cubicBezTo>
                    <a:pt x="2609" y="5966"/>
                    <a:pt x="2284" y="5731"/>
                    <a:pt x="1937" y="5530"/>
                  </a:cubicBezTo>
                  <a:cubicBezTo>
                    <a:pt x="1269" y="6149"/>
                    <a:pt x="623" y="6786"/>
                    <a:pt x="0" y="7445"/>
                  </a:cubicBezTo>
                  <a:lnTo>
                    <a:pt x="31210" y="7445"/>
                  </a:lnTo>
                  <a:cubicBezTo>
                    <a:pt x="30173" y="6296"/>
                    <a:pt x="28740" y="5508"/>
                    <a:pt x="27208" y="5294"/>
                  </a:cubicBezTo>
                  <a:cubicBezTo>
                    <a:pt x="26912" y="5253"/>
                    <a:pt x="26615" y="5233"/>
                    <a:pt x="26317" y="5233"/>
                  </a:cubicBezTo>
                  <a:cubicBezTo>
                    <a:pt x="24686" y="5233"/>
                    <a:pt x="23056" y="5841"/>
                    <a:pt x="21848" y="6938"/>
                  </a:cubicBezTo>
                  <a:cubicBezTo>
                    <a:pt x="21039" y="2925"/>
                    <a:pt x="16972" y="1"/>
                    <a:pt x="1288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69"/>
            <p:cNvSpPr/>
            <p:nvPr/>
          </p:nvSpPr>
          <p:spPr>
            <a:xfrm>
              <a:off x="1350341" y="3068576"/>
              <a:ext cx="746389" cy="147319"/>
            </a:xfrm>
            <a:custGeom>
              <a:avLst/>
              <a:gdLst/>
              <a:ahLst/>
              <a:cxnLst/>
              <a:rect l="l" t="t" r="r" b="b"/>
              <a:pathLst>
                <a:path w="37725" h="7446" extrusionOk="0">
                  <a:moveTo>
                    <a:pt x="19399" y="1"/>
                  </a:moveTo>
                  <a:cubicBezTo>
                    <a:pt x="19390" y="1"/>
                    <a:pt x="19381" y="1"/>
                    <a:pt x="19372" y="1"/>
                  </a:cubicBezTo>
                  <a:cubicBezTo>
                    <a:pt x="15267" y="10"/>
                    <a:pt x="11416" y="2645"/>
                    <a:pt x="9426" y="6235"/>
                  </a:cubicBezTo>
                  <a:cubicBezTo>
                    <a:pt x="8270" y="5208"/>
                    <a:pt x="6730" y="4640"/>
                    <a:pt x="5189" y="4640"/>
                  </a:cubicBezTo>
                  <a:cubicBezTo>
                    <a:pt x="4831" y="4640"/>
                    <a:pt x="4473" y="4670"/>
                    <a:pt x="4119" y="4733"/>
                  </a:cubicBezTo>
                  <a:cubicBezTo>
                    <a:pt x="2458" y="5032"/>
                    <a:pt x="931" y="6038"/>
                    <a:pt x="1" y="7445"/>
                  </a:cubicBezTo>
                  <a:lnTo>
                    <a:pt x="37725" y="7445"/>
                  </a:lnTo>
                  <a:cubicBezTo>
                    <a:pt x="36691" y="6297"/>
                    <a:pt x="35253" y="5513"/>
                    <a:pt x="33726" y="5294"/>
                  </a:cubicBezTo>
                  <a:cubicBezTo>
                    <a:pt x="33431" y="5253"/>
                    <a:pt x="33133" y="5233"/>
                    <a:pt x="32836" y="5233"/>
                  </a:cubicBezTo>
                  <a:cubicBezTo>
                    <a:pt x="31204" y="5233"/>
                    <a:pt x="29575" y="5841"/>
                    <a:pt x="28366" y="6938"/>
                  </a:cubicBezTo>
                  <a:cubicBezTo>
                    <a:pt x="27557" y="2926"/>
                    <a:pt x="23490" y="1"/>
                    <a:pt x="19399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69"/>
            <p:cNvSpPr/>
            <p:nvPr/>
          </p:nvSpPr>
          <p:spPr>
            <a:xfrm>
              <a:off x="585374" y="3587596"/>
              <a:ext cx="746409" cy="147220"/>
            </a:xfrm>
            <a:custGeom>
              <a:avLst/>
              <a:gdLst/>
              <a:ahLst/>
              <a:cxnLst/>
              <a:rect l="l" t="t" r="r" b="b"/>
              <a:pathLst>
                <a:path w="37726" h="7441" extrusionOk="0">
                  <a:moveTo>
                    <a:pt x="19400" y="0"/>
                  </a:moveTo>
                  <a:cubicBezTo>
                    <a:pt x="19391" y="0"/>
                    <a:pt x="19382" y="0"/>
                    <a:pt x="19373" y="0"/>
                  </a:cubicBezTo>
                  <a:cubicBezTo>
                    <a:pt x="15272" y="10"/>
                    <a:pt x="11421" y="2645"/>
                    <a:pt x="9426" y="6234"/>
                  </a:cubicBezTo>
                  <a:cubicBezTo>
                    <a:pt x="8275" y="5205"/>
                    <a:pt x="6735" y="4639"/>
                    <a:pt x="5195" y="4639"/>
                  </a:cubicBezTo>
                  <a:cubicBezTo>
                    <a:pt x="4835" y="4639"/>
                    <a:pt x="4475" y="4670"/>
                    <a:pt x="4120" y="4733"/>
                  </a:cubicBezTo>
                  <a:cubicBezTo>
                    <a:pt x="2458" y="5032"/>
                    <a:pt x="936" y="6038"/>
                    <a:pt x="1" y="7441"/>
                  </a:cubicBezTo>
                  <a:lnTo>
                    <a:pt x="37726" y="7441"/>
                  </a:lnTo>
                  <a:cubicBezTo>
                    <a:pt x="36697" y="6296"/>
                    <a:pt x="35258" y="5513"/>
                    <a:pt x="33727" y="5294"/>
                  </a:cubicBezTo>
                  <a:cubicBezTo>
                    <a:pt x="33430" y="5252"/>
                    <a:pt x="33130" y="5231"/>
                    <a:pt x="32830" y="5231"/>
                  </a:cubicBezTo>
                  <a:cubicBezTo>
                    <a:pt x="31200" y="5231"/>
                    <a:pt x="29574" y="5843"/>
                    <a:pt x="28370" y="6937"/>
                  </a:cubicBezTo>
                  <a:cubicBezTo>
                    <a:pt x="27558" y="2925"/>
                    <a:pt x="23495" y="0"/>
                    <a:pt x="19400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69"/>
            <p:cNvSpPr/>
            <p:nvPr/>
          </p:nvSpPr>
          <p:spPr>
            <a:xfrm>
              <a:off x="1600859" y="2562080"/>
              <a:ext cx="732658" cy="1302565"/>
            </a:xfrm>
            <a:custGeom>
              <a:avLst/>
              <a:gdLst/>
              <a:ahLst/>
              <a:cxnLst/>
              <a:rect l="l" t="t" r="r" b="b"/>
              <a:pathLst>
                <a:path w="37031" h="65836" extrusionOk="0">
                  <a:moveTo>
                    <a:pt x="1" y="1"/>
                  </a:moveTo>
                  <a:lnTo>
                    <a:pt x="1" y="1"/>
                  </a:lnTo>
                  <a:cubicBezTo>
                    <a:pt x="11104" y="21821"/>
                    <a:pt x="21950" y="43766"/>
                    <a:pt x="32547" y="65836"/>
                  </a:cubicBezTo>
                  <a:cubicBezTo>
                    <a:pt x="34069" y="62613"/>
                    <a:pt x="35236" y="59202"/>
                    <a:pt x="35993" y="55631"/>
                  </a:cubicBezTo>
                  <a:cubicBezTo>
                    <a:pt x="36674" y="52466"/>
                    <a:pt x="37030" y="49185"/>
                    <a:pt x="37030" y="45819"/>
                  </a:cubicBezTo>
                  <a:cubicBezTo>
                    <a:pt x="37030" y="40952"/>
                    <a:pt x="36291" y="36264"/>
                    <a:pt x="34911" y="31852"/>
                  </a:cubicBezTo>
                  <a:cubicBezTo>
                    <a:pt x="34488" y="30499"/>
                    <a:pt x="34007" y="29176"/>
                    <a:pt x="33473" y="27881"/>
                  </a:cubicBezTo>
                  <a:cubicBezTo>
                    <a:pt x="29617" y="18589"/>
                    <a:pt x="22863" y="10811"/>
                    <a:pt x="14337" y="5668"/>
                  </a:cubicBezTo>
                  <a:lnTo>
                    <a:pt x="14337" y="5668"/>
                  </a:lnTo>
                  <a:cubicBezTo>
                    <a:pt x="17302" y="16292"/>
                    <a:pt x="20205" y="26924"/>
                    <a:pt x="23045" y="37578"/>
                  </a:cubicBezTo>
                  <a:cubicBezTo>
                    <a:pt x="16362" y="25303"/>
                    <a:pt x="9827" y="13263"/>
                    <a:pt x="3544" y="904"/>
                  </a:cubicBezTo>
                  <a:cubicBezTo>
                    <a:pt x="2383" y="557"/>
                    <a:pt x="1199" y="25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69"/>
            <p:cNvSpPr/>
            <p:nvPr/>
          </p:nvSpPr>
          <p:spPr>
            <a:xfrm>
              <a:off x="1134269" y="2809155"/>
              <a:ext cx="126050" cy="119581"/>
            </a:xfrm>
            <a:custGeom>
              <a:avLst/>
              <a:gdLst/>
              <a:ahLst/>
              <a:cxnLst/>
              <a:rect l="l" t="t" r="r" b="b"/>
              <a:pathLst>
                <a:path w="6371" h="6044" extrusionOk="0">
                  <a:moveTo>
                    <a:pt x="3043" y="0"/>
                  </a:moveTo>
                  <a:cubicBezTo>
                    <a:pt x="2286" y="0"/>
                    <a:pt x="1764" y="752"/>
                    <a:pt x="1429" y="1430"/>
                  </a:cubicBezTo>
                  <a:cubicBezTo>
                    <a:pt x="878" y="2544"/>
                    <a:pt x="432" y="3719"/>
                    <a:pt x="210" y="4943"/>
                  </a:cubicBezTo>
                  <a:lnTo>
                    <a:pt x="0" y="6043"/>
                  </a:lnTo>
                  <a:cubicBezTo>
                    <a:pt x="2142" y="5477"/>
                    <a:pt x="4270" y="4850"/>
                    <a:pt x="6371" y="4159"/>
                  </a:cubicBezTo>
                  <a:cubicBezTo>
                    <a:pt x="6082" y="3549"/>
                    <a:pt x="5775" y="2949"/>
                    <a:pt x="5454" y="2357"/>
                  </a:cubicBezTo>
                  <a:cubicBezTo>
                    <a:pt x="5080" y="1671"/>
                    <a:pt x="4675" y="980"/>
                    <a:pt x="4087" y="469"/>
                  </a:cubicBezTo>
                  <a:cubicBezTo>
                    <a:pt x="3798" y="220"/>
                    <a:pt x="3446" y="10"/>
                    <a:pt x="3068" y="1"/>
                  </a:cubicBezTo>
                  <a:cubicBezTo>
                    <a:pt x="3060" y="0"/>
                    <a:pt x="3051" y="0"/>
                    <a:pt x="3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69"/>
            <p:cNvSpPr/>
            <p:nvPr/>
          </p:nvSpPr>
          <p:spPr>
            <a:xfrm>
              <a:off x="649082" y="2770535"/>
              <a:ext cx="1663899" cy="1623161"/>
            </a:xfrm>
            <a:custGeom>
              <a:avLst/>
              <a:gdLst/>
              <a:ahLst/>
              <a:cxnLst/>
              <a:rect l="l" t="t" r="r" b="b"/>
              <a:pathLst>
                <a:path w="84099" h="82040" extrusionOk="0">
                  <a:moveTo>
                    <a:pt x="37967" y="0"/>
                  </a:moveTo>
                  <a:cubicBezTo>
                    <a:pt x="37747" y="0"/>
                    <a:pt x="37531" y="21"/>
                    <a:pt x="37319" y="61"/>
                  </a:cubicBezTo>
                  <a:cubicBezTo>
                    <a:pt x="37118" y="92"/>
                    <a:pt x="36923" y="146"/>
                    <a:pt x="36736" y="212"/>
                  </a:cubicBezTo>
                  <a:cubicBezTo>
                    <a:pt x="36723" y="212"/>
                    <a:pt x="36713" y="216"/>
                    <a:pt x="36705" y="222"/>
                  </a:cubicBezTo>
                  <a:cubicBezTo>
                    <a:pt x="35186" y="729"/>
                    <a:pt x="33900" y="2047"/>
                    <a:pt x="33129" y="2973"/>
                  </a:cubicBezTo>
                  <a:cubicBezTo>
                    <a:pt x="33121" y="2986"/>
                    <a:pt x="33116" y="2994"/>
                    <a:pt x="33107" y="3004"/>
                  </a:cubicBezTo>
                  <a:cubicBezTo>
                    <a:pt x="32657" y="3555"/>
                    <a:pt x="32399" y="3956"/>
                    <a:pt x="32399" y="3956"/>
                  </a:cubicBezTo>
                  <a:cubicBezTo>
                    <a:pt x="32399" y="3956"/>
                    <a:pt x="32043" y="4099"/>
                    <a:pt x="30133" y="4603"/>
                  </a:cubicBezTo>
                  <a:cubicBezTo>
                    <a:pt x="29020" y="4896"/>
                    <a:pt x="27377" y="5314"/>
                    <a:pt x="24963" y="5902"/>
                  </a:cubicBezTo>
                  <a:cubicBezTo>
                    <a:pt x="24906" y="5916"/>
                    <a:pt x="24848" y="5929"/>
                    <a:pt x="24790" y="5947"/>
                  </a:cubicBezTo>
                  <a:cubicBezTo>
                    <a:pt x="18090" y="7581"/>
                    <a:pt x="13922" y="10844"/>
                    <a:pt x="9938" y="16998"/>
                  </a:cubicBezTo>
                  <a:cubicBezTo>
                    <a:pt x="5949" y="23163"/>
                    <a:pt x="2507" y="25875"/>
                    <a:pt x="699" y="28778"/>
                  </a:cubicBezTo>
                  <a:cubicBezTo>
                    <a:pt x="107" y="29722"/>
                    <a:pt x="0" y="30920"/>
                    <a:pt x="161" y="32192"/>
                  </a:cubicBezTo>
                  <a:cubicBezTo>
                    <a:pt x="392" y="34009"/>
                    <a:pt x="1171" y="35959"/>
                    <a:pt x="1866" y="37514"/>
                  </a:cubicBezTo>
                  <a:cubicBezTo>
                    <a:pt x="1910" y="37607"/>
                    <a:pt x="1950" y="37695"/>
                    <a:pt x="1990" y="37781"/>
                  </a:cubicBezTo>
                  <a:lnTo>
                    <a:pt x="1990" y="37785"/>
                  </a:lnTo>
                  <a:cubicBezTo>
                    <a:pt x="1999" y="37802"/>
                    <a:pt x="2004" y="37812"/>
                    <a:pt x="2008" y="37825"/>
                  </a:cubicBezTo>
                  <a:cubicBezTo>
                    <a:pt x="2267" y="38381"/>
                    <a:pt x="2503" y="38871"/>
                    <a:pt x="2694" y="39281"/>
                  </a:cubicBezTo>
                  <a:cubicBezTo>
                    <a:pt x="2721" y="39343"/>
                    <a:pt x="2752" y="39410"/>
                    <a:pt x="2783" y="39464"/>
                  </a:cubicBezTo>
                  <a:cubicBezTo>
                    <a:pt x="2791" y="39481"/>
                    <a:pt x="2801" y="39499"/>
                    <a:pt x="2809" y="39512"/>
                  </a:cubicBezTo>
                  <a:cubicBezTo>
                    <a:pt x="3803" y="41338"/>
                    <a:pt x="5836" y="41461"/>
                    <a:pt x="6367" y="41461"/>
                  </a:cubicBezTo>
                  <a:cubicBezTo>
                    <a:pt x="6450" y="41461"/>
                    <a:pt x="6496" y="41458"/>
                    <a:pt x="6496" y="41458"/>
                  </a:cubicBezTo>
                  <a:cubicBezTo>
                    <a:pt x="6496" y="41458"/>
                    <a:pt x="6504" y="41507"/>
                    <a:pt x="6531" y="41609"/>
                  </a:cubicBezTo>
                  <a:cubicBezTo>
                    <a:pt x="6670" y="42108"/>
                    <a:pt x="7244" y="43720"/>
                    <a:pt x="9212" y="45078"/>
                  </a:cubicBezTo>
                  <a:cubicBezTo>
                    <a:pt x="9414" y="45218"/>
                    <a:pt x="9723" y="45281"/>
                    <a:pt x="10120" y="45281"/>
                  </a:cubicBezTo>
                  <a:cubicBezTo>
                    <a:pt x="14357" y="45281"/>
                    <a:pt x="28592" y="38016"/>
                    <a:pt x="28592" y="38016"/>
                  </a:cubicBezTo>
                  <a:cubicBezTo>
                    <a:pt x="28592" y="38016"/>
                    <a:pt x="32582" y="42544"/>
                    <a:pt x="37110" y="55225"/>
                  </a:cubicBezTo>
                  <a:cubicBezTo>
                    <a:pt x="40814" y="65590"/>
                    <a:pt x="41242" y="77895"/>
                    <a:pt x="41277" y="82040"/>
                  </a:cubicBezTo>
                  <a:cubicBezTo>
                    <a:pt x="57194" y="81039"/>
                    <a:pt x="70956" y="72085"/>
                    <a:pt x="78631" y="59107"/>
                  </a:cubicBezTo>
                  <a:cubicBezTo>
                    <a:pt x="78984" y="58511"/>
                    <a:pt x="79325" y="57905"/>
                    <a:pt x="79651" y="57295"/>
                  </a:cubicBezTo>
                  <a:cubicBezTo>
                    <a:pt x="79812" y="56992"/>
                    <a:pt x="79972" y="56689"/>
                    <a:pt x="80123" y="56386"/>
                  </a:cubicBezTo>
                  <a:cubicBezTo>
                    <a:pt x="81904" y="52852"/>
                    <a:pt x="83258" y="49067"/>
                    <a:pt x="84099" y="45095"/>
                  </a:cubicBezTo>
                  <a:cubicBezTo>
                    <a:pt x="77371" y="38854"/>
                    <a:pt x="70711" y="32665"/>
                    <a:pt x="70439" y="32398"/>
                  </a:cubicBezTo>
                  <a:cubicBezTo>
                    <a:pt x="69985" y="31939"/>
                    <a:pt x="53654" y="16966"/>
                    <a:pt x="48423" y="12167"/>
                  </a:cubicBezTo>
                  <a:cubicBezTo>
                    <a:pt x="47421" y="11249"/>
                    <a:pt x="46825" y="10706"/>
                    <a:pt x="46825" y="10706"/>
                  </a:cubicBezTo>
                  <a:cubicBezTo>
                    <a:pt x="46825" y="10706"/>
                    <a:pt x="46815" y="10684"/>
                    <a:pt x="46798" y="10640"/>
                  </a:cubicBezTo>
                  <a:cubicBezTo>
                    <a:pt x="46504" y="9993"/>
                    <a:pt x="43913" y="4459"/>
                    <a:pt x="41125" y="1654"/>
                  </a:cubicBezTo>
                  <a:cubicBezTo>
                    <a:pt x="40350" y="875"/>
                    <a:pt x="39563" y="306"/>
                    <a:pt x="38806" y="105"/>
                  </a:cubicBezTo>
                  <a:cubicBezTo>
                    <a:pt x="38522" y="33"/>
                    <a:pt x="38241" y="0"/>
                    <a:pt x="37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69"/>
            <p:cNvSpPr/>
            <p:nvPr/>
          </p:nvSpPr>
          <p:spPr>
            <a:xfrm>
              <a:off x="652248" y="3403932"/>
              <a:ext cx="137268" cy="114971"/>
            </a:xfrm>
            <a:custGeom>
              <a:avLst/>
              <a:gdLst/>
              <a:ahLst/>
              <a:cxnLst/>
              <a:rect l="l" t="t" r="r" b="b"/>
              <a:pathLst>
                <a:path w="6938" h="5811" extrusionOk="0">
                  <a:moveTo>
                    <a:pt x="6490" y="0"/>
                  </a:moveTo>
                  <a:cubicBezTo>
                    <a:pt x="6363" y="0"/>
                    <a:pt x="6234" y="40"/>
                    <a:pt x="6109" y="77"/>
                  </a:cubicBezTo>
                  <a:cubicBezTo>
                    <a:pt x="5005" y="410"/>
                    <a:pt x="3874" y="731"/>
                    <a:pt x="2721" y="739"/>
                  </a:cubicBezTo>
                  <a:cubicBezTo>
                    <a:pt x="2689" y="740"/>
                    <a:pt x="2657" y="740"/>
                    <a:pt x="2625" y="740"/>
                  </a:cubicBezTo>
                  <a:cubicBezTo>
                    <a:pt x="2144" y="740"/>
                    <a:pt x="1657" y="673"/>
                    <a:pt x="1198" y="540"/>
                  </a:cubicBezTo>
                  <a:cubicBezTo>
                    <a:pt x="962" y="469"/>
                    <a:pt x="441" y="125"/>
                    <a:pt x="150" y="125"/>
                  </a:cubicBezTo>
                  <a:cubicBezTo>
                    <a:pt x="112" y="125"/>
                    <a:pt x="79" y="130"/>
                    <a:pt x="50" y="143"/>
                  </a:cubicBezTo>
                  <a:cubicBezTo>
                    <a:pt x="32" y="152"/>
                    <a:pt x="19" y="161"/>
                    <a:pt x="1" y="178"/>
                  </a:cubicBezTo>
                  <a:cubicBezTo>
                    <a:pt x="232" y="1991"/>
                    <a:pt x="1007" y="3945"/>
                    <a:pt x="1706" y="5500"/>
                  </a:cubicBezTo>
                  <a:cubicBezTo>
                    <a:pt x="1759" y="5607"/>
                    <a:pt x="1803" y="5713"/>
                    <a:pt x="1848" y="5811"/>
                  </a:cubicBezTo>
                  <a:cubicBezTo>
                    <a:pt x="1937" y="5780"/>
                    <a:pt x="2031" y="5722"/>
                    <a:pt x="2111" y="5655"/>
                  </a:cubicBezTo>
                  <a:cubicBezTo>
                    <a:pt x="2191" y="5588"/>
                    <a:pt x="2263" y="5513"/>
                    <a:pt x="2333" y="5441"/>
                  </a:cubicBezTo>
                  <a:cubicBezTo>
                    <a:pt x="3807" y="3843"/>
                    <a:pt x="5281" y="2241"/>
                    <a:pt x="6755" y="646"/>
                  </a:cubicBezTo>
                  <a:cubicBezTo>
                    <a:pt x="6831" y="562"/>
                    <a:pt x="6911" y="468"/>
                    <a:pt x="6919" y="357"/>
                  </a:cubicBezTo>
                  <a:cubicBezTo>
                    <a:pt x="6937" y="188"/>
                    <a:pt x="6777" y="45"/>
                    <a:pt x="6612" y="14"/>
                  </a:cubicBezTo>
                  <a:cubicBezTo>
                    <a:pt x="6571" y="4"/>
                    <a:pt x="6531" y="0"/>
                    <a:pt x="6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69"/>
            <p:cNvSpPr/>
            <p:nvPr/>
          </p:nvSpPr>
          <p:spPr>
            <a:xfrm>
              <a:off x="687128" y="3498267"/>
              <a:ext cx="230535" cy="91328"/>
            </a:xfrm>
            <a:custGeom>
              <a:avLst/>
              <a:gdLst/>
              <a:ahLst/>
              <a:cxnLst/>
              <a:rect l="l" t="t" r="r" b="b"/>
              <a:pathLst>
                <a:path w="11652" h="4616" extrusionOk="0">
                  <a:moveTo>
                    <a:pt x="11301" y="0"/>
                  </a:moveTo>
                  <a:cubicBezTo>
                    <a:pt x="11220" y="0"/>
                    <a:pt x="11139" y="35"/>
                    <a:pt x="11078" y="91"/>
                  </a:cubicBezTo>
                  <a:cubicBezTo>
                    <a:pt x="10984" y="171"/>
                    <a:pt x="10926" y="286"/>
                    <a:pt x="10877" y="402"/>
                  </a:cubicBezTo>
                  <a:cubicBezTo>
                    <a:pt x="10637" y="963"/>
                    <a:pt x="10477" y="1573"/>
                    <a:pt x="10080" y="2049"/>
                  </a:cubicBezTo>
                  <a:cubicBezTo>
                    <a:pt x="9737" y="2463"/>
                    <a:pt x="9262" y="2757"/>
                    <a:pt x="8763" y="2939"/>
                  </a:cubicBezTo>
                  <a:cubicBezTo>
                    <a:pt x="7974" y="3229"/>
                    <a:pt x="7125" y="3278"/>
                    <a:pt x="6301" y="3371"/>
                  </a:cubicBezTo>
                  <a:cubicBezTo>
                    <a:pt x="5633" y="3454"/>
                    <a:pt x="4959" y="3528"/>
                    <a:pt x="4287" y="3528"/>
                  </a:cubicBezTo>
                  <a:cubicBezTo>
                    <a:pt x="4045" y="3528"/>
                    <a:pt x="3803" y="3518"/>
                    <a:pt x="3562" y="3496"/>
                  </a:cubicBezTo>
                  <a:cubicBezTo>
                    <a:pt x="3055" y="3447"/>
                    <a:pt x="2538" y="3336"/>
                    <a:pt x="2129" y="3033"/>
                  </a:cubicBezTo>
                  <a:cubicBezTo>
                    <a:pt x="1696" y="2713"/>
                    <a:pt x="1439" y="2210"/>
                    <a:pt x="1145" y="1755"/>
                  </a:cubicBezTo>
                  <a:cubicBezTo>
                    <a:pt x="900" y="1377"/>
                    <a:pt x="521" y="843"/>
                    <a:pt x="40" y="758"/>
                  </a:cubicBezTo>
                  <a:lnTo>
                    <a:pt x="40" y="758"/>
                  </a:lnTo>
                  <a:cubicBezTo>
                    <a:pt x="1" y="981"/>
                    <a:pt x="219" y="1350"/>
                    <a:pt x="307" y="1564"/>
                  </a:cubicBezTo>
                  <a:cubicBezTo>
                    <a:pt x="414" y="1831"/>
                    <a:pt x="535" y="2098"/>
                    <a:pt x="668" y="2352"/>
                  </a:cubicBezTo>
                  <a:cubicBezTo>
                    <a:pt x="940" y="2869"/>
                    <a:pt x="1283" y="3354"/>
                    <a:pt x="1737" y="3724"/>
                  </a:cubicBezTo>
                  <a:cubicBezTo>
                    <a:pt x="2427" y="4285"/>
                    <a:pt x="3322" y="4538"/>
                    <a:pt x="4207" y="4600"/>
                  </a:cubicBezTo>
                  <a:cubicBezTo>
                    <a:pt x="4366" y="4610"/>
                    <a:pt x="4525" y="4615"/>
                    <a:pt x="4684" y="4615"/>
                  </a:cubicBezTo>
                  <a:cubicBezTo>
                    <a:pt x="5409" y="4615"/>
                    <a:pt x="6138" y="4516"/>
                    <a:pt x="6857" y="4418"/>
                  </a:cubicBezTo>
                  <a:cubicBezTo>
                    <a:pt x="7717" y="4297"/>
                    <a:pt x="8580" y="4182"/>
                    <a:pt x="9439" y="4061"/>
                  </a:cubicBezTo>
                  <a:cubicBezTo>
                    <a:pt x="9804" y="4012"/>
                    <a:pt x="10187" y="3954"/>
                    <a:pt x="10481" y="3732"/>
                  </a:cubicBezTo>
                  <a:cubicBezTo>
                    <a:pt x="10801" y="3487"/>
                    <a:pt x="10957" y="3087"/>
                    <a:pt x="11082" y="2703"/>
                  </a:cubicBezTo>
                  <a:cubicBezTo>
                    <a:pt x="11251" y="2210"/>
                    <a:pt x="11399" y="1706"/>
                    <a:pt x="11527" y="1199"/>
                  </a:cubicBezTo>
                  <a:cubicBezTo>
                    <a:pt x="11545" y="1119"/>
                    <a:pt x="11568" y="1038"/>
                    <a:pt x="11580" y="958"/>
                  </a:cubicBezTo>
                  <a:cubicBezTo>
                    <a:pt x="11630" y="714"/>
                    <a:pt x="11652" y="469"/>
                    <a:pt x="11572" y="237"/>
                  </a:cubicBezTo>
                  <a:cubicBezTo>
                    <a:pt x="11541" y="157"/>
                    <a:pt x="11496" y="77"/>
                    <a:pt x="11425" y="32"/>
                  </a:cubicBezTo>
                  <a:cubicBezTo>
                    <a:pt x="11386" y="10"/>
                    <a:pt x="11344" y="0"/>
                    <a:pt x="1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69"/>
            <p:cNvSpPr/>
            <p:nvPr/>
          </p:nvSpPr>
          <p:spPr>
            <a:xfrm>
              <a:off x="916991" y="3335397"/>
              <a:ext cx="54072" cy="93919"/>
            </a:xfrm>
            <a:custGeom>
              <a:avLst/>
              <a:gdLst/>
              <a:ahLst/>
              <a:cxnLst/>
              <a:rect l="l" t="t" r="r" b="b"/>
              <a:pathLst>
                <a:path w="2733" h="4747" extrusionOk="0">
                  <a:moveTo>
                    <a:pt x="666" y="0"/>
                  </a:moveTo>
                  <a:cubicBezTo>
                    <a:pt x="0" y="0"/>
                    <a:pt x="583" y="1871"/>
                    <a:pt x="609" y="2499"/>
                  </a:cubicBezTo>
                  <a:cubicBezTo>
                    <a:pt x="622" y="2904"/>
                    <a:pt x="613" y="3318"/>
                    <a:pt x="693" y="3718"/>
                  </a:cubicBezTo>
                  <a:cubicBezTo>
                    <a:pt x="751" y="4016"/>
                    <a:pt x="862" y="4324"/>
                    <a:pt x="1090" y="4529"/>
                  </a:cubicBezTo>
                  <a:cubicBezTo>
                    <a:pt x="1235" y="4663"/>
                    <a:pt x="1436" y="4746"/>
                    <a:pt x="1629" y="4746"/>
                  </a:cubicBezTo>
                  <a:cubicBezTo>
                    <a:pt x="1737" y="4746"/>
                    <a:pt x="1843" y="4720"/>
                    <a:pt x="1935" y="4663"/>
                  </a:cubicBezTo>
                  <a:cubicBezTo>
                    <a:pt x="2122" y="4546"/>
                    <a:pt x="2229" y="4342"/>
                    <a:pt x="2305" y="4133"/>
                  </a:cubicBezTo>
                  <a:cubicBezTo>
                    <a:pt x="2732" y="2931"/>
                    <a:pt x="2367" y="1105"/>
                    <a:pt x="1303" y="303"/>
                  </a:cubicBezTo>
                  <a:cubicBezTo>
                    <a:pt x="1018" y="90"/>
                    <a:pt x="812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69"/>
            <p:cNvSpPr/>
            <p:nvPr/>
          </p:nvSpPr>
          <p:spPr>
            <a:xfrm>
              <a:off x="1078416" y="3262133"/>
              <a:ext cx="29440" cy="34604"/>
            </a:xfrm>
            <a:custGeom>
              <a:avLst/>
              <a:gdLst/>
              <a:ahLst/>
              <a:cxnLst/>
              <a:rect l="l" t="t" r="r" b="b"/>
              <a:pathLst>
                <a:path w="1488" h="1749" extrusionOk="0">
                  <a:moveTo>
                    <a:pt x="846" y="0"/>
                  </a:moveTo>
                  <a:cubicBezTo>
                    <a:pt x="496" y="0"/>
                    <a:pt x="152" y="241"/>
                    <a:pt x="54" y="583"/>
                  </a:cubicBezTo>
                  <a:cubicBezTo>
                    <a:pt x="0" y="761"/>
                    <a:pt x="10" y="957"/>
                    <a:pt x="36" y="1139"/>
                  </a:cubicBezTo>
                  <a:cubicBezTo>
                    <a:pt x="54" y="1255"/>
                    <a:pt x="80" y="1375"/>
                    <a:pt x="148" y="1468"/>
                  </a:cubicBezTo>
                  <a:cubicBezTo>
                    <a:pt x="259" y="1624"/>
                    <a:pt x="459" y="1682"/>
                    <a:pt x="646" y="1723"/>
                  </a:cubicBezTo>
                  <a:cubicBezTo>
                    <a:pt x="706" y="1737"/>
                    <a:pt x="772" y="1748"/>
                    <a:pt x="836" y="1748"/>
                  </a:cubicBezTo>
                  <a:cubicBezTo>
                    <a:pt x="913" y="1748"/>
                    <a:pt x="988" y="1731"/>
                    <a:pt x="1046" y="1682"/>
                  </a:cubicBezTo>
                  <a:cubicBezTo>
                    <a:pt x="1251" y="1509"/>
                    <a:pt x="1064" y="1157"/>
                    <a:pt x="1176" y="917"/>
                  </a:cubicBezTo>
                  <a:cubicBezTo>
                    <a:pt x="1225" y="810"/>
                    <a:pt x="1332" y="734"/>
                    <a:pt x="1385" y="627"/>
                  </a:cubicBezTo>
                  <a:cubicBezTo>
                    <a:pt x="1488" y="418"/>
                    <a:pt x="1345" y="151"/>
                    <a:pt x="1132" y="58"/>
                  </a:cubicBezTo>
                  <a:cubicBezTo>
                    <a:pt x="1039" y="18"/>
                    <a:pt x="942" y="0"/>
                    <a:pt x="84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69"/>
            <p:cNvSpPr/>
            <p:nvPr/>
          </p:nvSpPr>
          <p:spPr>
            <a:xfrm>
              <a:off x="1100892" y="3358090"/>
              <a:ext cx="41845" cy="56031"/>
            </a:xfrm>
            <a:custGeom>
              <a:avLst/>
              <a:gdLst/>
              <a:ahLst/>
              <a:cxnLst/>
              <a:rect l="l" t="t" r="r" b="b"/>
              <a:pathLst>
                <a:path w="2115" h="2832" extrusionOk="0">
                  <a:moveTo>
                    <a:pt x="1153" y="0"/>
                  </a:moveTo>
                  <a:cubicBezTo>
                    <a:pt x="770" y="0"/>
                    <a:pt x="374" y="305"/>
                    <a:pt x="191" y="675"/>
                  </a:cubicBezTo>
                  <a:cubicBezTo>
                    <a:pt x="0" y="1058"/>
                    <a:pt x="9" y="1525"/>
                    <a:pt x="187" y="1917"/>
                  </a:cubicBezTo>
                  <a:cubicBezTo>
                    <a:pt x="360" y="2304"/>
                    <a:pt x="699" y="2612"/>
                    <a:pt x="1091" y="2785"/>
                  </a:cubicBezTo>
                  <a:cubicBezTo>
                    <a:pt x="1149" y="2810"/>
                    <a:pt x="1215" y="2832"/>
                    <a:pt x="1277" y="2832"/>
                  </a:cubicBezTo>
                  <a:cubicBezTo>
                    <a:pt x="1315" y="2832"/>
                    <a:pt x="1352" y="2823"/>
                    <a:pt x="1385" y="2803"/>
                  </a:cubicBezTo>
                  <a:cubicBezTo>
                    <a:pt x="1443" y="2768"/>
                    <a:pt x="1474" y="2705"/>
                    <a:pt x="1492" y="2643"/>
                  </a:cubicBezTo>
                  <a:cubicBezTo>
                    <a:pt x="1589" y="2371"/>
                    <a:pt x="1580" y="2068"/>
                    <a:pt x="1705" y="1810"/>
                  </a:cubicBezTo>
                  <a:cubicBezTo>
                    <a:pt x="1780" y="1654"/>
                    <a:pt x="1901" y="1521"/>
                    <a:pt x="1967" y="1361"/>
                  </a:cubicBezTo>
                  <a:cubicBezTo>
                    <a:pt x="2115" y="995"/>
                    <a:pt x="1954" y="563"/>
                    <a:pt x="1696" y="265"/>
                  </a:cubicBezTo>
                  <a:cubicBezTo>
                    <a:pt x="1537" y="78"/>
                    <a:pt x="1347" y="0"/>
                    <a:pt x="1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69"/>
            <p:cNvSpPr/>
            <p:nvPr/>
          </p:nvSpPr>
          <p:spPr>
            <a:xfrm>
              <a:off x="1216179" y="3365252"/>
              <a:ext cx="53499" cy="59414"/>
            </a:xfrm>
            <a:custGeom>
              <a:avLst/>
              <a:gdLst/>
              <a:ahLst/>
              <a:cxnLst/>
              <a:rect l="l" t="t" r="r" b="b"/>
              <a:pathLst>
                <a:path w="2704" h="3003" extrusionOk="0">
                  <a:moveTo>
                    <a:pt x="1064" y="0"/>
                  </a:moveTo>
                  <a:cubicBezTo>
                    <a:pt x="1006" y="0"/>
                    <a:pt x="948" y="5"/>
                    <a:pt x="891" y="14"/>
                  </a:cubicBezTo>
                  <a:cubicBezTo>
                    <a:pt x="281" y="113"/>
                    <a:pt x="1" y="1087"/>
                    <a:pt x="406" y="1533"/>
                  </a:cubicBezTo>
                  <a:cubicBezTo>
                    <a:pt x="620" y="1769"/>
                    <a:pt x="994" y="1822"/>
                    <a:pt x="1181" y="2080"/>
                  </a:cubicBezTo>
                  <a:cubicBezTo>
                    <a:pt x="1337" y="2303"/>
                    <a:pt x="1314" y="2624"/>
                    <a:pt x="1493" y="2833"/>
                  </a:cubicBezTo>
                  <a:cubicBezTo>
                    <a:pt x="1592" y="2950"/>
                    <a:pt x="1740" y="3003"/>
                    <a:pt x="1893" y="3003"/>
                  </a:cubicBezTo>
                  <a:cubicBezTo>
                    <a:pt x="2068" y="3003"/>
                    <a:pt x="2250" y="2934"/>
                    <a:pt x="2378" y="2811"/>
                  </a:cubicBezTo>
                  <a:cubicBezTo>
                    <a:pt x="2619" y="2583"/>
                    <a:pt x="2695" y="2232"/>
                    <a:pt x="2699" y="1898"/>
                  </a:cubicBezTo>
                  <a:cubicBezTo>
                    <a:pt x="2703" y="1599"/>
                    <a:pt x="2654" y="1297"/>
                    <a:pt x="2530" y="1021"/>
                  </a:cubicBezTo>
                  <a:cubicBezTo>
                    <a:pt x="2302" y="505"/>
                    <a:pt x="1671" y="0"/>
                    <a:pt x="1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69"/>
            <p:cNvSpPr/>
            <p:nvPr/>
          </p:nvSpPr>
          <p:spPr>
            <a:xfrm>
              <a:off x="1146596" y="3263478"/>
              <a:ext cx="53677" cy="60067"/>
            </a:xfrm>
            <a:custGeom>
              <a:avLst/>
              <a:gdLst/>
              <a:ahLst/>
              <a:cxnLst/>
              <a:rect l="l" t="t" r="r" b="b"/>
              <a:pathLst>
                <a:path w="2713" h="3036" extrusionOk="0">
                  <a:moveTo>
                    <a:pt x="918" y="1"/>
                  </a:moveTo>
                  <a:cubicBezTo>
                    <a:pt x="656" y="1"/>
                    <a:pt x="408" y="105"/>
                    <a:pt x="214" y="368"/>
                  </a:cubicBezTo>
                  <a:cubicBezTo>
                    <a:pt x="18" y="631"/>
                    <a:pt x="0" y="1014"/>
                    <a:pt x="174" y="1294"/>
                  </a:cubicBezTo>
                  <a:cubicBezTo>
                    <a:pt x="370" y="1601"/>
                    <a:pt x="752" y="1762"/>
                    <a:pt x="922" y="2082"/>
                  </a:cubicBezTo>
                  <a:cubicBezTo>
                    <a:pt x="993" y="2224"/>
                    <a:pt x="1020" y="2385"/>
                    <a:pt x="1095" y="2518"/>
                  </a:cubicBezTo>
                  <a:cubicBezTo>
                    <a:pt x="1202" y="2715"/>
                    <a:pt x="1403" y="2839"/>
                    <a:pt x="1603" y="2928"/>
                  </a:cubicBezTo>
                  <a:cubicBezTo>
                    <a:pt x="1727" y="2988"/>
                    <a:pt x="1864" y="3035"/>
                    <a:pt x="1999" y="3035"/>
                  </a:cubicBezTo>
                  <a:cubicBezTo>
                    <a:pt x="2025" y="3035"/>
                    <a:pt x="2050" y="3033"/>
                    <a:pt x="2075" y="3030"/>
                  </a:cubicBezTo>
                  <a:cubicBezTo>
                    <a:pt x="2400" y="2976"/>
                    <a:pt x="2583" y="2621"/>
                    <a:pt x="2636" y="2296"/>
                  </a:cubicBezTo>
                  <a:cubicBezTo>
                    <a:pt x="2712" y="1815"/>
                    <a:pt x="2605" y="1303"/>
                    <a:pt x="2347" y="889"/>
                  </a:cubicBezTo>
                  <a:cubicBezTo>
                    <a:pt x="2075" y="463"/>
                    <a:pt x="1468" y="1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69"/>
            <p:cNvSpPr/>
            <p:nvPr/>
          </p:nvSpPr>
          <p:spPr>
            <a:xfrm>
              <a:off x="1145804" y="3203411"/>
              <a:ext cx="39511" cy="33278"/>
            </a:xfrm>
            <a:custGeom>
              <a:avLst/>
              <a:gdLst/>
              <a:ahLst/>
              <a:cxnLst/>
              <a:rect l="l" t="t" r="r" b="b"/>
              <a:pathLst>
                <a:path w="1997" h="1682" extrusionOk="0">
                  <a:moveTo>
                    <a:pt x="755" y="1"/>
                  </a:moveTo>
                  <a:cubicBezTo>
                    <a:pt x="644" y="1"/>
                    <a:pt x="526" y="26"/>
                    <a:pt x="406" y="82"/>
                  </a:cubicBezTo>
                  <a:cubicBezTo>
                    <a:pt x="1" y="274"/>
                    <a:pt x="94" y="448"/>
                    <a:pt x="272" y="768"/>
                  </a:cubicBezTo>
                  <a:cubicBezTo>
                    <a:pt x="448" y="1079"/>
                    <a:pt x="561" y="1681"/>
                    <a:pt x="962" y="1681"/>
                  </a:cubicBezTo>
                  <a:cubicBezTo>
                    <a:pt x="1039" y="1681"/>
                    <a:pt x="1126" y="1660"/>
                    <a:pt x="1225" y="1610"/>
                  </a:cubicBezTo>
                  <a:cubicBezTo>
                    <a:pt x="1996" y="1220"/>
                    <a:pt x="1527" y="1"/>
                    <a:pt x="75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69"/>
            <p:cNvSpPr/>
            <p:nvPr/>
          </p:nvSpPr>
          <p:spPr>
            <a:xfrm>
              <a:off x="1231414" y="3217874"/>
              <a:ext cx="57812" cy="53222"/>
            </a:xfrm>
            <a:custGeom>
              <a:avLst/>
              <a:gdLst/>
              <a:ahLst/>
              <a:cxnLst/>
              <a:rect l="l" t="t" r="r" b="b"/>
              <a:pathLst>
                <a:path w="2922" h="2690" extrusionOk="0">
                  <a:moveTo>
                    <a:pt x="1184" y="0"/>
                  </a:moveTo>
                  <a:cubicBezTo>
                    <a:pt x="645" y="0"/>
                    <a:pt x="0" y="606"/>
                    <a:pt x="304" y="1146"/>
                  </a:cubicBezTo>
                  <a:cubicBezTo>
                    <a:pt x="406" y="1328"/>
                    <a:pt x="611" y="1435"/>
                    <a:pt x="766" y="1578"/>
                  </a:cubicBezTo>
                  <a:cubicBezTo>
                    <a:pt x="1029" y="1818"/>
                    <a:pt x="1177" y="2166"/>
                    <a:pt x="1434" y="2406"/>
                  </a:cubicBezTo>
                  <a:cubicBezTo>
                    <a:pt x="1623" y="2581"/>
                    <a:pt x="1876" y="2690"/>
                    <a:pt x="2129" y="2690"/>
                  </a:cubicBezTo>
                  <a:cubicBezTo>
                    <a:pt x="2191" y="2690"/>
                    <a:pt x="2254" y="2683"/>
                    <a:pt x="2316" y="2669"/>
                  </a:cubicBezTo>
                  <a:cubicBezTo>
                    <a:pt x="2628" y="2597"/>
                    <a:pt x="2895" y="2322"/>
                    <a:pt x="2913" y="2005"/>
                  </a:cubicBezTo>
                  <a:cubicBezTo>
                    <a:pt x="2922" y="1835"/>
                    <a:pt x="2864" y="1667"/>
                    <a:pt x="2797" y="1511"/>
                  </a:cubicBezTo>
                  <a:cubicBezTo>
                    <a:pt x="2543" y="937"/>
                    <a:pt x="2005" y="242"/>
                    <a:pt x="1386" y="33"/>
                  </a:cubicBezTo>
                  <a:cubicBezTo>
                    <a:pt x="1322" y="11"/>
                    <a:pt x="1254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69"/>
            <p:cNvSpPr/>
            <p:nvPr/>
          </p:nvSpPr>
          <p:spPr>
            <a:xfrm>
              <a:off x="1526784" y="3346931"/>
              <a:ext cx="79199" cy="88103"/>
            </a:xfrm>
            <a:custGeom>
              <a:avLst/>
              <a:gdLst/>
              <a:ahLst/>
              <a:cxnLst/>
              <a:rect l="l" t="t" r="r" b="b"/>
              <a:pathLst>
                <a:path w="4003" h="4453" extrusionOk="0">
                  <a:moveTo>
                    <a:pt x="1806" y="0"/>
                  </a:moveTo>
                  <a:cubicBezTo>
                    <a:pt x="1793" y="0"/>
                    <a:pt x="1781" y="1"/>
                    <a:pt x="1768" y="1"/>
                  </a:cubicBezTo>
                  <a:cubicBezTo>
                    <a:pt x="1117" y="24"/>
                    <a:pt x="215" y="585"/>
                    <a:pt x="85" y="1248"/>
                  </a:cubicBezTo>
                  <a:cubicBezTo>
                    <a:pt x="1" y="1670"/>
                    <a:pt x="188" y="2098"/>
                    <a:pt x="369" y="2490"/>
                  </a:cubicBezTo>
                  <a:cubicBezTo>
                    <a:pt x="521" y="2819"/>
                    <a:pt x="673" y="3149"/>
                    <a:pt x="824" y="3478"/>
                  </a:cubicBezTo>
                  <a:cubicBezTo>
                    <a:pt x="975" y="3795"/>
                    <a:pt x="1136" y="4133"/>
                    <a:pt x="1438" y="4315"/>
                  </a:cubicBezTo>
                  <a:cubicBezTo>
                    <a:pt x="1594" y="4411"/>
                    <a:pt x="1767" y="4452"/>
                    <a:pt x="1945" y="4452"/>
                  </a:cubicBezTo>
                  <a:cubicBezTo>
                    <a:pt x="2321" y="4452"/>
                    <a:pt x="2717" y="4268"/>
                    <a:pt x="3019" y="4026"/>
                  </a:cubicBezTo>
                  <a:cubicBezTo>
                    <a:pt x="3388" y="3727"/>
                    <a:pt x="3696" y="3336"/>
                    <a:pt x="3848" y="2886"/>
                  </a:cubicBezTo>
                  <a:cubicBezTo>
                    <a:pt x="4003" y="2436"/>
                    <a:pt x="3998" y="1925"/>
                    <a:pt x="3789" y="1497"/>
                  </a:cubicBezTo>
                  <a:cubicBezTo>
                    <a:pt x="3491" y="885"/>
                    <a:pt x="2539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69"/>
            <p:cNvSpPr/>
            <p:nvPr/>
          </p:nvSpPr>
          <p:spPr>
            <a:xfrm>
              <a:off x="1615916" y="3254338"/>
              <a:ext cx="72710" cy="70534"/>
            </a:xfrm>
            <a:custGeom>
              <a:avLst/>
              <a:gdLst/>
              <a:ahLst/>
              <a:cxnLst/>
              <a:rect l="l" t="t" r="r" b="b"/>
              <a:pathLst>
                <a:path w="3675" h="3565" extrusionOk="0">
                  <a:moveTo>
                    <a:pt x="1118" y="1"/>
                  </a:moveTo>
                  <a:cubicBezTo>
                    <a:pt x="780" y="1"/>
                    <a:pt x="467" y="114"/>
                    <a:pt x="241" y="411"/>
                  </a:cubicBezTo>
                  <a:cubicBezTo>
                    <a:pt x="46" y="678"/>
                    <a:pt x="1" y="1052"/>
                    <a:pt x="139" y="1355"/>
                  </a:cubicBezTo>
                  <a:cubicBezTo>
                    <a:pt x="309" y="1729"/>
                    <a:pt x="705" y="1952"/>
                    <a:pt x="958" y="2277"/>
                  </a:cubicBezTo>
                  <a:cubicBezTo>
                    <a:pt x="1127" y="2499"/>
                    <a:pt x="1225" y="2762"/>
                    <a:pt x="1386" y="2990"/>
                  </a:cubicBezTo>
                  <a:cubicBezTo>
                    <a:pt x="1629" y="3326"/>
                    <a:pt x="2026" y="3565"/>
                    <a:pt x="2440" y="3565"/>
                  </a:cubicBezTo>
                  <a:cubicBezTo>
                    <a:pt x="2458" y="3565"/>
                    <a:pt x="2476" y="3564"/>
                    <a:pt x="2495" y="3563"/>
                  </a:cubicBezTo>
                  <a:cubicBezTo>
                    <a:pt x="3122" y="3528"/>
                    <a:pt x="3621" y="2914"/>
                    <a:pt x="3648" y="2286"/>
                  </a:cubicBezTo>
                  <a:cubicBezTo>
                    <a:pt x="3674" y="1658"/>
                    <a:pt x="3309" y="1061"/>
                    <a:pt x="2810" y="674"/>
                  </a:cubicBezTo>
                  <a:cubicBezTo>
                    <a:pt x="2403" y="361"/>
                    <a:pt x="172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69"/>
            <p:cNvSpPr/>
            <p:nvPr/>
          </p:nvSpPr>
          <p:spPr>
            <a:xfrm>
              <a:off x="1446872" y="3669823"/>
              <a:ext cx="65924" cy="83315"/>
            </a:xfrm>
            <a:custGeom>
              <a:avLst/>
              <a:gdLst/>
              <a:ahLst/>
              <a:cxnLst/>
              <a:rect l="l" t="t" r="r" b="b"/>
              <a:pathLst>
                <a:path w="3332" h="4211" extrusionOk="0">
                  <a:moveTo>
                    <a:pt x="1221" y="1"/>
                  </a:moveTo>
                  <a:cubicBezTo>
                    <a:pt x="42" y="1"/>
                    <a:pt x="299" y="1910"/>
                    <a:pt x="117" y="2821"/>
                  </a:cubicBezTo>
                  <a:cubicBezTo>
                    <a:pt x="72" y="3040"/>
                    <a:pt x="1" y="3262"/>
                    <a:pt x="27" y="3485"/>
                  </a:cubicBezTo>
                  <a:cubicBezTo>
                    <a:pt x="77" y="3859"/>
                    <a:pt x="424" y="4148"/>
                    <a:pt x="798" y="4202"/>
                  </a:cubicBezTo>
                  <a:cubicBezTo>
                    <a:pt x="845" y="4208"/>
                    <a:pt x="893" y="4211"/>
                    <a:pt x="940" y="4211"/>
                  </a:cubicBezTo>
                  <a:cubicBezTo>
                    <a:pt x="1267" y="4211"/>
                    <a:pt x="1587" y="4069"/>
                    <a:pt x="1844" y="3863"/>
                  </a:cubicBezTo>
                  <a:cubicBezTo>
                    <a:pt x="2820" y="3067"/>
                    <a:pt x="3331" y="716"/>
                    <a:pt x="1871" y="145"/>
                  </a:cubicBezTo>
                  <a:cubicBezTo>
                    <a:pt x="1616" y="45"/>
                    <a:pt x="1402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69"/>
            <p:cNvSpPr/>
            <p:nvPr/>
          </p:nvSpPr>
          <p:spPr>
            <a:xfrm>
              <a:off x="2013119" y="3732561"/>
              <a:ext cx="66003" cy="83315"/>
            </a:xfrm>
            <a:custGeom>
              <a:avLst/>
              <a:gdLst/>
              <a:ahLst/>
              <a:cxnLst/>
              <a:rect l="l" t="t" r="r" b="b"/>
              <a:pathLst>
                <a:path w="3336" h="4211" extrusionOk="0">
                  <a:moveTo>
                    <a:pt x="1225" y="0"/>
                  </a:moveTo>
                  <a:cubicBezTo>
                    <a:pt x="45" y="0"/>
                    <a:pt x="302" y="1909"/>
                    <a:pt x="120" y="2820"/>
                  </a:cubicBezTo>
                  <a:cubicBezTo>
                    <a:pt x="76" y="3038"/>
                    <a:pt x="1" y="3262"/>
                    <a:pt x="32" y="3484"/>
                  </a:cubicBezTo>
                  <a:cubicBezTo>
                    <a:pt x="76" y="3858"/>
                    <a:pt x="428" y="4147"/>
                    <a:pt x="802" y="4201"/>
                  </a:cubicBezTo>
                  <a:cubicBezTo>
                    <a:pt x="849" y="4207"/>
                    <a:pt x="896" y="4210"/>
                    <a:pt x="943" y="4210"/>
                  </a:cubicBezTo>
                  <a:cubicBezTo>
                    <a:pt x="1267" y="4210"/>
                    <a:pt x="1591" y="4068"/>
                    <a:pt x="1844" y="3862"/>
                  </a:cubicBezTo>
                  <a:cubicBezTo>
                    <a:pt x="2823" y="3065"/>
                    <a:pt x="3335" y="714"/>
                    <a:pt x="1875" y="145"/>
                  </a:cubicBezTo>
                  <a:cubicBezTo>
                    <a:pt x="1620" y="45"/>
                    <a:pt x="1406" y="0"/>
                    <a:pt x="122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69"/>
            <p:cNvSpPr/>
            <p:nvPr/>
          </p:nvSpPr>
          <p:spPr>
            <a:xfrm>
              <a:off x="1352379" y="3292167"/>
              <a:ext cx="68278" cy="59098"/>
            </a:xfrm>
            <a:custGeom>
              <a:avLst/>
              <a:gdLst/>
              <a:ahLst/>
              <a:cxnLst/>
              <a:rect l="l" t="t" r="r" b="b"/>
              <a:pathLst>
                <a:path w="3451" h="2987" extrusionOk="0">
                  <a:moveTo>
                    <a:pt x="1635" y="1"/>
                  </a:moveTo>
                  <a:cubicBezTo>
                    <a:pt x="1450" y="1"/>
                    <a:pt x="1265" y="29"/>
                    <a:pt x="1090" y="84"/>
                  </a:cubicBezTo>
                  <a:cubicBezTo>
                    <a:pt x="806" y="174"/>
                    <a:pt x="44" y="499"/>
                    <a:pt x="17" y="842"/>
                  </a:cubicBezTo>
                  <a:cubicBezTo>
                    <a:pt x="0" y="1019"/>
                    <a:pt x="98" y="1193"/>
                    <a:pt x="218" y="1327"/>
                  </a:cubicBezTo>
                  <a:cubicBezTo>
                    <a:pt x="342" y="1460"/>
                    <a:pt x="490" y="1567"/>
                    <a:pt x="615" y="1696"/>
                  </a:cubicBezTo>
                  <a:cubicBezTo>
                    <a:pt x="971" y="2070"/>
                    <a:pt x="1131" y="2636"/>
                    <a:pt x="1585" y="2876"/>
                  </a:cubicBezTo>
                  <a:cubicBezTo>
                    <a:pt x="1723" y="2951"/>
                    <a:pt x="1880" y="2986"/>
                    <a:pt x="2037" y="2986"/>
                  </a:cubicBezTo>
                  <a:cubicBezTo>
                    <a:pt x="2179" y="2986"/>
                    <a:pt x="2322" y="2957"/>
                    <a:pt x="2453" y="2903"/>
                  </a:cubicBezTo>
                  <a:cubicBezTo>
                    <a:pt x="2729" y="2787"/>
                    <a:pt x="2952" y="2560"/>
                    <a:pt x="3090" y="2297"/>
                  </a:cubicBezTo>
                  <a:cubicBezTo>
                    <a:pt x="3451" y="1594"/>
                    <a:pt x="3157" y="636"/>
                    <a:pt x="2479" y="227"/>
                  </a:cubicBezTo>
                  <a:cubicBezTo>
                    <a:pt x="2225" y="73"/>
                    <a:pt x="1930" y="1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69"/>
            <p:cNvSpPr/>
            <p:nvPr/>
          </p:nvSpPr>
          <p:spPr>
            <a:xfrm>
              <a:off x="1750612" y="3738041"/>
              <a:ext cx="62461" cy="90833"/>
            </a:xfrm>
            <a:custGeom>
              <a:avLst/>
              <a:gdLst/>
              <a:ahLst/>
              <a:cxnLst/>
              <a:rect l="l" t="t" r="r" b="b"/>
              <a:pathLst>
                <a:path w="3157" h="4591" extrusionOk="0">
                  <a:moveTo>
                    <a:pt x="762" y="1"/>
                  </a:moveTo>
                  <a:cubicBezTo>
                    <a:pt x="308" y="1"/>
                    <a:pt x="36" y="453"/>
                    <a:pt x="19" y="1047"/>
                  </a:cubicBezTo>
                  <a:cubicBezTo>
                    <a:pt x="0" y="1551"/>
                    <a:pt x="161" y="2040"/>
                    <a:pt x="179" y="2539"/>
                  </a:cubicBezTo>
                  <a:cubicBezTo>
                    <a:pt x="196" y="2940"/>
                    <a:pt x="130" y="3363"/>
                    <a:pt x="294" y="3727"/>
                  </a:cubicBezTo>
                  <a:cubicBezTo>
                    <a:pt x="473" y="4107"/>
                    <a:pt x="873" y="4337"/>
                    <a:pt x="1270" y="4471"/>
                  </a:cubicBezTo>
                  <a:cubicBezTo>
                    <a:pt x="1462" y="4539"/>
                    <a:pt x="1666" y="4591"/>
                    <a:pt x="1870" y="4591"/>
                  </a:cubicBezTo>
                  <a:cubicBezTo>
                    <a:pt x="1935" y="4591"/>
                    <a:pt x="2001" y="4586"/>
                    <a:pt x="2066" y="4574"/>
                  </a:cubicBezTo>
                  <a:cubicBezTo>
                    <a:pt x="2462" y="4502"/>
                    <a:pt x="2787" y="4195"/>
                    <a:pt x="2957" y="3830"/>
                  </a:cubicBezTo>
                  <a:cubicBezTo>
                    <a:pt x="3126" y="3470"/>
                    <a:pt x="3157" y="3051"/>
                    <a:pt x="3126" y="2650"/>
                  </a:cubicBezTo>
                  <a:cubicBezTo>
                    <a:pt x="3099" y="2272"/>
                    <a:pt x="3015" y="1889"/>
                    <a:pt x="2841" y="1551"/>
                  </a:cubicBezTo>
                  <a:cubicBezTo>
                    <a:pt x="2499" y="896"/>
                    <a:pt x="1839" y="455"/>
                    <a:pt x="1198" y="121"/>
                  </a:cubicBezTo>
                  <a:cubicBezTo>
                    <a:pt x="1039" y="38"/>
                    <a:pt x="893" y="1"/>
                    <a:pt x="76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69"/>
            <p:cNvSpPr/>
            <p:nvPr/>
          </p:nvSpPr>
          <p:spPr>
            <a:xfrm>
              <a:off x="1864237" y="3685512"/>
              <a:ext cx="91743" cy="104208"/>
            </a:xfrm>
            <a:custGeom>
              <a:avLst/>
              <a:gdLst/>
              <a:ahLst/>
              <a:cxnLst/>
              <a:rect l="l" t="t" r="r" b="b"/>
              <a:pathLst>
                <a:path w="4637" h="5267" extrusionOk="0">
                  <a:moveTo>
                    <a:pt x="1633" y="1"/>
                  </a:moveTo>
                  <a:cubicBezTo>
                    <a:pt x="971" y="1"/>
                    <a:pt x="496" y="405"/>
                    <a:pt x="309" y="1053"/>
                  </a:cubicBezTo>
                  <a:cubicBezTo>
                    <a:pt x="1" y="2135"/>
                    <a:pt x="802" y="2839"/>
                    <a:pt x="1287" y="3698"/>
                  </a:cubicBezTo>
                  <a:cubicBezTo>
                    <a:pt x="1479" y="4027"/>
                    <a:pt x="1612" y="4397"/>
                    <a:pt x="1853" y="4691"/>
                  </a:cubicBezTo>
                  <a:cubicBezTo>
                    <a:pt x="2137" y="5043"/>
                    <a:pt x="2591" y="5267"/>
                    <a:pt x="3039" y="5267"/>
                  </a:cubicBezTo>
                  <a:cubicBezTo>
                    <a:pt x="3196" y="5267"/>
                    <a:pt x="3352" y="5239"/>
                    <a:pt x="3500" y="5180"/>
                  </a:cubicBezTo>
                  <a:cubicBezTo>
                    <a:pt x="4119" y="4927"/>
                    <a:pt x="4440" y="4224"/>
                    <a:pt x="4497" y="3556"/>
                  </a:cubicBezTo>
                  <a:cubicBezTo>
                    <a:pt x="4636" y="1980"/>
                    <a:pt x="3412" y="96"/>
                    <a:pt x="1719" y="3"/>
                  </a:cubicBezTo>
                  <a:cubicBezTo>
                    <a:pt x="1690" y="2"/>
                    <a:pt x="1661" y="1"/>
                    <a:pt x="163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69"/>
            <p:cNvSpPr/>
            <p:nvPr/>
          </p:nvSpPr>
          <p:spPr>
            <a:xfrm>
              <a:off x="2029145" y="3850420"/>
              <a:ext cx="91624" cy="104168"/>
            </a:xfrm>
            <a:custGeom>
              <a:avLst/>
              <a:gdLst/>
              <a:ahLst/>
              <a:cxnLst/>
              <a:rect l="l" t="t" r="r" b="b"/>
              <a:pathLst>
                <a:path w="4631" h="5265" extrusionOk="0">
                  <a:moveTo>
                    <a:pt x="1632" y="0"/>
                  </a:moveTo>
                  <a:cubicBezTo>
                    <a:pt x="966" y="0"/>
                    <a:pt x="492" y="404"/>
                    <a:pt x="308" y="1049"/>
                  </a:cubicBezTo>
                  <a:cubicBezTo>
                    <a:pt x="0" y="2130"/>
                    <a:pt x="798" y="2834"/>
                    <a:pt x="1287" y="3693"/>
                  </a:cubicBezTo>
                  <a:cubicBezTo>
                    <a:pt x="1474" y="4027"/>
                    <a:pt x="1608" y="4392"/>
                    <a:pt x="1848" y="4690"/>
                  </a:cubicBezTo>
                  <a:cubicBezTo>
                    <a:pt x="2134" y="5042"/>
                    <a:pt x="2584" y="5265"/>
                    <a:pt x="3029" y="5265"/>
                  </a:cubicBezTo>
                  <a:cubicBezTo>
                    <a:pt x="3188" y="5265"/>
                    <a:pt x="3346" y="5236"/>
                    <a:pt x="3496" y="5176"/>
                  </a:cubicBezTo>
                  <a:cubicBezTo>
                    <a:pt x="4119" y="4927"/>
                    <a:pt x="4439" y="4218"/>
                    <a:pt x="4497" y="3550"/>
                  </a:cubicBezTo>
                  <a:cubicBezTo>
                    <a:pt x="4630" y="1974"/>
                    <a:pt x="3407" y="91"/>
                    <a:pt x="1719" y="3"/>
                  </a:cubicBezTo>
                  <a:cubicBezTo>
                    <a:pt x="1689" y="1"/>
                    <a:pt x="1661" y="0"/>
                    <a:pt x="163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69"/>
            <p:cNvSpPr/>
            <p:nvPr/>
          </p:nvSpPr>
          <p:spPr>
            <a:xfrm>
              <a:off x="1977625" y="3598280"/>
              <a:ext cx="77795" cy="80426"/>
            </a:xfrm>
            <a:custGeom>
              <a:avLst/>
              <a:gdLst/>
              <a:ahLst/>
              <a:cxnLst/>
              <a:rect l="l" t="t" r="r" b="b"/>
              <a:pathLst>
                <a:path w="3932" h="4065" extrusionOk="0">
                  <a:moveTo>
                    <a:pt x="1765" y="0"/>
                  </a:moveTo>
                  <a:cubicBezTo>
                    <a:pt x="1485" y="0"/>
                    <a:pt x="1191" y="117"/>
                    <a:pt x="993" y="311"/>
                  </a:cubicBezTo>
                  <a:cubicBezTo>
                    <a:pt x="486" y="810"/>
                    <a:pt x="0" y="1607"/>
                    <a:pt x="85" y="2341"/>
                  </a:cubicBezTo>
                  <a:cubicBezTo>
                    <a:pt x="165" y="3009"/>
                    <a:pt x="677" y="3574"/>
                    <a:pt x="1291" y="3851"/>
                  </a:cubicBezTo>
                  <a:cubicBezTo>
                    <a:pt x="1588" y="3988"/>
                    <a:pt x="1917" y="4065"/>
                    <a:pt x="2244" y="4065"/>
                  </a:cubicBezTo>
                  <a:cubicBezTo>
                    <a:pt x="2502" y="4065"/>
                    <a:pt x="2757" y="4017"/>
                    <a:pt x="2992" y="3913"/>
                  </a:cubicBezTo>
                  <a:cubicBezTo>
                    <a:pt x="3527" y="3677"/>
                    <a:pt x="3932" y="3124"/>
                    <a:pt x="3913" y="2542"/>
                  </a:cubicBezTo>
                  <a:cubicBezTo>
                    <a:pt x="3913" y="2479"/>
                    <a:pt x="3905" y="2417"/>
                    <a:pt x="3869" y="2368"/>
                  </a:cubicBezTo>
                  <a:cubicBezTo>
                    <a:pt x="3829" y="2310"/>
                    <a:pt x="3757" y="2288"/>
                    <a:pt x="3695" y="2261"/>
                  </a:cubicBezTo>
                  <a:cubicBezTo>
                    <a:pt x="3215" y="2088"/>
                    <a:pt x="2707" y="1794"/>
                    <a:pt x="2596" y="1295"/>
                  </a:cubicBezTo>
                  <a:cubicBezTo>
                    <a:pt x="2538" y="1041"/>
                    <a:pt x="2592" y="774"/>
                    <a:pt x="2512" y="529"/>
                  </a:cubicBezTo>
                  <a:cubicBezTo>
                    <a:pt x="2394" y="156"/>
                    <a:pt x="2089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69"/>
            <p:cNvSpPr/>
            <p:nvPr/>
          </p:nvSpPr>
          <p:spPr>
            <a:xfrm>
              <a:off x="1830781" y="3805449"/>
              <a:ext cx="106859" cy="116019"/>
            </a:xfrm>
            <a:custGeom>
              <a:avLst/>
              <a:gdLst/>
              <a:ahLst/>
              <a:cxnLst/>
              <a:rect l="l" t="t" r="r" b="b"/>
              <a:pathLst>
                <a:path w="5401" h="5864" extrusionOk="0">
                  <a:moveTo>
                    <a:pt x="2158" y="0"/>
                  </a:moveTo>
                  <a:cubicBezTo>
                    <a:pt x="1917" y="0"/>
                    <a:pt x="1679" y="55"/>
                    <a:pt x="1456" y="182"/>
                  </a:cubicBezTo>
                  <a:cubicBezTo>
                    <a:pt x="1011" y="437"/>
                    <a:pt x="637" y="957"/>
                    <a:pt x="397" y="1394"/>
                  </a:cubicBezTo>
                  <a:cubicBezTo>
                    <a:pt x="0" y="2106"/>
                    <a:pt x="365" y="2302"/>
                    <a:pt x="784" y="2854"/>
                  </a:cubicBezTo>
                  <a:cubicBezTo>
                    <a:pt x="1264" y="3486"/>
                    <a:pt x="1038" y="4440"/>
                    <a:pt x="1451" y="5116"/>
                  </a:cubicBezTo>
                  <a:cubicBezTo>
                    <a:pt x="1759" y="5619"/>
                    <a:pt x="2374" y="5864"/>
                    <a:pt x="2961" y="5864"/>
                  </a:cubicBezTo>
                  <a:cubicBezTo>
                    <a:pt x="3620" y="5860"/>
                    <a:pt x="4270" y="5579"/>
                    <a:pt x="4715" y="5098"/>
                  </a:cubicBezTo>
                  <a:cubicBezTo>
                    <a:pt x="5165" y="4621"/>
                    <a:pt x="5401" y="3953"/>
                    <a:pt x="5360" y="3299"/>
                  </a:cubicBezTo>
                  <a:cubicBezTo>
                    <a:pt x="5312" y="2520"/>
                    <a:pt x="4889" y="1816"/>
                    <a:pt x="4377" y="1229"/>
                  </a:cubicBezTo>
                  <a:cubicBezTo>
                    <a:pt x="3879" y="659"/>
                    <a:pt x="2996" y="0"/>
                    <a:pt x="215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69"/>
            <p:cNvSpPr/>
            <p:nvPr/>
          </p:nvSpPr>
          <p:spPr>
            <a:xfrm>
              <a:off x="1773780" y="3995879"/>
              <a:ext cx="83354" cy="83592"/>
            </a:xfrm>
            <a:custGeom>
              <a:avLst/>
              <a:gdLst/>
              <a:ahLst/>
              <a:cxnLst/>
              <a:rect l="l" t="t" r="r" b="b"/>
              <a:pathLst>
                <a:path w="4213" h="4225" extrusionOk="0">
                  <a:moveTo>
                    <a:pt x="1721" y="1"/>
                  </a:moveTo>
                  <a:cubicBezTo>
                    <a:pt x="865" y="1"/>
                    <a:pt x="165" y="691"/>
                    <a:pt x="72" y="1594"/>
                  </a:cubicBezTo>
                  <a:cubicBezTo>
                    <a:pt x="1" y="2299"/>
                    <a:pt x="259" y="3024"/>
                    <a:pt x="757" y="3527"/>
                  </a:cubicBezTo>
                  <a:cubicBezTo>
                    <a:pt x="1201" y="3971"/>
                    <a:pt x="1828" y="4224"/>
                    <a:pt x="2453" y="4224"/>
                  </a:cubicBezTo>
                  <a:cubicBezTo>
                    <a:pt x="2531" y="4224"/>
                    <a:pt x="2608" y="4220"/>
                    <a:pt x="2685" y="4212"/>
                  </a:cubicBezTo>
                  <a:cubicBezTo>
                    <a:pt x="3095" y="4173"/>
                    <a:pt x="3500" y="4017"/>
                    <a:pt x="3785" y="3723"/>
                  </a:cubicBezTo>
                  <a:cubicBezTo>
                    <a:pt x="4070" y="3433"/>
                    <a:pt x="4213" y="2989"/>
                    <a:pt x="4092" y="2597"/>
                  </a:cubicBezTo>
                  <a:cubicBezTo>
                    <a:pt x="4039" y="2428"/>
                    <a:pt x="3940" y="2272"/>
                    <a:pt x="3856" y="2112"/>
                  </a:cubicBezTo>
                  <a:cubicBezTo>
                    <a:pt x="3687" y="1781"/>
                    <a:pt x="3584" y="1417"/>
                    <a:pt x="3406" y="1092"/>
                  </a:cubicBezTo>
                  <a:cubicBezTo>
                    <a:pt x="3153" y="624"/>
                    <a:pt x="2734" y="242"/>
                    <a:pt x="2231" y="81"/>
                  </a:cubicBezTo>
                  <a:cubicBezTo>
                    <a:pt x="2057" y="27"/>
                    <a:pt x="1886" y="1"/>
                    <a:pt x="1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69"/>
            <p:cNvSpPr/>
            <p:nvPr/>
          </p:nvSpPr>
          <p:spPr>
            <a:xfrm>
              <a:off x="1886713" y="4035271"/>
              <a:ext cx="83334" cy="83651"/>
            </a:xfrm>
            <a:custGeom>
              <a:avLst/>
              <a:gdLst/>
              <a:ahLst/>
              <a:cxnLst/>
              <a:rect l="l" t="t" r="r" b="b"/>
              <a:pathLst>
                <a:path w="4212" h="4228" extrusionOk="0">
                  <a:moveTo>
                    <a:pt x="1722" y="0"/>
                  </a:moveTo>
                  <a:cubicBezTo>
                    <a:pt x="867" y="0"/>
                    <a:pt x="165" y="694"/>
                    <a:pt x="71" y="1598"/>
                  </a:cubicBezTo>
                  <a:cubicBezTo>
                    <a:pt x="1" y="2297"/>
                    <a:pt x="258" y="3028"/>
                    <a:pt x="757" y="3526"/>
                  </a:cubicBezTo>
                  <a:cubicBezTo>
                    <a:pt x="1202" y="3971"/>
                    <a:pt x="1827" y="4228"/>
                    <a:pt x="2455" y="4228"/>
                  </a:cubicBezTo>
                  <a:cubicBezTo>
                    <a:pt x="2532" y="4228"/>
                    <a:pt x="2608" y="4224"/>
                    <a:pt x="2685" y="4216"/>
                  </a:cubicBezTo>
                  <a:cubicBezTo>
                    <a:pt x="3090" y="4177"/>
                    <a:pt x="3495" y="4021"/>
                    <a:pt x="3780" y="3727"/>
                  </a:cubicBezTo>
                  <a:cubicBezTo>
                    <a:pt x="4065" y="3433"/>
                    <a:pt x="4212" y="2992"/>
                    <a:pt x="4092" y="2601"/>
                  </a:cubicBezTo>
                  <a:cubicBezTo>
                    <a:pt x="4039" y="2427"/>
                    <a:pt x="3936" y="2275"/>
                    <a:pt x="3856" y="2110"/>
                  </a:cubicBezTo>
                  <a:cubicBezTo>
                    <a:pt x="3682" y="1781"/>
                    <a:pt x="3580" y="1420"/>
                    <a:pt x="3406" y="1095"/>
                  </a:cubicBezTo>
                  <a:cubicBezTo>
                    <a:pt x="3153" y="628"/>
                    <a:pt x="2734" y="240"/>
                    <a:pt x="2226" y="80"/>
                  </a:cubicBezTo>
                  <a:cubicBezTo>
                    <a:pt x="2055" y="26"/>
                    <a:pt x="1886" y="0"/>
                    <a:pt x="172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69"/>
            <p:cNvSpPr/>
            <p:nvPr/>
          </p:nvSpPr>
          <p:spPr>
            <a:xfrm>
              <a:off x="1633287" y="3965430"/>
              <a:ext cx="89408" cy="109569"/>
            </a:xfrm>
            <a:custGeom>
              <a:avLst/>
              <a:gdLst/>
              <a:ahLst/>
              <a:cxnLst/>
              <a:rect l="l" t="t" r="r" b="b"/>
              <a:pathLst>
                <a:path w="4519" h="5538" extrusionOk="0">
                  <a:moveTo>
                    <a:pt x="1618" y="0"/>
                  </a:moveTo>
                  <a:cubicBezTo>
                    <a:pt x="1439" y="0"/>
                    <a:pt x="1264" y="33"/>
                    <a:pt x="1100" y="106"/>
                  </a:cubicBezTo>
                  <a:cubicBezTo>
                    <a:pt x="676" y="298"/>
                    <a:pt x="325" y="836"/>
                    <a:pt x="201" y="1269"/>
                  </a:cubicBezTo>
                  <a:cubicBezTo>
                    <a:pt x="0" y="1985"/>
                    <a:pt x="432" y="2510"/>
                    <a:pt x="709" y="3129"/>
                  </a:cubicBezTo>
                  <a:cubicBezTo>
                    <a:pt x="882" y="3517"/>
                    <a:pt x="962" y="3940"/>
                    <a:pt x="1104" y="4341"/>
                  </a:cubicBezTo>
                  <a:cubicBezTo>
                    <a:pt x="1247" y="4742"/>
                    <a:pt x="1465" y="5137"/>
                    <a:pt x="1830" y="5360"/>
                  </a:cubicBezTo>
                  <a:cubicBezTo>
                    <a:pt x="2031" y="5482"/>
                    <a:pt x="2261" y="5538"/>
                    <a:pt x="2494" y="5538"/>
                  </a:cubicBezTo>
                  <a:cubicBezTo>
                    <a:pt x="2775" y="5538"/>
                    <a:pt x="3059" y="5457"/>
                    <a:pt x="3300" y="5311"/>
                  </a:cubicBezTo>
                  <a:cubicBezTo>
                    <a:pt x="3740" y="5044"/>
                    <a:pt x="4038" y="4586"/>
                    <a:pt x="4208" y="4100"/>
                  </a:cubicBezTo>
                  <a:cubicBezTo>
                    <a:pt x="4519" y="3183"/>
                    <a:pt x="4368" y="2118"/>
                    <a:pt x="3816" y="1327"/>
                  </a:cubicBezTo>
                  <a:cubicBezTo>
                    <a:pt x="3397" y="724"/>
                    <a:pt x="2460" y="0"/>
                    <a:pt x="1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69"/>
            <p:cNvSpPr/>
            <p:nvPr/>
          </p:nvSpPr>
          <p:spPr>
            <a:xfrm>
              <a:off x="1710725" y="4221844"/>
              <a:ext cx="117424" cy="80940"/>
            </a:xfrm>
            <a:custGeom>
              <a:avLst/>
              <a:gdLst/>
              <a:ahLst/>
              <a:cxnLst/>
              <a:rect l="l" t="t" r="r" b="b"/>
              <a:pathLst>
                <a:path w="5935" h="4091" extrusionOk="0">
                  <a:moveTo>
                    <a:pt x="3335" y="0"/>
                  </a:moveTo>
                  <a:cubicBezTo>
                    <a:pt x="2793" y="0"/>
                    <a:pt x="2251" y="138"/>
                    <a:pt x="1780" y="410"/>
                  </a:cubicBezTo>
                  <a:cubicBezTo>
                    <a:pt x="1015" y="850"/>
                    <a:pt x="0" y="2034"/>
                    <a:pt x="334" y="3006"/>
                  </a:cubicBezTo>
                  <a:cubicBezTo>
                    <a:pt x="485" y="3446"/>
                    <a:pt x="993" y="3842"/>
                    <a:pt x="1416" y="4003"/>
                  </a:cubicBezTo>
                  <a:cubicBezTo>
                    <a:pt x="1580" y="4065"/>
                    <a:pt x="1736" y="4091"/>
                    <a:pt x="1889" y="4091"/>
                  </a:cubicBezTo>
                  <a:cubicBezTo>
                    <a:pt x="2378" y="4091"/>
                    <a:pt x="2824" y="3826"/>
                    <a:pt x="3313" y="3660"/>
                  </a:cubicBezTo>
                  <a:cubicBezTo>
                    <a:pt x="3713" y="3522"/>
                    <a:pt x="4141" y="3477"/>
                    <a:pt x="4550" y="3370"/>
                  </a:cubicBezTo>
                  <a:cubicBezTo>
                    <a:pt x="4963" y="3263"/>
                    <a:pt x="5378" y="3076"/>
                    <a:pt x="5627" y="2734"/>
                  </a:cubicBezTo>
                  <a:cubicBezTo>
                    <a:pt x="5935" y="2320"/>
                    <a:pt x="5935" y="1732"/>
                    <a:pt x="5707" y="1269"/>
                  </a:cubicBezTo>
                  <a:cubicBezTo>
                    <a:pt x="5476" y="805"/>
                    <a:pt x="5049" y="468"/>
                    <a:pt x="4577" y="258"/>
                  </a:cubicBezTo>
                  <a:cubicBezTo>
                    <a:pt x="4187" y="86"/>
                    <a:pt x="3761" y="0"/>
                    <a:pt x="3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69"/>
            <p:cNvSpPr/>
            <p:nvPr/>
          </p:nvSpPr>
          <p:spPr>
            <a:xfrm>
              <a:off x="1480091" y="4059607"/>
              <a:ext cx="84324" cy="91862"/>
            </a:xfrm>
            <a:custGeom>
              <a:avLst/>
              <a:gdLst/>
              <a:ahLst/>
              <a:cxnLst/>
              <a:rect l="l" t="t" r="r" b="b"/>
              <a:pathLst>
                <a:path w="4262" h="4643" extrusionOk="0">
                  <a:moveTo>
                    <a:pt x="1902" y="1"/>
                  </a:moveTo>
                  <a:cubicBezTo>
                    <a:pt x="1875" y="1"/>
                    <a:pt x="1848" y="1"/>
                    <a:pt x="1821" y="3"/>
                  </a:cubicBezTo>
                  <a:cubicBezTo>
                    <a:pt x="304" y="88"/>
                    <a:pt x="0" y="2421"/>
                    <a:pt x="424" y="3525"/>
                  </a:cubicBezTo>
                  <a:cubicBezTo>
                    <a:pt x="637" y="4086"/>
                    <a:pt x="1132" y="4567"/>
                    <a:pt x="1724" y="4634"/>
                  </a:cubicBezTo>
                  <a:cubicBezTo>
                    <a:pt x="1764" y="4639"/>
                    <a:pt x="1805" y="4642"/>
                    <a:pt x="1845" y="4642"/>
                  </a:cubicBezTo>
                  <a:cubicBezTo>
                    <a:pt x="2013" y="4642"/>
                    <a:pt x="2183" y="4594"/>
                    <a:pt x="2294" y="4469"/>
                  </a:cubicBezTo>
                  <a:cubicBezTo>
                    <a:pt x="2365" y="4394"/>
                    <a:pt x="2400" y="4291"/>
                    <a:pt x="2445" y="4197"/>
                  </a:cubicBezTo>
                  <a:cubicBezTo>
                    <a:pt x="2694" y="3672"/>
                    <a:pt x="3148" y="3276"/>
                    <a:pt x="3510" y="2822"/>
                  </a:cubicBezTo>
                  <a:cubicBezTo>
                    <a:pt x="3999" y="2207"/>
                    <a:pt x="4262" y="1361"/>
                    <a:pt x="3633" y="742"/>
                  </a:cubicBezTo>
                  <a:cubicBezTo>
                    <a:pt x="3234" y="352"/>
                    <a:pt x="2485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69"/>
            <p:cNvSpPr/>
            <p:nvPr/>
          </p:nvSpPr>
          <p:spPr>
            <a:xfrm>
              <a:off x="1596032" y="4125451"/>
              <a:ext cx="78883" cy="83750"/>
            </a:xfrm>
            <a:custGeom>
              <a:avLst/>
              <a:gdLst/>
              <a:ahLst/>
              <a:cxnLst/>
              <a:rect l="l" t="t" r="r" b="b"/>
              <a:pathLst>
                <a:path w="3987" h="4233" extrusionOk="0">
                  <a:moveTo>
                    <a:pt x="2383" y="0"/>
                  </a:moveTo>
                  <a:cubicBezTo>
                    <a:pt x="2120" y="0"/>
                    <a:pt x="1840" y="92"/>
                    <a:pt x="1567" y="304"/>
                  </a:cubicBezTo>
                  <a:cubicBezTo>
                    <a:pt x="503" y="1128"/>
                    <a:pt x="0" y="2868"/>
                    <a:pt x="1122" y="3871"/>
                  </a:cubicBezTo>
                  <a:cubicBezTo>
                    <a:pt x="1361" y="4085"/>
                    <a:pt x="1678" y="4233"/>
                    <a:pt x="1991" y="4233"/>
                  </a:cubicBezTo>
                  <a:cubicBezTo>
                    <a:pt x="2074" y="4233"/>
                    <a:pt x="2158" y="4222"/>
                    <a:pt x="2239" y="4200"/>
                  </a:cubicBezTo>
                  <a:cubicBezTo>
                    <a:pt x="2329" y="4177"/>
                    <a:pt x="2417" y="4138"/>
                    <a:pt x="2475" y="4066"/>
                  </a:cubicBezTo>
                  <a:cubicBezTo>
                    <a:pt x="2586" y="3928"/>
                    <a:pt x="2551" y="3727"/>
                    <a:pt x="2565" y="3554"/>
                  </a:cubicBezTo>
                  <a:cubicBezTo>
                    <a:pt x="2600" y="2975"/>
                    <a:pt x="3179" y="2593"/>
                    <a:pt x="3455" y="2081"/>
                  </a:cubicBezTo>
                  <a:cubicBezTo>
                    <a:pt x="3987" y="1090"/>
                    <a:pt x="3290" y="0"/>
                    <a:pt x="2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69"/>
            <p:cNvSpPr/>
            <p:nvPr/>
          </p:nvSpPr>
          <p:spPr>
            <a:xfrm>
              <a:off x="1068188" y="2941438"/>
              <a:ext cx="46712" cy="35336"/>
            </a:xfrm>
            <a:custGeom>
              <a:avLst/>
              <a:gdLst/>
              <a:ahLst/>
              <a:cxnLst/>
              <a:rect l="l" t="t" r="r" b="b"/>
              <a:pathLst>
                <a:path w="2361" h="1786" extrusionOk="0">
                  <a:moveTo>
                    <a:pt x="1385" y="1"/>
                  </a:moveTo>
                  <a:cubicBezTo>
                    <a:pt x="738" y="1"/>
                    <a:pt x="1" y="424"/>
                    <a:pt x="77" y="1049"/>
                  </a:cubicBezTo>
                  <a:cubicBezTo>
                    <a:pt x="126" y="1409"/>
                    <a:pt x="437" y="1717"/>
                    <a:pt x="798" y="1774"/>
                  </a:cubicBezTo>
                  <a:cubicBezTo>
                    <a:pt x="847" y="1782"/>
                    <a:pt x="895" y="1785"/>
                    <a:pt x="944" y="1785"/>
                  </a:cubicBezTo>
                  <a:cubicBezTo>
                    <a:pt x="1215" y="1785"/>
                    <a:pt x="1483" y="1677"/>
                    <a:pt x="1729" y="1556"/>
                  </a:cubicBezTo>
                  <a:cubicBezTo>
                    <a:pt x="1844" y="1494"/>
                    <a:pt x="1960" y="1431"/>
                    <a:pt x="2054" y="1343"/>
                  </a:cubicBezTo>
                  <a:cubicBezTo>
                    <a:pt x="2280" y="1133"/>
                    <a:pt x="2360" y="777"/>
                    <a:pt x="2249" y="488"/>
                  </a:cubicBezTo>
                  <a:cubicBezTo>
                    <a:pt x="2116" y="148"/>
                    <a:pt x="1766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69"/>
            <p:cNvSpPr/>
            <p:nvPr/>
          </p:nvSpPr>
          <p:spPr>
            <a:xfrm>
              <a:off x="1150572" y="2931130"/>
              <a:ext cx="49680" cy="31062"/>
            </a:xfrm>
            <a:custGeom>
              <a:avLst/>
              <a:gdLst/>
              <a:ahLst/>
              <a:cxnLst/>
              <a:rect l="l" t="t" r="r" b="b"/>
              <a:pathLst>
                <a:path w="2511" h="1570" extrusionOk="0">
                  <a:moveTo>
                    <a:pt x="780" y="0"/>
                  </a:moveTo>
                  <a:cubicBezTo>
                    <a:pt x="725" y="0"/>
                    <a:pt x="674" y="5"/>
                    <a:pt x="627" y="16"/>
                  </a:cubicBezTo>
                  <a:cubicBezTo>
                    <a:pt x="325" y="87"/>
                    <a:pt x="115" y="287"/>
                    <a:pt x="76" y="608"/>
                  </a:cubicBezTo>
                  <a:cubicBezTo>
                    <a:pt x="0" y="1218"/>
                    <a:pt x="503" y="1258"/>
                    <a:pt x="958" y="1360"/>
                  </a:cubicBezTo>
                  <a:cubicBezTo>
                    <a:pt x="1188" y="1409"/>
                    <a:pt x="1402" y="1525"/>
                    <a:pt x="1638" y="1561"/>
                  </a:cubicBezTo>
                  <a:cubicBezTo>
                    <a:pt x="1673" y="1566"/>
                    <a:pt x="1709" y="1569"/>
                    <a:pt x="1745" y="1569"/>
                  </a:cubicBezTo>
                  <a:cubicBezTo>
                    <a:pt x="1950" y="1569"/>
                    <a:pt x="2164" y="1483"/>
                    <a:pt x="2244" y="1298"/>
                  </a:cubicBezTo>
                  <a:cubicBezTo>
                    <a:pt x="2510" y="664"/>
                    <a:pt x="1404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69"/>
            <p:cNvSpPr/>
            <p:nvPr/>
          </p:nvSpPr>
          <p:spPr>
            <a:xfrm>
              <a:off x="958618" y="3011378"/>
              <a:ext cx="81851" cy="83671"/>
            </a:xfrm>
            <a:custGeom>
              <a:avLst/>
              <a:gdLst/>
              <a:ahLst/>
              <a:cxnLst/>
              <a:rect l="l" t="t" r="r" b="b"/>
              <a:pathLst>
                <a:path w="4137" h="4229" extrusionOk="0">
                  <a:moveTo>
                    <a:pt x="2304" y="0"/>
                  </a:moveTo>
                  <a:cubicBezTo>
                    <a:pt x="1100" y="0"/>
                    <a:pt x="324" y="1656"/>
                    <a:pt x="134" y="2629"/>
                  </a:cubicBezTo>
                  <a:cubicBezTo>
                    <a:pt x="49" y="3056"/>
                    <a:pt x="1" y="3506"/>
                    <a:pt x="125" y="3929"/>
                  </a:cubicBezTo>
                  <a:cubicBezTo>
                    <a:pt x="143" y="4001"/>
                    <a:pt x="170" y="4071"/>
                    <a:pt x="223" y="4130"/>
                  </a:cubicBezTo>
                  <a:cubicBezTo>
                    <a:pt x="285" y="4199"/>
                    <a:pt x="375" y="4228"/>
                    <a:pt x="469" y="4228"/>
                  </a:cubicBezTo>
                  <a:cubicBezTo>
                    <a:pt x="558" y="4228"/>
                    <a:pt x="651" y="4202"/>
                    <a:pt x="726" y="4157"/>
                  </a:cubicBezTo>
                  <a:cubicBezTo>
                    <a:pt x="887" y="4063"/>
                    <a:pt x="998" y="3911"/>
                    <a:pt x="1123" y="3778"/>
                  </a:cubicBezTo>
                  <a:cubicBezTo>
                    <a:pt x="1572" y="3297"/>
                    <a:pt x="2213" y="3043"/>
                    <a:pt x="2761" y="2669"/>
                  </a:cubicBezTo>
                  <a:cubicBezTo>
                    <a:pt x="3811" y="1952"/>
                    <a:pt x="4136" y="265"/>
                    <a:pt x="2512" y="16"/>
                  </a:cubicBezTo>
                  <a:cubicBezTo>
                    <a:pt x="2441" y="5"/>
                    <a:pt x="2372" y="0"/>
                    <a:pt x="2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69"/>
            <p:cNvSpPr/>
            <p:nvPr/>
          </p:nvSpPr>
          <p:spPr>
            <a:xfrm>
              <a:off x="980026" y="3110422"/>
              <a:ext cx="80703" cy="80703"/>
            </a:xfrm>
            <a:custGeom>
              <a:avLst/>
              <a:gdLst/>
              <a:ahLst/>
              <a:cxnLst/>
              <a:rect l="l" t="t" r="r" b="b"/>
              <a:pathLst>
                <a:path w="4079" h="4079" extrusionOk="0">
                  <a:moveTo>
                    <a:pt x="2039" y="0"/>
                  </a:moveTo>
                  <a:cubicBezTo>
                    <a:pt x="913" y="0"/>
                    <a:pt x="0" y="914"/>
                    <a:pt x="0" y="2040"/>
                  </a:cubicBezTo>
                  <a:cubicBezTo>
                    <a:pt x="0" y="3166"/>
                    <a:pt x="913" y="4079"/>
                    <a:pt x="2039" y="4079"/>
                  </a:cubicBezTo>
                  <a:cubicBezTo>
                    <a:pt x="3166" y="4079"/>
                    <a:pt x="4079" y="3166"/>
                    <a:pt x="4079" y="2040"/>
                  </a:cubicBezTo>
                  <a:cubicBezTo>
                    <a:pt x="4079" y="914"/>
                    <a:pt x="3166" y="0"/>
                    <a:pt x="2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69"/>
            <p:cNvSpPr/>
            <p:nvPr/>
          </p:nvSpPr>
          <p:spPr>
            <a:xfrm>
              <a:off x="914320" y="3150170"/>
              <a:ext cx="115050" cy="97382"/>
            </a:xfrm>
            <a:custGeom>
              <a:avLst/>
              <a:gdLst/>
              <a:ahLst/>
              <a:cxnLst/>
              <a:rect l="l" t="t" r="r" b="b"/>
              <a:pathLst>
                <a:path w="5815" h="4922" extrusionOk="0">
                  <a:moveTo>
                    <a:pt x="4738" y="0"/>
                  </a:moveTo>
                  <a:cubicBezTo>
                    <a:pt x="4272" y="0"/>
                    <a:pt x="3782" y="571"/>
                    <a:pt x="3517" y="855"/>
                  </a:cubicBezTo>
                  <a:cubicBezTo>
                    <a:pt x="2390" y="2043"/>
                    <a:pt x="1108" y="3196"/>
                    <a:pt x="147" y="4523"/>
                  </a:cubicBezTo>
                  <a:cubicBezTo>
                    <a:pt x="71" y="4626"/>
                    <a:pt x="0" y="4777"/>
                    <a:pt x="93" y="4866"/>
                  </a:cubicBezTo>
                  <a:cubicBezTo>
                    <a:pt x="124" y="4897"/>
                    <a:pt x="173" y="4910"/>
                    <a:pt x="218" y="4915"/>
                  </a:cubicBezTo>
                  <a:cubicBezTo>
                    <a:pt x="247" y="4920"/>
                    <a:pt x="275" y="4922"/>
                    <a:pt x="303" y="4922"/>
                  </a:cubicBezTo>
                  <a:cubicBezTo>
                    <a:pt x="573" y="4922"/>
                    <a:pt x="820" y="4742"/>
                    <a:pt x="1038" y="4572"/>
                  </a:cubicBezTo>
                  <a:cubicBezTo>
                    <a:pt x="2213" y="3655"/>
                    <a:pt x="3388" y="2734"/>
                    <a:pt x="4564" y="1817"/>
                  </a:cubicBezTo>
                  <a:cubicBezTo>
                    <a:pt x="5000" y="1478"/>
                    <a:pt x="5814" y="529"/>
                    <a:pt x="5004" y="71"/>
                  </a:cubicBezTo>
                  <a:cubicBezTo>
                    <a:pt x="4917" y="22"/>
                    <a:pt x="4828" y="0"/>
                    <a:pt x="4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69"/>
            <p:cNvSpPr/>
            <p:nvPr/>
          </p:nvSpPr>
          <p:spPr>
            <a:xfrm>
              <a:off x="1462740" y="2803180"/>
              <a:ext cx="144411" cy="313790"/>
            </a:xfrm>
            <a:custGeom>
              <a:avLst/>
              <a:gdLst/>
              <a:ahLst/>
              <a:cxnLst/>
              <a:rect l="l" t="t" r="r" b="b"/>
              <a:pathLst>
                <a:path w="7299" h="15860" extrusionOk="0">
                  <a:moveTo>
                    <a:pt x="0" y="0"/>
                  </a:moveTo>
                  <a:lnTo>
                    <a:pt x="0" y="0"/>
                  </a:lnTo>
                  <a:cubicBezTo>
                    <a:pt x="117" y="191"/>
                    <a:pt x="241" y="370"/>
                    <a:pt x="384" y="522"/>
                  </a:cubicBezTo>
                  <a:cubicBezTo>
                    <a:pt x="1795" y="2071"/>
                    <a:pt x="2400" y="4167"/>
                    <a:pt x="2841" y="6212"/>
                  </a:cubicBezTo>
                  <a:cubicBezTo>
                    <a:pt x="3522" y="9395"/>
                    <a:pt x="3888" y="12747"/>
                    <a:pt x="2944" y="15860"/>
                  </a:cubicBezTo>
                  <a:cubicBezTo>
                    <a:pt x="4284" y="14136"/>
                    <a:pt x="5838" y="12266"/>
                    <a:pt x="7298" y="10517"/>
                  </a:cubicBezTo>
                  <a:cubicBezTo>
                    <a:pt x="6296" y="9604"/>
                    <a:pt x="5700" y="9052"/>
                    <a:pt x="5700" y="9052"/>
                  </a:cubicBezTo>
                  <a:cubicBezTo>
                    <a:pt x="5700" y="9052"/>
                    <a:pt x="5690" y="9034"/>
                    <a:pt x="5673" y="8990"/>
                  </a:cubicBezTo>
                  <a:cubicBezTo>
                    <a:pt x="5375" y="8343"/>
                    <a:pt x="2788" y="280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69"/>
            <p:cNvSpPr/>
            <p:nvPr/>
          </p:nvSpPr>
          <p:spPr>
            <a:xfrm>
              <a:off x="1323553" y="2872269"/>
              <a:ext cx="129790" cy="181191"/>
            </a:xfrm>
            <a:custGeom>
              <a:avLst/>
              <a:gdLst/>
              <a:ahLst/>
              <a:cxnLst/>
              <a:rect l="l" t="t" r="r" b="b"/>
              <a:pathLst>
                <a:path w="6560" h="9158" extrusionOk="0">
                  <a:moveTo>
                    <a:pt x="3978" y="1"/>
                  </a:moveTo>
                  <a:cubicBezTo>
                    <a:pt x="3730" y="1"/>
                    <a:pt x="3475" y="47"/>
                    <a:pt x="3233" y="106"/>
                  </a:cubicBezTo>
                  <a:cubicBezTo>
                    <a:pt x="2134" y="373"/>
                    <a:pt x="878" y="1228"/>
                    <a:pt x="1" y="1945"/>
                  </a:cubicBezTo>
                  <a:cubicBezTo>
                    <a:pt x="2378" y="3997"/>
                    <a:pt x="4409" y="6446"/>
                    <a:pt x="5985" y="9158"/>
                  </a:cubicBezTo>
                  <a:cubicBezTo>
                    <a:pt x="6560" y="6557"/>
                    <a:pt x="6560" y="3774"/>
                    <a:pt x="5526" y="1321"/>
                  </a:cubicBezTo>
                  <a:cubicBezTo>
                    <a:pt x="5331" y="854"/>
                    <a:pt x="5077" y="363"/>
                    <a:pt x="4618" y="137"/>
                  </a:cubicBezTo>
                  <a:cubicBezTo>
                    <a:pt x="4418" y="38"/>
                    <a:pt x="4201" y="1"/>
                    <a:pt x="39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69"/>
            <p:cNvSpPr/>
            <p:nvPr/>
          </p:nvSpPr>
          <p:spPr>
            <a:xfrm>
              <a:off x="1269302" y="2768913"/>
              <a:ext cx="225430" cy="144391"/>
            </a:xfrm>
            <a:custGeom>
              <a:avLst/>
              <a:gdLst/>
              <a:ahLst/>
              <a:cxnLst/>
              <a:rect l="l" t="t" r="r" b="b"/>
              <a:pathLst>
                <a:path w="11394" h="7298" extrusionOk="0">
                  <a:moveTo>
                    <a:pt x="6528" y="10"/>
                  </a:moveTo>
                  <a:cubicBezTo>
                    <a:pt x="1296" y="148"/>
                    <a:pt x="27" y="7071"/>
                    <a:pt x="14" y="7142"/>
                  </a:cubicBezTo>
                  <a:cubicBezTo>
                    <a:pt x="0" y="7213"/>
                    <a:pt x="49" y="7280"/>
                    <a:pt x="121" y="7293"/>
                  </a:cubicBezTo>
                  <a:cubicBezTo>
                    <a:pt x="129" y="7293"/>
                    <a:pt x="139" y="7297"/>
                    <a:pt x="143" y="7297"/>
                  </a:cubicBezTo>
                  <a:cubicBezTo>
                    <a:pt x="209" y="7297"/>
                    <a:pt x="263" y="7249"/>
                    <a:pt x="277" y="7186"/>
                  </a:cubicBezTo>
                  <a:cubicBezTo>
                    <a:pt x="290" y="7120"/>
                    <a:pt x="1518" y="405"/>
                    <a:pt x="6532" y="277"/>
                  </a:cubicBezTo>
                  <a:cubicBezTo>
                    <a:pt x="6585" y="277"/>
                    <a:pt x="8780" y="308"/>
                    <a:pt x="11131" y="3705"/>
                  </a:cubicBezTo>
                  <a:cubicBezTo>
                    <a:pt x="11156" y="3743"/>
                    <a:pt x="11198" y="3763"/>
                    <a:pt x="11241" y="3763"/>
                  </a:cubicBezTo>
                  <a:cubicBezTo>
                    <a:pt x="11267" y="3763"/>
                    <a:pt x="11294" y="3755"/>
                    <a:pt x="11318" y="3740"/>
                  </a:cubicBezTo>
                  <a:cubicBezTo>
                    <a:pt x="11376" y="3696"/>
                    <a:pt x="11394" y="3616"/>
                    <a:pt x="11349" y="3553"/>
                  </a:cubicBezTo>
                  <a:cubicBezTo>
                    <a:pt x="8891" y="0"/>
                    <a:pt x="6616" y="14"/>
                    <a:pt x="6528" y="1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69"/>
            <p:cNvSpPr/>
            <p:nvPr/>
          </p:nvSpPr>
          <p:spPr>
            <a:xfrm>
              <a:off x="547249" y="3772546"/>
              <a:ext cx="1029671" cy="623109"/>
            </a:xfrm>
            <a:custGeom>
              <a:avLst/>
              <a:gdLst/>
              <a:ahLst/>
              <a:cxnLst/>
              <a:rect l="l" t="t" r="r" b="b"/>
              <a:pathLst>
                <a:path w="52043" h="31494" extrusionOk="0">
                  <a:moveTo>
                    <a:pt x="5224" y="1"/>
                  </a:moveTo>
                  <a:cubicBezTo>
                    <a:pt x="4634" y="1"/>
                    <a:pt x="4044" y="75"/>
                    <a:pt x="3473" y="230"/>
                  </a:cubicBezTo>
                  <a:cubicBezTo>
                    <a:pt x="1995" y="626"/>
                    <a:pt x="859" y="1325"/>
                    <a:pt x="0" y="2242"/>
                  </a:cubicBezTo>
                  <a:cubicBezTo>
                    <a:pt x="85" y="2464"/>
                    <a:pt x="174" y="2687"/>
                    <a:pt x="272" y="2905"/>
                  </a:cubicBezTo>
                  <a:cubicBezTo>
                    <a:pt x="384" y="3168"/>
                    <a:pt x="499" y="3435"/>
                    <a:pt x="615" y="3703"/>
                  </a:cubicBezTo>
                  <a:cubicBezTo>
                    <a:pt x="699" y="3880"/>
                    <a:pt x="784" y="4067"/>
                    <a:pt x="865" y="4245"/>
                  </a:cubicBezTo>
                  <a:cubicBezTo>
                    <a:pt x="922" y="4366"/>
                    <a:pt x="976" y="4486"/>
                    <a:pt x="1029" y="4607"/>
                  </a:cubicBezTo>
                  <a:cubicBezTo>
                    <a:pt x="2235" y="7149"/>
                    <a:pt x="3651" y="9566"/>
                    <a:pt x="5272" y="11832"/>
                  </a:cubicBezTo>
                  <a:cubicBezTo>
                    <a:pt x="5339" y="11935"/>
                    <a:pt x="5410" y="12028"/>
                    <a:pt x="5476" y="12122"/>
                  </a:cubicBezTo>
                  <a:cubicBezTo>
                    <a:pt x="5735" y="12473"/>
                    <a:pt x="5994" y="12825"/>
                    <a:pt x="6261" y="13163"/>
                  </a:cubicBezTo>
                  <a:cubicBezTo>
                    <a:pt x="6368" y="13306"/>
                    <a:pt x="6479" y="13449"/>
                    <a:pt x="6590" y="13587"/>
                  </a:cubicBezTo>
                  <a:cubicBezTo>
                    <a:pt x="7013" y="14129"/>
                    <a:pt x="7445" y="14659"/>
                    <a:pt x="7894" y="15176"/>
                  </a:cubicBezTo>
                  <a:cubicBezTo>
                    <a:pt x="7944" y="15239"/>
                    <a:pt x="7997" y="15301"/>
                    <a:pt x="8050" y="15354"/>
                  </a:cubicBezTo>
                  <a:cubicBezTo>
                    <a:pt x="8468" y="15843"/>
                    <a:pt x="8900" y="16320"/>
                    <a:pt x="9346" y="16788"/>
                  </a:cubicBezTo>
                  <a:cubicBezTo>
                    <a:pt x="9573" y="17028"/>
                    <a:pt x="9804" y="17273"/>
                    <a:pt x="10044" y="17509"/>
                  </a:cubicBezTo>
                  <a:cubicBezTo>
                    <a:pt x="10418" y="17892"/>
                    <a:pt x="10802" y="18270"/>
                    <a:pt x="11197" y="18648"/>
                  </a:cubicBezTo>
                  <a:cubicBezTo>
                    <a:pt x="11394" y="18831"/>
                    <a:pt x="11594" y="19018"/>
                    <a:pt x="11795" y="19192"/>
                  </a:cubicBezTo>
                  <a:cubicBezTo>
                    <a:pt x="11848" y="19254"/>
                    <a:pt x="11901" y="19303"/>
                    <a:pt x="11959" y="19347"/>
                  </a:cubicBezTo>
                  <a:cubicBezTo>
                    <a:pt x="13838" y="21057"/>
                    <a:pt x="15859" y="22612"/>
                    <a:pt x="18001" y="23995"/>
                  </a:cubicBezTo>
                  <a:cubicBezTo>
                    <a:pt x="21305" y="26138"/>
                    <a:pt x="24901" y="27874"/>
                    <a:pt x="28709" y="29130"/>
                  </a:cubicBezTo>
                  <a:cubicBezTo>
                    <a:pt x="33334" y="30661"/>
                    <a:pt x="38281" y="31493"/>
                    <a:pt x="43428" y="31493"/>
                  </a:cubicBezTo>
                  <a:cubicBezTo>
                    <a:pt x="44434" y="31493"/>
                    <a:pt x="45431" y="31458"/>
                    <a:pt x="46424" y="31395"/>
                  </a:cubicBezTo>
                  <a:cubicBezTo>
                    <a:pt x="48290" y="31275"/>
                    <a:pt x="50124" y="31053"/>
                    <a:pt x="51923" y="30719"/>
                  </a:cubicBezTo>
                  <a:cubicBezTo>
                    <a:pt x="52042" y="27180"/>
                    <a:pt x="50832" y="23604"/>
                    <a:pt x="48298" y="21151"/>
                  </a:cubicBezTo>
                  <a:cubicBezTo>
                    <a:pt x="46286" y="19206"/>
                    <a:pt x="43458" y="18165"/>
                    <a:pt x="40673" y="18165"/>
                  </a:cubicBezTo>
                  <a:cubicBezTo>
                    <a:pt x="38350" y="18165"/>
                    <a:pt x="36058" y="18890"/>
                    <a:pt x="34296" y="20421"/>
                  </a:cubicBezTo>
                  <a:cubicBezTo>
                    <a:pt x="34982" y="16885"/>
                    <a:pt x="35079" y="13128"/>
                    <a:pt x="33749" y="9784"/>
                  </a:cubicBezTo>
                  <a:cubicBezTo>
                    <a:pt x="32422" y="6436"/>
                    <a:pt x="29443" y="3596"/>
                    <a:pt x="25868" y="3181"/>
                  </a:cubicBezTo>
                  <a:cubicBezTo>
                    <a:pt x="25547" y="3144"/>
                    <a:pt x="25224" y="3126"/>
                    <a:pt x="24901" y="3126"/>
                  </a:cubicBezTo>
                  <a:cubicBezTo>
                    <a:pt x="23312" y="3126"/>
                    <a:pt x="21726" y="3559"/>
                    <a:pt x="20271" y="4214"/>
                  </a:cubicBezTo>
                  <a:cubicBezTo>
                    <a:pt x="17302" y="5554"/>
                    <a:pt x="14777" y="7847"/>
                    <a:pt x="13161" y="10675"/>
                  </a:cubicBezTo>
                  <a:cubicBezTo>
                    <a:pt x="12854" y="7656"/>
                    <a:pt x="12449" y="4397"/>
                    <a:pt x="10369" y="2188"/>
                  </a:cubicBezTo>
                  <a:cubicBezTo>
                    <a:pt x="9059" y="786"/>
                    <a:pt x="7138" y="1"/>
                    <a:pt x="5224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69"/>
            <p:cNvSpPr/>
            <p:nvPr/>
          </p:nvSpPr>
          <p:spPr>
            <a:xfrm>
              <a:off x="1741372" y="3192252"/>
              <a:ext cx="592145" cy="1133028"/>
            </a:xfrm>
            <a:custGeom>
              <a:avLst/>
              <a:gdLst/>
              <a:ahLst/>
              <a:cxnLst/>
              <a:rect l="l" t="t" r="r" b="b"/>
              <a:pathLst>
                <a:path w="29929" h="57267" extrusionOk="0">
                  <a:moveTo>
                    <a:pt x="27809" y="1"/>
                  </a:moveTo>
                  <a:cubicBezTo>
                    <a:pt x="24292" y="638"/>
                    <a:pt x="21086" y="2863"/>
                    <a:pt x="19282" y="5949"/>
                  </a:cubicBezTo>
                  <a:cubicBezTo>
                    <a:pt x="17662" y="8705"/>
                    <a:pt x="17172" y="12005"/>
                    <a:pt x="17355" y="15196"/>
                  </a:cubicBezTo>
                  <a:cubicBezTo>
                    <a:pt x="17542" y="18384"/>
                    <a:pt x="18370" y="21497"/>
                    <a:pt x="19256" y="24564"/>
                  </a:cubicBezTo>
                  <a:cubicBezTo>
                    <a:pt x="17017" y="23646"/>
                    <a:pt x="14737" y="22717"/>
                    <a:pt x="12333" y="22374"/>
                  </a:cubicBezTo>
                  <a:cubicBezTo>
                    <a:pt x="11746" y="22291"/>
                    <a:pt x="11148" y="22247"/>
                    <a:pt x="10551" y="22247"/>
                  </a:cubicBezTo>
                  <a:cubicBezTo>
                    <a:pt x="8700" y="22247"/>
                    <a:pt x="6852" y="22673"/>
                    <a:pt x="5338" y="23714"/>
                  </a:cubicBezTo>
                  <a:cubicBezTo>
                    <a:pt x="3036" y="25290"/>
                    <a:pt x="1812" y="28077"/>
                    <a:pt x="1367" y="30842"/>
                  </a:cubicBezTo>
                  <a:cubicBezTo>
                    <a:pt x="512" y="36171"/>
                    <a:pt x="2298" y="41857"/>
                    <a:pt x="6038" y="45744"/>
                  </a:cubicBezTo>
                  <a:cubicBezTo>
                    <a:pt x="5945" y="45648"/>
                    <a:pt x="5813" y="45607"/>
                    <a:pt x="5653" y="45607"/>
                  </a:cubicBezTo>
                  <a:cubicBezTo>
                    <a:pt x="4743" y="45607"/>
                    <a:pt x="2944" y="46954"/>
                    <a:pt x="2574" y="47302"/>
                  </a:cubicBezTo>
                  <a:cubicBezTo>
                    <a:pt x="1532" y="48290"/>
                    <a:pt x="823" y="49653"/>
                    <a:pt x="481" y="51042"/>
                  </a:cubicBezTo>
                  <a:cubicBezTo>
                    <a:pt x="1" y="52965"/>
                    <a:pt x="245" y="55249"/>
                    <a:pt x="1006" y="57266"/>
                  </a:cubicBezTo>
                  <a:cubicBezTo>
                    <a:pt x="10423" y="53366"/>
                    <a:pt x="18285" y="46478"/>
                    <a:pt x="23423" y="37792"/>
                  </a:cubicBezTo>
                  <a:cubicBezTo>
                    <a:pt x="23776" y="37196"/>
                    <a:pt x="24117" y="36590"/>
                    <a:pt x="24443" y="35980"/>
                  </a:cubicBezTo>
                  <a:cubicBezTo>
                    <a:pt x="24604" y="35677"/>
                    <a:pt x="24764" y="35374"/>
                    <a:pt x="24915" y="35071"/>
                  </a:cubicBezTo>
                  <a:cubicBezTo>
                    <a:pt x="26696" y="31537"/>
                    <a:pt x="28050" y="27752"/>
                    <a:pt x="28891" y="23780"/>
                  </a:cubicBezTo>
                  <a:cubicBezTo>
                    <a:pt x="29572" y="20615"/>
                    <a:pt x="29928" y="17334"/>
                    <a:pt x="29928" y="13968"/>
                  </a:cubicBezTo>
                  <a:cubicBezTo>
                    <a:pt x="29928" y="9101"/>
                    <a:pt x="29189" y="4413"/>
                    <a:pt x="2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69"/>
            <p:cNvSpPr/>
            <p:nvPr/>
          </p:nvSpPr>
          <p:spPr>
            <a:xfrm>
              <a:off x="677612" y="3609261"/>
              <a:ext cx="295192" cy="495436"/>
            </a:xfrm>
            <a:custGeom>
              <a:avLst/>
              <a:gdLst/>
              <a:ahLst/>
              <a:cxnLst/>
              <a:rect l="l" t="t" r="r" b="b"/>
              <a:pathLst>
                <a:path w="14920" h="25041" extrusionOk="0">
                  <a:moveTo>
                    <a:pt x="13028" y="1"/>
                  </a:moveTo>
                  <a:cubicBezTo>
                    <a:pt x="12975" y="27"/>
                    <a:pt x="12922" y="54"/>
                    <a:pt x="12868" y="90"/>
                  </a:cubicBezTo>
                  <a:cubicBezTo>
                    <a:pt x="9239" y="2062"/>
                    <a:pt x="5740" y="4605"/>
                    <a:pt x="3291" y="7859"/>
                  </a:cubicBezTo>
                  <a:cubicBezTo>
                    <a:pt x="1501" y="12227"/>
                    <a:pt x="361" y="16929"/>
                    <a:pt x="1" y="21840"/>
                  </a:cubicBezTo>
                  <a:cubicBezTo>
                    <a:pt x="424" y="22382"/>
                    <a:pt x="856" y="22912"/>
                    <a:pt x="1305" y="23429"/>
                  </a:cubicBezTo>
                  <a:cubicBezTo>
                    <a:pt x="1355" y="23492"/>
                    <a:pt x="1408" y="23554"/>
                    <a:pt x="1461" y="23607"/>
                  </a:cubicBezTo>
                  <a:cubicBezTo>
                    <a:pt x="1879" y="24096"/>
                    <a:pt x="2311" y="24573"/>
                    <a:pt x="2757" y="25041"/>
                  </a:cubicBezTo>
                  <a:cubicBezTo>
                    <a:pt x="3798" y="24008"/>
                    <a:pt x="4875" y="22979"/>
                    <a:pt x="6020" y="21946"/>
                  </a:cubicBezTo>
                  <a:cubicBezTo>
                    <a:pt x="7836" y="20303"/>
                    <a:pt x="9706" y="18692"/>
                    <a:pt x="11270" y="16804"/>
                  </a:cubicBezTo>
                  <a:cubicBezTo>
                    <a:pt x="12841" y="14916"/>
                    <a:pt x="14106" y="12712"/>
                    <a:pt x="14524" y="10295"/>
                  </a:cubicBezTo>
                  <a:cubicBezTo>
                    <a:pt x="14920" y="7957"/>
                    <a:pt x="14515" y="5567"/>
                    <a:pt x="14101" y="3229"/>
                  </a:cubicBezTo>
                  <a:cubicBezTo>
                    <a:pt x="13900" y="2115"/>
                    <a:pt x="13308" y="1274"/>
                    <a:pt x="13068" y="188"/>
                  </a:cubicBezTo>
                  <a:cubicBezTo>
                    <a:pt x="13050" y="126"/>
                    <a:pt x="13037" y="58"/>
                    <a:pt x="13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69"/>
            <p:cNvSpPr/>
            <p:nvPr/>
          </p:nvSpPr>
          <p:spPr>
            <a:xfrm>
              <a:off x="745969" y="3960405"/>
              <a:ext cx="422311" cy="286902"/>
            </a:xfrm>
            <a:custGeom>
              <a:avLst/>
              <a:gdLst/>
              <a:ahLst/>
              <a:cxnLst/>
              <a:rect l="l" t="t" r="r" b="b"/>
              <a:pathLst>
                <a:path w="21345" h="14501" extrusionOk="0">
                  <a:moveTo>
                    <a:pt x="14468" y="0"/>
                  </a:moveTo>
                  <a:cubicBezTo>
                    <a:pt x="13692" y="0"/>
                    <a:pt x="12917" y="57"/>
                    <a:pt x="12146" y="187"/>
                  </a:cubicBezTo>
                  <a:cubicBezTo>
                    <a:pt x="7908" y="895"/>
                    <a:pt x="4346" y="3722"/>
                    <a:pt x="1278" y="6732"/>
                  </a:cubicBezTo>
                  <a:cubicBezTo>
                    <a:pt x="847" y="7154"/>
                    <a:pt x="424" y="7581"/>
                    <a:pt x="0" y="8014"/>
                  </a:cubicBezTo>
                  <a:cubicBezTo>
                    <a:pt x="374" y="8397"/>
                    <a:pt x="758" y="8775"/>
                    <a:pt x="1153" y="9153"/>
                  </a:cubicBezTo>
                  <a:cubicBezTo>
                    <a:pt x="1350" y="9336"/>
                    <a:pt x="1550" y="9523"/>
                    <a:pt x="1751" y="9697"/>
                  </a:cubicBezTo>
                  <a:cubicBezTo>
                    <a:pt x="1804" y="9759"/>
                    <a:pt x="1857" y="9808"/>
                    <a:pt x="1915" y="9852"/>
                  </a:cubicBezTo>
                  <a:cubicBezTo>
                    <a:pt x="3794" y="11562"/>
                    <a:pt x="5815" y="13117"/>
                    <a:pt x="7957" y="14500"/>
                  </a:cubicBezTo>
                  <a:cubicBezTo>
                    <a:pt x="10348" y="14305"/>
                    <a:pt x="12672" y="13904"/>
                    <a:pt x="14880" y="13053"/>
                  </a:cubicBezTo>
                  <a:cubicBezTo>
                    <a:pt x="15708" y="12737"/>
                    <a:pt x="16532" y="12355"/>
                    <a:pt x="17200" y="11771"/>
                  </a:cubicBezTo>
                  <a:cubicBezTo>
                    <a:pt x="18077" y="11010"/>
                    <a:pt x="18646" y="9959"/>
                    <a:pt x="19096" y="8886"/>
                  </a:cubicBezTo>
                  <a:cubicBezTo>
                    <a:pt x="19733" y="7386"/>
                    <a:pt x="20161" y="5810"/>
                    <a:pt x="20592" y="4238"/>
                  </a:cubicBezTo>
                  <a:cubicBezTo>
                    <a:pt x="20864" y="3254"/>
                    <a:pt x="21051" y="2185"/>
                    <a:pt x="21313" y="1193"/>
                  </a:cubicBezTo>
                  <a:cubicBezTo>
                    <a:pt x="21322" y="1157"/>
                    <a:pt x="21336" y="1122"/>
                    <a:pt x="21344" y="1086"/>
                  </a:cubicBezTo>
                  <a:cubicBezTo>
                    <a:pt x="21264" y="1069"/>
                    <a:pt x="21180" y="1042"/>
                    <a:pt x="21100" y="1024"/>
                  </a:cubicBezTo>
                  <a:cubicBezTo>
                    <a:pt x="18931" y="469"/>
                    <a:pt x="16695" y="0"/>
                    <a:pt x="14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69"/>
            <p:cNvSpPr/>
            <p:nvPr/>
          </p:nvSpPr>
          <p:spPr>
            <a:xfrm>
              <a:off x="703431" y="3604730"/>
              <a:ext cx="236431" cy="471595"/>
            </a:xfrm>
            <a:custGeom>
              <a:avLst/>
              <a:gdLst/>
              <a:ahLst/>
              <a:cxnLst/>
              <a:rect l="l" t="t" r="r" b="b"/>
              <a:pathLst>
                <a:path w="11950" h="23836" extrusionOk="0">
                  <a:moveTo>
                    <a:pt x="11824" y="1"/>
                  </a:moveTo>
                  <a:cubicBezTo>
                    <a:pt x="11789" y="1"/>
                    <a:pt x="11754" y="19"/>
                    <a:pt x="11732" y="52"/>
                  </a:cubicBezTo>
                  <a:cubicBezTo>
                    <a:pt x="11679" y="141"/>
                    <a:pt x="11617" y="230"/>
                    <a:pt x="11563" y="319"/>
                  </a:cubicBezTo>
                  <a:cubicBezTo>
                    <a:pt x="8919" y="4339"/>
                    <a:pt x="6870" y="8992"/>
                    <a:pt x="4885" y="13484"/>
                  </a:cubicBezTo>
                  <a:cubicBezTo>
                    <a:pt x="3918" y="15680"/>
                    <a:pt x="2921" y="17945"/>
                    <a:pt x="1879" y="20069"/>
                  </a:cubicBezTo>
                  <a:cubicBezTo>
                    <a:pt x="1287" y="21276"/>
                    <a:pt x="659" y="22478"/>
                    <a:pt x="0" y="23658"/>
                  </a:cubicBezTo>
                  <a:cubicBezTo>
                    <a:pt x="50" y="23721"/>
                    <a:pt x="103" y="23783"/>
                    <a:pt x="156" y="23836"/>
                  </a:cubicBezTo>
                  <a:cubicBezTo>
                    <a:pt x="833" y="22630"/>
                    <a:pt x="1478" y="21405"/>
                    <a:pt x="2080" y="20162"/>
                  </a:cubicBezTo>
                  <a:cubicBezTo>
                    <a:pt x="3122" y="18039"/>
                    <a:pt x="4123" y="15773"/>
                    <a:pt x="5089" y="13578"/>
                  </a:cubicBezTo>
                  <a:cubicBezTo>
                    <a:pt x="7070" y="9076"/>
                    <a:pt x="9118" y="4428"/>
                    <a:pt x="11763" y="417"/>
                  </a:cubicBezTo>
                  <a:cubicBezTo>
                    <a:pt x="11812" y="337"/>
                    <a:pt x="11866" y="256"/>
                    <a:pt x="11919" y="176"/>
                  </a:cubicBezTo>
                  <a:cubicBezTo>
                    <a:pt x="11950" y="123"/>
                    <a:pt x="11937" y="57"/>
                    <a:pt x="11884" y="20"/>
                  </a:cubicBezTo>
                  <a:cubicBezTo>
                    <a:pt x="11865" y="7"/>
                    <a:pt x="11845" y="1"/>
                    <a:pt x="1182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69"/>
            <p:cNvSpPr/>
            <p:nvPr/>
          </p:nvSpPr>
          <p:spPr>
            <a:xfrm>
              <a:off x="780593" y="3979102"/>
              <a:ext cx="391308" cy="176245"/>
            </a:xfrm>
            <a:custGeom>
              <a:avLst/>
              <a:gdLst/>
              <a:ahLst/>
              <a:cxnLst/>
              <a:rect l="l" t="t" r="r" b="b"/>
              <a:pathLst>
                <a:path w="19778" h="8908" extrusionOk="0">
                  <a:moveTo>
                    <a:pt x="19651" y="0"/>
                  </a:moveTo>
                  <a:cubicBezTo>
                    <a:pt x="19643" y="0"/>
                    <a:pt x="19634" y="1"/>
                    <a:pt x="19625" y="3"/>
                  </a:cubicBezTo>
                  <a:cubicBezTo>
                    <a:pt x="19537" y="25"/>
                    <a:pt x="19444" y="52"/>
                    <a:pt x="19350" y="79"/>
                  </a:cubicBezTo>
                  <a:cubicBezTo>
                    <a:pt x="14235" y="1433"/>
                    <a:pt x="9114" y="3983"/>
                    <a:pt x="4302" y="6482"/>
                  </a:cubicBezTo>
                  <a:cubicBezTo>
                    <a:pt x="2868" y="7224"/>
                    <a:pt x="1429" y="7986"/>
                    <a:pt x="1" y="8752"/>
                  </a:cubicBezTo>
                  <a:cubicBezTo>
                    <a:pt x="54" y="8814"/>
                    <a:pt x="107" y="8863"/>
                    <a:pt x="165" y="8907"/>
                  </a:cubicBezTo>
                  <a:cubicBezTo>
                    <a:pt x="1577" y="8155"/>
                    <a:pt x="2993" y="7411"/>
                    <a:pt x="4404" y="6677"/>
                  </a:cubicBezTo>
                  <a:cubicBezTo>
                    <a:pt x="9252" y="4157"/>
                    <a:pt x="14416" y="1588"/>
                    <a:pt x="19563" y="248"/>
                  </a:cubicBezTo>
                  <a:cubicBezTo>
                    <a:pt x="19604" y="235"/>
                    <a:pt x="19644" y="225"/>
                    <a:pt x="19684" y="217"/>
                  </a:cubicBezTo>
                  <a:cubicBezTo>
                    <a:pt x="19742" y="204"/>
                    <a:pt x="19777" y="141"/>
                    <a:pt x="19759" y="83"/>
                  </a:cubicBezTo>
                  <a:cubicBezTo>
                    <a:pt x="19748" y="33"/>
                    <a:pt x="19704" y="0"/>
                    <a:pt x="196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69"/>
            <p:cNvSpPr/>
            <p:nvPr/>
          </p:nvSpPr>
          <p:spPr>
            <a:xfrm>
              <a:off x="1294488" y="2541820"/>
              <a:ext cx="424606" cy="382939"/>
            </a:xfrm>
            <a:custGeom>
              <a:avLst/>
              <a:gdLst/>
              <a:ahLst/>
              <a:cxnLst/>
              <a:rect l="l" t="t" r="r" b="b"/>
              <a:pathLst>
                <a:path w="21461" h="19355" extrusionOk="0">
                  <a:moveTo>
                    <a:pt x="6328" y="1"/>
                  </a:moveTo>
                  <a:cubicBezTo>
                    <a:pt x="4885" y="1025"/>
                    <a:pt x="3701" y="2395"/>
                    <a:pt x="2775" y="3941"/>
                  </a:cubicBezTo>
                  <a:cubicBezTo>
                    <a:pt x="2703" y="4056"/>
                    <a:pt x="2641" y="4177"/>
                    <a:pt x="2569" y="4292"/>
                  </a:cubicBezTo>
                  <a:cubicBezTo>
                    <a:pt x="1924" y="5459"/>
                    <a:pt x="1412" y="6719"/>
                    <a:pt x="1038" y="7992"/>
                  </a:cubicBezTo>
                  <a:cubicBezTo>
                    <a:pt x="802" y="8825"/>
                    <a:pt x="624" y="9662"/>
                    <a:pt x="486" y="10521"/>
                  </a:cubicBezTo>
                  <a:cubicBezTo>
                    <a:pt x="473" y="10597"/>
                    <a:pt x="455" y="10672"/>
                    <a:pt x="446" y="10753"/>
                  </a:cubicBezTo>
                  <a:cubicBezTo>
                    <a:pt x="442" y="10784"/>
                    <a:pt x="432" y="10824"/>
                    <a:pt x="428" y="10855"/>
                  </a:cubicBezTo>
                  <a:cubicBezTo>
                    <a:pt x="27" y="13508"/>
                    <a:pt x="1" y="16220"/>
                    <a:pt x="5" y="18918"/>
                  </a:cubicBezTo>
                  <a:lnTo>
                    <a:pt x="5" y="18927"/>
                  </a:lnTo>
                  <a:lnTo>
                    <a:pt x="1" y="19354"/>
                  </a:lnTo>
                  <a:cubicBezTo>
                    <a:pt x="58" y="19346"/>
                    <a:pt x="121" y="19328"/>
                    <a:pt x="179" y="19315"/>
                  </a:cubicBezTo>
                  <a:cubicBezTo>
                    <a:pt x="2409" y="18834"/>
                    <a:pt x="4698" y="18615"/>
                    <a:pt x="6950" y="18255"/>
                  </a:cubicBezTo>
                  <a:cubicBezTo>
                    <a:pt x="7000" y="18246"/>
                    <a:pt x="7057" y="18237"/>
                    <a:pt x="7111" y="18224"/>
                  </a:cubicBezTo>
                  <a:cubicBezTo>
                    <a:pt x="7168" y="18214"/>
                    <a:pt x="7218" y="18206"/>
                    <a:pt x="7275" y="18197"/>
                  </a:cubicBezTo>
                  <a:cubicBezTo>
                    <a:pt x="8771" y="17943"/>
                    <a:pt x="10241" y="17618"/>
                    <a:pt x="11670" y="17106"/>
                  </a:cubicBezTo>
                  <a:cubicBezTo>
                    <a:pt x="11781" y="17061"/>
                    <a:pt x="11892" y="17022"/>
                    <a:pt x="12004" y="16973"/>
                  </a:cubicBezTo>
                  <a:cubicBezTo>
                    <a:pt x="12205" y="16901"/>
                    <a:pt x="12400" y="16817"/>
                    <a:pt x="12597" y="16732"/>
                  </a:cubicBezTo>
                  <a:cubicBezTo>
                    <a:pt x="13273" y="16443"/>
                    <a:pt x="13918" y="16100"/>
                    <a:pt x="14524" y="15713"/>
                  </a:cubicBezTo>
                  <a:cubicBezTo>
                    <a:pt x="15468" y="15115"/>
                    <a:pt x="16341" y="14404"/>
                    <a:pt x="17120" y="13611"/>
                  </a:cubicBezTo>
                  <a:cubicBezTo>
                    <a:pt x="17459" y="13282"/>
                    <a:pt x="17769" y="12925"/>
                    <a:pt x="18073" y="12556"/>
                  </a:cubicBezTo>
                  <a:cubicBezTo>
                    <a:pt x="18188" y="12417"/>
                    <a:pt x="18295" y="12284"/>
                    <a:pt x="18398" y="12150"/>
                  </a:cubicBezTo>
                  <a:lnTo>
                    <a:pt x="18398" y="12146"/>
                  </a:lnTo>
                  <a:cubicBezTo>
                    <a:pt x="19978" y="10076"/>
                    <a:pt x="21038" y="7609"/>
                    <a:pt x="21349" y="5018"/>
                  </a:cubicBezTo>
                  <a:cubicBezTo>
                    <a:pt x="21447" y="4203"/>
                    <a:pt x="21460" y="3442"/>
                    <a:pt x="21412" y="2703"/>
                  </a:cubicBezTo>
                  <a:cubicBezTo>
                    <a:pt x="21332" y="2676"/>
                    <a:pt x="21252" y="2650"/>
                    <a:pt x="21172" y="2619"/>
                  </a:cubicBezTo>
                  <a:cubicBezTo>
                    <a:pt x="21042" y="2574"/>
                    <a:pt x="20909" y="2529"/>
                    <a:pt x="20775" y="2485"/>
                  </a:cubicBezTo>
                  <a:cubicBezTo>
                    <a:pt x="20200" y="2289"/>
                    <a:pt x="19617" y="2102"/>
                    <a:pt x="19029" y="1928"/>
                  </a:cubicBezTo>
                  <a:cubicBezTo>
                    <a:pt x="19003" y="1919"/>
                    <a:pt x="18967" y="1910"/>
                    <a:pt x="18941" y="1898"/>
                  </a:cubicBezTo>
                  <a:cubicBezTo>
                    <a:pt x="18224" y="1692"/>
                    <a:pt x="17498" y="1497"/>
                    <a:pt x="16764" y="1318"/>
                  </a:cubicBezTo>
                  <a:cubicBezTo>
                    <a:pt x="16754" y="1314"/>
                    <a:pt x="16742" y="1310"/>
                    <a:pt x="16728" y="1310"/>
                  </a:cubicBezTo>
                  <a:cubicBezTo>
                    <a:pt x="16621" y="1283"/>
                    <a:pt x="16518" y="1261"/>
                    <a:pt x="16407" y="1230"/>
                  </a:cubicBezTo>
                  <a:cubicBezTo>
                    <a:pt x="16376" y="1224"/>
                    <a:pt x="16341" y="1216"/>
                    <a:pt x="16310" y="1211"/>
                  </a:cubicBezTo>
                  <a:cubicBezTo>
                    <a:pt x="16176" y="1181"/>
                    <a:pt x="16043" y="1150"/>
                    <a:pt x="15909" y="1123"/>
                  </a:cubicBezTo>
                  <a:cubicBezTo>
                    <a:pt x="15770" y="1086"/>
                    <a:pt x="15628" y="1055"/>
                    <a:pt x="15486" y="1025"/>
                  </a:cubicBezTo>
                  <a:cubicBezTo>
                    <a:pt x="12525" y="392"/>
                    <a:pt x="9466" y="40"/>
                    <a:pt x="6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69"/>
            <p:cNvSpPr/>
            <p:nvPr/>
          </p:nvSpPr>
          <p:spPr>
            <a:xfrm>
              <a:off x="1289562" y="2564019"/>
              <a:ext cx="327620" cy="365053"/>
            </a:xfrm>
            <a:custGeom>
              <a:avLst/>
              <a:gdLst/>
              <a:ahLst/>
              <a:cxnLst/>
              <a:rect l="l" t="t" r="r" b="b"/>
              <a:pathLst>
                <a:path w="16559" h="18451" extrusionOk="0">
                  <a:moveTo>
                    <a:pt x="16158" y="1"/>
                  </a:moveTo>
                  <a:cubicBezTo>
                    <a:pt x="15713" y="406"/>
                    <a:pt x="15263" y="806"/>
                    <a:pt x="14817" y="1203"/>
                  </a:cubicBezTo>
                  <a:cubicBezTo>
                    <a:pt x="13549" y="2346"/>
                    <a:pt x="12258" y="3513"/>
                    <a:pt x="10980" y="4707"/>
                  </a:cubicBezTo>
                  <a:lnTo>
                    <a:pt x="10976" y="4707"/>
                  </a:lnTo>
                  <a:lnTo>
                    <a:pt x="10976" y="4711"/>
                  </a:lnTo>
                  <a:lnTo>
                    <a:pt x="10970" y="4711"/>
                  </a:lnTo>
                  <a:cubicBezTo>
                    <a:pt x="10886" y="4787"/>
                    <a:pt x="10810" y="4871"/>
                    <a:pt x="10726" y="4947"/>
                  </a:cubicBezTo>
                  <a:lnTo>
                    <a:pt x="10721" y="4947"/>
                  </a:lnTo>
                  <a:cubicBezTo>
                    <a:pt x="9885" y="5735"/>
                    <a:pt x="9065" y="6527"/>
                    <a:pt x="8259" y="7347"/>
                  </a:cubicBezTo>
                  <a:cubicBezTo>
                    <a:pt x="7637" y="7974"/>
                    <a:pt x="7043" y="8593"/>
                    <a:pt x="6483" y="9203"/>
                  </a:cubicBezTo>
                  <a:cubicBezTo>
                    <a:pt x="6376" y="9319"/>
                    <a:pt x="6278" y="9425"/>
                    <a:pt x="6189" y="9532"/>
                  </a:cubicBezTo>
                  <a:cubicBezTo>
                    <a:pt x="3620" y="12364"/>
                    <a:pt x="1701" y="15049"/>
                    <a:pt x="254" y="17796"/>
                  </a:cubicBezTo>
                  <a:lnTo>
                    <a:pt x="254" y="17805"/>
                  </a:lnTo>
                  <a:cubicBezTo>
                    <a:pt x="183" y="17938"/>
                    <a:pt x="112" y="18072"/>
                    <a:pt x="40" y="18210"/>
                  </a:cubicBezTo>
                  <a:cubicBezTo>
                    <a:pt x="1" y="18294"/>
                    <a:pt x="32" y="18388"/>
                    <a:pt x="116" y="18433"/>
                  </a:cubicBezTo>
                  <a:cubicBezTo>
                    <a:pt x="139" y="18446"/>
                    <a:pt x="161" y="18446"/>
                    <a:pt x="178" y="18450"/>
                  </a:cubicBezTo>
                  <a:cubicBezTo>
                    <a:pt x="245" y="18450"/>
                    <a:pt x="307" y="18415"/>
                    <a:pt x="334" y="18357"/>
                  </a:cubicBezTo>
                  <a:cubicBezTo>
                    <a:pt x="365" y="18304"/>
                    <a:pt x="388" y="18250"/>
                    <a:pt x="428" y="18193"/>
                  </a:cubicBezTo>
                  <a:cubicBezTo>
                    <a:pt x="1902" y="15334"/>
                    <a:pt x="3883" y="12556"/>
                    <a:pt x="6581" y="9595"/>
                  </a:cubicBezTo>
                  <a:lnTo>
                    <a:pt x="6585" y="9591"/>
                  </a:lnTo>
                  <a:lnTo>
                    <a:pt x="6585" y="9586"/>
                  </a:lnTo>
                  <a:cubicBezTo>
                    <a:pt x="6675" y="9484"/>
                    <a:pt x="6764" y="9394"/>
                    <a:pt x="6852" y="9288"/>
                  </a:cubicBezTo>
                  <a:cubicBezTo>
                    <a:pt x="7378" y="8722"/>
                    <a:pt x="7921" y="8153"/>
                    <a:pt x="8496" y="7574"/>
                  </a:cubicBezTo>
                  <a:cubicBezTo>
                    <a:pt x="9283" y="6776"/>
                    <a:pt x="10085" y="6002"/>
                    <a:pt x="10908" y="5223"/>
                  </a:cubicBezTo>
                  <a:lnTo>
                    <a:pt x="10908" y="5219"/>
                  </a:lnTo>
                  <a:lnTo>
                    <a:pt x="10917" y="5219"/>
                  </a:lnTo>
                  <a:cubicBezTo>
                    <a:pt x="11007" y="5138"/>
                    <a:pt x="11087" y="5054"/>
                    <a:pt x="11184" y="4974"/>
                  </a:cubicBezTo>
                  <a:lnTo>
                    <a:pt x="11189" y="4970"/>
                  </a:lnTo>
                  <a:cubicBezTo>
                    <a:pt x="12472" y="3767"/>
                    <a:pt x="13771" y="2596"/>
                    <a:pt x="15040" y="1456"/>
                  </a:cubicBezTo>
                  <a:cubicBezTo>
                    <a:pt x="15548" y="1006"/>
                    <a:pt x="16046" y="552"/>
                    <a:pt x="16559" y="89"/>
                  </a:cubicBezTo>
                  <a:cubicBezTo>
                    <a:pt x="16425" y="59"/>
                    <a:pt x="16292" y="28"/>
                    <a:pt x="1615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69"/>
            <p:cNvSpPr/>
            <p:nvPr/>
          </p:nvSpPr>
          <p:spPr>
            <a:xfrm>
              <a:off x="1303036" y="2746002"/>
              <a:ext cx="135844" cy="156915"/>
            </a:xfrm>
            <a:custGeom>
              <a:avLst/>
              <a:gdLst/>
              <a:ahLst/>
              <a:cxnLst/>
              <a:rect l="l" t="t" r="r" b="b"/>
              <a:pathLst>
                <a:path w="6866" h="7931" extrusionOk="0">
                  <a:moveTo>
                    <a:pt x="6033" y="1"/>
                  </a:moveTo>
                  <a:cubicBezTo>
                    <a:pt x="5958" y="1"/>
                    <a:pt x="5882" y="5"/>
                    <a:pt x="5807" y="5"/>
                  </a:cubicBezTo>
                  <a:cubicBezTo>
                    <a:pt x="5651" y="4"/>
                    <a:pt x="5495" y="4"/>
                    <a:pt x="5339" y="4"/>
                  </a:cubicBezTo>
                  <a:cubicBezTo>
                    <a:pt x="3579" y="4"/>
                    <a:pt x="1813" y="70"/>
                    <a:pt x="54" y="196"/>
                  </a:cubicBezTo>
                  <a:cubicBezTo>
                    <a:pt x="31" y="313"/>
                    <a:pt x="14" y="420"/>
                    <a:pt x="0" y="531"/>
                  </a:cubicBezTo>
                  <a:cubicBezTo>
                    <a:pt x="1776" y="401"/>
                    <a:pt x="3568" y="334"/>
                    <a:pt x="5344" y="334"/>
                  </a:cubicBezTo>
                  <a:cubicBezTo>
                    <a:pt x="5398" y="334"/>
                    <a:pt x="5453" y="334"/>
                    <a:pt x="5508" y="334"/>
                  </a:cubicBezTo>
                  <a:cubicBezTo>
                    <a:pt x="5637" y="330"/>
                    <a:pt x="5762" y="330"/>
                    <a:pt x="5891" y="330"/>
                  </a:cubicBezTo>
                  <a:cubicBezTo>
                    <a:pt x="5896" y="352"/>
                    <a:pt x="5900" y="371"/>
                    <a:pt x="5904" y="388"/>
                  </a:cubicBezTo>
                  <a:cubicBezTo>
                    <a:pt x="6332" y="2917"/>
                    <a:pt x="6541" y="5437"/>
                    <a:pt x="6514" y="7931"/>
                  </a:cubicBezTo>
                  <a:cubicBezTo>
                    <a:pt x="6625" y="7912"/>
                    <a:pt x="6732" y="7894"/>
                    <a:pt x="6843" y="7877"/>
                  </a:cubicBezTo>
                  <a:cubicBezTo>
                    <a:pt x="6866" y="5317"/>
                    <a:pt x="6648" y="2730"/>
                    <a:pt x="6194" y="139"/>
                  </a:cubicBezTo>
                  <a:cubicBezTo>
                    <a:pt x="6189" y="121"/>
                    <a:pt x="6185" y="108"/>
                    <a:pt x="6171" y="90"/>
                  </a:cubicBezTo>
                  <a:cubicBezTo>
                    <a:pt x="6145" y="40"/>
                    <a:pt x="6091" y="5"/>
                    <a:pt x="603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69"/>
            <p:cNvSpPr/>
            <p:nvPr/>
          </p:nvSpPr>
          <p:spPr>
            <a:xfrm>
              <a:off x="1345395" y="2619180"/>
              <a:ext cx="190747" cy="261004"/>
            </a:xfrm>
            <a:custGeom>
              <a:avLst/>
              <a:gdLst/>
              <a:ahLst/>
              <a:cxnLst/>
              <a:rect l="l" t="t" r="r" b="b"/>
              <a:pathLst>
                <a:path w="9641" h="13192" extrusionOk="0">
                  <a:moveTo>
                    <a:pt x="1166" y="1"/>
                  </a:moveTo>
                  <a:cubicBezTo>
                    <a:pt x="844" y="1"/>
                    <a:pt x="522" y="12"/>
                    <a:pt x="202" y="35"/>
                  </a:cubicBezTo>
                  <a:cubicBezTo>
                    <a:pt x="130" y="151"/>
                    <a:pt x="68" y="262"/>
                    <a:pt x="1" y="382"/>
                  </a:cubicBezTo>
                  <a:cubicBezTo>
                    <a:pt x="390" y="347"/>
                    <a:pt x="780" y="330"/>
                    <a:pt x="1172" y="330"/>
                  </a:cubicBezTo>
                  <a:cubicBezTo>
                    <a:pt x="3522" y="330"/>
                    <a:pt x="5884" y="956"/>
                    <a:pt x="7899" y="2155"/>
                  </a:cubicBezTo>
                  <a:cubicBezTo>
                    <a:pt x="7949" y="2182"/>
                    <a:pt x="7993" y="2213"/>
                    <a:pt x="8037" y="2239"/>
                  </a:cubicBezTo>
                  <a:cubicBezTo>
                    <a:pt x="8055" y="2301"/>
                    <a:pt x="8074" y="2363"/>
                    <a:pt x="8091" y="2435"/>
                  </a:cubicBezTo>
                  <a:cubicBezTo>
                    <a:pt x="8976" y="5895"/>
                    <a:pt x="9324" y="9616"/>
                    <a:pt x="9097" y="13192"/>
                  </a:cubicBezTo>
                  <a:cubicBezTo>
                    <a:pt x="9208" y="13151"/>
                    <a:pt x="9319" y="13112"/>
                    <a:pt x="9431" y="13063"/>
                  </a:cubicBezTo>
                  <a:cubicBezTo>
                    <a:pt x="9640" y="9434"/>
                    <a:pt x="9280" y="5676"/>
                    <a:pt x="8367" y="2176"/>
                  </a:cubicBezTo>
                  <a:lnTo>
                    <a:pt x="8367" y="2172"/>
                  </a:lnTo>
                  <a:cubicBezTo>
                    <a:pt x="8358" y="2145"/>
                    <a:pt x="8349" y="2118"/>
                    <a:pt x="8341" y="2092"/>
                  </a:cubicBezTo>
                  <a:cubicBezTo>
                    <a:pt x="8335" y="2052"/>
                    <a:pt x="8309" y="2016"/>
                    <a:pt x="8273" y="1995"/>
                  </a:cubicBezTo>
                  <a:cubicBezTo>
                    <a:pt x="8234" y="1972"/>
                    <a:pt x="8198" y="1945"/>
                    <a:pt x="8158" y="1923"/>
                  </a:cubicBezTo>
                  <a:lnTo>
                    <a:pt x="8154" y="1923"/>
                  </a:lnTo>
                  <a:cubicBezTo>
                    <a:pt x="6068" y="656"/>
                    <a:pt x="3613" y="1"/>
                    <a:pt x="1166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69"/>
            <p:cNvSpPr/>
            <p:nvPr/>
          </p:nvSpPr>
          <p:spPr>
            <a:xfrm>
              <a:off x="1619101" y="2566136"/>
              <a:ext cx="39392" cy="224124"/>
            </a:xfrm>
            <a:custGeom>
              <a:avLst/>
              <a:gdLst/>
              <a:ahLst/>
              <a:cxnLst/>
              <a:rect l="l" t="t" r="r" b="b"/>
              <a:pathLst>
                <a:path w="1991" h="11328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143"/>
                    <a:pt x="72" y="276"/>
                    <a:pt x="107" y="418"/>
                  </a:cubicBezTo>
                  <a:lnTo>
                    <a:pt x="107" y="423"/>
                  </a:lnTo>
                  <a:cubicBezTo>
                    <a:pt x="405" y="1528"/>
                    <a:pt x="655" y="2631"/>
                    <a:pt x="869" y="3745"/>
                  </a:cubicBezTo>
                  <a:lnTo>
                    <a:pt x="869" y="3753"/>
                  </a:lnTo>
                  <a:cubicBezTo>
                    <a:pt x="926" y="4034"/>
                    <a:pt x="980" y="4314"/>
                    <a:pt x="1025" y="4595"/>
                  </a:cubicBezTo>
                  <a:cubicBezTo>
                    <a:pt x="1052" y="4742"/>
                    <a:pt x="1073" y="4889"/>
                    <a:pt x="1095" y="5036"/>
                  </a:cubicBezTo>
                  <a:lnTo>
                    <a:pt x="1095" y="5044"/>
                  </a:lnTo>
                  <a:cubicBezTo>
                    <a:pt x="1434" y="7133"/>
                    <a:pt x="1625" y="9230"/>
                    <a:pt x="1666" y="11327"/>
                  </a:cubicBezTo>
                  <a:cubicBezTo>
                    <a:pt x="1781" y="11188"/>
                    <a:pt x="1888" y="11055"/>
                    <a:pt x="1991" y="10921"/>
                  </a:cubicBezTo>
                  <a:lnTo>
                    <a:pt x="1991" y="10917"/>
                  </a:lnTo>
                  <a:cubicBezTo>
                    <a:pt x="1928" y="8833"/>
                    <a:pt x="1728" y="6754"/>
                    <a:pt x="1376" y="4680"/>
                  </a:cubicBezTo>
                  <a:lnTo>
                    <a:pt x="1376" y="4676"/>
                  </a:lnTo>
                  <a:cubicBezTo>
                    <a:pt x="1354" y="4528"/>
                    <a:pt x="1323" y="4382"/>
                    <a:pt x="1296" y="4234"/>
                  </a:cubicBezTo>
                  <a:cubicBezTo>
                    <a:pt x="1239" y="3901"/>
                    <a:pt x="1171" y="3566"/>
                    <a:pt x="1105" y="3233"/>
                  </a:cubicBezTo>
                  <a:lnTo>
                    <a:pt x="1105" y="3223"/>
                  </a:lnTo>
                  <a:cubicBezTo>
                    <a:pt x="896" y="2177"/>
                    <a:pt x="645" y="1135"/>
                    <a:pt x="357" y="89"/>
                  </a:cubicBezTo>
                  <a:cubicBezTo>
                    <a:pt x="347" y="85"/>
                    <a:pt x="335" y="81"/>
                    <a:pt x="321" y="81"/>
                  </a:cubicBezTo>
                  <a:cubicBezTo>
                    <a:pt x="214" y="54"/>
                    <a:pt x="111" y="32"/>
                    <a:pt x="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69"/>
            <p:cNvSpPr/>
            <p:nvPr/>
          </p:nvSpPr>
          <p:spPr>
            <a:xfrm>
              <a:off x="1552406" y="2567897"/>
              <a:ext cx="166253" cy="284805"/>
            </a:xfrm>
            <a:custGeom>
              <a:avLst/>
              <a:gdLst/>
              <a:ahLst/>
              <a:cxnLst/>
              <a:rect l="l" t="t" r="r" b="b"/>
              <a:pathLst>
                <a:path w="8403" h="14395" extrusionOk="0">
                  <a:moveTo>
                    <a:pt x="3728" y="0"/>
                  </a:moveTo>
                  <a:cubicBezTo>
                    <a:pt x="4016" y="1046"/>
                    <a:pt x="4267" y="2088"/>
                    <a:pt x="4476" y="3134"/>
                  </a:cubicBezTo>
                  <a:lnTo>
                    <a:pt x="4476" y="3144"/>
                  </a:lnTo>
                  <a:cubicBezTo>
                    <a:pt x="4542" y="3477"/>
                    <a:pt x="4610" y="3812"/>
                    <a:pt x="4667" y="4145"/>
                  </a:cubicBezTo>
                  <a:cubicBezTo>
                    <a:pt x="4694" y="4293"/>
                    <a:pt x="4725" y="4439"/>
                    <a:pt x="4747" y="4587"/>
                  </a:cubicBezTo>
                  <a:lnTo>
                    <a:pt x="4747" y="4591"/>
                  </a:lnTo>
                  <a:cubicBezTo>
                    <a:pt x="5099" y="6665"/>
                    <a:pt x="5299" y="8744"/>
                    <a:pt x="5362" y="10828"/>
                  </a:cubicBezTo>
                  <a:cubicBezTo>
                    <a:pt x="6942" y="8758"/>
                    <a:pt x="8002" y="6291"/>
                    <a:pt x="8313" y="3700"/>
                  </a:cubicBezTo>
                  <a:cubicBezTo>
                    <a:pt x="8376" y="3192"/>
                    <a:pt x="8403" y="2703"/>
                    <a:pt x="8403" y="2226"/>
                  </a:cubicBezTo>
                  <a:cubicBezTo>
                    <a:pt x="8403" y="1942"/>
                    <a:pt x="8393" y="1661"/>
                    <a:pt x="8376" y="1385"/>
                  </a:cubicBezTo>
                  <a:cubicBezTo>
                    <a:pt x="8296" y="1358"/>
                    <a:pt x="8216" y="1332"/>
                    <a:pt x="8136" y="1301"/>
                  </a:cubicBezTo>
                  <a:cubicBezTo>
                    <a:pt x="8006" y="1256"/>
                    <a:pt x="7873" y="1211"/>
                    <a:pt x="7739" y="1167"/>
                  </a:cubicBezTo>
                  <a:cubicBezTo>
                    <a:pt x="7164" y="971"/>
                    <a:pt x="6581" y="784"/>
                    <a:pt x="5993" y="610"/>
                  </a:cubicBezTo>
                  <a:cubicBezTo>
                    <a:pt x="5967" y="601"/>
                    <a:pt x="5931" y="592"/>
                    <a:pt x="5905" y="580"/>
                  </a:cubicBezTo>
                  <a:cubicBezTo>
                    <a:pt x="5188" y="374"/>
                    <a:pt x="4462" y="179"/>
                    <a:pt x="3728" y="0"/>
                  </a:cubicBezTo>
                  <a:close/>
                  <a:moveTo>
                    <a:pt x="3478" y="334"/>
                  </a:moveTo>
                  <a:cubicBezTo>
                    <a:pt x="2699" y="1638"/>
                    <a:pt x="2049" y="3010"/>
                    <a:pt x="1577" y="4457"/>
                  </a:cubicBezTo>
                  <a:cubicBezTo>
                    <a:pt x="896" y="6537"/>
                    <a:pt x="1" y="11746"/>
                    <a:pt x="1488" y="14395"/>
                  </a:cubicBezTo>
                  <a:cubicBezTo>
                    <a:pt x="2432" y="13797"/>
                    <a:pt x="3305" y="13086"/>
                    <a:pt x="4084" y="12293"/>
                  </a:cubicBezTo>
                  <a:cubicBezTo>
                    <a:pt x="4423" y="11964"/>
                    <a:pt x="4733" y="11607"/>
                    <a:pt x="5037" y="11238"/>
                  </a:cubicBezTo>
                  <a:cubicBezTo>
                    <a:pt x="4996" y="9141"/>
                    <a:pt x="4805" y="7044"/>
                    <a:pt x="4466" y="4955"/>
                  </a:cubicBezTo>
                  <a:lnTo>
                    <a:pt x="4466" y="4947"/>
                  </a:lnTo>
                  <a:cubicBezTo>
                    <a:pt x="4444" y="4800"/>
                    <a:pt x="4423" y="4653"/>
                    <a:pt x="4396" y="4506"/>
                  </a:cubicBezTo>
                  <a:cubicBezTo>
                    <a:pt x="4351" y="4225"/>
                    <a:pt x="4297" y="3945"/>
                    <a:pt x="4240" y="3664"/>
                  </a:cubicBezTo>
                  <a:lnTo>
                    <a:pt x="4240" y="3656"/>
                  </a:lnTo>
                  <a:cubicBezTo>
                    <a:pt x="4026" y="2542"/>
                    <a:pt x="3776" y="1439"/>
                    <a:pt x="3478" y="334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69"/>
            <p:cNvSpPr/>
            <p:nvPr/>
          </p:nvSpPr>
          <p:spPr>
            <a:xfrm>
              <a:off x="1621198" y="2567719"/>
              <a:ext cx="37295" cy="222542"/>
            </a:xfrm>
            <a:custGeom>
              <a:avLst/>
              <a:gdLst/>
              <a:ahLst/>
              <a:cxnLst/>
              <a:rect l="l" t="t" r="r" b="b"/>
              <a:pathLst>
                <a:path w="1885" h="11248" extrusionOk="0">
                  <a:moveTo>
                    <a:pt x="215" y="1"/>
                  </a:moveTo>
                  <a:cubicBezTo>
                    <a:pt x="139" y="116"/>
                    <a:pt x="68" y="227"/>
                    <a:pt x="1" y="338"/>
                  </a:cubicBezTo>
                  <a:lnTo>
                    <a:pt x="1" y="343"/>
                  </a:lnTo>
                  <a:cubicBezTo>
                    <a:pt x="299" y="1448"/>
                    <a:pt x="549" y="2551"/>
                    <a:pt x="763" y="3665"/>
                  </a:cubicBezTo>
                  <a:lnTo>
                    <a:pt x="763" y="3673"/>
                  </a:lnTo>
                  <a:cubicBezTo>
                    <a:pt x="820" y="3954"/>
                    <a:pt x="874" y="4234"/>
                    <a:pt x="919" y="4515"/>
                  </a:cubicBezTo>
                  <a:cubicBezTo>
                    <a:pt x="946" y="4662"/>
                    <a:pt x="967" y="4809"/>
                    <a:pt x="989" y="4956"/>
                  </a:cubicBezTo>
                  <a:lnTo>
                    <a:pt x="989" y="4964"/>
                  </a:lnTo>
                  <a:cubicBezTo>
                    <a:pt x="1328" y="7053"/>
                    <a:pt x="1519" y="9150"/>
                    <a:pt x="1560" y="11247"/>
                  </a:cubicBezTo>
                  <a:cubicBezTo>
                    <a:pt x="1675" y="11108"/>
                    <a:pt x="1782" y="10975"/>
                    <a:pt x="1885" y="10841"/>
                  </a:cubicBezTo>
                  <a:lnTo>
                    <a:pt x="1885" y="10837"/>
                  </a:lnTo>
                  <a:cubicBezTo>
                    <a:pt x="1822" y="8753"/>
                    <a:pt x="1622" y="6674"/>
                    <a:pt x="1270" y="4600"/>
                  </a:cubicBezTo>
                  <a:lnTo>
                    <a:pt x="1270" y="4596"/>
                  </a:lnTo>
                  <a:cubicBezTo>
                    <a:pt x="1248" y="4448"/>
                    <a:pt x="1217" y="4302"/>
                    <a:pt x="1190" y="4154"/>
                  </a:cubicBezTo>
                  <a:cubicBezTo>
                    <a:pt x="1133" y="3821"/>
                    <a:pt x="1065" y="3486"/>
                    <a:pt x="999" y="3153"/>
                  </a:cubicBezTo>
                  <a:lnTo>
                    <a:pt x="999" y="3143"/>
                  </a:lnTo>
                  <a:cubicBezTo>
                    <a:pt x="790" y="2097"/>
                    <a:pt x="539" y="1055"/>
                    <a:pt x="251" y="9"/>
                  </a:cubicBezTo>
                  <a:cubicBezTo>
                    <a:pt x="241" y="5"/>
                    <a:pt x="229" y="1"/>
                    <a:pt x="2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69"/>
            <p:cNvSpPr/>
            <p:nvPr/>
          </p:nvSpPr>
          <p:spPr>
            <a:xfrm>
              <a:off x="1614788" y="2579353"/>
              <a:ext cx="350946" cy="471101"/>
            </a:xfrm>
            <a:custGeom>
              <a:avLst/>
              <a:gdLst/>
              <a:ahLst/>
              <a:cxnLst/>
              <a:rect l="l" t="t" r="r" b="b"/>
              <a:pathLst>
                <a:path w="17738" h="23811" extrusionOk="0">
                  <a:moveTo>
                    <a:pt x="2752" y="1"/>
                  </a:moveTo>
                  <a:cubicBezTo>
                    <a:pt x="2231" y="837"/>
                    <a:pt x="1736" y="1674"/>
                    <a:pt x="1323" y="2555"/>
                  </a:cubicBezTo>
                  <a:lnTo>
                    <a:pt x="1323" y="2565"/>
                  </a:lnTo>
                  <a:cubicBezTo>
                    <a:pt x="1237" y="2734"/>
                    <a:pt x="1163" y="2898"/>
                    <a:pt x="1087" y="3077"/>
                  </a:cubicBezTo>
                  <a:lnTo>
                    <a:pt x="1087" y="3085"/>
                  </a:lnTo>
                  <a:cubicBezTo>
                    <a:pt x="824" y="3700"/>
                    <a:pt x="606" y="4332"/>
                    <a:pt x="454" y="4991"/>
                  </a:cubicBezTo>
                  <a:cubicBezTo>
                    <a:pt x="446" y="5013"/>
                    <a:pt x="441" y="5027"/>
                    <a:pt x="441" y="5054"/>
                  </a:cubicBezTo>
                  <a:cubicBezTo>
                    <a:pt x="366" y="5334"/>
                    <a:pt x="321" y="5615"/>
                    <a:pt x="281" y="5895"/>
                  </a:cubicBezTo>
                  <a:cubicBezTo>
                    <a:pt x="0" y="7840"/>
                    <a:pt x="276" y="9831"/>
                    <a:pt x="931" y="11714"/>
                  </a:cubicBezTo>
                  <a:cubicBezTo>
                    <a:pt x="949" y="11776"/>
                    <a:pt x="966" y="11835"/>
                    <a:pt x="988" y="11897"/>
                  </a:cubicBezTo>
                  <a:cubicBezTo>
                    <a:pt x="1002" y="11932"/>
                    <a:pt x="1015" y="11972"/>
                    <a:pt x="1029" y="12008"/>
                  </a:cubicBezTo>
                  <a:cubicBezTo>
                    <a:pt x="1064" y="12092"/>
                    <a:pt x="1095" y="12177"/>
                    <a:pt x="1136" y="12271"/>
                  </a:cubicBezTo>
                  <a:lnTo>
                    <a:pt x="1136" y="12275"/>
                  </a:lnTo>
                  <a:cubicBezTo>
                    <a:pt x="1625" y="13522"/>
                    <a:pt x="2262" y="14710"/>
                    <a:pt x="3023" y="15801"/>
                  </a:cubicBezTo>
                  <a:cubicBezTo>
                    <a:pt x="3522" y="16514"/>
                    <a:pt x="4052" y="17190"/>
                    <a:pt x="4622" y="17836"/>
                  </a:cubicBezTo>
                  <a:cubicBezTo>
                    <a:pt x="4697" y="17920"/>
                    <a:pt x="4769" y="18005"/>
                    <a:pt x="4844" y="18090"/>
                  </a:cubicBezTo>
                  <a:cubicBezTo>
                    <a:pt x="6634" y="20084"/>
                    <a:pt x="8717" y="21820"/>
                    <a:pt x="10815" y="23535"/>
                  </a:cubicBezTo>
                  <a:cubicBezTo>
                    <a:pt x="10815" y="23539"/>
                    <a:pt x="10819" y="23539"/>
                    <a:pt x="10819" y="23539"/>
                  </a:cubicBezTo>
                  <a:cubicBezTo>
                    <a:pt x="10922" y="23637"/>
                    <a:pt x="11037" y="23722"/>
                    <a:pt x="11144" y="23811"/>
                  </a:cubicBezTo>
                  <a:cubicBezTo>
                    <a:pt x="11175" y="23757"/>
                    <a:pt x="11197" y="23713"/>
                    <a:pt x="11224" y="23659"/>
                  </a:cubicBezTo>
                  <a:lnTo>
                    <a:pt x="11224" y="23655"/>
                  </a:lnTo>
                  <a:cubicBezTo>
                    <a:pt x="12270" y="21620"/>
                    <a:pt x="13548" y="19715"/>
                    <a:pt x="14697" y="17747"/>
                  </a:cubicBezTo>
                  <a:cubicBezTo>
                    <a:pt x="14724" y="17698"/>
                    <a:pt x="14754" y="17653"/>
                    <a:pt x="14781" y="17605"/>
                  </a:cubicBezTo>
                  <a:cubicBezTo>
                    <a:pt x="14808" y="17556"/>
                    <a:pt x="14840" y="17511"/>
                    <a:pt x="14867" y="17462"/>
                  </a:cubicBezTo>
                  <a:cubicBezTo>
                    <a:pt x="15609" y="16144"/>
                    <a:pt x="16300" y="14794"/>
                    <a:pt x="16807" y="13370"/>
                  </a:cubicBezTo>
                  <a:cubicBezTo>
                    <a:pt x="16843" y="13255"/>
                    <a:pt x="16883" y="13144"/>
                    <a:pt x="16914" y="13027"/>
                  </a:cubicBezTo>
                  <a:lnTo>
                    <a:pt x="16914" y="13023"/>
                  </a:lnTo>
                  <a:cubicBezTo>
                    <a:pt x="16986" y="12818"/>
                    <a:pt x="17052" y="12622"/>
                    <a:pt x="17111" y="12417"/>
                  </a:cubicBezTo>
                  <a:cubicBezTo>
                    <a:pt x="17569" y="10820"/>
                    <a:pt x="17738" y="9145"/>
                    <a:pt x="17618" y="7489"/>
                  </a:cubicBezTo>
                  <a:cubicBezTo>
                    <a:pt x="16336" y="6523"/>
                    <a:pt x="15009" y="5627"/>
                    <a:pt x="13633" y="4795"/>
                  </a:cubicBezTo>
                  <a:cubicBezTo>
                    <a:pt x="11696" y="3628"/>
                    <a:pt x="9666" y="2596"/>
                    <a:pt x="7556" y="1714"/>
                  </a:cubicBezTo>
                  <a:cubicBezTo>
                    <a:pt x="7440" y="1665"/>
                    <a:pt x="7333" y="1620"/>
                    <a:pt x="7217" y="1571"/>
                  </a:cubicBezTo>
                  <a:cubicBezTo>
                    <a:pt x="6559" y="1300"/>
                    <a:pt x="5895" y="1051"/>
                    <a:pt x="5223" y="806"/>
                  </a:cubicBezTo>
                  <a:cubicBezTo>
                    <a:pt x="5143" y="779"/>
                    <a:pt x="5063" y="753"/>
                    <a:pt x="4983" y="722"/>
                  </a:cubicBezTo>
                  <a:cubicBezTo>
                    <a:pt x="4853" y="677"/>
                    <a:pt x="4720" y="632"/>
                    <a:pt x="4586" y="588"/>
                  </a:cubicBezTo>
                  <a:cubicBezTo>
                    <a:pt x="4011" y="392"/>
                    <a:pt x="3428" y="205"/>
                    <a:pt x="2840" y="31"/>
                  </a:cubicBezTo>
                  <a:cubicBezTo>
                    <a:pt x="2814" y="22"/>
                    <a:pt x="2778" y="13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69"/>
            <p:cNvSpPr/>
            <p:nvPr/>
          </p:nvSpPr>
          <p:spPr>
            <a:xfrm>
              <a:off x="1757576" y="2610435"/>
              <a:ext cx="81316" cy="444925"/>
            </a:xfrm>
            <a:custGeom>
              <a:avLst/>
              <a:gdLst/>
              <a:ahLst/>
              <a:cxnLst/>
              <a:rect l="l" t="t" r="r" b="b"/>
              <a:pathLst>
                <a:path w="4110" h="22488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63"/>
                    <a:pt x="4" y="121"/>
                    <a:pt x="10" y="179"/>
                  </a:cubicBezTo>
                  <a:cubicBezTo>
                    <a:pt x="90" y="1888"/>
                    <a:pt x="165" y="3629"/>
                    <a:pt x="281" y="5375"/>
                  </a:cubicBezTo>
                  <a:lnTo>
                    <a:pt x="281" y="5379"/>
                  </a:lnTo>
                  <a:cubicBezTo>
                    <a:pt x="290" y="5490"/>
                    <a:pt x="290" y="5606"/>
                    <a:pt x="298" y="5717"/>
                  </a:cubicBezTo>
                  <a:cubicBezTo>
                    <a:pt x="374" y="6866"/>
                    <a:pt x="472" y="8010"/>
                    <a:pt x="588" y="9142"/>
                  </a:cubicBezTo>
                  <a:cubicBezTo>
                    <a:pt x="682" y="10023"/>
                    <a:pt x="784" y="10873"/>
                    <a:pt x="904" y="11692"/>
                  </a:cubicBezTo>
                  <a:cubicBezTo>
                    <a:pt x="922" y="11840"/>
                    <a:pt x="945" y="11986"/>
                    <a:pt x="966" y="12134"/>
                  </a:cubicBezTo>
                  <a:lnTo>
                    <a:pt x="966" y="12138"/>
                  </a:lnTo>
                  <a:cubicBezTo>
                    <a:pt x="1532" y="15922"/>
                    <a:pt x="2387" y="19096"/>
                    <a:pt x="3598" y="21964"/>
                  </a:cubicBezTo>
                  <a:cubicBezTo>
                    <a:pt x="3598" y="21968"/>
                    <a:pt x="3602" y="21968"/>
                    <a:pt x="3602" y="21968"/>
                  </a:cubicBezTo>
                  <a:cubicBezTo>
                    <a:pt x="3651" y="22111"/>
                    <a:pt x="3713" y="22248"/>
                    <a:pt x="3776" y="22386"/>
                  </a:cubicBezTo>
                  <a:cubicBezTo>
                    <a:pt x="3805" y="22449"/>
                    <a:pt x="3866" y="22487"/>
                    <a:pt x="3928" y="22487"/>
                  </a:cubicBezTo>
                  <a:cubicBezTo>
                    <a:pt x="3951" y="22487"/>
                    <a:pt x="3973" y="22482"/>
                    <a:pt x="3994" y="22472"/>
                  </a:cubicBezTo>
                  <a:cubicBezTo>
                    <a:pt x="4017" y="22462"/>
                    <a:pt x="4038" y="22449"/>
                    <a:pt x="4052" y="22435"/>
                  </a:cubicBezTo>
                  <a:cubicBezTo>
                    <a:pt x="4091" y="22386"/>
                    <a:pt x="4110" y="22316"/>
                    <a:pt x="4079" y="22253"/>
                  </a:cubicBezTo>
                  <a:cubicBezTo>
                    <a:pt x="4056" y="22195"/>
                    <a:pt x="4034" y="22146"/>
                    <a:pt x="4007" y="22088"/>
                  </a:cubicBezTo>
                  <a:lnTo>
                    <a:pt x="4007" y="22084"/>
                  </a:lnTo>
                  <a:cubicBezTo>
                    <a:pt x="2725" y="19127"/>
                    <a:pt x="1839" y="15829"/>
                    <a:pt x="1265" y="11866"/>
                  </a:cubicBezTo>
                  <a:cubicBezTo>
                    <a:pt x="1238" y="11733"/>
                    <a:pt x="1220" y="11599"/>
                    <a:pt x="1206" y="11466"/>
                  </a:cubicBezTo>
                  <a:cubicBezTo>
                    <a:pt x="1095" y="10708"/>
                    <a:pt x="1002" y="9921"/>
                    <a:pt x="922" y="9110"/>
                  </a:cubicBezTo>
                  <a:cubicBezTo>
                    <a:pt x="806" y="8002"/>
                    <a:pt x="713" y="6880"/>
                    <a:pt x="637" y="5758"/>
                  </a:cubicBezTo>
                  <a:lnTo>
                    <a:pt x="637" y="5749"/>
                  </a:lnTo>
                  <a:cubicBezTo>
                    <a:pt x="628" y="5624"/>
                    <a:pt x="619" y="5503"/>
                    <a:pt x="614" y="5379"/>
                  </a:cubicBezTo>
                  <a:lnTo>
                    <a:pt x="614" y="5375"/>
                  </a:lnTo>
                  <a:cubicBezTo>
                    <a:pt x="495" y="3620"/>
                    <a:pt x="415" y="1876"/>
                    <a:pt x="339" y="161"/>
                  </a:cubicBezTo>
                  <a:lnTo>
                    <a:pt x="339" y="143"/>
                  </a:lnTo>
                  <a:cubicBezTo>
                    <a:pt x="223" y="94"/>
                    <a:pt x="116" y="49"/>
                    <a:pt x="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69"/>
            <p:cNvSpPr/>
            <p:nvPr/>
          </p:nvSpPr>
          <p:spPr>
            <a:xfrm>
              <a:off x="1706214" y="2837270"/>
              <a:ext cx="202618" cy="99993"/>
            </a:xfrm>
            <a:custGeom>
              <a:avLst/>
              <a:gdLst/>
              <a:ahLst/>
              <a:cxnLst/>
              <a:rect l="l" t="t" r="r" b="b"/>
              <a:pathLst>
                <a:path w="10241" h="5054" extrusionOk="0">
                  <a:moveTo>
                    <a:pt x="3762" y="0"/>
                  </a:moveTo>
                  <a:cubicBezTo>
                    <a:pt x="3718" y="0"/>
                    <a:pt x="3674" y="19"/>
                    <a:pt x="3642" y="54"/>
                  </a:cubicBezTo>
                  <a:cubicBezTo>
                    <a:pt x="3594" y="112"/>
                    <a:pt x="3549" y="170"/>
                    <a:pt x="3500" y="227"/>
                  </a:cubicBezTo>
                  <a:cubicBezTo>
                    <a:pt x="2275" y="1701"/>
                    <a:pt x="1104" y="3228"/>
                    <a:pt x="1" y="4800"/>
                  </a:cubicBezTo>
                  <a:cubicBezTo>
                    <a:pt x="72" y="4889"/>
                    <a:pt x="148" y="4969"/>
                    <a:pt x="223" y="5054"/>
                  </a:cubicBezTo>
                  <a:cubicBezTo>
                    <a:pt x="1283" y="3548"/>
                    <a:pt x="2405" y="2084"/>
                    <a:pt x="3562" y="669"/>
                  </a:cubicBezTo>
                  <a:cubicBezTo>
                    <a:pt x="3642" y="570"/>
                    <a:pt x="3722" y="468"/>
                    <a:pt x="3808" y="369"/>
                  </a:cubicBezTo>
                  <a:cubicBezTo>
                    <a:pt x="3825" y="379"/>
                    <a:pt x="3843" y="392"/>
                    <a:pt x="3856" y="401"/>
                  </a:cubicBezTo>
                  <a:cubicBezTo>
                    <a:pt x="6083" y="1674"/>
                    <a:pt x="8166" y="3108"/>
                    <a:pt x="10076" y="4711"/>
                  </a:cubicBezTo>
                  <a:cubicBezTo>
                    <a:pt x="10133" y="4613"/>
                    <a:pt x="10187" y="4520"/>
                    <a:pt x="10240" y="4426"/>
                  </a:cubicBezTo>
                  <a:cubicBezTo>
                    <a:pt x="8282" y="2783"/>
                    <a:pt x="6140" y="1310"/>
                    <a:pt x="3847" y="18"/>
                  </a:cubicBezTo>
                  <a:cubicBezTo>
                    <a:pt x="3837" y="11"/>
                    <a:pt x="3826" y="4"/>
                    <a:pt x="3810" y="4"/>
                  </a:cubicBezTo>
                  <a:cubicBezTo>
                    <a:pt x="3806" y="4"/>
                    <a:pt x="3802" y="4"/>
                    <a:pt x="3798" y="5"/>
                  </a:cubicBezTo>
                  <a:cubicBezTo>
                    <a:pt x="3786" y="2"/>
                    <a:pt x="3774" y="0"/>
                    <a:pt x="376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69"/>
            <p:cNvSpPr/>
            <p:nvPr/>
          </p:nvSpPr>
          <p:spPr>
            <a:xfrm>
              <a:off x="1634414" y="2715691"/>
              <a:ext cx="315116" cy="128207"/>
            </a:xfrm>
            <a:custGeom>
              <a:avLst/>
              <a:gdLst/>
              <a:ahLst/>
              <a:cxnLst/>
              <a:rect l="l" t="t" r="r" b="b"/>
              <a:pathLst>
                <a:path w="15927" h="6480" extrusionOk="0">
                  <a:moveTo>
                    <a:pt x="6689" y="1"/>
                  </a:moveTo>
                  <a:cubicBezTo>
                    <a:pt x="6671" y="1"/>
                    <a:pt x="6653" y="4"/>
                    <a:pt x="6635" y="10"/>
                  </a:cubicBezTo>
                  <a:cubicBezTo>
                    <a:pt x="6595" y="23"/>
                    <a:pt x="6550" y="37"/>
                    <a:pt x="6506" y="55"/>
                  </a:cubicBezTo>
                  <a:lnTo>
                    <a:pt x="6506" y="59"/>
                  </a:lnTo>
                  <a:cubicBezTo>
                    <a:pt x="3901" y="972"/>
                    <a:pt x="1599" y="2743"/>
                    <a:pt x="1" y="5006"/>
                  </a:cubicBezTo>
                  <a:cubicBezTo>
                    <a:pt x="46" y="5131"/>
                    <a:pt x="95" y="5250"/>
                    <a:pt x="144" y="5380"/>
                  </a:cubicBezTo>
                  <a:cubicBezTo>
                    <a:pt x="1679" y="3117"/>
                    <a:pt x="3950" y="1328"/>
                    <a:pt x="6523" y="397"/>
                  </a:cubicBezTo>
                  <a:cubicBezTo>
                    <a:pt x="6572" y="380"/>
                    <a:pt x="6626" y="366"/>
                    <a:pt x="6675" y="344"/>
                  </a:cubicBezTo>
                  <a:cubicBezTo>
                    <a:pt x="6733" y="376"/>
                    <a:pt x="6796" y="397"/>
                    <a:pt x="6858" y="429"/>
                  </a:cubicBezTo>
                  <a:cubicBezTo>
                    <a:pt x="10098" y="1938"/>
                    <a:pt x="13193" y="4030"/>
                    <a:pt x="15815" y="6479"/>
                  </a:cubicBezTo>
                  <a:cubicBezTo>
                    <a:pt x="15851" y="6364"/>
                    <a:pt x="15891" y="6253"/>
                    <a:pt x="15926" y="6136"/>
                  </a:cubicBezTo>
                  <a:cubicBezTo>
                    <a:pt x="13255" y="3670"/>
                    <a:pt x="10117" y="1564"/>
                    <a:pt x="6835" y="55"/>
                  </a:cubicBezTo>
                  <a:lnTo>
                    <a:pt x="6831" y="50"/>
                  </a:lnTo>
                  <a:cubicBezTo>
                    <a:pt x="6804" y="37"/>
                    <a:pt x="6782" y="28"/>
                    <a:pt x="6755" y="19"/>
                  </a:cubicBezTo>
                  <a:cubicBezTo>
                    <a:pt x="6735" y="6"/>
                    <a:pt x="6713" y="1"/>
                    <a:pt x="668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69"/>
            <p:cNvSpPr/>
            <p:nvPr/>
          </p:nvSpPr>
          <p:spPr>
            <a:xfrm>
              <a:off x="1620347" y="2590986"/>
              <a:ext cx="93029" cy="104999"/>
            </a:xfrm>
            <a:custGeom>
              <a:avLst/>
              <a:gdLst/>
              <a:ahLst/>
              <a:cxnLst/>
              <a:rect l="l" t="t" r="r" b="b"/>
              <a:pathLst>
                <a:path w="4702" h="5307" extrusionOk="0">
                  <a:moveTo>
                    <a:pt x="4305" y="0"/>
                  </a:moveTo>
                  <a:cubicBezTo>
                    <a:pt x="3344" y="681"/>
                    <a:pt x="2426" y="1550"/>
                    <a:pt x="1562" y="2582"/>
                  </a:cubicBezTo>
                  <a:cubicBezTo>
                    <a:pt x="1447" y="2715"/>
                    <a:pt x="1340" y="2849"/>
                    <a:pt x="1233" y="2978"/>
                  </a:cubicBezTo>
                  <a:cubicBezTo>
                    <a:pt x="1139" y="3099"/>
                    <a:pt x="1050" y="3219"/>
                    <a:pt x="962" y="3339"/>
                  </a:cubicBezTo>
                  <a:cubicBezTo>
                    <a:pt x="677" y="3699"/>
                    <a:pt x="414" y="4078"/>
                    <a:pt x="160" y="4466"/>
                  </a:cubicBezTo>
                  <a:cubicBezTo>
                    <a:pt x="85" y="4746"/>
                    <a:pt x="40" y="5027"/>
                    <a:pt x="0" y="5307"/>
                  </a:cubicBezTo>
                  <a:cubicBezTo>
                    <a:pt x="325" y="4786"/>
                    <a:pt x="668" y="4279"/>
                    <a:pt x="1032" y="3788"/>
                  </a:cubicBezTo>
                  <a:lnTo>
                    <a:pt x="1032" y="3780"/>
                  </a:lnTo>
                  <a:cubicBezTo>
                    <a:pt x="1126" y="3664"/>
                    <a:pt x="1219" y="3543"/>
                    <a:pt x="1313" y="3424"/>
                  </a:cubicBezTo>
                  <a:lnTo>
                    <a:pt x="1313" y="3420"/>
                  </a:lnTo>
                  <a:cubicBezTo>
                    <a:pt x="1474" y="3206"/>
                    <a:pt x="1642" y="2996"/>
                    <a:pt x="1811" y="2787"/>
                  </a:cubicBezTo>
                  <a:cubicBezTo>
                    <a:pt x="2729" y="1700"/>
                    <a:pt x="3691" y="814"/>
                    <a:pt x="4702" y="134"/>
                  </a:cubicBezTo>
                  <a:cubicBezTo>
                    <a:pt x="4572" y="89"/>
                    <a:pt x="4439" y="44"/>
                    <a:pt x="430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69"/>
            <p:cNvSpPr/>
            <p:nvPr/>
          </p:nvSpPr>
          <p:spPr>
            <a:xfrm>
              <a:off x="768089" y="2812717"/>
              <a:ext cx="151870" cy="143421"/>
            </a:xfrm>
            <a:custGeom>
              <a:avLst/>
              <a:gdLst/>
              <a:ahLst/>
              <a:cxnLst/>
              <a:rect l="l" t="t" r="r" b="b"/>
              <a:pathLst>
                <a:path w="7676" h="7249" extrusionOk="0">
                  <a:moveTo>
                    <a:pt x="7260" y="0"/>
                  </a:moveTo>
                  <a:cubicBezTo>
                    <a:pt x="5438" y="0"/>
                    <a:pt x="3380" y="816"/>
                    <a:pt x="2088" y="2074"/>
                  </a:cubicBezTo>
                  <a:cubicBezTo>
                    <a:pt x="752" y="3379"/>
                    <a:pt x="0" y="5306"/>
                    <a:pt x="9" y="7167"/>
                  </a:cubicBezTo>
                  <a:cubicBezTo>
                    <a:pt x="349" y="7221"/>
                    <a:pt x="693" y="7248"/>
                    <a:pt x="1037" y="7248"/>
                  </a:cubicBezTo>
                  <a:cubicBezTo>
                    <a:pt x="2376" y="7248"/>
                    <a:pt x="3716" y="6842"/>
                    <a:pt x="4813" y="6077"/>
                  </a:cubicBezTo>
                  <a:cubicBezTo>
                    <a:pt x="6198" y="5119"/>
                    <a:pt x="7186" y="3610"/>
                    <a:pt x="7520" y="1963"/>
                  </a:cubicBezTo>
                  <a:cubicBezTo>
                    <a:pt x="7649" y="1312"/>
                    <a:pt x="7675" y="622"/>
                    <a:pt x="7445" y="3"/>
                  </a:cubicBezTo>
                  <a:cubicBezTo>
                    <a:pt x="7383" y="1"/>
                    <a:pt x="7322" y="0"/>
                    <a:pt x="7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69"/>
            <p:cNvSpPr/>
            <p:nvPr/>
          </p:nvSpPr>
          <p:spPr>
            <a:xfrm>
              <a:off x="1807612" y="3116139"/>
              <a:ext cx="109589" cy="223333"/>
            </a:xfrm>
            <a:custGeom>
              <a:avLst/>
              <a:gdLst/>
              <a:ahLst/>
              <a:cxnLst/>
              <a:rect l="l" t="t" r="r" b="b"/>
              <a:pathLst>
                <a:path w="5539" h="11288" extrusionOk="0">
                  <a:moveTo>
                    <a:pt x="3010" y="1"/>
                  </a:moveTo>
                  <a:cubicBezTo>
                    <a:pt x="1550" y="1119"/>
                    <a:pt x="547" y="2820"/>
                    <a:pt x="276" y="4636"/>
                  </a:cubicBezTo>
                  <a:cubicBezTo>
                    <a:pt x="0" y="6457"/>
                    <a:pt x="454" y="8376"/>
                    <a:pt x="1519" y="9876"/>
                  </a:cubicBezTo>
                  <a:cubicBezTo>
                    <a:pt x="1936" y="10468"/>
                    <a:pt x="2466" y="11011"/>
                    <a:pt x="3134" y="11288"/>
                  </a:cubicBezTo>
                  <a:cubicBezTo>
                    <a:pt x="4577" y="9850"/>
                    <a:pt x="5538" y="7512"/>
                    <a:pt x="5503" y="5473"/>
                  </a:cubicBezTo>
                  <a:cubicBezTo>
                    <a:pt x="5468" y="3434"/>
                    <a:pt x="4501" y="1390"/>
                    <a:pt x="3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69"/>
            <p:cNvSpPr/>
            <p:nvPr/>
          </p:nvSpPr>
          <p:spPr>
            <a:xfrm>
              <a:off x="1214517" y="3745500"/>
              <a:ext cx="235382" cy="135270"/>
            </a:xfrm>
            <a:custGeom>
              <a:avLst/>
              <a:gdLst/>
              <a:ahLst/>
              <a:cxnLst/>
              <a:rect l="l" t="t" r="r" b="b"/>
              <a:pathLst>
                <a:path w="11897" h="6837" extrusionOk="0">
                  <a:moveTo>
                    <a:pt x="8337" y="1"/>
                  </a:moveTo>
                  <a:cubicBezTo>
                    <a:pt x="7063" y="1"/>
                    <a:pt x="5789" y="234"/>
                    <a:pt x="4706" y="701"/>
                  </a:cubicBezTo>
                  <a:cubicBezTo>
                    <a:pt x="2561" y="1628"/>
                    <a:pt x="824" y="3551"/>
                    <a:pt x="0" y="5733"/>
                  </a:cubicBezTo>
                  <a:cubicBezTo>
                    <a:pt x="1256" y="6459"/>
                    <a:pt x="2706" y="6837"/>
                    <a:pt x="4155" y="6837"/>
                  </a:cubicBezTo>
                  <a:cubicBezTo>
                    <a:pt x="4812" y="6837"/>
                    <a:pt x="5469" y="6759"/>
                    <a:pt x="6108" y="6601"/>
                  </a:cubicBezTo>
                  <a:cubicBezTo>
                    <a:pt x="8152" y="6097"/>
                    <a:pt x="9987" y="4776"/>
                    <a:pt x="11109" y="2994"/>
                  </a:cubicBezTo>
                  <a:cubicBezTo>
                    <a:pt x="11553" y="2291"/>
                    <a:pt x="11896" y="1494"/>
                    <a:pt x="11896" y="666"/>
                  </a:cubicBezTo>
                  <a:cubicBezTo>
                    <a:pt x="10829" y="223"/>
                    <a:pt x="9583" y="1"/>
                    <a:pt x="8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BAD14038-554F-CF21-4251-5D28DA8EF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631" y="964201"/>
            <a:ext cx="2607503" cy="373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407" name="Google Shape;3407;p69"/>
          <p:cNvGrpSpPr/>
          <p:nvPr/>
        </p:nvGrpSpPr>
        <p:grpSpPr>
          <a:xfrm flipH="1">
            <a:off x="4696150" y="698299"/>
            <a:ext cx="448034" cy="447956"/>
            <a:chOff x="10333025" y="2667100"/>
            <a:chExt cx="191100" cy="191075"/>
          </a:xfrm>
        </p:grpSpPr>
        <p:sp>
          <p:nvSpPr>
            <p:cNvPr id="3408" name="Google Shape;3408;p69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69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69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69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" name="Google Shape;3416;p70"/>
          <p:cNvSpPr txBox="1">
            <a:spLocks noGrp="1"/>
          </p:cNvSpPr>
          <p:nvPr>
            <p:ph type="ctrTitle"/>
          </p:nvPr>
        </p:nvSpPr>
        <p:spPr>
          <a:xfrm>
            <a:off x="2393145" y="1355548"/>
            <a:ext cx="3992275" cy="10439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oodbye!</a:t>
            </a:r>
            <a:endParaRPr dirty="0"/>
          </a:p>
        </p:txBody>
      </p:sp>
      <p:sp>
        <p:nvSpPr>
          <p:cNvPr id="3418" name="Google Shape;3418;p70"/>
          <p:cNvSpPr txBox="1"/>
          <p:nvPr/>
        </p:nvSpPr>
        <p:spPr>
          <a:xfrm>
            <a:off x="2754450" y="4261100"/>
            <a:ext cx="3635100" cy="34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137150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rPr>
              <a:t>Please keep this slide for attribution</a:t>
            </a:r>
            <a:endParaRPr sz="1200" dirty="0">
              <a:solidFill>
                <a:schemeClr val="dk1"/>
              </a:solidFill>
              <a:latin typeface="Jura Medium"/>
              <a:ea typeface="Jura Medium"/>
              <a:cs typeface="Jura Medium"/>
              <a:sym typeface="Jura Medium"/>
            </a:endParaRPr>
          </a:p>
        </p:txBody>
      </p:sp>
      <p:grpSp>
        <p:nvGrpSpPr>
          <p:cNvPr id="3439" name="Google Shape;3439;p70"/>
          <p:cNvGrpSpPr/>
          <p:nvPr/>
        </p:nvGrpSpPr>
        <p:grpSpPr>
          <a:xfrm>
            <a:off x="726908" y="2106037"/>
            <a:ext cx="1806652" cy="1737672"/>
            <a:chOff x="280209" y="564121"/>
            <a:chExt cx="1766724" cy="1699268"/>
          </a:xfrm>
        </p:grpSpPr>
        <p:sp>
          <p:nvSpPr>
            <p:cNvPr id="3440" name="Google Shape;3440;p70"/>
            <p:cNvSpPr/>
            <p:nvPr/>
          </p:nvSpPr>
          <p:spPr>
            <a:xfrm>
              <a:off x="280209" y="564121"/>
              <a:ext cx="1766724" cy="1699268"/>
            </a:xfrm>
            <a:custGeom>
              <a:avLst/>
              <a:gdLst/>
              <a:ahLst/>
              <a:cxnLst/>
              <a:rect l="l" t="t" r="r" b="b"/>
              <a:pathLst>
                <a:path w="101463" h="97589" extrusionOk="0">
                  <a:moveTo>
                    <a:pt x="51430" y="1"/>
                  </a:moveTo>
                  <a:cubicBezTo>
                    <a:pt x="44009" y="1"/>
                    <a:pt x="36590" y="1633"/>
                    <a:pt x="29926" y="4900"/>
                  </a:cubicBezTo>
                  <a:cubicBezTo>
                    <a:pt x="29652" y="3303"/>
                    <a:pt x="27981" y="2340"/>
                    <a:pt x="26338" y="2340"/>
                  </a:cubicBezTo>
                  <a:cubicBezTo>
                    <a:pt x="25910" y="2340"/>
                    <a:pt x="25483" y="2405"/>
                    <a:pt x="25084" y="2542"/>
                  </a:cubicBezTo>
                  <a:cubicBezTo>
                    <a:pt x="23154" y="3204"/>
                    <a:pt x="21841" y="5004"/>
                    <a:pt x="20962" y="6848"/>
                  </a:cubicBezTo>
                  <a:cubicBezTo>
                    <a:pt x="20085" y="8691"/>
                    <a:pt x="19502" y="10686"/>
                    <a:pt x="18369" y="12386"/>
                  </a:cubicBezTo>
                  <a:cubicBezTo>
                    <a:pt x="17611" y="13528"/>
                    <a:pt x="16626" y="14500"/>
                    <a:pt x="15693" y="15507"/>
                  </a:cubicBezTo>
                  <a:cubicBezTo>
                    <a:pt x="4494" y="27521"/>
                    <a:pt x="1" y="45423"/>
                    <a:pt x="4198" y="61306"/>
                  </a:cubicBezTo>
                  <a:cubicBezTo>
                    <a:pt x="8398" y="77191"/>
                    <a:pt x="21153" y="90530"/>
                    <a:pt x="36829" y="95441"/>
                  </a:cubicBezTo>
                  <a:cubicBezTo>
                    <a:pt x="41440" y="96887"/>
                    <a:pt x="46271" y="97589"/>
                    <a:pt x="51101" y="97589"/>
                  </a:cubicBezTo>
                  <a:cubicBezTo>
                    <a:pt x="52574" y="97589"/>
                    <a:pt x="54047" y="97523"/>
                    <a:pt x="55514" y="97394"/>
                  </a:cubicBezTo>
                  <a:cubicBezTo>
                    <a:pt x="65924" y="96465"/>
                    <a:pt x="76083" y="92300"/>
                    <a:pt x="83913" y="85335"/>
                  </a:cubicBezTo>
                  <a:lnTo>
                    <a:pt x="83953" y="85301"/>
                  </a:lnTo>
                  <a:cubicBezTo>
                    <a:pt x="83975" y="85283"/>
                    <a:pt x="84014" y="85244"/>
                    <a:pt x="84044" y="85218"/>
                  </a:cubicBezTo>
                  <a:cubicBezTo>
                    <a:pt x="84820" y="84520"/>
                    <a:pt x="85561" y="83819"/>
                    <a:pt x="86240" y="83126"/>
                  </a:cubicBezTo>
                  <a:cubicBezTo>
                    <a:pt x="86520" y="82847"/>
                    <a:pt x="86795" y="82559"/>
                    <a:pt x="87065" y="82272"/>
                  </a:cubicBezTo>
                  <a:cubicBezTo>
                    <a:pt x="90303" y="78830"/>
                    <a:pt x="93004" y="74916"/>
                    <a:pt x="95100" y="70676"/>
                  </a:cubicBezTo>
                  <a:cubicBezTo>
                    <a:pt x="99816" y="61129"/>
                    <a:pt x="101463" y="50042"/>
                    <a:pt x="99450" y="39566"/>
                  </a:cubicBezTo>
                  <a:cubicBezTo>
                    <a:pt x="96621" y="24871"/>
                    <a:pt x="86646" y="11728"/>
                    <a:pt x="73255" y="5052"/>
                  </a:cubicBezTo>
                  <a:cubicBezTo>
                    <a:pt x="66507" y="1685"/>
                    <a:pt x="58968" y="1"/>
                    <a:pt x="51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7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0"/>
            <p:cNvSpPr/>
            <p:nvPr/>
          </p:nvSpPr>
          <p:spPr>
            <a:xfrm>
              <a:off x="371729" y="612232"/>
              <a:ext cx="1603186" cy="1603221"/>
            </a:xfrm>
            <a:custGeom>
              <a:avLst/>
              <a:gdLst/>
              <a:ahLst/>
              <a:cxnLst/>
              <a:rect l="l" t="t" r="r" b="b"/>
              <a:pathLst>
                <a:path w="92071" h="92073" extrusionOk="0">
                  <a:moveTo>
                    <a:pt x="46036" y="1"/>
                  </a:moveTo>
                  <a:cubicBezTo>
                    <a:pt x="41660" y="1"/>
                    <a:pt x="37438" y="612"/>
                    <a:pt x="33429" y="1749"/>
                  </a:cubicBezTo>
                  <a:cubicBezTo>
                    <a:pt x="32335" y="2062"/>
                    <a:pt x="31254" y="2412"/>
                    <a:pt x="30191" y="2799"/>
                  </a:cubicBezTo>
                  <a:cubicBezTo>
                    <a:pt x="27881" y="3649"/>
                    <a:pt x="25654" y="4677"/>
                    <a:pt x="23532" y="5871"/>
                  </a:cubicBezTo>
                  <a:lnTo>
                    <a:pt x="23528" y="5871"/>
                  </a:lnTo>
                  <a:cubicBezTo>
                    <a:pt x="20948" y="7314"/>
                    <a:pt x="18530" y="9005"/>
                    <a:pt x="16289" y="10904"/>
                  </a:cubicBezTo>
                  <a:cubicBezTo>
                    <a:pt x="6323" y="19349"/>
                    <a:pt x="0" y="31957"/>
                    <a:pt x="0" y="46041"/>
                  </a:cubicBezTo>
                  <a:cubicBezTo>
                    <a:pt x="0" y="46272"/>
                    <a:pt x="0" y="46503"/>
                    <a:pt x="14" y="46730"/>
                  </a:cubicBezTo>
                  <a:cubicBezTo>
                    <a:pt x="48" y="49450"/>
                    <a:pt x="322" y="52107"/>
                    <a:pt x="815" y="54691"/>
                  </a:cubicBezTo>
                  <a:cubicBezTo>
                    <a:pt x="1979" y="60828"/>
                    <a:pt x="4367" y="66532"/>
                    <a:pt x="7705" y="71543"/>
                  </a:cubicBezTo>
                  <a:cubicBezTo>
                    <a:pt x="15958" y="83919"/>
                    <a:pt x="30042" y="92073"/>
                    <a:pt x="46036" y="92073"/>
                  </a:cubicBezTo>
                  <a:lnTo>
                    <a:pt x="46215" y="92073"/>
                  </a:lnTo>
                  <a:cubicBezTo>
                    <a:pt x="46628" y="92073"/>
                    <a:pt x="47038" y="92063"/>
                    <a:pt x="47448" y="92051"/>
                  </a:cubicBezTo>
                  <a:cubicBezTo>
                    <a:pt x="47496" y="92051"/>
                    <a:pt x="47556" y="92051"/>
                    <a:pt x="47605" y="92047"/>
                  </a:cubicBezTo>
                  <a:cubicBezTo>
                    <a:pt x="47961" y="92037"/>
                    <a:pt x="48315" y="92016"/>
                    <a:pt x="48667" y="91999"/>
                  </a:cubicBezTo>
                  <a:cubicBezTo>
                    <a:pt x="49073" y="91972"/>
                    <a:pt x="49474" y="91946"/>
                    <a:pt x="49879" y="91912"/>
                  </a:cubicBezTo>
                  <a:cubicBezTo>
                    <a:pt x="50258" y="91886"/>
                    <a:pt x="50633" y="91846"/>
                    <a:pt x="51008" y="91807"/>
                  </a:cubicBezTo>
                  <a:cubicBezTo>
                    <a:pt x="51370" y="91767"/>
                    <a:pt x="51726" y="91723"/>
                    <a:pt x="52084" y="91676"/>
                  </a:cubicBezTo>
                  <a:cubicBezTo>
                    <a:pt x="52350" y="91641"/>
                    <a:pt x="52611" y="91606"/>
                    <a:pt x="52873" y="91562"/>
                  </a:cubicBezTo>
                  <a:cubicBezTo>
                    <a:pt x="52874" y="91564"/>
                    <a:pt x="52875" y="91564"/>
                    <a:pt x="52876" y="91564"/>
                  </a:cubicBezTo>
                  <a:cubicBezTo>
                    <a:pt x="52877" y="91564"/>
                    <a:pt x="52877" y="91562"/>
                    <a:pt x="52877" y="91562"/>
                  </a:cubicBezTo>
                  <a:cubicBezTo>
                    <a:pt x="52882" y="91565"/>
                    <a:pt x="52886" y="91566"/>
                    <a:pt x="52890" y="91566"/>
                  </a:cubicBezTo>
                  <a:cubicBezTo>
                    <a:pt x="52894" y="91566"/>
                    <a:pt x="52897" y="91565"/>
                    <a:pt x="52899" y="91562"/>
                  </a:cubicBezTo>
                  <a:cubicBezTo>
                    <a:pt x="53043" y="91546"/>
                    <a:pt x="53186" y="91520"/>
                    <a:pt x="53321" y="91498"/>
                  </a:cubicBezTo>
                  <a:cubicBezTo>
                    <a:pt x="53396" y="91488"/>
                    <a:pt x="53466" y="91471"/>
                    <a:pt x="53536" y="91462"/>
                  </a:cubicBezTo>
                  <a:cubicBezTo>
                    <a:pt x="53945" y="91397"/>
                    <a:pt x="54346" y="91327"/>
                    <a:pt x="54743" y="91249"/>
                  </a:cubicBezTo>
                  <a:cubicBezTo>
                    <a:pt x="55000" y="91201"/>
                    <a:pt x="55248" y="91148"/>
                    <a:pt x="55501" y="91096"/>
                  </a:cubicBezTo>
                  <a:cubicBezTo>
                    <a:pt x="55605" y="91079"/>
                    <a:pt x="55706" y="91057"/>
                    <a:pt x="55801" y="91031"/>
                  </a:cubicBezTo>
                  <a:cubicBezTo>
                    <a:pt x="56119" y="90965"/>
                    <a:pt x="56433" y="90896"/>
                    <a:pt x="56746" y="90818"/>
                  </a:cubicBezTo>
                  <a:cubicBezTo>
                    <a:pt x="56887" y="90787"/>
                    <a:pt x="57026" y="90752"/>
                    <a:pt x="57161" y="90722"/>
                  </a:cubicBezTo>
                  <a:cubicBezTo>
                    <a:pt x="57227" y="90704"/>
                    <a:pt x="57287" y="90687"/>
                    <a:pt x="57353" y="90673"/>
                  </a:cubicBezTo>
                  <a:cubicBezTo>
                    <a:pt x="57422" y="90651"/>
                    <a:pt x="57492" y="90639"/>
                    <a:pt x="57557" y="90617"/>
                  </a:cubicBezTo>
                  <a:cubicBezTo>
                    <a:pt x="57776" y="90565"/>
                    <a:pt x="57993" y="90508"/>
                    <a:pt x="58207" y="90448"/>
                  </a:cubicBezTo>
                  <a:cubicBezTo>
                    <a:pt x="58385" y="90399"/>
                    <a:pt x="58568" y="90347"/>
                    <a:pt x="58747" y="90295"/>
                  </a:cubicBezTo>
                  <a:cubicBezTo>
                    <a:pt x="58778" y="90291"/>
                    <a:pt x="58808" y="90281"/>
                    <a:pt x="58843" y="90265"/>
                  </a:cubicBezTo>
                  <a:cubicBezTo>
                    <a:pt x="58900" y="90255"/>
                    <a:pt x="58952" y="90238"/>
                    <a:pt x="59009" y="90216"/>
                  </a:cubicBezTo>
                  <a:cubicBezTo>
                    <a:pt x="59083" y="90199"/>
                    <a:pt x="59157" y="90177"/>
                    <a:pt x="59236" y="90155"/>
                  </a:cubicBezTo>
                  <a:cubicBezTo>
                    <a:pt x="59244" y="90151"/>
                    <a:pt x="59257" y="90146"/>
                    <a:pt x="59266" y="90142"/>
                  </a:cubicBezTo>
                  <a:lnTo>
                    <a:pt x="59279" y="90142"/>
                  </a:lnTo>
                  <a:cubicBezTo>
                    <a:pt x="59863" y="89967"/>
                    <a:pt x="60447" y="89776"/>
                    <a:pt x="61022" y="89579"/>
                  </a:cubicBezTo>
                  <a:cubicBezTo>
                    <a:pt x="61462" y="89428"/>
                    <a:pt x="61897" y="89271"/>
                    <a:pt x="62329" y="89105"/>
                  </a:cubicBezTo>
                  <a:cubicBezTo>
                    <a:pt x="62708" y="88961"/>
                    <a:pt x="63088" y="88813"/>
                    <a:pt x="63462" y="88660"/>
                  </a:cubicBezTo>
                  <a:cubicBezTo>
                    <a:pt x="63832" y="88503"/>
                    <a:pt x="64208" y="88351"/>
                    <a:pt x="64578" y="88190"/>
                  </a:cubicBezTo>
                  <a:cubicBezTo>
                    <a:pt x="64952" y="88024"/>
                    <a:pt x="65323" y="87850"/>
                    <a:pt x="65694" y="87676"/>
                  </a:cubicBezTo>
                  <a:cubicBezTo>
                    <a:pt x="66064" y="87501"/>
                    <a:pt x="66426" y="87322"/>
                    <a:pt x="66792" y="87144"/>
                  </a:cubicBezTo>
                  <a:cubicBezTo>
                    <a:pt x="66818" y="87131"/>
                    <a:pt x="66839" y="87117"/>
                    <a:pt x="66861" y="87105"/>
                  </a:cubicBezTo>
                  <a:cubicBezTo>
                    <a:pt x="67237" y="86908"/>
                    <a:pt x="67607" y="86717"/>
                    <a:pt x="67977" y="86516"/>
                  </a:cubicBezTo>
                  <a:cubicBezTo>
                    <a:pt x="67995" y="86512"/>
                    <a:pt x="68011" y="86499"/>
                    <a:pt x="68033" y="86490"/>
                  </a:cubicBezTo>
                  <a:cubicBezTo>
                    <a:pt x="68230" y="86381"/>
                    <a:pt x="68430" y="86272"/>
                    <a:pt x="68622" y="86159"/>
                  </a:cubicBezTo>
                  <a:cubicBezTo>
                    <a:pt x="68679" y="86128"/>
                    <a:pt x="68744" y="86098"/>
                    <a:pt x="68800" y="86059"/>
                  </a:cubicBezTo>
                  <a:cubicBezTo>
                    <a:pt x="69210" y="85828"/>
                    <a:pt x="69616" y="85584"/>
                    <a:pt x="70021" y="85340"/>
                  </a:cubicBezTo>
                  <a:cubicBezTo>
                    <a:pt x="70421" y="85092"/>
                    <a:pt x="70819" y="84843"/>
                    <a:pt x="71211" y="84581"/>
                  </a:cubicBezTo>
                  <a:cubicBezTo>
                    <a:pt x="71525" y="84376"/>
                    <a:pt x="71833" y="84172"/>
                    <a:pt x="72138" y="83958"/>
                  </a:cubicBezTo>
                  <a:cubicBezTo>
                    <a:pt x="72522" y="83696"/>
                    <a:pt x="72897" y="83431"/>
                    <a:pt x="73271" y="83153"/>
                  </a:cubicBezTo>
                  <a:cubicBezTo>
                    <a:pt x="73607" y="82904"/>
                    <a:pt x="73943" y="82651"/>
                    <a:pt x="74270" y="82394"/>
                  </a:cubicBezTo>
                  <a:cubicBezTo>
                    <a:pt x="74600" y="82141"/>
                    <a:pt x="74928" y="81880"/>
                    <a:pt x="75250" y="81614"/>
                  </a:cubicBezTo>
                  <a:cubicBezTo>
                    <a:pt x="75489" y="81418"/>
                    <a:pt x="75734" y="81213"/>
                    <a:pt x="75969" y="81009"/>
                  </a:cubicBezTo>
                  <a:cubicBezTo>
                    <a:pt x="76205" y="80804"/>
                    <a:pt x="76435" y="80603"/>
                    <a:pt x="76675" y="80394"/>
                  </a:cubicBezTo>
                  <a:cubicBezTo>
                    <a:pt x="77137" y="79971"/>
                    <a:pt x="77595" y="79549"/>
                    <a:pt x="78048" y="79112"/>
                  </a:cubicBezTo>
                  <a:cubicBezTo>
                    <a:pt x="78297" y="78873"/>
                    <a:pt x="78544" y="78633"/>
                    <a:pt x="78784" y="78385"/>
                  </a:cubicBezTo>
                  <a:cubicBezTo>
                    <a:pt x="79055" y="78119"/>
                    <a:pt x="79320" y="77845"/>
                    <a:pt x="79578" y="77566"/>
                  </a:cubicBezTo>
                  <a:cubicBezTo>
                    <a:pt x="86873" y="69813"/>
                    <a:pt x="91505" y="59533"/>
                    <a:pt x="92023" y="48181"/>
                  </a:cubicBezTo>
                  <a:cubicBezTo>
                    <a:pt x="92058" y="47471"/>
                    <a:pt x="92071" y="46756"/>
                    <a:pt x="92071" y="46041"/>
                  </a:cubicBezTo>
                  <a:cubicBezTo>
                    <a:pt x="92071" y="37491"/>
                    <a:pt x="89743" y="29494"/>
                    <a:pt x="85687" y="22636"/>
                  </a:cubicBezTo>
                  <a:cubicBezTo>
                    <a:pt x="85386" y="22130"/>
                    <a:pt x="85077" y="21629"/>
                    <a:pt x="84763" y="21137"/>
                  </a:cubicBezTo>
                  <a:cubicBezTo>
                    <a:pt x="84214" y="20287"/>
                    <a:pt x="83639" y="19454"/>
                    <a:pt x="83033" y="18644"/>
                  </a:cubicBezTo>
                  <a:cubicBezTo>
                    <a:pt x="83015" y="18609"/>
                    <a:pt x="82989" y="18579"/>
                    <a:pt x="82963" y="18544"/>
                  </a:cubicBezTo>
                  <a:cubicBezTo>
                    <a:pt x="82762" y="18273"/>
                    <a:pt x="82558" y="18003"/>
                    <a:pt x="82349" y="17738"/>
                  </a:cubicBezTo>
                  <a:cubicBezTo>
                    <a:pt x="82327" y="17712"/>
                    <a:pt x="82309" y="17685"/>
                    <a:pt x="82288" y="17664"/>
                  </a:cubicBezTo>
                  <a:cubicBezTo>
                    <a:pt x="82283" y="17659"/>
                    <a:pt x="82275" y="17655"/>
                    <a:pt x="82271" y="17650"/>
                  </a:cubicBezTo>
                  <a:cubicBezTo>
                    <a:pt x="82170" y="17507"/>
                    <a:pt x="82062" y="17372"/>
                    <a:pt x="81952" y="17232"/>
                  </a:cubicBezTo>
                  <a:cubicBezTo>
                    <a:pt x="81921" y="17197"/>
                    <a:pt x="81887" y="17158"/>
                    <a:pt x="81861" y="17123"/>
                  </a:cubicBezTo>
                  <a:lnTo>
                    <a:pt x="81857" y="17123"/>
                  </a:lnTo>
                  <a:cubicBezTo>
                    <a:pt x="81547" y="16735"/>
                    <a:pt x="81225" y="16352"/>
                    <a:pt x="80893" y="15972"/>
                  </a:cubicBezTo>
                  <a:cubicBezTo>
                    <a:pt x="80876" y="15942"/>
                    <a:pt x="80849" y="15912"/>
                    <a:pt x="80815" y="15881"/>
                  </a:cubicBezTo>
                  <a:cubicBezTo>
                    <a:pt x="80636" y="15668"/>
                    <a:pt x="80445" y="15454"/>
                    <a:pt x="80248" y="15240"/>
                  </a:cubicBezTo>
                  <a:cubicBezTo>
                    <a:pt x="80226" y="15210"/>
                    <a:pt x="80200" y="15180"/>
                    <a:pt x="80170" y="15149"/>
                  </a:cubicBezTo>
                  <a:cubicBezTo>
                    <a:pt x="79703" y="14635"/>
                    <a:pt x="79224" y="14130"/>
                    <a:pt x="78732" y="13633"/>
                  </a:cubicBezTo>
                  <a:cubicBezTo>
                    <a:pt x="78183" y="13079"/>
                    <a:pt x="77621" y="12539"/>
                    <a:pt x="77046" y="12016"/>
                  </a:cubicBezTo>
                  <a:cubicBezTo>
                    <a:pt x="76945" y="11920"/>
                    <a:pt x="76841" y="11824"/>
                    <a:pt x="76732" y="11732"/>
                  </a:cubicBezTo>
                  <a:cubicBezTo>
                    <a:pt x="76631" y="11641"/>
                    <a:pt x="76531" y="11554"/>
                    <a:pt x="76431" y="11467"/>
                  </a:cubicBezTo>
                  <a:cubicBezTo>
                    <a:pt x="76300" y="11344"/>
                    <a:pt x="76161" y="11227"/>
                    <a:pt x="76026" y="11113"/>
                  </a:cubicBezTo>
                  <a:cubicBezTo>
                    <a:pt x="75608" y="10752"/>
                    <a:pt x="75189" y="10403"/>
                    <a:pt x="74757" y="10063"/>
                  </a:cubicBezTo>
                  <a:cubicBezTo>
                    <a:pt x="74313" y="9701"/>
                    <a:pt x="73864" y="9357"/>
                    <a:pt x="73402" y="9022"/>
                  </a:cubicBezTo>
                  <a:cubicBezTo>
                    <a:pt x="72731" y="8521"/>
                    <a:pt x="72038" y="8037"/>
                    <a:pt x="71342" y="7579"/>
                  </a:cubicBezTo>
                  <a:cubicBezTo>
                    <a:pt x="71315" y="7557"/>
                    <a:pt x="71289" y="7541"/>
                    <a:pt x="71263" y="7531"/>
                  </a:cubicBezTo>
                  <a:cubicBezTo>
                    <a:pt x="71167" y="7462"/>
                    <a:pt x="71066" y="7392"/>
                    <a:pt x="70966" y="7331"/>
                  </a:cubicBezTo>
                  <a:cubicBezTo>
                    <a:pt x="68238" y="5566"/>
                    <a:pt x="65318" y="4089"/>
                    <a:pt x="62237" y="2935"/>
                  </a:cubicBezTo>
                  <a:cubicBezTo>
                    <a:pt x="57200" y="1038"/>
                    <a:pt x="51740" y="1"/>
                    <a:pt x="46036" y="1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0"/>
            <p:cNvSpPr/>
            <p:nvPr/>
          </p:nvSpPr>
          <p:spPr>
            <a:xfrm>
              <a:off x="1146602" y="663320"/>
              <a:ext cx="526850" cy="370747"/>
            </a:xfrm>
            <a:custGeom>
              <a:avLst/>
              <a:gdLst/>
              <a:ahLst/>
              <a:cxnLst/>
              <a:rect l="l" t="t" r="r" b="b"/>
              <a:pathLst>
                <a:path w="30257" h="21292" extrusionOk="0">
                  <a:moveTo>
                    <a:pt x="17736" y="1"/>
                  </a:moveTo>
                  <a:cubicBezTo>
                    <a:pt x="17192" y="1"/>
                    <a:pt x="16660" y="35"/>
                    <a:pt x="16115" y="100"/>
                  </a:cubicBezTo>
                  <a:cubicBezTo>
                    <a:pt x="16089" y="100"/>
                    <a:pt x="16072" y="109"/>
                    <a:pt x="16046" y="109"/>
                  </a:cubicBezTo>
                  <a:cubicBezTo>
                    <a:pt x="15715" y="152"/>
                    <a:pt x="15388" y="210"/>
                    <a:pt x="15069" y="288"/>
                  </a:cubicBezTo>
                  <a:lnTo>
                    <a:pt x="15065" y="288"/>
                  </a:lnTo>
                  <a:cubicBezTo>
                    <a:pt x="12764" y="785"/>
                    <a:pt x="10656" y="1956"/>
                    <a:pt x="8834" y="3495"/>
                  </a:cubicBezTo>
                  <a:lnTo>
                    <a:pt x="8826" y="3495"/>
                  </a:lnTo>
                  <a:cubicBezTo>
                    <a:pt x="8707" y="3595"/>
                    <a:pt x="8599" y="3700"/>
                    <a:pt x="8476" y="3800"/>
                  </a:cubicBezTo>
                  <a:cubicBezTo>
                    <a:pt x="7326" y="4842"/>
                    <a:pt x="6289" y="6027"/>
                    <a:pt x="5405" y="7290"/>
                  </a:cubicBezTo>
                  <a:cubicBezTo>
                    <a:pt x="4829" y="8119"/>
                    <a:pt x="4315" y="8964"/>
                    <a:pt x="3844" y="9853"/>
                  </a:cubicBezTo>
                  <a:cubicBezTo>
                    <a:pt x="3783" y="9975"/>
                    <a:pt x="3722" y="10084"/>
                    <a:pt x="3665" y="10202"/>
                  </a:cubicBezTo>
                  <a:cubicBezTo>
                    <a:pt x="3661" y="10202"/>
                    <a:pt x="3661" y="10206"/>
                    <a:pt x="3661" y="10206"/>
                  </a:cubicBezTo>
                  <a:cubicBezTo>
                    <a:pt x="2215" y="12964"/>
                    <a:pt x="1173" y="15936"/>
                    <a:pt x="166" y="18905"/>
                  </a:cubicBezTo>
                  <a:cubicBezTo>
                    <a:pt x="166" y="18905"/>
                    <a:pt x="162" y="18909"/>
                    <a:pt x="162" y="18913"/>
                  </a:cubicBezTo>
                  <a:lnTo>
                    <a:pt x="1" y="19384"/>
                  </a:lnTo>
                  <a:cubicBezTo>
                    <a:pt x="66" y="19392"/>
                    <a:pt x="131" y="19392"/>
                    <a:pt x="201" y="19406"/>
                  </a:cubicBezTo>
                  <a:cubicBezTo>
                    <a:pt x="2842" y="19706"/>
                    <a:pt x="5435" y="20329"/>
                    <a:pt x="8041" y="20774"/>
                  </a:cubicBezTo>
                  <a:cubicBezTo>
                    <a:pt x="8167" y="20796"/>
                    <a:pt x="8293" y="20818"/>
                    <a:pt x="8420" y="20839"/>
                  </a:cubicBezTo>
                  <a:cubicBezTo>
                    <a:pt x="10042" y="21099"/>
                    <a:pt x="11660" y="21291"/>
                    <a:pt x="13303" y="21291"/>
                  </a:cubicBezTo>
                  <a:cubicBezTo>
                    <a:pt x="13421" y="21291"/>
                    <a:pt x="13539" y="21290"/>
                    <a:pt x="13657" y="21288"/>
                  </a:cubicBezTo>
                  <a:cubicBezTo>
                    <a:pt x="13798" y="21284"/>
                    <a:pt x="13932" y="21279"/>
                    <a:pt x="14076" y="21270"/>
                  </a:cubicBezTo>
                  <a:cubicBezTo>
                    <a:pt x="14320" y="21270"/>
                    <a:pt x="14568" y="21253"/>
                    <a:pt x="14813" y="21232"/>
                  </a:cubicBezTo>
                  <a:cubicBezTo>
                    <a:pt x="15667" y="21166"/>
                    <a:pt x="16503" y="21035"/>
                    <a:pt x="17318" y="20830"/>
                  </a:cubicBezTo>
                  <a:cubicBezTo>
                    <a:pt x="18578" y="20526"/>
                    <a:pt x="19802" y="20076"/>
                    <a:pt x="20952" y="19501"/>
                  </a:cubicBezTo>
                  <a:cubicBezTo>
                    <a:pt x="21449" y="19257"/>
                    <a:pt x="21925" y="18987"/>
                    <a:pt x="22396" y="18695"/>
                  </a:cubicBezTo>
                  <a:lnTo>
                    <a:pt x="22400" y="18695"/>
                  </a:lnTo>
                  <a:lnTo>
                    <a:pt x="22400" y="18690"/>
                  </a:lnTo>
                  <a:cubicBezTo>
                    <a:pt x="22412" y="18682"/>
                    <a:pt x="22434" y="18673"/>
                    <a:pt x="22448" y="18660"/>
                  </a:cubicBezTo>
                  <a:cubicBezTo>
                    <a:pt x="22456" y="18660"/>
                    <a:pt x="22460" y="18656"/>
                    <a:pt x="22469" y="18652"/>
                  </a:cubicBezTo>
                  <a:cubicBezTo>
                    <a:pt x="22622" y="18565"/>
                    <a:pt x="22770" y="18473"/>
                    <a:pt x="22905" y="18372"/>
                  </a:cubicBezTo>
                  <a:cubicBezTo>
                    <a:pt x="24017" y="17636"/>
                    <a:pt x="25041" y="16769"/>
                    <a:pt x="25956" y="15797"/>
                  </a:cubicBezTo>
                  <a:cubicBezTo>
                    <a:pt x="26374" y="15353"/>
                    <a:pt x="26762" y="14895"/>
                    <a:pt x="27132" y="14412"/>
                  </a:cubicBezTo>
                  <a:lnTo>
                    <a:pt x="27137" y="14407"/>
                  </a:lnTo>
                  <a:cubicBezTo>
                    <a:pt x="27197" y="14324"/>
                    <a:pt x="27263" y="14233"/>
                    <a:pt x="27328" y="14146"/>
                  </a:cubicBezTo>
                  <a:lnTo>
                    <a:pt x="27332" y="14141"/>
                  </a:lnTo>
                  <a:cubicBezTo>
                    <a:pt x="27607" y="13758"/>
                    <a:pt x="27869" y="13370"/>
                    <a:pt x="28112" y="12964"/>
                  </a:cubicBezTo>
                  <a:lnTo>
                    <a:pt x="28112" y="12960"/>
                  </a:lnTo>
                  <a:cubicBezTo>
                    <a:pt x="28156" y="12891"/>
                    <a:pt x="28195" y="12821"/>
                    <a:pt x="28239" y="12751"/>
                  </a:cubicBezTo>
                  <a:cubicBezTo>
                    <a:pt x="28448" y="12394"/>
                    <a:pt x="28649" y="12023"/>
                    <a:pt x="28828" y="11648"/>
                  </a:cubicBezTo>
                  <a:cubicBezTo>
                    <a:pt x="29285" y="10699"/>
                    <a:pt x="29598" y="9774"/>
                    <a:pt x="29838" y="8859"/>
                  </a:cubicBezTo>
                  <a:cubicBezTo>
                    <a:pt x="29882" y="8720"/>
                    <a:pt x="29921" y="8581"/>
                    <a:pt x="29952" y="8441"/>
                  </a:cubicBezTo>
                  <a:cubicBezTo>
                    <a:pt x="30065" y="8001"/>
                    <a:pt x="30161" y="7570"/>
                    <a:pt x="30256" y="7129"/>
                  </a:cubicBezTo>
                  <a:cubicBezTo>
                    <a:pt x="29812" y="6767"/>
                    <a:pt x="29363" y="6423"/>
                    <a:pt x="28901" y="6088"/>
                  </a:cubicBezTo>
                  <a:cubicBezTo>
                    <a:pt x="28230" y="5587"/>
                    <a:pt x="27537" y="5103"/>
                    <a:pt x="26841" y="4645"/>
                  </a:cubicBezTo>
                  <a:cubicBezTo>
                    <a:pt x="26814" y="4623"/>
                    <a:pt x="26788" y="4607"/>
                    <a:pt x="26762" y="4597"/>
                  </a:cubicBezTo>
                  <a:cubicBezTo>
                    <a:pt x="26666" y="4528"/>
                    <a:pt x="26565" y="4458"/>
                    <a:pt x="26465" y="4397"/>
                  </a:cubicBezTo>
                  <a:cubicBezTo>
                    <a:pt x="23737" y="2632"/>
                    <a:pt x="20817" y="1155"/>
                    <a:pt x="17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0"/>
            <p:cNvSpPr/>
            <p:nvPr/>
          </p:nvSpPr>
          <p:spPr>
            <a:xfrm>
              <a:off x="1141448" y="739883"/>
              <a:ext cx="472523" cy="264809"/>
            </a:xfrm>
            <a:custGeom>
              <a:avLst/>
              <a:gdLst/>
              <a:ahLst/>
              <a:cxnLst/>
              <a:rect l="l" t="t" r="r" b="b"/>
              <a:pathLst>
                <a:path w="27137" h="15208" extrusionOk="0">
                  <a:moveTo>
                    <a:pt x="26761" y="0"/>
                  </a:moveTo>
                  <a:cubicBezTo>
                    <a:pt x="26300" y="205"/>
                    <a:pt x="25829" y="405"/>
                    <a:pt x="25367" y="606"/>
                  </a:cubicBezTo>
                  <a:lnTo>
                    <a:pt x="25359" y="602"/>
                  </a:lnTo>
                  <a:cubicBezTo>
                    <a:pt x="25236" y="658"/>
                    <a:pt x="25118" y="711"/>
                    <a:pt x="24997" y="767"/>
                  </a:cubicBezTo>
                  <a:cubicBezTo>
                    <a:pt x="24221" y="1099"/>
                    <a:pt x="23450" y="1429"/>
                    <a:pt x="22692" y="1748"/>
                  </a:cubicBezTo>
                  <a:cubicBezTo>
                    <a:pt x="20866" y="2527"/>
                    <a:pt x="19009" y="3325"/>
                    <a:pt x="17153" y="4162"/>
                  </a:cubicBezTo>
                  <a:lnTo>
                    <a:pt x="17149" y="4158"/>
                  </a:lnTo>
                  <a:cubicBezTo>
                    <a:pt x="17026" y="4210"/>
                    <a:pt x="16913" y="4271"/>
                    <a:pt x="16791" y="4323"/>
                  </a:cubicBezTo>
                  <a:lnTo>
                    <a:pt x="16787" y="4323"/>
                  </a:lnTo>
                  <a:cubicBezTo>
                    <a:pt x="15575" y="4876"/>
                    <a:pt x="14368" y="5439"/>
                    <a:pt x="13178" y="6031"/>
                  </a:cubicBezTo>
                  <a:cubicBezTo>
                    <a:pt x="12254" y="6489"/>
                    <a:pt x="11378" y="6942"/>
                    <a:pt x="10533" y="7404"/>
                  </a:cubicBezTo>
                  <a:lnTo>
                    <a:pt x="10528" y="7404"/>
                  </a:lnTo>
                  <a:cubicBezTo>
                    <a:pt x="10367" y="7487"/>
                    <a:pt x="10220" y="7569"/>
                    <a:pt x="10080" y="7652"/>
                  </a:cubicBezTo>
                  <a:cubicBezTo>
                    <a:pt x="6197" y="9801"/>
                    <a:pt x="3082" y="12032"/>
                    <a:pt x="462" y="14508"/>
                  </a:cubicBezTo>
                  <a:cubicBezTo>
                    <a:pt x="462" y="14508"/>
                    <a:pt x="458" y="14512"/>
                    <a:pt x="458" y="14516"/>
                  </a:cubicBezTo>
                  <a:cubicBezTo>
                    <a:pt x="331" y="14633"/>
                    <a:pt x="200" y="14751"/>
                    <a:pt x="75" y="14878"/>
                  </a:cubicBezTo>
                  <a:cubicBezTo>
                    <a:pt x="1" y="14956"/>
                    <a:pt x="1" y="15069"/>
                    <a:pt x="75" y="15152"/>
                  </a:cubicBezTo>
                  <a:cubicBezTo>
                    <a:pt x="87" y="15174"/>
                    <a:pt x="118" y="15182"/>
                    <a:pt x="135" y="15192"/>
                  </a:cubicBezTo>
                  <a:cubicBezTo>
                    <a:pt x="160" y="15202"/>
                    <a:pt x="186" y="15207"/>
                    <a:pt x="211" y="15207"/>
                  </a:cubicBezTo>
                  <a:cubicBezTo>
                    <a:pt x="260" y="15207"/>
                    <a:pt x="308" y="15189"/>
                    <a:pt x="345" y="15152"/>
                  </a:cubicBezTo>
                  <a:cubicBezTo>
                    <a:pt x="393" y="15104"/>
                    <a:pt x="441" y="15057"/>
                    <a:pt x="497" y="15009"/>
                  </a:cubicBezTo>
                  <a:cubicBezTo>
                    <a:pt x="3195" y="12420"/>
                    <a:pt x="6419" y="10106"/>
                    <a:pt x="10494" y="7871"/>
                  </a:cubicBezTo>
                  <a:lnTo>
                    <a:pt x="10494" y="7861"/>
                  </a:lnTo>
                  <a:cubicBezTo>
                    <a:pt x="10633" y="7788"/>
                    <a:pt x="10759" y="7722"/>
                    <a:pt x="10904" y="7639"/>
                  </a:cubicBezTo>
                  <a:cubicBezTo>
                    <a:pt x="11688" y="7213"/>
                    <a:pt x="12507" y="6794"/>
                    <a:pt x="13352" y="6371"/>
                  </a:cubicBezTo>
                  <a:cubicBezTo>
                    <a:pt x="14512" y="5787"/>
                    <a:pt x="15693" y="5242"/>
                    <a:pt x="16882" y="4703"/>
                  </a:cubicBezTo>
                  <a:lnTo>
                    <a:pt x="16891" y="4697"/>
                  </a:lnTo>
                  <a:lnTo>
                    <a:pt x="16895" y="4697"/>
                  </a:lnTo>
                  <a:cubicBezTo>
                    <a:pt x="17026" y="4641"/>
                    <a:pt x="17153" y="4572"/>
                    <a:pt x="17288" y="4520"/>
                  </a:cubicBezTo>
                  <a:cubicBezTo>
                    <a:pt x="19148" y="3687"/>
                    <a:pt x="21009" y="2889"/>
                    <a:pt x="22839" y="2109"/>
                  </a:cubicBezTo>
                  <a:cubicBezTo>
                    <a:pt x="23593" y="1791"/>
                    <a:pt x="24356" y="1465"/>
                    <a:pt x="25123" y="1133"/>
                  </a:cubicBezTo>
                  <a:cubicBezTo>
                    <a:pt x="25136" y="1129"/>
                    <a:pt x="25154" y="1121"/>
                    <a:pt x="25166" y="1115"/>
                  </a:cubicBezTo>
                  <a:lnTo>
                    <a:pt x="25170" y="1115"/>
                  </a:lnTo>
                  <a:cubicBezTo>
                    <a:pt x="25284" y="1063"/>
                    <a:pt x="25397" y="1020"/>
                    <a:pt x="25510" y="964"/>
                  </a:cubicBezTo>
                  <a:lnTo>
                    <a:pt x="25515" y="964"/>
                  </a:lnTo>
                  <a:cubicBezTo>
                    <a:pt x="25876" y="811"/>
                    <a:pt x="26238" y="650"/>
                    <a:pt x="26600" y="488"/>
                  </a:cubicBezTo>
                  <a:lnTo>
                    <a:pt x="26604" y="488"/>
                  </a:lnTo>
                  <a:cubicBezTo>
                    <a:pt x="26661" y="467"/>
                    <a:pt x="26709" y="435"/>
                    <a:pt x="26765" y="415"/>
                  </a:cubicBezTo>
                  <a:cubicBezTo>
                    <a:pt x="26888" y="357"/>
                    <a:pt x="27010" y="305"/>
                    <a:pt x="27137" y="248"/>
                  </a:cubicBezTo>
                  <a:cubicBezTo>
                    <a:pt x="27110" y="226"/>
                    <a:pt x="27084" y="210"/>
                    <a:pt x="27058" y="200"/>
                  </a:cubicBezTo>
                  <a:cubicBezTo>
                    <a:pt x="26962" y="131"/>
                    <a:pt x="26861" y="61"/>
                    <a:pt x="267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0"/>
            <p:cNvSpPr/>
            <p:nvPr/>
          </p:nvSpPr>
          <p:spPr>
            <a:xfrm>
              <a:off x="1210350" y="834868"/>
              <a:ext cx="121121" cy="191329"/>
            </a:xfrm>
            <a:custGeom>
              <a:avLst/>
              <a:gdLst/>
              <a:ahLst/>
              <a:cxnLst/>
              <a:rect l="l" t="t" r="r" b="b"/>
              <a:pathLst>
                <a:path w="6956" h="10988" extrusionOk="0">
                  <a:moveTo>
                    <a:pt x="183" y="1"/>
                  </a:moveTo>
                  <a:cubicBezTo>
                    <a:pt x="118" y="119"/>
                    <a:pt x="61" y="232"/>
                    <a:pt x="0" y="350"/>
                  </a:cubicBezTo>
                  <a:cubicBezTo>
                    <a:pt x="2066" y="890"/>
                    <a:pt x="4119" y="1513"/>
                    <a:pt x="6123" y="2202"/>
                  </a:cubicBezTo>
                  <a:cubicBezTo>
                    <a:pt x="6267" y="2245"/>
                    <a:pt x="6406" y="2293"/>
                    <a:pt x="6545" y="2341"/>
                  </a:cubicBezTo>
                  <a:cubicBezTo>
                    <a:pt x="6545" y="2363"/>
                    <a:pt x="6541" y="2389"/>
                    <a:pt x="6537" y="2411"/>
                  </a:cubicBezTo>
                  <a:cubicBezTo>
                    <a:pt x="6058" y="5348"/>
                    <a:pt x="5342" y="8194"/>
                    <a:pt x="4380" y="10922"/>
                  </a:cubicBezTo>
                  <a:cubicBezTo>
                    <a:pt x="4506" y="10944"/>
                    <a:pt x="4628" y="10966"/>
                    <a:pt x="4759" y="10987"/>
                  </a:cubicBezTo>
                  <a:cubicBezTo>
                    <a:pt x="5744" y="8185"/>
                    <a:pt x="6476" y="5261"/>
                    <a:pt x="6951" y="2245"/>
                  </a:cubicBezTo>
                  <a:cubicBezTo>
                    <a:pt x="6951" y="2223"/>
                    <a:pt x="6955" y="2206"/>
                    <a:pt x="6947" y="2184"/>
                  </a:cubicBezTo>
                  <a:cubicBezTo>
                    <a:pt x="6933" y="2119"/>
                    <a:pt x="6890" y="2058"/>
                    <a:pt x="6828" y="2036"/>
                  </a:cubicBezTo>
                  <a:cubicBezTo>
                    <a:pt x="6746" y="2006"/>
                    <a:pt x="6659" y="1979"/>
                    <a:pt x="6576" y="1949"/>
                  </a:cubicBezTo>
                  <a:cubicBezTo>
                    <a:pt x="4479" y="1221"/>
                    <a:pt x="2345" y="568"/>
                    <a:pt x="18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0"/>
            <p:cNvSpPr/>
            <p:nvPr/>
          </p:nvSpPr>
          <p:spPr>
            <a:xfrm>
              <a:off x="1294191" y="724160"/>
              <a:ext cx="148511" cy="309855"/>
            </a:xfrm>
            <a:custGeom>
              <a:avLst/>
              <a:gdLst/>
              <a:ahLst/>
              <a:cxnLst/>
              <a:rect l="l" t="t" r="r" b="b"/>
              <a:pathLst>
                <a:path w="8529" h="17795" extrusionOk="0">
                  <a:moveTo>
                    <a:pt x="354" y="1"/>
                  </a:moveTo>
                  <a:cubicBezTo>
                    <a:pt x="236" y="101"/>
                    <a:pt x="123" y="202"/>
                    <a:pt x="0" y="310"/>
                  </a:cubicBezTo>
                  <a:cubicBezTo>
                    <a:pt x="3086" y="1064"/>
                    <a:pt x="5957" y="2803"/>
                    <a:pt x="8015" y="5222"/>
                  </a:cubicBezTo>
                  <a:cubicBezTo>
                    <a:pt x="8053" y="5270"/>
                    <a:pt x="8093" y="5322"/>
                    <a:pt x="8132" y="5365"/>
                  </a:cubicBezTo>
                  <a:cubicBezTo>
                    <a:pt x="8128" y="5439"/>
                    <a:pt x="8123" y="5518"/>
                    <a:pt x="8115" y="5596"/>
                  </a:cubicBezTo>
                  <a:cubicBezTo>
                    <a:pt x="7792" y="9732"/>
                    <a:pt x="6772" y="13946"/>
                    <a:pt x="5181" y="17794"/>
                  </a:cubicBezTo>
                  <a:cubicBezTo>
                    <a:pt x="5317" y="17790"/>
                    <a:pt x="5456" y="17785"/>
                    <a:pt x="5596" y="17776"/>
                  </a:cubicBezTo>
                  <a:cubicBezTo>
                    <a:pt x="7191" y="13868"/>
                    <a:pt x="8206" y="9606"/>
                    <a:pt x="8516" y="5423"/>
                  </a:cubicBezTo>
                  <a:lnTo>
                    <a:pt x="8516" y="5417"/>
                  </a:lnTo>
                  <a:cubicBezTo>
                    <a:pt x="8520" y="5383"/>
                    <a:pt x="8520" y="5353"/>
                    <a:pt x="8520" y="5318"/>
                  </a:cubicBezTo>
                  <a:cubicBezTo>
                    <a:pt x="8528" y="5274"/>
                    <a:pt x="8511" y="5226"/>
                    <a:pt x="8481" y="5182"/>
                  </a:cubicBezTo>
                  <a:cubicBezTo>
                    <a:pt x="8450" y="5143"/>
                    <a:pt x="8419" y="5104"/>
                    <a:pt x="8381" y="5065"/>
                  </a:cubicBezTo>
                  <a:lnTo>
                    <a:pt x="8377" y="5061"/>
                  </a:lnTo>
                  <a:cubicBezTo>
                    <a:pt x="6323" y="2603"/>
                    <a:pt x="3461" y="821"/>
                    <a:pt x="35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0"/>
            <p:cNvSpPr/>
            <p:nvPr/>
          </p:nvSpPr>
          <p:spPr>
            <a:xfrm>
              <a:off x="1408922" y="665288"/>
              <a:ext cx="177033" cy="323576"/>
            </a:xfrm>
            <a:custGeom>
              <a:avLst/>
              <a:gdLst/>
              <a:ahLst/>
              <a:cxnLst/>
              <a:rect l="l" t="t" r="r" b="b"/>
              <a:pathLst>
                <a:path w="10167" h="18583" extrusionOk="0">
                  <a:moveTo>
                    <a:pt x="977" y="1"/>
                  </a:moveTo>
                  <a:cubicBezTo>
                    <a:pt x="650" y="39"/>
                    <a:pt x="318" y="101"/>
                    <a:pt x="0" y="170"/>
                  </a:cubicBezTo>
                  <a:cubicBezTo>
                    <a:pt x="1177" y="415"/>
                    <a:pt x="2345" y="724"/>
                    <a:pt x="3473" y="1121"/>
                  </a:cubicBezTo>
                  <a:cubicBezTo>
                    <a:pt x="6088" y="2044"/>
                    <a:pt x="8171" y="3365"/>
                    <a:pt x="9636" y="5051"/>
                  </a:cubicBezTo>
                  <a:cubicBezTo>
                    <a:pt x="9679" y="5103"/>
                    <a:pt x="9727" y="5156"/>
                    <a:pt x="9775" y="5208"/>
                  </a:cubicBezTo>
                  <a:cubicBezTo>
                    <a:pt x="9771" y="5278"/>
                    <a:pt x="9766" y="5343"/>
                    <a:pt x="9762" y="5413"/>
                  </a:cubicBezTo>
                  <a:lnTo>
                    <a:pt x="9762" y="5417"/>
                  </a:lnTo>
                  <a:cubicBezTo>
                    <a:pt x="9749" y="5622"/>
                    <a:pt x="9736" y="5818"/>
                    <a:pt x="9714" y="6023"/>
                  </a:cubicBezTo>
                  <a:cubicBezTo>
                    <a:pt x="9427" y="10333"/>
                    <a:pt x="8629" y="14546"/>
                    <a:pt x="7335" y="18582"/>
                  </a:cubicBezTo>
                  <a:cubicBezTo>
                    <a:pt x="7508" y="18478"/>
                    <a:pt x="7675" y="18373"/>
                    <a:pt x="7840" y="18259"/>
                  </a:cubicBezTo>
                  <a:cubicBezTo>
                    <a:pt x="9091" y="14211"/>
                    <a:pt x="9867" y="10001"/>
                    <a:pt x="10123" y="5687"/>
                  </a:cubicBezTo>
                  <a:cubicBezTo>
                    <a:pt x="10137" y="5539"/>
                    <a:pt x="10145" y="5395"/>
                    <a:pt x="10154" y="5248"/>
                  </a:cubicBezTo>
                  <a:cubicBezTo>
                    <a:pt x="10159" y="5242"/>
                    <a:pt x="10154" y="5238"/>
                    <a:pt x="10154" y="5238"/>
                  </a:cubicBezTo>
                  <a:cubicBezTo>
                    <a:pt x="10154" y="5208"/>
                    <a:pt x="10163" y="5186"/>
                    <a:pt x="10159" y="5156"/>
                  </a:cubicBezTo>
                  <a:cubicBezTo>
                    <a:pt x="10167" y="5107"/>
                    <a:pt x="10149" y="5059"/>
                    <a:pt x="10119" y="5021"/>
                  </a:cubicBezTo>
                  <a:cubicBezTo>
                    <a:pt x="10080" y="4977"/>
                    <a:pt x="10045" y="4934"/>
                    <a:pt x="10006" y="4894"/>
                  </a:cubicBezTo>
                  <a:lnTo>
                    <a:pt x="10002" y="4890"/>
                  </a:lnTo>
                  <a:cubicBezTo>
                    <a:pt x="8485" y="3108"/>
                    <a:pt x="6328" y="1722"/>
                    <a:pt x="3600" y="759"/>
                  </a:cubicBezTo>
                  <a:cubicBezTo>
                    <a:pt x="2737" y="453"/>
                    <a:pt x="1866" y="206"/>
                    <a:pt x="97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0"/>
            <p:cNvSpPr/>
            <p:nvPr/>
          </p:nvSpPr>
          <p:spPr>
            <a:xfrm>
              <a:off x="1605526" y="744202"/>
              <a:ext cx="44315" cy="45464"/>
            </a:xfrm>
            <a:custGeom>
              <a:avLst/>
              <a:gdLst/>
              <a:ahLst/>
              <a:cxnLst/>
              <a:rect l="l" t="t" r="r" b="b"/>
              <a:pathLst>
                <a:path w="2545" h="2611" extrusionOk="0">
                  <a:moveTo>
                    <a:pt x="485" y="0"/>
                  </a:moveTo>
                  <a:cubicBezTo>
                    <a:pt x="358" y="57"/>
                    <a:pt x="236" y="109"/>
                    <a:pt x="113" y="167"/>
                  </a:cubicBezTo>
                  <a:cubicBezTo>
                    <a:pt x="75" y="193"/>
                    <a:pt x="40" y="223"/>
                    <a:pt x="0" y="249"/>
                  </a:cubicBezTo>
                  <a:cubicBezTo>
                    <a:pt x="511" y="388"/>
                    <a:pt x="907" y="829"/>
                    <a:pt x="959" y="1400"/>
                  </a:cubicBezTo>
                  <a:cubicBezTo>
                    <a:pt x="994" y="1766"/>
                    <a:pt x="1034" y="2170"/>
                    <a:pt x="1072" y="2611"/>
                  </a:cubicBezTo>
                  <a:cubicBezTo>
                    <a:pt x="1557" y="2219"/>
                    <a:pt x="2053" y="1831"/>
                    <a:pt x="2545" y="1443"/>
                  </a:cubicBezTo>
                  <a:cubicBezTo>
                    <a:pt x="1874" y="942"/>
                    <a:pt x="1181" y="458"/>
                    <a:pt x="485" y="0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0"/>
            <p:cNvSpPr/>
            <p:nvPr/>
          </p:nvSpPr>
          <p:spPr>
            <a:xfrm>
              <a:off x="1607494" y="743366"/>
              <a:ext cx="6477" cy="3744"/>
            </a:xfrm>
            <a:custGeom>
              <a:avLst/>
              <a:gdLst/>
              <a:ahLst/>
              <a:cxnLst/>
              <a:rect l="l" t="t" r="r" b="b"/>
              <a:pathLst>
                <a:path w="372" h="215" extrusionOk="0">
                  <a:moveTo>
                    <a:pt x="293" y="0"/>
                  </a:moveTo>
                  <a:cubicBezTo>
                    <a:pt x="197" y="70"/>
                    <a:pt x="101" y="140"/>
                    <a:pt x="0" y="215"/>
                  </a:cubicBezTo>
                  <a:cubicBezTo>
                    <a:pt x="123" y="157"/>
                    <a:pt x="245" y="105"/>
                    <a:pt x="372" y="48"/>
                  </a:cubicBezTo>
                  <a:cubicBezTo>
                    <a:pt x="345" y="26"/>
                    <a:pt x="319" y="10"/>
                    <a:pt x="293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0"/>
            <p:cNvSpPr/>
            <p:nvPr/>
          </p:nvSpPr>
          <p:spPr>
            <a:xfrm>
              <a:off x="1436991" y="771365"/>
              <a:ext cx="147379" cy="254675"/>
            </a:xfrm>
            <a:custGeom>
              <a:avLst/>
              <a:gdLst/>
              <a:ahLst/>
              <a:cxnLst/>
              <a:rect l="l" t="t" r="r" b="b"/>
              <a:pathLst>
                <a:path w="8464" h="14626" extrusionOk="0">
                  <a:moveTo>
                    <a:pt x="8311" y="2018"/>
                  </a:moveTo>
                  <a:cubicBezTo>
                    <a:pt x="8263" y="2474"/>
                    <a:pt x="8211" y="2929"/>
                    <a:pt x="8151" y="3385"/>
                  </a:cubicBezTo>
                  <a:lnTo>
                    <a:pt x="8151" y="3385"/>
                  </a:lnTo>
                  <a:cubicBezTo>
                    <a:pt x="8255" y="3281"/>
                    <a:pt x="8360" y="3173"/>
                    <a:pt x="8464" y="3072"/>
                  </a:cubicBezTo>
                  <a:cubicBezTo>
                    <a:pt x="8412" y="2706"/>
                    <a:pt x="8359" y="2354"/>
                    <a:pt x="8311" y="2018"/>
                  </a:cubicBezTo>
                  <a:close/>
                  <a:moveTo>
                    <a:pt x="8151" y="3385"/>
                  </a:moveTo>
                  <a:cubicBezTo>
                    <a:pt x="8151" y="3386"/>
                    <a:pt x="8151" y="3386"/>
                    <a:pt x="8150" y="3386"/>
                  </a:cubicBezTo>
                  <a:lnTo>
                    <a:pt x="8150" y="3391"/>
                  </a:lnTo>
                  <a:cubicBezTo>
                    <a:pt x="8151" y="3389"/>
                    <a:pt x="8151" y="3387"/>
                    <a:pt x="8151" y="3385"/>
                  </a:cubicBezTo>
                  <a:close/>
                  <a:moveTo>
                    <a:pt x="8024" y="1"/>
                  </a:moveTo>
                  <a:cubicBezTo>
                    <a:pt x="6712" y="1125"/>
                    <a:pt x="5509" y="2362"/>
                    <a:pt x="4464" y="3740"/>
                  </a:cubicBezTo>
                  <a:cubicBezTo>
                    <a:pt x="2938" y="5775"/>
                    <a:pt x="1" y="11157"/>
                    <a:pt x="641" y="14625"/>
                  </a:cubicBezTo>
                  <a:cubicBezTo>
                    <a:pt x="1901" y="14321"/>
                    <a:pt x="3125" y="13871"/>
                    <a:pt x="4275" y="13296"/>
                  </a:cubicBezTo>
                  <a:cubicBezTo>
                    <a:pt x="4267" y="10978"/>
                    <a:pt x="4711" y="8690"/>
                    <a:pt x="5745" y="6660"/>
                  </a:cubicBezTo>
                  <a:cubicBezTo>
                    <a:pt x="5896" y="6367"/>
                    <a:pt x="6059" y="6071"/>
                    <a:pt x="6246" y="5792"/>
                  </a:cubicBezTo>
                  <a:cubicBezTo>
                    <a:pt x="6250" y="5766"/>
                    <a:pt x="6262" y="5753"/>
                    <a:pt x="6276" y="5727"/>
                  </a:cubicBezTo>
                  <a:cubicBezTo>
                    <a:pt x="6694" y="5065"/>
                    <a:pt x="7165" y="4454"/>
                    <a:pt x="7688" y="3879"/>
                  </a:cubicBezTo>
                  <a:lnTo>
                    <a:pt x="7692" y="3866"/>
                  </a:lnTo>
                  <a:cubicBezTo>
                    <a:pt x="7857" y="2716"/>
                    <a:pt x="7980" y="1556"/>
                    <a:pt x="8072" y="393"/>
                  </a:cubicBezTo>
                  <a:cubicBezTo>
                    <a:pt x="8054" y="306"/>
                    <a:pt x="8040" y="228"/>
                    <a:pt x="8032" y="153"/>
                  </a:cubicBezTo>
                  <a:cubicBezTo>
                    <a:pt x="8024" y="101"/>
                    <a:pt x="8024" y="53"/>
                    <a:pt x="8024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0"/>
            <p:cNvSpPr/>
            <p:nvPr/>
          </p:nvSpPr>
          <p:spPr>
            <a:xfrm>
              <a:off x="1570928" y="778191"/>
              <a:ext cx="10796" cy="60508"/>
            </a:xfrm>
            <a:custGeom>
              <a:avLst/>
              <a:gdLst/>
              <a:ahLst/>
              <a:cxnLst/>
              <a:rect l="l" t="t" r="r" b="b"/>
              <a:pathLst>
                <a:path w="620" h="3475" extrusionOk="0">
                  <a:moveTo>
                    <a:pt x="380" y="1"/>
                  </a:moveTo>
                  <a:cubicBezTo>
                    <a:pt x="288" y="1164"/>
                    <a:pt x="165" y="2324"/>
                    <a:pt x="0" y="3474"/>
                  </a:cubicBezTo>
                  <a:cubicBezTo>
                    <a:pt x="153" y="3308"/>
                    <a:pt x="292" y="3156"/>
                    <a:pt x="453" y="3004"/>
                  </a:cubicBezTo>
                  <a:lnTo>
                    <a:pt x="458" y="2999"/>
                  </a:lnTo>
                  <a:cubicBezTo>
                    <a:pt x="519" y="2541"/>
                    <a:pt x="571" y="2084"/>
                    <a:pt x="619" y="1626"/>
                  </a:cubicBezTo>
                  <a:cubicBezTo>
                    <a:pt x="527" y="1021"/>
                    <a:pt x="445" y="467"/>
                    <a:pt x="38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0"/>
            <p:cNvSpPr/>
            <p:nvPr/>
          </p:nvSpPr>
          <p:spPr>
            <a:xfrm>
              <a:off x="1511272" y="769310"/>
              <a:ext cx="352481" cy="531708"/>
            </a:xfrm>
            <a:custGeom>
              <a:avLst/>
              <a:gdLst/>
              <a:ahLst/>
              <a:cxnLst/>
              <a:rect l="l" t="t" r="r" b="b"/>
              <a:pathLst>
                <a:path w="20243" h="30536" extrusionOk="0">
                  <a:moveTo>
                    <a:pt x="7958" y="1"/>
                  </a:moveTo>
                  <a:cubicBezTo>
                    <a:pt x="7466" y="389"/>
                    <a:pt x="6970" y="777"/>
                    <a:pt x="6485" y="1169"/>
                  </a:cubicBezTo>
                  <a:cubicBezTo>
                    <a:pt x="5688" y="1818"/>
                    <a:pt x="4917" y="2476"/>
                    <a:pt x="4198" y="3190"/>
                  </a:cubicBezTo>
                  <a:cubicBezTo>
                    <a:pt x="4093" y="3291"/>
                    <a:pt x="3989" y="3400"/>
                    <a:pt x="3884" y="3504"/>
                  </a:cubicBezTo>
                  <a:lnTo>
                    <a:pt x="3884" y="3509"/>
                  </a:lnTo>
                  <a:lnTo>
                    <a:pt x="3879" y="3514"/>
                  </a:lnTo>
                  <a:cubicBezTo>
                    <a:pt x="3718" y="3670"/>
                    <a:pt x="3579" y="3818"/>
                    <a:pt x="3426" y="3984"/>
                  </a:cubicBezTo>
                  <a:lnTo>
                    <a:pt x="3422" y="3997"/>
                  </a:lnTo>
                  <a:cubicBezTo>
                    <a:pt x="2899" y="4572"/>
                    <a:pt x="2428" y="5183"/>
                    <a:pt x="2010" y="5845"/>
                  </a:cubicBezTo>
                  <a:cubicBezTo>
                    <a:pt x="1996" y="5871"/>
                    <a:pt x="1984" y="5884"/>
                    <a:pt x="1980" y="5910"/>
                  </a:cubicBezTo>
                  <a:cubicBezTo>
                    <a:pt x="1793" y="6189"/>
                    <a:pt x="1630" y="6485"/>
                    <a:pt x="1479" y="6778"/>
                  </a:cubicBezTo>
                  <a:cubicBezTo>
                    <a:pt x="445" y="8808"/>
                    <a:pt x="1" y="11096"/>
                    <a:pt x="9" y="13414"/>
                  </a:cubicBezTo>
                  <a:cubicBezTo>
                    <a:pt x="5" y="13488"/>
                    <a:pt x="5" y="13558"/>
                    <a:pt x="9" y="13637"/>
                  </a:cubicBezTo>
                  <a:cubicBezTo>
                    <a:pt x="15" y="13789"/>
                    <a:pt x="19" y="13937"/>
                    <a:pt x="27" y="14094"/>
                  </a:cubicBezTo>
                  <a:lnTo>
                    <a:pt x="27" y="14099"/>
                  </a:lnTo>
                  <a:cubicBezTo>
                    <a:pt x="41" y="14460"/>
                    <a:pt x="71" y="14822"/>
                    <a:pt x="110" y="15183"/>
                  </a:cubicBezTo>
                  <a:cubicBezTo>
                    <a:pt x="202" y="16138"/>
                    <a:pt x="367" y="17092"/>
                    <a:pt x="602" y="18021"/>
                  </a:cubicBezTo>
                  <a:cubicBezTo>
                    <a:pt x="606" y="18060"/>
                    <a:pt x="616" y="18099"/>
                    <a:pt x="624" y="18138"/>
                  </a:cubicBezTo>
                  <a:cubicBezTo>
                    <a:pt x="672" y="18321"/>
                    <a:pt x="725" y="18504"/>
                    <a:pt x="777" y="18691"/>
                  </a:cubicBezTo>
                  <a:cubicBezTo>
                    <a:pt x="803" y="18800"/>
                    <a:pt x="838" y="18910"/>
                    <a:pt x="872" y="19009"/>
                  </a:cubicBezTo>
                  <a:cubicBezTo>
                    <a:pt x="882" y="19049"/>
                    <a:pt x="894" y="19088"/>
                    <a:pt x="908" y="19127"/>
                  </a:cubicBezTo>
                  <a:cubicBezTo>
                    <a:pt x="1069" y="19668"/>
                    <a:pt x="1252" y="20204"/>
                    <a:pt x="1453" y="20731"/>
                  </a:cubicBezTo>
                  <a:cubicBezTo>
                    <a:pt x="1465" y="20766"/>
                    <a:pt x="1479" y="20805"/>
                    <a:pt x="1495" y="20845"/>
                  </a:cubicBezTo>
                  <a:cubicBezTo>
                    <a:pt x="1578" y="21071"/>
                    <a:pt x="1670" y="21298"/>
                    <a:pt x="1766" y="21519"/>
                  </a:cubicBezTo>
                  <a:cubicBezTo>
                    <a:pt x="1787" y="21585"/>
                    <a:pt x="1813" y="21642"/>
                    <a:pt x="1840" y="21702"/>
                  </a:cubicBezTo>
                  <a:cubicBezTo>
                    <a:pt x="1862" y="21760"/>
                    <a:pt x="1888" y="21825"/>
                    <a:pt x="1910" y="21885"/>
                  </a:cubicBezTo>
                  <a:cubicBezTo>
                    <a:pt x="2368" y="22957"/>
                    <a:pt x="2881" y="24003"/>
                    <a:pt x="3435" y="25032"/>
                  </a:cubicBezTo>
                  <a:cubicBezTo>
                    <a:pt x="4359" y="26754"/>
                    <a:pt x="5383" y="28436"/>
                    <a:pt x="6425" y="30105"/>
                  </a:cubicBezTo>
                  <a:cubicBezTo>
                    <a:pt x="6425" y="30109"/>
                    <a:pt x="6429" y="30113"/>
                    <a:pt x="6429" y="30113"/>
                  </a:cubicBezTo>
                  <a:cubicBezTo>
                    <a:pt x="6507" y="30257"/>
                    <a:pt x="6603" y="30392"/>
                    <a:pt x="6686" y="30536"/>
                  </a:cubicBezTo>
                  <a:cubicBezTo>
                    <a:pt x="6738" y="30488"/>
                    <a:pt x="6777" y="30449"/>
                    <a:pt x="6829" y="30397"/>
                  </a:cubicBezTo>
                  <a:lnTo>
                    <a:pt x="6834" y="30397"/>
                  </a:lnTo>
                  <a:lnTo>
                    <a:pt x="6834" y="30392"/>
                  </a:lnTo>
                  <a:cubicBezTo>
                    <a:pt x="8747" y="28553"/>
                    <a:pt x="10865" y="26932"/>
                    <a:pt x="12865" y="25206"/>
                  </a:cubicBezTo>
                  <a:cubicBezTo>
                    <a:pt x="12961" y="25119"/>
                    <a:pt x="13056" y="25041"/>
                    <a:pt x="13157" y="24954"/>
                  </a:cubicBezTo>
                  <a:cubicBezTo>
                    <a:pt x="14474" y="23786"/>
                    <a:pt x="15737" y="22570"/>
                    <a:pt x="16822" y="21193"/>
                  </a:cubicBezTo>
                  <a:lnTo>
                    <a:pt x="16822" y="21189"/>
                  </a:lnTo>
                  <a:cubicBezTo>
                    <a:pt x="16883" y="21114"/>
                    <a:pt x="16948" y="21032"/>
                    <a:pt x="17005" y="20953"/>
                  </a:cubicBezTo>
                  <a:cubicBezTo>
                    <a:pt x="17027" y="20923"/>
                    <a:pt x="17049" y="20892"/>
                    <a:pt x="17075" y="20857"/>
                  </a:cubicBezTo>
                  <a:lnTo>
                    <a:pt x="17079" y="20857"/>
                  </a:lnTo>
                  <a:lnTo>
                    <a:pt x="17079" y="20853"/>
                  </a:lnTo>
                  <a:cubicBezTo>
                    <a:pt x="17232" y="20656"/>
                    <a:pt x="17376" y="20465"/>
                    <a:pt x="17515" y="20260"/>
                  </a:cubicBezTo>
                  <a:cubicBezTo>
                    <a:pt x="18901" y="18273"/>
                    <a:pt x="19820" y="15994"/>
                    <a:pt x="20243" y="13615"/>
                  </a:cubicBezTo>
                  <a:cubicBezTo>
                    <a:pt x="19942" y="13109"/>
                    <a:pt x="19633" y="12608"/>
                    <a:pt x="19319" y="12116"/>
                  </a:cubicBezTo>
                  <a:cubicBezTo>
                    <a:pt x="18770" y="11266"/>
                    <a:pt x="18195" y="10433"/>
                    <a:pt x="17589" y="9623"/>
                  </a:cubicBezTo>
                  <a:cubicBezTo>
                    <a:pt x="17571" y="9588"/>
                    <a:pt x="17545" y="9558"/>
                    <a:pt x="17519" y="9523"/>
                  </a:cubicBezTo>
                  <a:cubicBezTo>
                    <a:pt x="17318" y="9252"/>
                    <a:pt x="17114" y="8982"/>
                    <a:pt x="16905" y="8717"/>
                  </a:cubicBezTo>
                  <a:cubicBezTo>
                    <a:pt x="16883" y="8691"/>
                    <a:pt x="16865" y="8664"/>
                    <a:pt x="16844" y="8643"/>
                  </a:cubicBezTo>
                  <a:cubicBezTo>
                    <a:pt x="16839" y="8638"/>
                    <a:pt x="16831" y="8634"/>
                    <a:pt x="16827" y="8629"/>
                  </a:cubicBezTo>
                  <a:cubicBezTo>
                    <a:pt x="16726" y="8486"/>
                    <a:pt x="16618" y="8351"/>
                    <a:pt x="16508" y="8211"/>
                  </a:cubicBezTo>
                  <a:cubicBezTo>
                    <a:pt x="16477" y="8176"/>
                    <a:pt x="16443" y="8137"/>
                    <a:pt x="16417" y="8102"/>
                  </a:cubicBezTo>
                  <a:lnTo>
                    <a:pt x="16413" y="8102"/>
                  </a:lnTo>
                  <a:cubicBezTo>
                    <a:pt x="16103" y="7714"/>
                    <a:pt x="15781" y="7331"/>
                    <a:pt x="15449" y="6951"/>
                  </a:cubicBezTo>
                  <a:cubicBezTo>
                    <a:pt x="15432" y="6921"/>
                    <a:pt x="15405" y="6891"/>
                    <a:pt x="15371" y="6860"/>
                  </a:cubicBezTo>
                  <a:cubicBezTo>
                    <a:pt x="15192" y="6647"/>
                    <a:pt x="15001" y="6433"/>
                    <a:pt x="14804" y="6219"/>
                  </a:cubicBezTo>
                  <a:cubicBezTo>
                    <a:pt x="14782" y="6189"/>
                    <a:pt x="14756" y="6159"/>
                    <a:pt x="14726" y="6128"/>
                  </a:cubicBezTo>
                  <a:cubicBezTo>
                    <a:pt x="14259" y="5614"/>
                    <a:pt x="13780" y="5109"/>
                    <a:pt x="13288" y="4612"/>
                  </a:cubicBezTo>
                  <a:cubicBezTo>
                    <a:pt x="12739" y="4058"/>
                    <a:pt x="12177" y="3518"/>
                    <a:pt x="11602" y="2995"/>
                  </a:cubicBezTo>
                  <a:cubicBezTo>
                    <a:pt x="11501" y="2899"/>
                    <a:pt x="11397" y="2803"/>
                    <a:pt x="11288" y="2711"/>
                  </a:cubicBezTo>
                  <a:cubicBezTo>
                    <a:pt x="11187" y="2620"/>
                    <a:pt x="11087" y="2533"/>
                    <a:pt x="10987" y="2446"/>
                  </a:cubicBezTo>
                  <a:cubicBezTo>
                    <a:pt x="10856" y="2323"/>
                    <a:pt x="10717" y="2206"/>
                    <a:pt x="10582" y="2092"/>
                  </a:cubicBezTo>
                  <a:cubicBezTo>
                    <a:pt x="10164" y="1731"/>
                    <a:pt x="9745" y="1382"/>
                    <a:pt x="9313" y="1042"/>
                  </a:cubicBezTo>
                  <a:cubicBezTo>
                    <a:pt x="8869" y="680"/>
                    <a:pt x="8420" y="336"/>
                    <a:pt x="79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0"/>
            <p:cNvSpPr/>
            <p:nvPr/>
          </p:nvSpPr>
          <p:spPr>
            <a:xfrm>
              <a:off x="1620466" y="816516"/>
              <a:ext cx="92826" cy="489378"/>
            </a:xfrm>
            <a:custGeom>
              <a:avLst/>
              <a:gdLst/>
              <a:ahLst/>
              <a:cxnLst/>
              <a:rect l="l" t="t" r="r" b="b"/>
              <a:pathLst>
                <a:path w="5331" h="28105" extrusionOk="0">
                  <a:moveTo>
                    <a:pt x="5017" y="0"/>
                  </a:moveTo>
                  <a:cubicBezTo>
                    <a:pt x="4808" y="715"/>
                    <a:pt x="4603" y="1426"/>
                    <a:pt x="4402" y="2127"/>
                  </a:cubicBezTo>
                  <a:cubicBezTo>
                    <a:pt x="4098" y="3156"/>
                    <a:pt x="3796" y="4188"/>
                    <a:pt x="3491" y="5234"/>
                  </a:cubicBezTo>
                  <a:cubicBezTo>
                    <a:pt x="3282" y="5966"/>
                    <a:pt x="3073" y="6698"/>
                    <a:pt x="2877" y="7434"/>
                  </a:cubicBezTo>
                  <a:cubicBezTo>
                    <a:pt x="2855" y="7505"/>
                    <a:pt x="2837" y="7570"/>
                    <a:pt x="2821" y="7635"/>
                  </a:cubicBezTo>
                  <a:cubicBezTo>
                    <a:pt x="2790" y="7736"/>
                    <a:pt x="2768" y="7836"/>
                    <a:pt x="2738" y="7931"/>
                  </a:cubicBezTo>
                  <a:cubicBezTo>
                    <a:pt x="2707" y="8062"/>
                    <a:pt x="2668" y="8189"/>
                    <a:pt x="2633" y="8315"/>
                  </a:cubicBezTo>
                  <a:cubicBezTo>
                    <a:pt x="2450" y="9008"/>
                    <a:pt x="2272" y="9697"/>
                    <a:pt x="2101" y="10389"/>
                  </a:cubicBezTo>
                  <a:cubicBezTo>
                    <a:pt x="2071" y="10485"/>
                    <a:pt x="2049" y="10586"/>
                    <a:pt x="2023" y="10677"/>
                  </a:cubicBezTo>
                  <a:cubicBezTo>
                    <a:pt x="1901" y="11179"/>
                    <a:pt x="1783" y="11688"/>
                    <a:pt x="1666" y="12189"/>
                  </a:cubicBezTo>
                  <a:cubicBezTo>
                    <a:pt x="1435" y="13187"/>
                    <a:pt x="1230" y="14154"/>
                    <a:pt x="1055" y="15105"/>
                  </a:cubicBezTo>
                  <a:cubicBezTo>
                    <a:pt x="1055" y="15109"/>
                    <a:pt x="1055" y="15113"/>
                    <a:pt x="1051" y="15117"/>
                  </a:cubicBezTo>
                  <a:cubicBezTo>
                    <a:pt x="1038" y="15165"/>
                    <a:pt x="1029" y="15214"/>
                    <a:pt x="1021" y="15262"/>
                  </a:cubicBezTo>
                  <a:cubicBezTo>
                    <a:pt x="999" y="15379"/>
                    <a:pt x="977" y="15497"/>
                    <a:pt x="960" y="15614"/>
                  </a:cubicBezTo>
                  <a:cubicBezTo>
                    <a:pt x="886" y="16020"/>
                    <a:pt x="811" y="16429"/>
                    <a:pt x="746" y="16826"/>
                  </a:cubicBezTo>
                  <a:lnTo>
                    <a:pt x="746" y="16831"/>
                  </a:lnTo>
                  <a:cubicBezTo>
                    <a:pt x="741" y="16873"/>
                    <a:pt x="733" y="16917"/>
                    <a:pt x="729" y="16957"/>
                  </a:cubicBezTo>
                  <a:cubicBezTo>
                    <a:pt x="542" y="18086"/>
                    <a:pt x="402" y="19174"/>
                    <a:pt x="293" y="20234"/>
                  </a:cubicBezTo>
                  <a:cubicBezTo>
                    <a:pt x="35" y="22762"/>
                    <a:pt x="1" y="25123"/>
                    <a:pt x="154" y="27394"/>
                  </a:cubicBezTo>
                  <a:cubicBezTo>
                    <a:pt x="154" y="27398"/>
                    <a:pt x="158" y="27402"/>
                    <a:pt x="158" y="27402"/>
                  </a:cubicBezTo>
                  <a:cubicBezTo>
                    <a:pt x="158" y="27577"/>
                    <a:pt x="180" y="27756"/>
                    <a:pt x="192" y="27925"/>
                  </a:cubicBezTo>
                  <a:cubicBezTo>
                    <a:pt x="201" y="28029"/>
                    <a:pt x="288" y="28105"/>
                    <a:pt x="383" y="28105"/>
                  </a:cubicBezTo>
                  <a:cubicBezTo>
                    <a:pt x="388" y="28105"/>
                    <a:pt x="392" y="28104"/>
                    <a:pt x="397" y="28104"/>
                  </a:cubicBezTo>
                  <a:cubicBezTo>
                    <a:pt x="428" y="28104"/>
                    <a:pt x="454" y="28096"/>
                    <a:pt x="476" y="28086"/>
                  </a:cubicBezTo>
                  <a:cubicBezTo>
                    <a:pt x="536" y="28047"/>
                    <a:pt x="580" y="27977"/>
                    <a:pt x="576" y="27895"/>
                  </a:cubicBezTo>
                  <a:cubicBezTo>
                    <a:pt x="572" y="27825"/>
                    <a:pt x="568" y="27760"/>
                    <a:pt x="563" y="27686"/>
                  </a:cubicBezTo>
                  <a:lnTo>
                    <a:pt x="563" y="27681"/>
                  </a:lnTo>
                  <a:cubicBezTo>
                    <a:pt x="363" y="25210"/>
                    <a:pt x="411" y="22643"/>
                    <a:pt x="719" y="19859"/>
                  </a:cubicBezTo>
                  <a:cubicBezTo>
                    <a:pt x="829" y="18874"/>
                    <a:pt x="964" y="17859"/>
                    <a:pt x="1138" y="16813"/>
                  </a:cubicBezTo>
                  <a:cubicBezTo>
                    <a:pt x="1147" y="16769"/>
                    <a:pt x="1156" y="16722"/>
                    <a:pt x="1164" y="16674"/>
                  </a:cubicBezTo>
                  <a:cubicBezTo>
                    <a:pt x="1234" y="16264"/>
                    <a:pt x="1304" y="15849"/>
                    <a:pt x="1387" y="15431"/>
                  </a:cubicBezTo>
                  <a:lnTo>
                    <a:pt x="1387" y="15427"/>
                  </a:lnTo>
                  <a:cubicBezTo>
                    <a:pt x="1409" y="15278"/>
                    <a:pt x="1439" y="15131"/>
                    <a:pt x="1465" y="14991"/>
                  </a:cubicBezTo>
                  <a:cubicBezTo>
                    <a:pt x="1465" y="14987"/>
                    <a:pt x="1469" y="14974"/>
                    <a:pt x="1469" y="14970"/>
                  </a:cubicBezTo>
                  <a:cubicBezTo>
                    <a:pt x="1478" y="14922"/>
                    <a:pt x="1491" y="14870"/>
                    <a:pt x="1500" y="14826"/>
                  </a:cubicBezTo>
                  <a:cubicBezTo>
                    <a:pt x="1657" y="13997"/>
                    <a:pt x="1840" y="13140"/>
                    <a:pt x="2045" y="12272"/>
                  </a:cubicBezTo>
                  <a:cubicBezTo>
                    <a:pt x="2223" y="11487"/>
                    <a:pt x="2415" y="10708"/>
                    <a:pt x="2620" y="9924"/>
                  </a:cubicBezTo>
                  <a:cubicBezTo>
                    <a:pt x="2642" y="9832"/>
                    <a:pt x="2664" y="9735"/>
                    <a:pt x="2690" y="9640"/>
                  </a:cubicBezTo>
                  <a:cubicBezTo>
                    <a:pt x="2785" y="9256"/>
                    <a:pt x="2890" y="8868"/>
                    <a:pt x="2994" y="8480"/>
                  </a:cubicBezTo>
                  <a:lnTo>
                    <a:pt x="2994" y="8476"/>
                  </a:lnTo>
                  <a:cubicBezTo>
                    <a:pt x="3034" y="8341"/>
                    <a:pt x="3064" y="8198"/>
                    <a:pt x="3108" y="8058"/>
                  </a:cubicBezTo>
                  <a:lnTo>
                    <a:pt x="3108" y="8054"/>
                  </a:lnTo>
                  <a:cubicBezTo>
                    <a:pt x="3182" y="7780"/>
                    <a:pt x="3261" y="7496"/>
                    <a:pt x="3334" y="7225"/>
                  </a:cubicBezTo>
                  <a:cubicBezTo>
                    <a:pt x="3356" y="7160"/>
                    <a:pt x="3370" y="7100"/>
                    <a:pt x="3386" y="7038"/>
                  </a:cubicBezTo>
                  <a:cubicBezTo>
                    <a:pt x="3561" y="6411"/>
                    <a:pt x="3736" y="5779"/>
                    <a:pt x="3919" y="5155"/>
                  </a:cubicBezTo>
                  <a:cubicBezTo>
                    <a:pt x="4197" y="4171"/>
                    <a:pt x="4480" y="3190"/>
                    <a:pt x="4764" y="2227"/>
                  </a:cubicBezTo>
                  <a:cubicBezTo>
                    <a:pt x="4947" y="1587"/>
                    <a:pt x="5143" y="938"/>
                    <a:pt x="5331" y="284"/>
                  </a:cubicBezTo>
                  <a:cubicBezTo>
                    <a:pt x="5230" y="188"/>
                    <a:pt x="5126" y="92"/>
                    <a:pt x="501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0"/>
            <p:cNvSpPr/>
            <p:nvPr/>
          </p:nvSpPr>
          <p:spPr>
            <a:xfrm>
              <a:off x="1541936" y="1076693"/>
              <a:ext cx="198363" cy="131517"/>
            </a:xfrm>
            <a:custGeom>
              <a:avLst/>
              <a:gdLst/>
              <a:ahLst/>
              <a:cxnLst/>
              <a:rect l="l" t="t" r="r" b="b"/>
              <a:pathLst>
                <a:path w="11392" h="7553" extrusionOk="0">
                  <a:moveTo>
                    <a:pt x="5880" y="1"/>
                  </a:moveTo>
                  <a:cubicBezTo>
                    <a:pt x="5847" y="1"/>
                    <a:pt x="5815" y="8"/>
                    <a:pt x="5788" y="23"/>
                  </a:cubicBezTo>
                  <a:cubicBezTo>
                    <a:pt x="5714" y="71"/>
                    <a:pt x="5639" y="115"/>
                    <a:pt x="5561" y="163"/>
                  </a:cubicBezTo>
                  <a:cubicBezTo>
                    <a:pt x="3666" y="1322"/>
                    <a:pt x="1809" y="2559"/>
                    <a:pt x="0" y="3866"/>
                  </a:cubicBezTo>
                  <a:cubicBezTo>
                    <a:pt x="52" y="3993"/>
                    <a:pt x="101" y="4111"/>
                    <a:pt x="153" y="4228"/>
                  </a:cubicBezTo>
                  <a:cubicBezTo>
                    <a:pt x="1879" y="2977"/>
                    <a:pt x="3661" y="1788"/>
                    <a:pt x="5470" y="672"/>
                  </a:cubicBezTo>
                  <a:cubicBezTo>
                    <a:pt x="5596" y="590"/>
                    <a:pt x="5718" y="511"/>
                    <a:pt x="5849" y="433"/>
                  </a:cubicBezTo>
                  <a:cubicBezTo>
                    <a:pt x="5862" y="450"/>
                    <a:pt x="5879" y="467"/>
                    <a:pt x="5893" y="485"/>
                  </a:cubicBezTo>
                  <a:cubicBezTo>
                    <a:pt x="7862" y="2716"/>
                    <a:pt x="9605" y="5078"/>
                    <a:pt x="11104" y="7553"/>
                  </a:cubicBezTo>
                  <a:cubicBezTo>
                    <a:pt x="11200" y="7466"/>
                    <a:pt x="11295" y="7388"/>
                    <a:pt x="11392" y="7301"/>
                  </a:cubicBezTo>
                  <a:cubicBezTo>
                    <a:pt x="9853" y="4760"/>
                    <a:pt x="8059" y="2341"/>
                    <a:pt x="6027" y="62"/>
                  </a:cubicBezTo>
                  <a:cubicBezTo>
                    <a:pt x="6014" y="45"/>
                    <a:pt x="6001" y="32"/>
                    <a:pt x="5979" y="28"/>
                  </a:cubicBezTo>
                  <a:cubicBezTo>
                    <a:pt x="5950" y="9"/>
                    <a:pt x="5915" y="1"/>
                    <a:pt x="588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0"/>
            <p:cNvSpPr/>
            <p:nvPr/>
          </p:nvSpPr>
          <p:spPr>
            <a:xfrm>
              <a:off x="1511429" y="954545"/>
              <a:ext cx="297231" cy="183719"/>
            </a:xfrm>
            <a:custGeom>
              <a:avLst/>
              <a:gdLst/>
              <a:ahLst/>
              <a:cxnLst/>
              <a:rect l="l" t="t" r="r" b="b"/>
              <a:pathLst>
                <a:path w="17070" h="10551" extrusionOk="0">
                  <a:moveTo>
                    <a:pt x="9105" y="0"/>
                  </a:moveTo>
                  <a:cubicBezTo>
                    <a:pt x="9073" y="0"/>
                    <a:pt x="9039" y="0"/>
                    <a:pt x="9008" y="4"/>
                  </a:cubicBezTo>
                  <a:lnTo>
                    <a:pt x="9004" y="4"/>
                  </a:lnTo>
                  <a:cubicBezTo>
                    <a:pt x="5801" y="30"/>
                    <a:pt x="2607" y="1116"/>
                    <a:pt x="0" y="2994"/>
                  </a:cubicBezTo>
                  <a:cubicBezTo>
                    <a:pt x="0" y="3151"/>
                    <a:pt x="10" y="3304"/>
                    <a:pt x="14" y="3465"/>
                  </a:cubicBezTo>
                  <a:cubicBezTo>
                    <a:pt x="2554" y="1556"/>
                    <a:pt x="5722" y="440"/>
                    <a:pt x="8895" y="388"/>
                  </a:cubicBezTo>
                  <a:lnTo>
                    <a:pt x="9083" y="388"/>
                  </a:lnTo>
                  <a:cubicBezTo>
                    <a:pt x="9139" y="440"/>
                    <a:pt x="9196" y="488"/>
                    <a:pt x="9252" y="545"/>
                  </a:cubicBezTo>
                  <a:cubicBezTo>
                    <a:pt x="12242" y="3421"/>
                    <a:pt x="14852" y="6881"/>
                    <a:pt x="16818" y="10551"/>
                  </a:cubicBezTo>
                  <a:cubicBezTo>
                    <a:pt x="16900" y="10446"/>
                    <a:pt x="16987" y="10337"/>
                    <a:pt x="17070" y="10223"/>
                  </a:cubicBezTo>
                  <a:cubicBezTo>
                    <a:pt x="15057" y="6511"/>
                    <a:pt x="12407" y="3021"/>
                    <a:pt x="9370" y="127"/>
                  </a:cubicBezTo>
                  <a:lnTo>
                    <a:pt x="9366" y="122"/>
                  </a:lnTo>
                  <a:cubicBezTo>
                    <a:pt x="9340" y="96"/>
                    <a:pt x="9318" y="78"/>
                    <a:pt x="9292" y="57"/>
                  </a:cubicBezTo>
                  <a:cubicBezTo>
                    <a:pt x="9261" y="22"/>
                    <a:pt x="9213" y="4"/>
                    <a:pt x="91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0"/>
            <p:cNvSpPr/>
            <p:nvPr/>
          </p:nvSpPr>
          <p:spPr>
            <a:xfrm>
              <a:off x="1537008" y="805737"/>
              <a:ext cx="165575" cy="81595"/>
            </a:xfrm>
            <a:custGeom>
              <a:avLst/>
              <a:gdLst/>
              <a:ahLst/>
              <a:cxnLst/>
              <a:rect l="l" t="t" r="r" b="b"/>
              <a:pathLst>
                <a:path w="9509" h="4686" extrusionOk="0">
                  <a:moveTo>
                    <a:pt x="9104" y="0"/>
                  </a:moveTo>
                  <a:cubicBezTo>
                    <a:pt x="8581" y="44"/>
                    <a:pt x="8062" y="131"/>
                    <a:pt x="7531" y="262"/>
                  </a:cubicBezTo>
                  <a:cubicBezTo>
                    <a:pt x="6767" y="436"/>
                    <a:pt x="6005" y="685"/>
                    <a:pt x="5225" y="1012"/>
                  </a:cubicBezTo>
                  <a:cubicBezTo>
                    <a:pt x="4450" y="1330"/>
                    <a:pt x="3665" y="1726"/>
                    <a:pt x="2877" y="2197"/>
                  </a:cubicBezTo>
                  <a:cubicBezTo>
                    <a:pt x="2829" y="2219"/>
                    <a:pt x="2785" y="2249"/>
                    <a:pt x="2737" y="2275"/>
                  </a:cubicBezTo>
                  <a:cubicBezTo>
                    <a:pt x="2567" y="2380"/>
                    <a:pt x="2397" y="2484"/>
                    <a:pt x="2236" y="2594"/>
                  </a:cubicBezTo>
                  <a:cubicBezTo>
                    <a:pt x="2083" y="2685"/>
                    <a:pt x="1944" y="2785"/>
                    <a:pt x="1800" y="2882"/>
                  </a:cubicBezTo>
                  <a:cubicBezTo>
                    <a:pt x="1355" y="3178"/>
                    <a:pt x="920" y="3491"/>
                    <a:pt x="502" y="3818"/>
                  </a:cubicBezTo>
                  <a:cubicBezTo>
                    <a:pt x="315" y="4097"/>
                    <a:pt x="152" y="4393"/>
                    <a:pt x="1" y="4686"/>
                  </a:cubicBezTo>
                  <a:cubicBezTo>
                    <a:pt x="558" y="4236"/>
                    <a:pt x="1125" y="3809"/>
                    <a:pt x="1713" y="3409"/>
                  </a:cubicBezTo>
                  <a:lnTo>
                    <a:pt x="1717" y="3405"/>
                  </a:lnTo>
                  <a:cubicBezTo>
                    <a:pt x="1852" y="3304"/>
                    <a:pt x="2005" y="3204"/>
                    <a:pt x="2153" y="3112"/>
                  </a:cubicBezTo>
                  <a:lnTo>
                    <a:pt x="2157" y="3103"/>
                  </a:lnTo>
                  <a:cubicBezTo>
                    <a:pt x="2406" y="2934"/>
                    <a:pt x="2672" y="2768"/>
                    <a:pt x="2933" y="2602"/>
                  </a:cubicBezTo>
                  <a:cubicBezTo>
                    <a:pt x="2938" y="2602"/>
                    <a:pt x="2938" y="2598"/>
                    <a:pt x="2942" y="2598"/>
                  </a:cubicBezTo>
                  <a:cubicBezTo>
                    <a:pt x="3722" y="2128"/>
                    <a:pt x="4502" y="1726"/>
                    <a:pt x="5273" y="1408"/>
                  </a:cubicBezTo>
                  <a:cubicBezTo>
                    <a:pt x="5997" y="1094"/>
                    <a:pt x="6711" y="859"/>
                    <a:pt x="7417" y="680"/>
                  </a:cubicBezTo>
                  <a:cubicBezTo>
                    <a:pt x="8123" y="506"/>
                    <a:pt x="8825" y="398"/>
                    <a:pt x="9509" y="354"/>
                  </a:cubicBezTo>
                  <a:cubicBezTo>
                    <a:pt x="9378" y="231"/>
                    <a:pt x="9239" y="114"/>
                    <a:pt x="910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0"/>
            <p:cNvSpPr/>
            <p:nvPr/>
          </p:nvSpPr>
          <p:spPr>
            <a:xfrm>
              <a:off x="565599" y="747701"/>
              <a:ext cx="1282082" cy="543462"/>
            </a:xfrm>
            <a:custGeom>
              <a:avLst/>
              <a:gdLst/>
              <a:ahLst/>
              <a:cxnLst/>
              <a:rect l="l" t="t" r="r" b="b"/>
              <a:pathLst>
                <a:path w="73630" h="31211" extrusionOk="0">
                  <a:moveTo>
                    <a:pt x="59379" y="0"/>
                  </a:moveTo>
                  <a:cubicBezTo>
                    <a:pt x="59266" y="0"/>
                    <a:pt x="59152" y="18"/>
                    <a:pt x="59031" y="48"/>
                  </a:cubicBezTo>
                  <a:cubicBezTo>
                    <a:pt x="58852" y="96"/>
                    <a:pt x="58691" y="183"/>
                    <a:pt x="58555" y="300"/>
                  </a:cubicBezTo>
                  <a:cubicBezTo>
                    <a:pt x="58424" y="396"/>
                    <a:pt x="58316" y="523"/>
                    <a:pt x="58241" y="666"/>
                  </a:cubicBezTo>
                  <a:lnTo>
                    <a:pt x="58237" y="666"/>
                  </a:lnTo>
                  <a:cubicBezTo>
                    <a:pt x="58220" y="698"/>
                    <a:pt x="58198" y="732"/>
                    <a:pt x="58189" y="767"/>
                  </a:cubicBezTo>
                  <a:cubicBezTo>
                    <a:pt x="58098" y="950"/>
                    <a:pt x="58054" y="1151"/>
                    <a:pt x="58068" y="1360"/>
                  </a:cubicBezTo>
                  <a:cubicBezTo>
                    <a:pt x="58068" y="1412"/>
                    <a:pt x="58068" y="1460"/>
                    <a:pt x="58076" y="1512"/>
                  </a:cubicBezTo>
                  <a:cubicBezTo>
                    <a:pt x="58084" y="1587"/>
                    <a:pt x="58098" y="1669"/>
                    <a:pt x="58116" y="1752"/>
                  </a:cubicBezTo>
                  <a:cubicBezTo>
                    <a:pt x="58181" y="2218"/>
                    <a:pt x="58263" y="2772"/>
                    <a:pt x="58355" y="3377"/>
                  </a:cubicBezTo>
                  <a:cubicBezTo>
                    <a:pt x="58403" y="3713"/>
                    <a:pt x="58456" y="4065"/>
                    <a:pt x="58508" y="4431"/>
                  </a:cubicBezTo>
                  <a:cubicBezTo>
                    <a:pt x="58560" y="4785"/>
                    <a:pt x="58613" y="5155"/>
                    <a:pt x="58665" y="5530"/>
                  </a:cubicBezTo>
                  <a:cubicBezTo>
                    <a:pt x="58686" y="5666"/>
                    <a:pt x="58704" y="5800"/>
                    <a:pt x="58721" y="5935"/>
                  </a:cubicBezTo>
                  <a:cubicBezTo>
                    <a:pt x="58935" y="7422"/>
                    <a:pt x="59130" y="8951"/>
                    <a:pt x="59270" y="10189"/>
                  </a:cubicBezTo>
                  <a:cubicBezTo>
                    <a:pt x="59297" y="10455"/>
                    <a:pt x="59319" y="10716"/>
                    <a:pt x="59323" y="10951"/>
                  </a:cubicBezTo>
                  <a:cubicBezTo>
                    <a:pt x="59339" y="11557"/>
                    <a:pt x="59279" y="12071"/>
                    <a:pt x="59114" y="12524"/>
                  </a:cubicBezTo>
                  <a:cubicBezTo>
                    <a:pt x="59057" y="12685"/>
                    <a:pt x="58987" y="12838"/>
                    <a:pt x="58900" y="12987"/>
                  </a:cubicBezTo>
                  <a:cubicBezTo>
                    <a:pt x="58277" y="14115"/>
                    <a:pt x="56904" y="14990"/>
                    <a:pt x="54420" y="16424"/>
                  </a:cubicBezTo>
                  <a:cubicBezTo>
                    <a:pt x="53583" y="16903"/>
                    <a:pt x="52629" y="17444"/>
                    <a:pt x="51535" y="18080"/>
                  </a:cubicBezTo>
                  <a:cubicBezTo>
                    <a:pt x="45016" y="21867"/>
                    <a:pt x="37764" y="20495"/>
                    <a:pt x="32121" y="21462"/>
                  </a:cubicBezTo>
                  <a:cubicBezTo>
                    <a:pt x="32048" y="21479"/>
                    <a:pt x="31973" y="21488"/>
                    <a:pt x="31895" y="21501"/>
                  </a:cubicBezTo>
                  <a:cubicBezTo>
                    <a:pt x="31855" y="21505"/>
                    <a:pt x="31817" y="21515"/>
                    <a:pt x="31773" y="21523"/>
                  </a:cubicBezTo>
                  <a:cubicBezTo>
                    <a:pt x="31067" y="21628"/>
                    <a:pt x="30387" y="21706"/>
                    <a:pt x="29721" y="21746"/>
                  </a:cubicBezTo>
                  <a:cubicBezTo>
                    <a:pt x="29681" y="21750"/>
                    <a:pt x="29637" y="21750"/>
                    <a:pt x="29602" y="21750"/>
                  </a:cubicBezTo>
                  <a:cubicBezTo>
                    <a:pt x="29228" y="21771"/>
                    <a:pt x="28860" y="21781"/>
                    <a:pt x="28498" y="21781"/>
                  </a:cubicBezTo>
                  <a:cubicBezTo>
                    <a:pt x="27887" y="21781"/>
                    <a:pt x="27292" y="21752"/>
                    <a:pt x="26709" y="21698"/>
                  </a:cubicBezTo>
                  <a:lnTo>
                    <a:pt x="26704" y="21698"/>
                  </a:lnTo>
                  <a:cubicBezTo>
                    <a:pt x="26639" y="21698"/>
                    <a:pt x="26578" y="21688"/>
                    <a:pt x="26517" y="21680"/>
                  </a:cubicBezTo>
                  <a:cubicBezTo>
                    <a:pt x="23593" y="21388"/>
                    <a:pt x="20996" y="20469"/>
                    <a:pt x="18468" y="19296"/>
                  </a:cubicBezTo>
                  <a:cubicBezTo>
                    <a:pt x="18295" y="19214"/>
                    <a:pt x="18120" y="19131"/>
                    <a:pt x="17945" y="19047"/>
                  </a:cubicBezTo>
                  <a:cubicBezTo>
                    <a:pt x="16364" y="18285"/>
                    <a:pt x="15270" y="16873"/>
                    <a:pt x="14512" y="15405"/>
                  </a:cubicBezTo>
                  <a:cubicBezTo>
                    <a:pt x="14124" y="14655"/>
                    <a:pt x="13828" y="13888"/>
                    <a:pt x="13601" y="13186"/>
                  </a:cubicBezTo>
                  <a:cubicBezTo>
                    <a:pt x="13409" y="12594"/>
                    <a:pt x="13269" y="12058"/>
                    <a:pt x="13170" y="11609"/>
                  </a:cubicBezTo>
                  <a:cubicBezTo>
                    <a:pt x="13074" y="11203"/>
                    <a:pt x="12799" y="10881"/>
                    <a:pt x="12442" y="10729"/>
                  </a:cubicBezTo>
                  <a:cubicBezTo>
                    <a:pt x="12406" y="10712"/>
                    <a:pt x="12368" y="10698"/>
                    <a:pt x="12333" y="10686"/>
                  </a:cubicBezTo>
                  <a:cubicBezTo>
                    <a:pt x="12206" y="10643"/>
                    <a:pt x="12075" y="10621"/>
                    <a:pt x="11941" y="10621"/>
                  </a:cubicBezTo>
                  <a:cubicBezTo>
                    <a:pt x="11867" y="10621"/>
                    <a:pt x="11793" y="10628"/>
                    <a:pt x="11718" y="10642"/>
                  </a:cubicBezTo>
                  <a:lnTo>
                    <a:pt x="11261" y="10716"/>
                  </a:lnTo>
                  <a:lnTo>
                    <a:pt x="11099" y="10746"/>
                  </a:lnTo>
                  <a:cubicBezTo>
                    <a:pt x="10607" y="10829"/>
                    <a:pt x="10219" y="11191"/>
                    <a:pt x="10093" y="11648"/>
                  </a:cubicBezTo>
                  <a:lnTo>
                    <a:pt x="10093" y="11653"/>
                  </a:lnTo>
                  <a:cubicBezTo>
                    <a:pt x="10053" y="11770"/>
                    <a:pt x="10041" y="11901"/>
                    <a:pt x="10045" y="12028"/>
                  </a:cubicBezTo>
                  <a:cubicBezTo>
                    <a:pt x="10049" y="12193"/>
                    <a:pt x="10058" y="12372"/>
                    <a:pt x="10079" y="12581"/>
                  </a:cubicBezTo>
                  <a:cubicBezTo>
                    <a:pt x="10085" y="12633"/>
                    <a:pt x="10089" y="12694"/>
                    <a:pt x="10093" y="12751"/>
                  </a:cubicBezTo>
                  <a:cubicBezTo>
                    <a:pt x="10093" y="12751"/>
                    <a:pt x="10089" y="12755"/>
                    <a:pt x="10093" y="12760"/>
                  </a:cubicBezTo>
                  <a:cubicBezTo>
                    <a:pt x="10141" y="13226"/>
                    <a:pt x="10228" y="13784"/>
                    <a:pt x="10372" y="14455"/>
                  </a:cubicBezTo>
                  <a:cubicBezTo>
                    <a:pt x="10485" y="14982"/>
                    <a:pt x="10638" y="15479"/>
                    <a:pt x="10821" y="15954"/>
                  </a:cubicBezTo>
                  <a:cubicBezTo>
                    <a:pt x="10982" y="16360"/>
                    <a:pt x="11165" y="16747"/>
                    <a:pt x="11374" y="17113"/>
                  </a:cubicBezTo>
                  <a:cubicBezTo>
                    <a:pt x="11805" y="17876"/>
                    <a:pt x="12354" y="18586"/>
                    <a:pt x="13043" y="19274"/>
                  </a:cubicBezTo>
                  <a:cubicBezTo>
                    <a:pt x="13191" y="19427"/>
                    <a:pt x="13353" y="19580"/>
                    <a:pt x="13518" y="19727"/>
                  </a:cubicBezTo>
                  <a:cubicBezTo>
                    <a:pt x="13597" y="19797"/>
                    <a:pt x="13671" y="19863"/>
                    <a:pt x="13753" y="19932"/>
                  </a:cubicBezTo>
                  <a:cubicBezTo>
                    <a:pt x="14124" y="20264"/>
                    <a:pt x="14529" y="20578"/>
                    <a:pt x="14969" y="20900"/>
                  </a:cubicBezTo>
                  <a:cubicBezTo>
                    <a:pt x="17623" y="22830"/>
                    <a:pt x="16817" y="23637"/>
                    <a:pt x="16817" y="23637"/>
                  </a:cubicBezTo>
                  <a:cubicBezTo>
                    <a:pt x="15732" y="24534"/>
                    <a:pt x="14373" y="25061"/>
                    <a:pt x="12903" y="25332"/>
                  </a:cubicBezTo>
                  <a:lnTo>
                    <a:pt x="12899" y="25332"/>
                  </a:lnTo>
                  <a:cubicBezTo>
                    <a:pt x="12668" y="25375"/>
                    <a:pt x="12432" y="25410"/>
                    <a:pt x="12189" y="25437"/>
                  </a:cubicBezTo>
                  <a:lnTo>
                    <a:pt x="12185" y="25437"/>
                  </a:lnTo>
                  <a:cubicBezTo>
                    <a:pt x="11522" y="25520"/>
                    <a:pt x="10843" y="25556"/>
                    <a:pt x="10163" y="25556"/>
                  </a:cubicBezTo>
                  <a:cubicBezTo>
                    <a:pt x="7408" y="25556"/>
                    <a:pt x="4618" y="24961"/>
                    <a:pt x="2728" y="24451"/>
                  </a:cubicBezTo>
                  <a:cubicBezTo>
                    <a:pt x="2366" y="24351"/>
                    <a:pt x="2036" y="24256"/>
                    <a:pt x="1744" y="24168"/>
                  </a:cubicBezTo>
                  <a:cubicBezTo>
                    <a:pt x="1621" y="24129"/>
                    <a:pt x="1495" y="24112"/>
                    <a:pt x="1372" y="24112"/>
                  </a:cubicBezTo>
                  <a:cubicBezTo>
                    <a:pt x="776" y="24112"/>
                    <a:pt x="236" y="24534"/>
                    <a:pt x="123" y="25162"/>
                  </a:cubicBezTo>
                  <a:cubicBezTo>
                    <a:pt x="0" y="25841"/>
                    <a:pt x="445" y="26499"/>
                    <a:pt x="1120" y="26644"/>
                  </a:cubicBezTo>
                  <a:cubicBezTo>
                    <a:pt x="1203" y="26656"/>
                    <a:pt x="1286" y="26674"/>
                    <a:pt x="1378" y="26692"/>
                  </a:cubicBezTo>
                  <a:cubicBezTo>
                    <a:pt x="1822" y="26783"/>
                    <a:pt x="2345" y="26883"/>
                    <a:pt x="2933" y="26992"/>
                  </a:cubicBezTo>
                  <a:lnTo>
                    <a:pt x="2937" y="26992"/>
                  </a:lnTo>
                  <a:cubicBezTo>
                    <a:pt x="3064" y="27014"/>
                    <a:pt x="3199" y="27044"/>
                    <a:pt x="3329" y="27066"/>
                  </a:cubicBezTo>
                  <a:lnTo>
                    <a:pt x="3333" y="27066"/>
                  </a:lnTo>
                  <a:cubicBezTo>
                    <a:pt x="5286" y="27414"/>
                    <a:pt x="7792" y="27780"/>
                    <a:pt x="10127" y="27911"/>
                  </a:cubicBezTo>
                  <a:lnTo>
                    <a:pt x="10141" y="27911"/>
                  </a:lnTo>
                  <a:cubicBezTo>
                    <a:pt x="10681" y="27937"/>
                    <a:pt x="11204" y="27951"/>
                    <a:pt x="11718" y="27951"/>
                  </a:cubicBezTo>
                  <a:lnTo>
                    <a:pt x="11722" y="27951"/>
                  </a:lnTo>
                  <a:cubicBezTo>
                    <a:pt x="12995" y="27947"/>
                    <a:pt x="14154" y="27842"/>
                    <a:pt x="15047" y="27585"/>
                  </a:cubicBezTo>
                  <a:cubicBezTo>
                    <a:pt x="16312" y="27215"/>
                    <a:pt x="17466" y="26940"/>
                    <a:pt x="18512" y="26752"/>
                  </a:cubicBezTo>
                  <a:lnTo>
                    <a:pt x="18516" y="26752"/>
                  </a:lnTo>
                  <a:cubicBezTo>
                    <a:pt x="18538" y="26744"/>
                    <a:pt x="18551" y="26740"/>
                    <a:pt x="18569" y="26740"/>
                  </a:cubicBezTo>
                  <a:lnTo>
                    <a:pt x="18573" y="26740"/>
                  </a:lnTo>
                  <a:cubicBezTo>
                    <a:pt x="18634" y="26726"/>
                    <a:pt x="18691" y="26718"/>
                    <a:pt x="18747" y="26708"/>
                  </a:cubicBezTo>
                  <a:lnTo>
                    <a:pt x="18752" y="26708"/>
                  </a:lnTo>
                  <a:cubicBezTo>
                    <a:pt x="18769" y="26708"/>
                    <a:pt x="18778" y="26704"/>
                    <a:pt x="18791" y="26704"/>
                  </a:cubicBezTo>
                  <a:cubicBezTo>
                    <a:pt x="19870" y="26520"/>
                    <a:pt x="20827" y="26431"/>
                    <a:pt x="21663" y="26431"/>
                  </a:cubicBezTo>
                  <a:cubicBezTo>
                    <a:pt x="22743" y="26431"/>
                    <a:pt x="23623" y="26579"/>
                    <a:pt x="24308" y="26861"/>
                  </a:cubicBezTo>
                  <a:cubicBezTo>
                    <a:pt x="24474" y="26927"/>
                    <a:pt x="24617" y="27005"/>
                    <a:pt x="24739" y="27101"/>
                  </a:cubicBezTo>
                  <a:cubicBezTo>
                    <a:pt x="24779" y="27123"/>
                    <a:pt x="24813" y="27153"/>
                    <a:pt x="24844" y="27179"/>
                  </a:cubicBezTo>
                  <a:cubicBezTo>
                    <a:pt x="24910" y="27231"/>
                    <a:pt x="24966" y="27289"/>
                    <a:pt x="25018" y="27345"/>
                  </a:cubicBezTo>
                  <a:cubicBezTo>
                    <a:pt x="25101" y="27432"/>
                    <a:pt x="25166" y="27524"/>
                    <a:pt x="25228" y="27615"/>
                  </a:cubicBezTo>
                  <a:cubicBezTo>
                    <a:pt x="25807" y="28556"/>
                    <a:pt x="25437" y="29842"/>
                    <a:pt x="25437" y="29842"/>
                  </a:cubicBezTo>
                  <a:lnTo>
                    <a:pt x="31555" y="30517"/>
                  </a:lnTo>
                  <a:lnTo>
                    <a:pt x="35254" y="30927"/>
                  </a:lnTo>
                  <a:lnTo>
                    <a:pt x="35268" y="30927"/>
                  </a:lnTo>
                  <a:lnTo>
                    <a:pt x="37764" y="31211"/>
                  </a:lnTo>
                  <a:cubicBezTo>
                    <a:pt x="37764" y="31211"/>
                    <a:pt x="39233" y="30897"/>
                    <a:pt x="41368" y="30426"/>
                  </a:cubicBezTo>
                  <a:cubicBezTo>
                    <a:pt x="43678" y="29916"/>
                    <a:pt x="46777" y="29224"/>
                    <a:pt x="49661" y="28539"/>
                  </a:cubicBezTo>
                  <a:lnTo>
                    <a:pt x="49670" y="28539"/>
                  </a:lnTo>
                  <a:cubicBezTo>
                    <a:pt x="49853" y="28496"/>
                    <a:pt x="50023" y="28452"/>
                    <a:pt x="50202" y="28413"/>
                  </a:cubicBezTo>
                  <a:lnTo>
                    <a:pt x="50206" y="28413"/>
                  </a:lnTo>
                  <a:cubicBezTo>
                    <a:pt x="52189" y="27937"/>
                    <a:pt x="54019" y="27476"/>
                    <a:pt x="55413" y="27084"/>
                  </a:cubicBezTo>
                  <a:lnTo>
                    <a:pt x="55444" y="27084"/>
                  </a:lnTo>
                  <a:cubicBezTo>
                    <a:pt x="55562" y="27048"/>
                    <a:pt x="55684" y="27014"/>
                    <a:pt x="55789" y="26988"/>
                  </a:cubicBezTo>
                  <a:cubicBezTo>
                    <a:pt x="55793" y="26986"/>
                    <a:pt x="55795" y="26985"/>
                    <a:pt x="55797" y="26985"/>
                  </a:cubicBezTo>
                  <a:cubicBezTo>
                    <a:pt x="55798" y="26985"/>
                    <a:pt x="55799" y="26986"/>
                    <a:pt x="55801" y="26988"/>
                  </a:cubicBezTo>
                  <a:cubicBezTo>
                    <a:pt x="55946" y="26940"/>
                    <a:pt x="56081" y="26901"/>
                    <a:pt x="56211" y="26861"/>
                  </a:cubicBezTo>
                  <a:cubicBezTo>
                    <a:pt x="56747" y="26700"/>
                    <a:pt x="57257" y="26499"/>
                    <a:pt x="57745" y="26273"/>
                  </a:cubicBezTo>
                  <a:cubicBezTo>
                    <a:pt x="58913" y="25724"/>
                    <a:pt x="59946" y="24996"/>
                    <a:pt x="60874" y="24186"/>
                  </a:cubicBezTo>
                  <a:cubicBezTo>
                    <a:pt x="61022" y="24068"/>
                    <a:pt x="61161" y="23937"/>
                    <a:pt x="61300" y="23811"/>
                  </a:cubicBezTo>
                  <a:cubicBezTo>
                    <a:pt x="62151" y="23022"/>
                    <a:pt x="62913" y="22172"/>
                    <a:pt x="63619" y="21348"/>
                  </a:cubicBezTo>
                  <a:cubicBezTo>
                    <a:pt x="63702" y="21253"/>
                    <a:pt x="63784" y="21153"/>
                    <a:pt x="63863" y="21052"/>
                  </a:cubicBezTo>
                  <a:cubicBezTo>
                    <a:pt x="64683" y="20077"/>
                    <a:pt x="65423" y="19148"/>
                    <a:pt x="66117" y="18403"/>
                  </a:cubicBezTo>
                  <a:cubicBezTo>
                    <a:pt x="66477" y="18015"/>
                    <a:pt x="66883" y="17641"/>
                    <a:pt x="67332" y="17269"/>
                  </a:cubicBezTo>
                  <a:lnTo>
                    <a:pt x="67336" y="17265"/>
                  </a:lnTo>
                  <a:cubicBezTo>
                    <a:pt x="67437" y="17183"/>
                    <a:pt x="67541" y="17100"/>
                    <a:pt x="67650" y="17017"/>
                  </a:cubicBezTo>
                  <a:cubicBezTo>
                    <a:pt x="67663" y="17000"/>
                    <a:pt x="67685" y="16987"/>
                    <a:pt x="67702" y="16973"/>
                  </a:cubicBezTo>
                  <a:lnTo>
                    <a:pt x="67706" y="16969"/>
                  </a:lnTo>
                  <a:cubicBezTo>
                    <a:pt x="67785" y="16909"/>
                    <a:pt x="67868" y="16847"/>
                    <a:pt x="67955" y="16782"/>
                  </a:cubicBezTo>
                  <a:cubicBezTo>
                    <a:pt x="69480" y="15644"/>
                    <a:pt x="71407" y="14546"/>
                    <a:pt x="73629" y="13357"/>
                  </a:cubicBezTo>
                  <a:cubicBezTo>
                    <a:pt x="73080" y="12507"/>
                    <a:pt x="72505" y="11674"/>
                    <a:pt x="71899" y="10864"/>
                  </a:cubicBezTo>
                  <a:cubicBezTo>
                    <a:pt x="71881" y="10829"/>
                    <a:pt x="71855" y="10799"/>
                    <a:pt x="71829" y="10764"/>
                  </a:cubicBezTo>
                  <a:cubicBezTo>
                    <a:pt x="71628" y="10493"/>
                    <a:pt x="71424" y="10223"/>
                    <a:pt x="71215" y="9958"/>
                  </a:cubicBezTo>
                  <a:cubicBezTo>
                    <a:pt x="71193" y="9932"/>
                    <a:pt x="71175" y="9905"/>
                    <a:pt x="71154" y="9884"/>
                  </a:cubicBezTo>
                  <a:cubicBezTo>
                    <a:pt x="71149" y="9879"/>
                    <a:pt x="71141" y="9875"/>
                    <a:pt x="71137" y="9870"/>
                  </a:cubicBezTo>
                  <a:cubicBezTo>
                    <a:pt x="71036" y="9727"/>
                    <a:pt x="70928" y="9592"/>
                    <a:pt x="70818" y="9452"/>
                  </a:cubicBezTo>
                  <a:cubicBezTo>
                    <a:pt x="70787" y="9417"/>
                    <a:pt x="70753" y="9378"/>
                    <a:pt x="70727" y="9343"/>
                  </a:cubicBezTo>
                  <a:lnTo>
                    <a:pt x="70723" y="9343"/>
                  </a:lnTo>
                  <a:cubicBezTo>
                    <a:pt x="70413" y="8955"/>
                    <a:pt x="70091" y="8572"/>
                    <a:pt x="69759" y="8192"/>
                  </a:cubicBezTo>
                  <a:cubicBezTo>
                    <a:pt x="69742" y="8162"/>
                    <a:pt x="69715" y="8132"/>
                    <a:pt x="69681" y="8101"/>
                  </a:cubicBezTo>
                  <a:cubicBezTo>
                    <a:pt x="69502" y="7888"/>
                    <a:pt x="69311" y="7674"/>
                    <a:pt x="69114" y="7460"/>
                  </a:cubicBezTo>
                  <a:cubicBezTo>
                    <a:pt x="69092" y="7430"/>
                    <a:pt x="69066" y="7400"/>
                    <a:pt x="69036" y="7369"/>
                  </a:cubicBezTo>
                  <a:cubicBezTo>
                    <a:pt x="68569" y="6855"/>
                    <a:pt x="68090" y="6350"/>
                    <a:pt x="67598" y="5853"/>
                  </a:cubicBezTo>
                  <a:cubicBezTo>
                    <a:pt x="67507" y="6205"/>
                    <a:pt x="67419" y="6528"/>
                    <a:pt x="67328" y="6802"/>
                  </a:cubicBezTo>
                  <a:cubicBezTo>
                    <a:pt x="66875" y="8206"/>
                    <a:pt x="65663" y="8842"/>
                    <a:pt x="64500" y="9107"/>
                  </a:cubicBezTo>
                  <a:cubicBezTo>
                    <a:pt x="64355" y="9143"/>
                    <a:pt x="64216" y="9164"/>
                    <a:pt x="64072" y="9186"/>
                  </a:cubicBezTo>
                  <a:cubicBezTo>
                    <a:pt x="63695" y="9247"/>
                    <a:pt x="63337" y="9270"/>
                    <a:pt x="63025" y="9270"/>
                  </a:cubicBezTo>
                  <a:cubicBezTo>
                    <a:pt x="62712" y="9270"/>
                    <a:pt x="62445" y="9247"/>
                    <a:pt x="62251" y="9216"/>
                  </a:cubicBezTo>
                  <a:cubicBezTo>
                    <a:pt x="62024" y="9182"/>
                    <a:pt x="61819" y="8719"/>
                    <a:pt x="61636" y="8014"/>
                  </a:cubicBezTo>
                  <a:cubicBezTo>
                    <a:pt x="61628" y="7975"/>
                    <a:pt x="61614" y="7944"/>
                    <a:pt x="61606" y="7905"/>
                  </a:cubicBezTo>
                  <a:cubicBezTo>
                    <a:pt x="61602" y="7901"/>
                    <a:pt x="61602" y="7896"/>
                    <a:pt x="61602" y="7892"/>
                  </a:cubicBezTo>
                  <a:cubicBezTo>
                    <a:pt x="61392" y="7056"/>
                    <a:pt x="61209" y="5909"/>
                    <a:pt x="61061" y="4741"/>
                  </a:cubicBezTo>
                  <a:cubicBezTo>
                    <a:pt x="61044" y="4606"/>
                    <a:pt x="61031" y="4475"/>
                    <a:pt x="61013" y="4345"/>
                  </a:cubicBezTo>
                  <a:cubicBezTo>
                    <a:pt x="60930" y="3683"/>
                    <a:pt x="60861" y="3019"/>
                    <a:pt x="60795" y="2410"/>
                  </a:cubicBezTo>
                  <a:cubicBezTo>
                    <a:pt x="60757" y="1969"/>
                    <a:pt x="60717" y="1565"/>
                    <a:pt x="60682" y="1199"/>
                  </a:cubicBezTo>
                  <a:cubicBezTo>
                    <a:pt x="60630" y="628"/>
                    <a:pt x="60234" y="187"/>
                    <a:pt x="59723" y="48"/>
                  </a:cubicBezTo>
                  <a:cubicBezTo>
                    <a:pt x="59711" y="44"/>
                    <a:pt x="59693" y="39"/>
                    <a:pt x="59675" y="39"/>
                  </a:cubicBezTo>
                  <a:lnTo>
                    <a:pt x="59671" y="39"/>
                  </a:lnTo>
                  <a:cubicBezTo>
                    <a:pt x="59575" y="13"/>
                    <a:pt x="59475" y="0"/>
                    <a:pt x="59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0"/>
            <p:cNvSpPr/>
            <p:nvPr/>
          </p:nvSpPr>
          <p:spPr>
            <a:xfrm>
              <a:off x="1638227" y="885121"/>
              <a:ext cx="87" cy="226"/>
            </a:xfrm>
            <a:custGeom>
              <a:avLst/>
              <a:gdLst/>
              <a:ahLst/>
              <a:cxnLst/>
              <a:rect l="l" t="t" r="r" b="b"/>
              <a:pathLst>
                <a:path w="5" h="13" extrusionOk="0">
                  <a:moveTo>
                    <a:pt x="1" y="0"/>
                  </a:moveTo>
                  <a:cubicBezTo>
                    <a:pt x="1" y="4"/>
                    <a:pt x="1" y="9"/>
                    <a:pt x="5" y="13"/>
                  </a:cubicBezTo>
                  <a:cubicBezTo>
                    <a:pt x="5" y="9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A1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0"/>
            <p:cNvSpPr/>
            <p:nvPr/>
          </p:nvSpPr>
          <p:spPr>
            <a:xfrm>
              <a:off x="1118829" y="885121"/>
              <a:ext cx="520024" cy="284485"/>
            </a:xfrm>
            <a:custGeom>
              <a:avLst/>
              <a:gdLst/>
              <a:ahLst/>
              <a:cxnLst/>
              <a:rect l="l" t="t" r="r" b="b"/>
              <a:pathLst>
                <a:path w="29865" h="16338" extrusionOk="0">
                  <a:moveTo>
                    <a:pt x="29830" y="0"/>
                  </a:moveTo>
                  <a:cubicBezTo>
                    <a:pt x="29699" y="74"/>
                    <a:pt x="29572" y="170"/>
                    <a:pt x="29459" y="278"/>
                  </a:cubicBezTo>
                  <a:cubicBezTo>
                    <a:pt x="28645" y="1059"/>
                    <a:pt x="28605" y="2245"/>
                    <a:pt x="28566" y="3386"/>
                  </a:cubicBezTo>
                  <a:cubicBezTo>
                    <a:pt x="28553" y="3804"/>
                    <a:pt x="28540" y="4236"/>
                    <a:pt x="28488" y="4637"/>
                  </a:cubicBezTo>
                  <a:cubicBezTo>
                    <a:pt x="28357" y="5630"/>
                    <a:pt x="27955" y="6576"/>
                    <a:pt x="27585" y="7386"/>
                  </a:cubicBezTo>
                  <a:cubicBezTo>
                    <a:pt x="27141" y="8376"/>
                    <a:pt x="26587" y="9491"/>
                    <a:pt x="25681" y="10250"/>
                  </a:cubicBezTo>
                  <a:cubicBezTo>
                    <a:pt x="24361" y="11348"/>
                    <a:pt x="22648" y="11501"/>
                    <a:pt x="20839" y="11657"/>
                  </a:cubicBezTo>
                  <a:cubicBezTo>
                    <a:pt x="19964" y="11736"/>
                    <a:pt x="19057" y="11809"/>
                    <a:pt x="18212" y="12010"/>
                  </a:cubicBezTo>
                  <a:cubicBezTo>
                    <a:pt x="16778" y="12346"/>
                    <a:pt x="15453" y="13043"/>
                    <a:pt x="14172" y="13714"/>
                  </a:cubicBezTo>
                  <a:cubicBezTo>
                    <a:pt x="13545" y="14041"/>
                    <a:pt x="12899" y="14381"/>
                    <a:pt x="12255" y="14677"/>
                  </a:cubicBezTo>
                  <a:cubicBezTo>
                    <a:pt x="10499" y="15465"/>
                    <a:pt x="8643" y="15962"/>
                    <a:pt x="6724" y="16149"/>
                  </a:cubicBezTo>
                  <a:cubicBezTo>
                    <a:pt x="6272" y="16198"/>
                    <a:pt x="5840" y="16220"/>
                    <a:pt x="5427" y="16220"/>
                  </a:cubicBezTo>
                  <a:cubicBezTo>
                    <a:pt x="4214" y="16220"/>
                    <a:pt x="3190" y="16024"/>
                    <a:pt x="2319" y="15627"/>
                  </a:cubicBezTo>
                  <a:cubicBezTo>
                    <a:pt x="1342" y="15187"/>
                    <a:pt x="563" y="14450"/>
                    <a:pt x="123" y="13609"/>
                  </a:cubicBezTo>
                  <a:cubicBezTo>
                    <a:pt x="83" y="13613"/>
                    <a:pt x="45" y="13623"/>
                    <a:pt x="1" y="13631"/>
                  </a:cubicBezTo>
                  <a:cubicBezTo>
                    <a:pt x="449" y="14516"/>
                    <a:pt x="1256" y="15274"/>
                    <a:pt x="2271" y="15736"/>
                  </a:cubicBezTo>
                  <a:cubicBezTo>
                    <a:pt x="3156" y="16137"/>
                    <a:pt x="4198" y="16338"/>
                    <a:pt x="5427" y="16338"/>
                  </a:cubicBezTo>
                  <a:cubicBezTo>
                    <a:pt x="5840" y="16338"/>
                    <a:pt x="6276" y="16312"/>
                    <a:pt x="6742" y="16268"/>
                  </a:cubicBezTo>
                  <a:cubicBezTo>
                    <a:pt x="8669" y="16076"/>
                    <a:pt x="10533" y="15579"/>
                    <a:pt x="12303" y="14781"/>
                  </a:cubicBezTo>
                  <a:cubicBezTo>
                    <a:pt x="12952" y="14485"/>
                    <a:pt x="13597" y="14150"/>
                    <a:pt x="14220" y="13818"/>
                  </a:cubicBezTo>
                  <a:cubicBezTo>
                    <a:pt x="15501" y="13152"/>
                    <a:pt x="16821" y="12454"/>
                    <a:pt x="18238" y="12123"/>
                  </a:cubicBezTo>
                  <a:cubicBezTo>
                    <a:pt x="19079" y="11931"/>
                    <a:pt x="19977" y="11849"/>
                    <a:pt x="20848" y="11775"/>
                  </a:cubicBezTo>
                  <a:cubicBezTo>
                    <a:pt x="22600" y="11622"/>
                    <a:pt x="24409" y="11461"/>
                    <a:pt x="25755" y="10341"/>
                  </a:cubicBezTo>
                  <a:cubicBezTo>
                    <a:pt x="26684" y="9570"/>
                    <a:pt x="27241" y="8436"/>
                    <a:pt x="27694" y="7434"/>
                  </a:cubicBezTo>
                  <a:cubicBezTo>
                    <a:pt x="28064" y="6615"/>
                    <a:pt x="28470" y="5660"/>
                    <a:pt x="28605" y="4650"/>
                  </a:cubicBezTo>
                  <a:cubicBezTo>
                    <a:pt x="28657" y="4244"/>
                    <a:pt x="28671" y="3808"/>
                    <a:pt x="28683" y="3386"/>
                  </a:cubicBezTo>
                  <a:cubicBezTo>
                    <a:pt x="28723" y="2271"/>
                    <a:pt x="28762" y="1111"/>
                    <a:pt x="29546" y="362"/>
                  </a:cubicBezTo>
                  <a:cubicBezTo>
                    <a:pt x="29647" y="270"/>
                    <a:pt x="29751" y="187"/>
                    <a:pt x="29864" y="122"/>
                  </a:cubicBezTo>
                  <a:cubicBezTo>
                    <a:pt x="29860" y="109"/>
                    <a:pt x="29856" y="91"/>
                    <a:pt x="29852" y="79"/>
                  </a:cubicBezTo>
                  <a:cubicBezTo>
                    <a:pt x="29847" y="57"/>
                    <a:pt x="29838" y="35"/>
                    <a:pt x="29834" y="13"/>
                  </a:cubicBezTo>
                  <a:cubicBezTo>
                    <a:pt x="29830" y="9"/>
                    <a:pt x="29830" y="4"/>
                    <a:pt x="29830" y="0"/>
                  </a:cubicBezTo>
                  <a:close/>
                </a:path>
              </a:pathLst>
            </a:custGeom>
            <a:solidFill>
              <a:srgbClr val="FEB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0"/>
            <p:cNvSpPr/>
            <p:nvPr/>
          </p:nvSpPr>
          <p:spPr>
            <a:xfrm>
              <a:off x="1081044" y="910369"/>
              <a:ext cx="717674" cy="310900"/>
            </a:xfrm>
            <a:custGeom>
              <a:avLst/>
              <a:gdLst/>
              <a:ahLst/>
              <a:cxnLst/>
              <a:rect l="l" t="t" r="r" b="b"/>
              <a:pathLst>
                <a:path w="41216" h="17855" extrusionOk="0">
                  <a:moveTo>
                    <a:pt x="41121" y="1"/>
                  </a:moveTo>
                  <a:cubicBezTo>
                    <a:pt x="39212" y="224"/>
                    <a:pt x="37420" y="1296"/>
                    <a:pt x="36318" y="2864"/>
                  </a:cubicBezTo>
                  <a:cubicBezTo>
                    <a:pt x="36030" y="3269"/>
                    <a:pt x="35791" y="3709"/>
                    <a:pt x="35568" y="4158"/>
                  </a:cubicBezTo>
                  <a:cubicBezTo>
                    <a:pt x="35512" y="4281"/>
                    <a:pt x="35451" y="4403"/>
                    <a:pt x="35395" y="4534"/>
                  </a:cubicBezTo>
                  <a:cubicBezTo>
                    <a:pt x="35233" y="4890"/>
                    <a:pt x="35081" y="5256"/>
                    <a:pt x="34928" y="5614"/>
                  </a:cubicBezTo>
                  <a:cubicBezTo>
                    <a:pt x="34301" y="7113"/>
                    <a:pt x="33708" y="8525"/>
                    <a:pt x="32479" y="9436"/>
                  </a:cubicBezTo>
                  <a:cubicBezTo>
                    <a:pt x="32444" y="9462"/>
                    <a:pt x="32410" y="9492"/>
                    <a:pt x="32370" y="9514"/>
                  </a:cubicBezTo>
                  <a:cubicBezTo>
                    <a:pt x="32344" y="9528"/>
                    <a:pt x="32326" y="9544"/>
                    <a:pt x="32305" y="9558"/>
                  </a:cubicBezTo>
                  <a:cubicBezTo>
                    <a:pt x="32213" y="9619"/>
                    <a:pt x="32122" y="9675"/>
                    <a:pt x="32030" y="9727"/>
                  </a:cubicBezTo>
                  <a:cubicBezTo>
                    <a:pt x="31986" y="9749"/>
                    <a:pt x="31943" y="9775"/>
                    <a:pt x="31899" y="9797"/>
                  </a:cubicBezTo>
                  <a:cubicBezTo>
                    <a:pt x="31895" y="9797"/>
                    <a:pt x="31891" y="9802"/>
                    <a:pt x="31887" y="9806"/>
                  </a:cubicBezTo>
                  <a:cubicBezTo>
                    <a:pt x="30753" y="10381"/>
                    <a:pt x="29415" y="10486"/>
                    <a:pt x="28122" y="10590"/>
                  </a:cubicBezTo>
                  <a:cubicBezTo>
                    <a:pt x="27703" y="10621"/>
                    <a:pt x="27271" y="10656"/>
                    <a:pt x="26857" y="10704"/>
                  </a:cubicBezTo>
                  <a:cubicBezTo>
                    <a:pt x="26430" y="10751"/>
                    <a:pt x="26004" y="10821"/>
                    <a:pt x="25580" y="10908"/>
                  </a:cubicBezTo>
                  <a:cubicBezTo>
                    <a:pt x="24138" y="11209"/>
                    <a:pt x="22735" y="11728"/>
                    <a:pt x="21449" y="12438"/>
                  </a:cubicBezTo>
                  <a:cubicBezTo>
                    <a:pt x="20591" y="12913"/>
                    <a:pt x="19771" y="13480"/>
                    <a:pt x="18974" y="14029"/>
                  </a:cubicBezTo>
                  <a:cubicBezTo>
                    <a:pt x="18299" y="14500"/>
                    <a:pt x="17593" y="14983"/>
                    <a:pt x="16869" y="15405"/>
                  </a:cubicBezTo>
                  <a:cubicBezTo>
                    <a:pt x="14830" y="16604"/>
                    <a:pt x="12512" y="17380"/>
                    <a:pt x="10159" y="17641"/>
                  </a:cubicBezTo>
                  <a:cubicBezTo>
                    <a:pt x="9596" y="17702"/>
                    <a:pt x="9047" y="17732"/>
                    <a:pt x="8512" y="17732"/>
                  </a:cubicBezTo>
                  <a:cubicBezTo>
                    <a:pt x="6607" y="17732"/>
                    <a:pt x="4890" y="17336"/>
                    <a:pt x="3486" y="16552"/>
                  </a:cubicBezTo>
                  <a:cubicBezTo>
                    <a:pt x="1800" y="15615"/>
                    <a:pt x="571" y="14068"/>
                    <a:pt x="119" y="12404"/>
                  </a:cubicBezTo>
                  <a:cubicBezTo>
                    <a:pt x="79" y="12408"/>
                    <a:pt x="35" y="12408"/>
                    <a:pt x="0" y="12408"/>
                  </a:cubicBezTo>
                  <a:cubicBezTo>
                    <a:pt x="453" y="14116"/>
                    <a:pt x="1708" y="15693"/>
                    <a:pt x="3430" y="16656"/>
                  </a:cubicBezTo>
                  <a:cubicBezTo>
                    <a:pt x="4855" y="17445"/>
                    <a:pt x="6589" y="17855"/>
                    <a:pt x="8520" y="17855"/>
                  </a:cubicBezTo>
                  <a:cubicBezTo>
                    <a:pt x="9056" y="17855"/>
                    <a:pt x="9610" y="17824"/>
                    <a:pt x="10171" y="17759"/>
                  </a:cubicBezTo>
                  <a:cubicBezTo>
                    <a:pt x="12538" y="17493"/>
                    <a:pt x="14878" y="16718"/>
                    <a:pt x="16931" y="15510"/>
                  </a:cubicBezTo>
                  <a:cubicBezTo>
                    <a:pt x="17663" y="15083"/>
                    <a:pt x="18364" y="14595"/>
                    <a:pt x="19049" y="14124"/>
                  </a:cubicBezTo>
                  <a:cubicBezTo>
                    <a:pt x="19837" y="13580"/>
                    <a:pt x="20652" y="13013"/>
                    <a:pt x="21507" y="12543"/>
                  </a:cubicBezTo>
                  <a:cubicBezTo>
                    <a:pt x="22782" y="11837"/>
                    <a:pt x="24182" y="11322"/>
                    <a:pt x="25616" y="11026"/>
                  </a:cubicBezTo>
                  <a:cubicBezTo>
                    <a:pt x="26034" y="10940"/>
                    <a:pt x="26448" y="10869"/>
                    <a:pt x="26871" y="10821"/>
                  </a:cubicBezTo>
                  <a:cubicBezTo>
                    <a:pt x="27280" y="10773"/>
                    <a:pt x="27712" y="10739"/>
                    <a:pt x="28130" y="10708"/>
                  </a:cubicBezTo>
                  <a:cubicBezTo>
                    <a:pt x="29188" y="10621"/>
                    <a:pt x="30278" y="10542"/>
                    <a:pt x="31259" y="10202"/>
                  </a:cubicBezTo>
                  <a:cubicBezTo>
                    <a:pt x="31511" y="10111"/>
                    <a:pt x="31764" y="10002"/>
                    <a:pt x="32000" y="9872"/>
                  </a:cubicBezTo>
                  <a:cubicBezTo>
                    <a:pt x="32152" y="9793"/>
                    <a:pt x="32291" y="9711"/>
                    <a:pt x="32436" y="9610"/>
                  </a:cubicBezTo>
                  <a:cubicBezTo>
                    <a:pt x="32440" y="9610"/>
                    <a:pt x="32440" y="9606"/>
                    <a:pt x="32444" y="9601"/>
                  </a:cubicBezTo>
                  <a:cubicBezTo>
                    <a:pt x="32448" y="9601"/>
                    <a:pt x="32457" y="9597"/>
                    <a:pt x="32466" y="9584"/>
                  </a:cubicBezTo>
                  <a:cubicBezTo>
                    <a:pt x="33778" y="8669"/>
                    <a:pt x="34418" y="7139"/>
                    <a:pt x="35037" y="5662"/>
                  </a:cubicBezTo>
                  <a:cubicBezTo>
                    <a:pt x="35181" y="5318"/>
                    <a:pt x="35329" y="4973"/>
                    <a:pt x="35481" y="4625"/>
                  </a:cubicBezTo>
                  <a:cubicBezTo>
                    <a:pt x="35538" y="4502"/>
                    <a:pt x="35594" y="4377"/>
                    <a:pt x="35660" y="4250"/>
                  </a:cubicBezTo>
                  <a:cubicBezTo>
                    <a:pt x="35878" y="3788"/>
                    <a:pt x="36122" y="3343"/>
                    <a:pt x="36410" y="2929"/>
                  </a:cubicBezTo>
                  <a:cubicBezTo>
                    <a:pt x="37495" y="1387"/>
                    <a:pt x="39260" y="337"/>
                    <a:pt x="41133" y="119"/>
                  </a:cubicBezTo>
                  <a:cubicBezTo>
                    <a:pt x="41164" y="115"/>
                    <a:pt x="41185" y="115"/>
                    <a:pt x="41216" y="110"/>
                  </a:cubicBezTo>
                  <a:cubicBezTo>
                    <a:pt x="41185" y="75"/>
                    <a:pt x="41151" y="36"/>
                    <a:pt x="41125" y="1"/>
                  </a:cubicBezTo>
                  <a:close/>
                </a:path>
              </a:pathLst>
            </a:custGeom>
            <a:solidFill>
              <a:srgbClr val="FEB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0"/>
            <p:cNvSpPr/>
            <p:nvPr/>
          </p:nvSpPr>
          <p:spPr>
            <a:xfrm>
              <a:off x="1630409" y="876014"/>
              <a:ext cx="149887" cy="137646"/>
            </a:xfrm>
            <a:custGeom>
              <a:avLst/>
              <a:gdLst/>
              <a:ahLst/>
              <a:cxnLst/>
              <a:rect l="l" t="t" r="r" b="b"/>
              <a:pathLst>
                <a:path w="8608" h="7905" extrusionOk="0">
                  <a:moveTo>
                    <a:pt x="7884" y="0"/>
                  </a:moveTo>
                  <a:cubicBezTo>
                    <a:pt x="7121" y="737"/>
                    <a:pt x="6220" y="1368"/>
                    <a:pt x="5309" y="1957"/>
                  </a:cubicBezTo>
                  <a:cubicBezTo>
                    <a:pt x="5156" y="2056"/>
                    <a:pt x="4999" y="2157"/>
                    <a:pt x="4838" y="2253"/>
                  </a:cubicBezTo>
                  <a:cubicBezTo>
                    <a:pt x="4154" y="2689"/>
                    <a:pt x="3465" y="3134"/>
                    <a:pt x="2815" y="3621"/>
                  </a:cubicBezTo>
                  <a:cubicBezTo>
                    <a:pt x="2642" y="3743"/>
                    <a:pt x="2471" y="3878"/>
                    <a:pt x="2306" y="4017"/>
                  </a:cubicBezTo>
                  <a:cubicBezTo>
                    <a:pt x="2105" y="4180"/>
                    <a:pt x="1918" y="4345"/>
                    <a:pt x="1731" y="4528"/>
                  </a:cubicBezTo>
                  <a:cubicBezTo>
                    <a:pt x="1592" y="4654"/>
                    <a:pt x="1456" y="4789"/>
                    <a:pt x="1325" y="4933"/>
                  </a:cubicBezTo>
                  <a:cubicBezTo>
                    <a:pt x="1017" y="5264"/>
                    <a:pt x="737" y="5618"/>
                    <a:pt x="494" y="6005"/>
                  </a:cubicBezTo>
                  <a:cubicBezTo>
                    <a:pt x="279" y="6344"/>
                    <a:pt x="1" y="6859"/>
                    <a:pt x="62" y="7404"/>
                  </a:cubicBezTo>
                  <a:cubicBezTo>
                    <a:pt x="79" y="7552"/>
                    <a:pt x="122" y="7665"/>
                    <a:pt x="188" y="7744"/>
                  </a:cubicBezTo>
                  <a:cubicBezTo>
                    <a:pt x="279" y="7853"/>
                    <a:pt x="393" y="7905"/>
                    <a:pt x="524" y="7905"/>
                  </a:cubicBezTo>
                  <a:lnTo>
                    <a:pt x="541" y="7905"/>
                  </a:lnTo>
                  <a:cubicBezTo>
                    <a:pt x="846" y="7901"/>
                    <a:pt x="1200" y="7613"/>
                    <a:pt x="1403" y="7326"/>
                  </a:cubicBezTo>
                  <a:cubicBezTo>
                    <a:pt x="1425" y="7304"/>
                    <a:pt x="1439" y="7286"/>
                    <a:pt x="1452" y="7260"/>
                  </a:cubicBezTo>
                  <a:cubicBezTo>
                    <a:pt x="1652" y="7003"/>
                    <a:pt x="1844" y="6750"/>
                    <a:pt x="2049" y="6507"/>
                  </a:cubicBezTo>
                  <a:cubicBezTo>
                    <a:pt x="2319" y="6161"/>
                    <a:pt x="2598" y="5831"/>
                    <a:pt x="2885" y="5517"/>
                  </a:cubicBezTo>
                  <a:cubicBezTo>
                    <a:pt x="2972" y="5417"/>
                    <a:pt x="3056" y="5321"/>
                    <a:pt x="3147" y="5230"/>
                  </a:cubicBezTo>
                  <a:cubicBezTo>
                    <a:pt x="4803" y="3412"/>
                    <a:pt x="6651" y="1926"/>
                    <a:pt x="8607" y="823"/>
                  </a:cubicBezTo>
                  <a:cubicBezTo>
                    <a:pt x="8590" y="793"/>
                    <a:pt x="8563" y="763"/>
                    <a:pt x="8529" y="732"/>
                  </a:cubicBezTo>
                  <a:cubicBezTo>
                    <a:pt x="6568" y="1843"/>
                    <a:pt x="4724" y="3329"/>
                    <a:pt x="3064" y="5147"/>
                  </a:cubicBezTo>
                  <a:cubicBezTo>
                    <a:pt x="2972" y="5234"/>
                    <a:pt x="2885" y="5334"/>
                    <a:pt x="2803" y="5429"/>
                  </a:cubicBezTo>
                  <a:cubicBezTo>
                    <a:pt x="2572" y="5687"/>
                    <a:pt x="2341" y="5948"/>
                    <a:pt x="2119" y="6223"/>
                  </a:cubicBezTo>
                  <a:cubicBezTo>
                    <a:pt x="1922" y="6467"/>
                    <a:pt x="1722" y="6716"/>
                    <a:pt x="1530" y="6972"/>
                  </a:cubicBezTo>
                  <a:cubicBezTo>
                    <a:pt x="1452" y="7068"/>
                    <a:pt x="1383" y="7160"/>
                    <a:pt x="1312" y="7255"/>
                  </a:cubicBezTo>
                  <a:cubicBezTo>
                    <a:pt x="1125" y="7509"/>
                    <a:pt x="807" y="7783"/>
                    <a:pt x="536" y="7788"/>
                  </a:cubicBezTo>
                  <a:cubicBezTo>
                    <a:pt x="432" y="7788"/>
                    <a:pt x="349" y="7752"/>
                    <a:pt x="284" y="7670"/>
                  </a:cubicBezTo>
                  <a:cubicBezTo>
                    <a:pt x="227" y="7609"/>
                    <a:pt x="192" y="7513"/>
                    <a:pt x="180" y="7390"/>
                  </a:cubicBezTo>
                  <a:cubicBezTo>
                    <a:pt x="122" y="6881"/>
                    <a:pt x="389" y="6388"/>
                    <a:pt x="593" y="6070"/>
                  </a:cubicBezTo>
                  <a:cubicBezTo>
                    <a:pt x="860" y="5656"/>
                    <a:pt x="1160" y="5278"/>
                    <a:pt x="1496" y="4924"/>
                  </a:cubicBezTo>
                  <a:cubicBezTo>
                    <a:pt x="1630" y="4785"/>
                    <a:pt x="1765" y="4654"/>
                    <a:pt x="1910" y="4524"/>
                  </a:cubicBezTo>
                  <a:cubicBezTo>
                    <a:pt x="2018" y="4419"/>
                    <a:pt x="2131" y="4319"/>
                    <a:pt x="2250" y="4218"/>
                  </a:cubicBezTo>
                  <a:cubicBezTo>
                    <a:pt x="2415" y="4075"/>
                    <a:pt x="2589" y="3939"/>
                    <a:pt x="2763" y="3808"/>
                  </a:cubicBezTo>
                  <a:cubicBezTo>
                    <a:pt x="3448" y="3281"/>
                    <a:pt x="4180" y="2811"/>
                    <a:pt x="4903" y="2353"/>
                  </a:cubicBezTo>
                  <a:cubicBezTo>
                    <a:pt x="5060" y="2253"/>
                    <a:pt x="5217" y="2157"/>
                    <a:pt x="5374" y="2056"/>
                  </a:cubicBezTo>
                  <a:cubicBezTo>
                    <a:pt x="6289" y="1469"/>
                    <a:pt x="7195" y="828"/>
                    <a:pt x="7962" y="91"/>
                  </a:cubicBezTo>
                  <a:cubicBezTo>
                    <a:pt x="7940" y="61"/>
                    <a:pt x="7914" y="31"/>
                    <a:pt x="7884" y="0"/>
                  </a:cubicBezTo>
                  <a:close/>
                </a:path>
              </a:pathLst>
            </a:custGeom>
            <a:solidFill>
              <a:srgbClr val="FEB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0"/>
            <p:cNvSpPr/>
            <p:nvPr/>
          </p:nvSpPr>
          <p:spPr>
            <a:xfrm>
              <a:off x="1453149" y="919545"/>
              <a:ext cx="352499" cy="305520"/>
            </a:xfrm>
            <a:custGeom>
              <a:avLst/>
              <a:gdLst/>
              <a:ahLst/>
              <a:cxnLst/>
              <a:rect l="l" t="t" r="r" b="b"/>
              <a:pathLst>
                <a:path w="20244" h="17546" extrusionOk="0">
                  <a:moveTo>
                    <a:pt x="20165" y="1"/>
                  </a:moveTo>
                  <a:cubicBezTo>
                    <a:pt x="18957" y="624"/>
                    <a:pt x="17510" y="1666"/>
                    <a:pt x="16617" y="3279"/>
                  </a:cubicBezTo>
                  <a:cubicBezTo>
                    <a:pt x="16290" y="3866"/>
                    <a:pt x="16060" y="4512"/>
                    <a:pt x="15833" y="5131"/>
                  </a:cubicBezTo>
                  <a:cubicBezTo>
                    <a:pt x="15802" y="5209"/>
                    <a:pt x="15772" y="5288"/>
                    <a:pt x="15741" y="5366"/>
                  </a:cubicBezTo>
                  <a:cubicBezTo>
                    <a:pt x="15688" y="5505"/>
                    <a:pt x="15636" y="5640"/>
                    <a:pt x="15584" y="5779"/>
                  </a:cubicBezTo>
                  <a:cubicBezTo>
                    <a:pt x="15479" y="6050"/>
                    <a:pt x="15371" y="6312"/>
                    <a:pt x="15249" y="6573"/>
                  </a:cubicBezTo>
                  <a:cubicBezTo>
                    <a:pt x="14547" y="8037"/>
                    <a:pt x="13414" y="9288"/>
                    <a:pt x="12033" y="10133"/>
                  </a:cubicBezTo>
                  <a:cubicBezTo>
                    <a:pt x="11923" y="10198"/>
                    <a:pt x="11810" y="10260"/>
                    <a:pt x="11693" y="10321"/>
                  </a:cubicBezTo>
                  <a:cubicBezTo>
                    <a:pt x="11432" y="10469"/>
                    <a:pt x="11161" y="10600"/>
                    <a:pt x="10883" y="10713"/>
                  </a:cubicBezTo>
                  <a:cubicBezTo>
                    <a:pt x="10843" y="10730"/>
                    <a:pt x="10809" y="10743"/>
                    <a:pt x="10773" y="10757"/>
                  </a:cubicBezTo>
                  <a:cubicBezTo>
                    <a:pt x="10634" y="10813"/>
                    <a:pt x="10499" y="10865"/>
                    <a:pt x="10355" y="10909"/>
                  </a:cubicBezTo>
                  <a:lnTo>
                    <a:pt x="10355" y="10914"/>
                  </a:lnTo>
                  <a:cubicBezTo>
                    <a:pt x="9505" y="11205"/>
                    <a:pt x="8608" y="11384"/>
                    <a:pt x="7723" y="11527"/>
                  </a:cubicBezTo>
                  <a:cubicBezTo>
                    <a:pt x="7544" y="11563"/>
                    <a:pt x="7366" y="11593"/>
                    <a:pt x="7182" y="11624"/>
                  </a:cubicBezTo>
                  <a:cubicBezTo>
                    <a:pt x="7065" y="11641"/>
                    <a:pt x="6943" y="11668"/>
                    <a:pt x="6821" y="11684"/>
                  </a:cubicBezTo>
                  <a:cubicBezTo>
                    <a:pt x="6720" y="11702"/>
                    <a:pt x="6616" y="11720"/>
                    <a:pt x="6511" y="11737"/>
                  </a:cubicBezTo>
                  <a:cubicBezTo>
                    <a:pt x="5941" y="11837"/>
                    <a:pt x="5356" y="11950"/>
                    <a:pt x="4791" y="12103"/>
                  </a:cubicBezTo>
                  <a:cubicBezTo>
                    <a:pt x="3896" y="12338"/>
                    <a:pt x="3025" y="12670"/>
                    <a:pt x="2259" y="13175"/>
                  </a:cubicBezTo>
                  <a:cubicBezTo>
                    <a:pt x="1151" y="13911"/>
                    <a:pt x="1" y="15288"/>
                    <a:pt x="97" y="16966"/>
                  </a:cubicBezTo>
                  <a:cubicBezTo>
                    <a:pt x="101" y="17092"/>
                    <a:pt x="119" y="17227"/>
                    <a:pt x="193" y="17332"/>
                  </a:cubicBezTo>
                  <a:cubicBezTo>
                    <a:pt x="332" y="17519"/>
                    <a:pt x="589" y="17545"/>
                    <a:pt x="790" y="17545"/>
                  </a:cubicBezTo>
                  <a:lnTo>
                    <a:pt x="881" y="17545"/>
                  </a:lnTo>
                  <a:cubicBezTo>
                    <a:pt x="1461" y="17545"/>
                    <a:pt x="2049" y="17459"/>
                    <a:pt x="2620" y="17380"/>
                  </a:cubicBezTo>
                  <a:cubicBezTo>
                    <a:pt x="3204" y="17297"/>
                    <a:pt x="3797" y="17215"/>
                    <a:pt x="4389" y="17215"/>
                  </a:cubicBezTo>
                  <a:lnTo>
                    <a:pt x="4472" y="17215"/>
                  </a:lnTo>
                  <a:cubicBezTo>
                    <a:pt x="4590" y="17179"/>
                    <a:pt x="4712" y="17145"/>
                    <a:pt x="4817" y="17119"/>
                  </a:cubicBezTo>
                  <a:cubicBezTo>
                    <a:pt x="4664" y="17106"/>
                    <a:pt x="4511" y="17101"/>
                    <a:pt x="4359" y="17101"/>
                  </a:cubicBezTo>
                  <a:cubicBezTo>
                    <a:pt x="3771" y="17101"/>
                    <a:pt x="3182" y="17185"/>
                    <a:pt x="2603" y="17263"/>
                  </a:cubicBezTo>
                  <a:cubicBezTo>
                    <a:pt x="2023" y="17346"/>
                    <a:pt x="1418" y="17424"/>
                    <a:pt x="825" y="17424"/>
                  </a:cubicBezTo>
                  <a:lnTo>
                    <a:pt x="790" y="17424"/>
                  </a:lnTo>
                  <a:cubicBezTo>
                    <a:pt x="616" y="17424"/>
                    <a:pt x="398" y="17406"/>
                    <a:pt x="293" y="17263"/>
                  </a:cubicBezTo>
                  <a:cubicBezTo>
                    <a:pt x="232" y="17185"/>
                    <a:pt x="219" y="17071"/>
                    <a:pt x="215" y="16962"/>
                  </a:cubicBezTo>
                  <a:cubicBezTo>
                    <a:pt x="123" y="15332"/>
                    <a:pt x="1247" y="13989"/>
                    <a:pt x="2319" y="13275"/>
                  </a:cubicBezTo>
                  <a:cubicBezTo>
                    <a:pt x="3082" y="12774"/>
                    <a:pt x="3944" y="12447"/>
                    <a:pt x="4833" y="12217"/>
                  </a:cubicBezTo>
                  <a:cubicBezTo>
                    <a:pt x="5396" y="12064"/>
                    <a:pt x="5967" y="11955"/>
                    <a:pt x="6537" y="11855"/>
                  </a:cubicBezTo>
                  <a:cubicBezTo>
                    <a:pt x="6551" y="11851"/>
                    <a:pt x="6563" y="11851"/>
                    <a:pt x="6577" y="11845"/>
                  </a:cubicBezTo>
                  <a:cubicBezTo>
                    <a:pt x="6786" y="11807"/>
                    <a:pt x="6995" y="11772"/>
                    <a:pt x="7204" y="11737"/>
                  </a:cubicBezTo>
                  <a:cubicBezTo>
                    <a:pt x="7305" y="11724"/>
                    <a:pt x="7396" y="11702"/>
                    <a:pt x="7496" y="11684"/>
                  </a:cubicBezTo>
                  <a:cubicBezTo>
                    <a:pt x="8446" y="11527"/>
                    <a:pt x="9419" y="11354"/>
                    <a:pt x="10338" y="11040"/>
                  </a:cubicBezTo>
                  <a:cubicBezTo>
                    <a:pt x="10477" y="11000"/>
                    <a:pt x="10616" y="10952"/>
                    <a:pt x="10747" y="10896"/>
                  </a:cubicBezTo>
                  <a:cubicBezTo>
                    <a:pt x="10809" y="10874"/>
                    <a:pt x="10865" y="10852"/>
                    <a:pt x="10921" y="10831"/>
                  </a:cubicBezTo>
                  <a:cubicBezTo>
                    <a:pt x="11217" y="10704"/>
                    <a:pt x="11501" y="10569"/>
                    <a:pt x="11776" y="10417"/>
                  </a:cubicBezTo>
                  <a:cubicBezTo>
                    <a:pt x="11889" y="10355"/>
                    <a:pt x="11998" y="10290"/>
                    <a:pt x="12106" y="10224"/>
                  </a:cubicBezTo>
                  <a:cubicBezTo>
                    <a:pt x="13502" y="9361"/>
                    <a:pt x="14648" y="8098"/>
                    <a:pt x="15354" y="6625"/>
                  </a:cubicBezTo>
                  <a:cubicBezTo>
                    <a:pt x="15471" y="6386"/>
                    <a:pt x="15576" y="6133"/>
                    <a:pt x="15676" y="5884"/>
                  </a:cubicBezTo>
                  <a:cubicBezTo>
                    <a:pt x="15728" y="5745"/>
                    <a:pt x="15781" y="5606"/>
                    <a:pt x="15829" y="5466"/>
                  </a:cubicBezTo>
                  <a:cubicBezTo>
                    <a:pt x="15863" y="5366"/>
                    <a:pt x="15903" y="5266"/>
                    <a:pt x="15942" y="5170"/>
                  </a:cubicBezTo>
                  <a:cubicBezTo>
                    <a:pt x="16169" y="4556"/>
                    <a:pt x="16400" y="3919"/>
                    <a:pt x="16722" y="3335"/>
                  </a:cubicBezTo>
                  <a:cubicBezTo>
                    <a:pt x="17607" y="1736"/>
                    <a:pt x="19045" y="716"/>
                    <a:pt x="20243" y="89"/>
                  </a:cubicBezTo>
                  <a:cubicBezTo>
                    <a:pt x="20221" y="63"/>
                    <a:pt x="20203" y="36"/>
                    <a:pt x="20182" y="15"/>
                  </a:cubicBezTo>
                  <a:cubicBezTo>
                    <a:pt x="20177" y="10"/>
                    <a:pt x="20169" y="6"/>
                    <a:pt x="20165" y="1"/>
                  </a:cubicBezTo>
                  <a:close/>
                </a:path>
              </a:pathLst>
            </a:custGeom>
            <a:solidFill>
              <a:srgbClr val="FEB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0"/>
            <p:cNvSpPr/>
            <p:nvPr/>
          </p:nvSpPr>
          <p:spPr>
            <a:xfrm>
              <a:off x="1738088" y="935130"/>
              <a:ext cx="79471" cy="113216"/>
            </a:xfrm>
            <a:custGeom>
              <a:avLst/>
              <a:gdLst/>
              <a:ahLst/>
              <a:cxnLst/>
              <a:rect l="l" t="t" r="r" b="b"/>
              <a:pathLst>
                <a:path w="4564" h="6502" extrusionOk="0">
                  <a:moveTo>
                    <a:pt x="4493" y="0"/>
                  </a:moveTo>
                  <a:cubicBezTo>
                    <a:pt x="3116" y="771"/>
                    <a:pt x="2027" y="1948"/>
                    <a:pt x="1474" y="3289"/>
                  </a:cubicBezTo>
                  <a:cubicBezTo>
                    <a:pt x="1343" y="3599"/>
                    <a:pt x="1238" y="3922"/>
                    <a:pt x="1138" y="4240"/>
                  </a:cubicBezTo>
                  <a:cubicBezTo>
                    <a:pt x="998" y="4658"/>
                    <a:pt x="863" y="5085"/>
                    <a:pt x="663" y="5486"/>
                  </a:cubicBezTo>
                  <a:cubicBezTo>
                    <a:pt x="606" y="5604"/>
                    <a:pt x="541" y="5717"/>
                    <a:pt x="471" y="5831"/>
                  </a:cubicBezTo>
                  <a:cubicBezTo>
                    <a:pt x="406" y="5944"/>
                    <a:pt x="327" y="6057"/>
                    <a:pt x="249" y="6166"/>
                  </a:cubicBezTo>
                  <a:cubicBezTo>
                    <a:pt x="171" y="6280"/>
                    <a:pt x="88" y="6392"/>
                    <a:pt x="0" y="6501"/>
                  </a:cubicBezTo>
                  <a:cubicBezTo>
                    <a:pt x="101" y="6419"/>
                    <a:pt x="205" y="6336"/>
                    <a:pt x="314" y="6253"/>
                  </a:cubicBezTo>
                  <a:cubicBezTo>
                    <a:pt x="327" y="6236"/>
                    <a:pt x="349" y="6223"/>
                    <a:pt x="366" y="6209"/>
                  </a:cubicBezTo>
                  <a:lnTo>
                    <a:pt x="370" y="6205"/>
                  </a:lnTo>
                  <a:cubicBezTo>
                    <a:pt x="432" y="6113"/>
                    <a:pt x="493" y="6026"/>
                    <a:pt x="549" y="5935"/>
                  </a:cubicBezTo>
                  <a:cubicBezTo>
                    <a:pt x="632" y="5809"/>
                    <a:pt x="706" y="5674"/>
                    <a:pt x="772" y="5538"/>
                  </a:cubicBezTo>
                  <a:cubicBezTo>
                    <a:pt x="972" y="5133"/>
                    <a:pt x="1116" y="4697"/>
                    <a:pt x="1251" y="4279"/>
                  </a:cubicBezTo>
                  <a:cubicBezTo>
                    <a:pt x="1351" y="3965"/>
                    <a:pt x="1456" y="3639"/>
                    <a:pt x="1583" y="3338"/>
                  </a:cubicBezTo>
                  <a:cubicBezTo>
                    <a:pt x="2132" y="2022"/>
                    <a:pt x="3208" y="854"/>
                    <a:pt x="4563" y="100"/>
                  </a:cubicBezTo>
                  <a:cubicBezTo>
                    <a:pt x="4545" y="65"/>
                    <a:pt x="4519" y="35"/>
                    <a:pt x="4493" y="0"/>
                  </a:cubicBezTo>
                  <a:close/>
                </a:path>
              </a:pathLst>
            </a:custGeom>
            <a:solidFill>
              <a:srgbClr val="FEB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0"/>
            <p:cNvSpPr/>
            <p:nvPr/>
          </p:nvSpPr>
          <p:spPr>
            <a:xfrm>
              <a:off x="892101" y="1141886"/>
              <a:ext cx="174073" cy="79088"/>
            </a:xfrm>
            <a:custGeom>
              <a:avLst/>
              <a:gdLst/>
              <a:ahLst/>
              <a:cxnLst/>
              <a:rect l="l" t="t" r="r" b="b"/>
              <a:pathLst>
                <a:path w="9997" h="4542" extrusionOk="0">
                  <a:moveTo>
                    <a:pt x="8428" y="1"/>
                  </a:moveTo>
                  <a:cubicBezTo>
                    <a:pt x="8311" y="1"/>
                    <a:pt x="8206" y="5"/>
                    <a:pt x="8124" y="13"/>
                  </a:cubicBezTo>
                  <a:cubicBezTo>
                    <a:pt x="5927" y="214"/>
                    <a:pt x="3713" y="1116"/>
                    <a:pt x="1531" y="2711"/>
                  </a:cubicBezTo>
                  <a:lnTo>
                    <a:pt x="1525" y="2716"/>
                  </a:lnTo>
                  <a:cubicBezTo>
                    <a:pt x="1286" y="3008"/>
                    <a:pt x="986" y="3256"/>
                    <a:pt x="711" y="3483"/>
                  </a:cubicBezTo>
                  <a:lnTo>
                    <a:pt x="1" y="4070"/>
                  </a:lnTo>
                  <a:cubicBezTo>
                    <a:pt x="18" y="4070"/>
                    <a:pt x="27" y="4066"/>
                    <a:pt x="40" y="4066"/>
                  </a:cubicBezTo>
                  <a:cubicBezTo>
                    <a:pt x="437" y="3714"/>
                    <a:pt x="846" y="3374"/>
                    <a:pt x="1264" y="3051"/>
                  </a:cubicBezTo>
                  <a:cubicBezTo>
                    <a:pt x="3539" y="1321"/>
                    <a:pt x="5849" y="337"/>
                    <a:pt x="8136" y="132"/>
                  </a:cubicBezTo>
                  <a:cubicBezTo>
                    <a:pt x="8202" y="127"/>
                    <a:pt x="8303" y="118"/>
                    <a:pt x="8416" y="118"/>
                  </a:cubicBezTo>
                  <a:cubicBezTo>
                    <a:pt x="8847" y="118"/>
                    <a:pt x="9522" y="210"/>
                    <a:pt x="9719" y="737"/>
                  </a:cubicBezTo>
                  <a:cubicBezTo>
                    <a:pt x="9871" y="1151"/>
                    <a:pt x="9649" y="1644"/>
                    <a:pt x="9056" y="2188"/>
                  </a:cubicBezTo>
                  <a:cubicBezTo>
                    <a:pt x="8114" y="3056"/>
                    <a:pt x="7086" y="3823"/>
                    <a:pt x="5988" y="4463"/>
                  </a:cubicBezTo>
                  <a:cubicBezTo>
                    <a:pt x="6028" y="4485"/>
                    <a:pt x="6062" y="4515"/>
                    <a:pt x="6093" y="4541"/>
                  </a:cubicBezTo>
                  <a:cubicBezTo>
                    <a:pt x="7183" y="3901"/>
                    <a:pt x="8206" y="3143"/>
                    <a:pt x="9134" y="2276"/>
                  </a:cubicBezTo>
                  <a:cubicBezTo>
                    <a:pt x="9767" y="1687"/>
                    <a:pt x="9997" y="1160"/>
                    <a:pt x="9828" y="693"/>
                  </a:cubicBezTo>
                  <a:cubicBezTo>
                    <a:pt x="9610" y="110"/>
                    <a:pt x="8912" y="1"/>
                    <a:pt x="8428" y="1"/>
                  </a:cubicBezTo>
                  <a:close/>
                </a:path>
              </a:pathLst>
            </a:custGeom>
            <a:solidFill>
              <a:srgbClr val="FEB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0"/>
            <p:cNvSpPr/>
            <p:nvPr/>
          </p:nvSpPr>
          <p:spPr>
            <a:xfrm>
              <a:off x="775559" y="933754"/>
              <a:ext cx="255041" cy="205572"/>
            </a:xfrm>
            <a:custGeom>
              <a:avLst/>
              <a:gdLst/>
              <a:ahLst/>
              <a:cxnLst/>
              <a:rect l="l" t="t" r="r" b="b"/>
              <a:pathLst>
                <a:path w="14647" h="11806" extrusionOk="0">
                  <a:moveTo>
                    <a:pt x="275" y="1"/>
                  </a:moveTo>
                  <a:cubicBezTo>
                    <a:pt x="0" y="806"/>
                    <a:pt x="48" y="1731"/>
                    <a:pt x="165" y="2467"/>
                  </a:cubicBezTo>
                  <a:cubicBezTo>
                    <a:pt x="632" y="5329"/>
                    <a:pt x="2244" y="7953"/>
                    <a:pt x="4580" y="9661"/>
                  </a:cubicBezTo>
                  <a:cubicBezTo>
                    <a:pt x="6489" y="11061"/>
                    <a:pt x="8825" y="11805"/>
                    <a:pt x="11178" y="11805"/>
                  </a:cubicBezTo>
                  <a:cubicBezTo>
                    <a:pt x="11714" y="11805"/>
                    <a:pt x="12245" y="11767"/>
                    <a:pt x="12777" y="11692"/>
                  </a:cubicBezTo>
                  <a:cubicBezTo>
                    <a:pt x="13239" y="11622"/>
                    <a:pt x="13840" y="11505"/>
                    <a:pt x="14363" y="11204"/>
                  </a:cubicBezTo>
                  <a:cubicBezTo>
                    <a:pt x="14463" y="11148"/>
                    <a:pt x="14555" y="11082"/>
                    <a:pt x="14646" y="11013"/>
                  </a:cubicBezTo>
                  <a:cubicBezTo>
                    <a:pt x="14581" y="11013"/>
                    <a:pt x="14520" y="11003"/>
                    <a:pt x="14459" y="10995"/>
                  </a:cubicBezTo>
                  <a:cubicBezTo>
                    <a:pt x="14407" y="11039"/>
                    <a:pt x="14355" y="11069"/>
                    <a:pt x="14302" y="11099"/>
                  </a:cubicBezTo>
                  <a:cubicBezTo>
                    <a:pt x="13801" y="11395"/>
                    <a:pt x="13212" y="11509"/>
                    <a:pt x="12760" y="11574"/>
                  </a:cubicBezTo>
                  <a:cubicBezTo>
                    <a:pt x="12237" y="11653"/>
                    <a:pt x="11710" y="11688"/>
                    <a:pt x="11182" y="11688"/>
                  </a:cubicBezTo>
                  <a:cubicBezTo>
                    <a:pt x="8855" y="11688"/>
                    <a:pt x="6537" y="10951"/>
                    <a:pt x="4650" y="9565"/>
                  </a:cubicBezTo>
                  <a:cubicBezTo>
                    <a:pt x="2335" y="7879"/>
                    <a:pt x="741" y="5282"/>
                    <a:pt x="283" y="2449"/>
                  </a:cubicBezTo>
                  <a:cubicBezTo>
                    <a:pt x="165" y="1731"/>
                    <a:pt x="122" y="832"/>
                    <a:pt x="384" y="44"/>
                  </a:cubicBezTo>
                  <a:cubicBezTo>
                    <a:pt x="348" y="27"/>
                    <a:pt x="310" y="13"/>
                    <a:pt x="275" y="1"/>
                  </a:cubicBezTo>
                  <a:close/>
                </a:path>
              </a:pathLst>
            </a:custGeom>
            <a:solidFill>
              <a:srgbClr val="FEB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70"/>
            <p:cNvSpPr/>
            <p:nvPr/>
          </p:nvSpPr>
          <p:spPr>
            <a:xfrm>
              <a:off x="740491" y="957122"/>
              <a:ext cx="853" cy="12624"/>
            </a:xfrm>
            <a:custGeom>
              <a:avLst/>
              <a:gdLst/>
              <a:ahLst/>
              <a:cxnLst/>
              <a:rect l="l" t="t" r="r" b="b"/>
              <a:pathLst>
                <a:path w="49" h="725" extrusionOk="0">
                  <a:moveTo>
                    <a:pt x="1" y="1"/>
                  </a:moveTo>
                  <a:cubicBezTo>
                    <a:pt x="5" y="210"/>
                    <a:pt x="23" y="449"/>
                    <a:pt x="49" y="724"/>
                  </a:cubicBezTo>
                  <a:cubicBezTo>
                    <a:pt x="45" y="667"/>
                    <a:pt x="41" y="606"/>
                    <a:pt x="35" y="554"/>
                  </a:cubicBezTo>
                  <a:cubicBezTo>
                    <a:pt x="14" y="345"/>
                    <a:pt x="5" y="166"/>
                    <a:pt x="1" y="1"/>
                  </a:cubicBezTo>
                  <a:close/>
                </a:path>
              </a:pathLst>
            </a:custGeom>
            <a:solidFill>
              <a:srgbClr val="CB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70"/>
            <p:cNvSpPr/>
            <p:nvPr/>
          </p:nvSpPr>
          <p:spPr>
            <a:xfrm>
              <a:off x="740491" y="950609"/>
              <a:ext cx="853" cy="19136"/>
            </a:xfrm>
            <a:custGeom>
              <a:avLst/>
              <a:gdLst/>
              <a:ahLst/>
              <a:cxnLst/>
              <a:rect l="l" t="t" r="r" b="b"/>
              <a:pathLst>
                <a:path w="49" h="1099" extrusionOk="0">
                  <a:moveTo>
                    <a:pt x="49" y="0"/>
                  </a:moveTo>
                  <a:lnTo>
                    <a:pt x="49" y="0"/>
                  </a:lnTo>
                  <a:cubicBezTo>
                    <a:pt x="14" y="105"/>
                    <a:pt x="1" y="213"/>
                    <a:pt x="1" y="326"/>
                  </a:cubicBezTo>
                  <a:lnTo>
                    <a:pt x="1" y="375"/>
                  </a:lnTo>
                  <a:cubicBezTo>
                    <a:pt x="5" y="540"/>
                    <a:pt x="14" y="719"/>
                    <a:pt x="35" y="928"/>
                  </a:cubicBezTo>
                  <a:cubicBezTo>
                    <a:pt x="41" y="980"/>
                    <a:pt x="45" y="1041"/>
                    <a:pt x="49" y="1098"/>
                  </a:cubicBezTo>
                  <a:cubicBezTo>
                    <a:pt x="41" y="741"/>
                    <a:pt x="41" y="375"/>
                    <a:pt x="49" y="0"/>
                  </a:cubicBezTo>
                  <a:close/>
                </a:path>
              </a:pathLst>
            </a:custGeom>
            <a:solidFill>
              <a:srgbClr val="FEB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70"/>
            <p:cNvSpPr/>
            <p:nvPr/>
          </p:nvSpPr>
          <p:spPr>
            <a:xfrm>
              <a:off x="777823" y="1083310"/>
              <a:ext cx="123333" cy="107540"/>
            </a:xfrm>
            <a:custGeom>
              <a:avLst/>
              <a:gdLst/>
              <a:ahLst/>
              <a:cxnLst/>
              <a:rect l="l" t="t" r="r" b="b"/>
              <a:pathLst>
                <a:path w="7083" h="6176" extrusionOk="0">
                  <a:moveTo>
                    <a:pt x="855" y="0"/>
                  </a:moveTo>
                  <a:lnTo>
                    <a:pt x="855" y="0"/>
                  </a:lnTo>
                  <a:cubicBezTo>
                    <a:pt x="1003" y="153"/>
                    <a:pt x="1165" y="306"/>
                    <a:pt x="1330" y="453"/>
                  </a:cubicBezTo>
                  <a:cubicBezTo>
                    <a:pt x="1953" y="833"/>
                    <a:pt x="2611" y="1151"/>
                    <a:pt x="3257" y="1465"/>
                  </a:cubicBezTo>
                  <a:cubicBezTo>
                    <a:pt x="4058" y="1848"/>
                    <a:pt x="4882" y="2253"/>
                    <a:pt x="5618" y="2754"/>
                  </a:cubicBezTo>
                  <a:cubicBezTo>
                    <a:pt x="6232" y="3168"/>
                    <a:pt x="6990" y="4053"/>
                    <a:pt x="6537" y="4759"/>
                  </a:cubicBezTo>
                  <a:cubicBezTo>
                    <a:pt x="6324" y="5091"/>
                    <a:pt x="5914" y="5238"/>
                    <a:pt x="5544" y="5352"/>
                  </a:cubicBezTo>
                  <a:cubicBezTo>
                    <a:pt x="3983" y="5827"/>
                    <a:pt x="2350" y="6058"/>
                    <a:pt x="715" y="6058"/>
                  </a:cubicBezTo>
                  <a:lnTo>
                    <a:pt x="711" y="6058"/>
                  </a:lnTo>
                  <a:cubicBezTo>
                    <a:pt x="480" y="6101"/>
                    <a:pt x="244" y="6136"/>
                    <a:pt x="1" y="6163"/>
                  </a:cubicBezTo>
                  <a:cubicBezTo>
                    <a:pt x="236" y="6171"/>
                    <a:pt x="471" y="6175"/>
                    <a:pt x="707" y="6175"/>
                  </a:cubicBezTo>
                  <a:cubicBezTo>
                    <a:pt x="2354" y="6175"/>
                    <a:pt x="4001" y="5940"/>
                    <a:pt x="5578" y="5465"/>
                  </a:cubicBezTo>
                  <a:cubicBezTo>
                    <a:pt x="5971" y="5348"/>
                    <a:pt x="6398" y="5191"/>
                    <a:pt x="6638" y="4825"/>
                  </a:cubicBezTo>
                  <a:cubicBezTo>
                    <a:pt x="7082" y="4127"/>
                    <a:pt x="6494" y="3204"/>
                    <a:pt x="5683" y="2655"/>
                  </a:cubicBezTo>
                  <a:cubicBezTo>
                    <a:pt x="4943" y="2149"/>
                    <a:pt x="4114" y="1744"/>
                    <a:pt x="3309" y="1356"/>
                  </a:cubicBezTo>
                  <a:cubicBezTo>
                    <a:pt x="2472" y="955"/>
                    <a:pt x="1618" y="537"/>
                    <a:pt x="855" y="0"/>
                  </a:cubicBezTo>
                  <a:close/>
                </a:path>
              </a:pathLst>
            </a:custGeom>
            <a:solidFill>
              <a:srgbClr val="FEB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70"/>
            <p:cNvSpPr/>
            <p:nvPr/>
          </p:nvSpPr>
          <p:spPr>
            <a:xfrm>
              <a:off x="742162" y="1233702"/>
              <a:ext cx="27494" cy="1167"/>
            </a:xfrm>
            <a:custGeom>
              <a:avLst/>
              <a:gdLst/>
              <a:ahLst/>
              <a:cxnLst/>
              <a:rect l="l" t="t" r="r" b="b"/>
              <a:pathLst>
                <a:path w="1579" h="67" extrusionOk="0">
                  <a:moveTo>
                    <a:pt x="1" y="0"/>
                  </a:moveTo>
                  <a:lnTo>
                    <a:pt x="1" y="0"/>
                  </a:lnTo>
                  <a:cubicBezTo>
                    <a:pt x="319" y="44"/>
                    <a:pt x="641" y="66"/>
                    <a:pt x="973" y="66"/>
                  </a:cubicBezTo>
                  <a:cubicBezTo>
                    <a:pt x="1168" y="66"/>
                    <a:pt x="1373" y="58"/>
                    <a:pt x="1578" y="40"/>
                  </a:cubicBezTo>
                  <a:cubicBezTo>
                    <a:pt x="1064" y="40"/>
                    <a:pt x="541" y="26"/>
                    <a:pt x="1" y="0"/>
                  </a:cubicBezTo>
                  <a:close/>
                </a:path>
              </a:pathLst>
            </a:custGeom>
            <a:solidFill>
              <a:srgbClr val="CB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70"/>
            <p:cNvSpPr/>
            <p:nvPr/>
          </p:nvSpPr>
          <p:spPr>
            <a:xfrm>
              <a:off x="616740" y="1168823"/>
              <a:ext cx="309455" cy="65575"/>
            </a:xfrm>
            <a:custGeom>
              <a:avLst/>
              <a:gdLst/>
              <a:ahLst/>
              <a:cxnLst/>
              <a:rect l="l" t="t" r="r" b="b"/>
              <a:pathLst>
                <a:path w="17772" h="3766" extrusionOk="0">
                  <a:moveTo>
                    <a:pt x="17353" y="1"/>
                  </a:moveTo>
                  <a:cubicBezTo>
                    <a:pt x="17148" y="1"/>
                    <a:pt x="16913" y="83"/>
                    <a:pt x="16738" y="192"/>
                  </a:cubicBezTo>
                  <a:lnTo>
                    <a:pt x="16560" y="315"/>
                  </a:lnTo>
                  <a:cubicBezTo>
                    <a:pt x="15113" y="1252"/>
                    <a:pt x="13610" y="2219"/>
                    <a:pt x="11993" y="2873"/>
                  </a:cubicBezTo>
                  <a:cubicBezTo>
                    <a:pt x="10681" y="3404"/>
                    <a:pt x="9400" y="3674"/>
                    <a:pt x="8206" y="3674"/>
                  </a:cubicBezTo>
                  <a:cubicBezTo>
                    <a:pt x="7675" y="3674"/>
                    <a:pt x="7160" y="3617"/>
                    <a:pt x="6672" y="3513"/>
                  </a:cubicBezTo>
                  <a:cubicBezTo>
                    <a:pt x="6237" y="3418"/>
                    <a:pt x="5809" y="3282"/>
                    <a:pt x="5396" y="3143"/>
                  </a:cubicBezTo>
                  <a:cubicBezTo>
                    <a:pt x="4938" y="2994"/>
                    <a:pt x="4463" y="2842"/>
                    <a:pt x="3984" y="2746"/>
                  </a:cubicBezTo>
                  <a:cubicBezTo>
                    <a:pt x="3482" y="2646"/>
                    <a:pt x="2977" y="2607"/>
                    <a:pt x="2471" y="2607"/>
                  </a:cubicBezTo>
                  <a:cubicBezTo>
                    <a:pt x="1657" y="2607"/>
                    <a:pt x="846" y="2706"/>
                    <a:pt x="48" y="2803"/>
                  </a:cubicBezTo>
                  <a:cubicBezTo>
                    <a:pt x="36" y="2803"/>
                    <a:pt x="14" y="2807"/>
                    <a:pt x="0" y="2807"/>
                  </a:cubicBezTo>
                  <a:cubicBezTo>
                    <a:pt x="127" y="2829"/>
                    <a:pt x="262" y="2859"/>
                    <a:pt x="392" y="2881"/>
                  </a:cubicBezTo>
                  <a:lnTo>
                    <a:pt x="396" y="2881"/>
                  </a:lnTo>
                  <a:cubicBezTo>
                    <a:pt x="1086" y="2798"/>
                    <a:pt x="1787" y="2724"/>
                    <a:pt x="2484" y="2724"/>
                  </a:cubicBezTo>
                  <a:cubicBezTo>
                    <a:pt x="2981" y="2724"/>
                    <a:pt x="3473" y="2764"/>
                    <a:pt x="3962" y="2859"/>
                  </a:cubicBezTo>
                  <a:cubicBezTo>
                    <a:pt x="4437" y="2955"/>
                    <a:pt x="4903" y="3108"/>
                    <a:pt x="5356" y="3256"/>
                  </a:cubicBezTo>
                  <a:cubicBezTo>
                    <a:pt x="5774" y="3396"/>
                    <a:pt x="6210" y="3531"/>
                    <a:pt x="6646" y="3631"/>
                  </a:cubicBezTo>
                  <a:cubicBezTo>
                    <a:pt x="6824" y="3670"/>
                    <a:pt x="7003" y="3700"/>
                    <a:pt x="7190" y="3726"/>
                  </a:cubicBezTo>
                  <a:lnTo>
                    <a:pt x="7204" y="3726"/>
                  </a:lnTo>
                  <a:cubicBezTo>
                    <a:pt x="7744" y="3752"/>
                    <a:pt x="8267" y="3766"/>
                    <a:pt x="8781" y="3766"/>
                  </a:cubicBezTo>
                  <a:lnTo>
                    <a:pt x="8785" y="3766"/>
                  </a:lnTo>
                  <a:cubicBezTo>
                    <a:pt x="9827" y="3696"/>
                    <a:pt x="10917" y="3434"/>
                    <a:pt x="12037" y="2986"/>
                  </a:cubicBezTo>
                  <a:cubicBezTo>
                    <a:pt x="13662" y="2324"/>
                    <a:pt x="15169" y="1356"/>
                    <a:pt x="16625" y="411"/>
                  </a:cubicBezTo>
                  <a:lnTo>
                    <a:pt x="16804" y="293"/>
                  </a:lnTo>
                  <a:cubicBezTo>
                    <a:pt x="16961" y="196"/>
                    <a:pt x="17178" y="118"/>
                    <a:pt x="17353" y="118"/>
                  </a:cubicBezTo>
                  <a:cubicBezTo>
                    <a:pt x="17410" y="118"/>
                    <a:pt x="17458" y="127"/>
                    <a:pt x="17502" y="140"/>
                  </a:cubicBezTo>
                  <a:cubicBezTo>
                    <a:pt x="17566" y="170"/>
                    <a:pt x="17610" y="222"/>
                    <a:pt x="17627" y="297"/>
                  </a:cubicBezTo>
                  <a:cubicBezTo>
                    <a:pt x="17649" y="389"/>
                    <a:pt x="17615" y="484"/>
                    <a:pt x="17584" y="558"/>
                  </a:cubicBezTo>
                  <a:cubicBezTo>
                    <a:pt x="17353" y="1099"/>
                    <a:pt x="16874" y="1495"/>
                    <a:pt x="16450" y="1844"/>
                  </a:cubicBezTo>
                  <a:lnTo>
                    <a:pt x="15579" y="2567"/>
                  </a:lnTo>
                  <a:cubicBezTo>
                    <a:pt x="15601" y="2559"/>
                    <a:pt x="15614" y="2555"/>
                    <a:pt x="15632" y="2555"/>
                  </a:cubicBezTo>
                  <a:lnTo>
                    <a:pt x="15636" y="2555"/>
                  </a:lnTo>
                  <a:cubicBezTo>
                    <a:pt x="15697" y="2541"/>
                    <a:pt x="15754" y="2533"/>
                    <a:pt x="15810" y="2523"/>
                  </a:cubicBezTo>
                  <a:lnTo>
                    <a:pt x="15815" y="2523"/>
                  </a:lnTo>
                  <a:lnTo>
                    <a:pt x="16525" y="1936"/>
                  </a:lnTo>
                  <a:cubicBezTo>
                    <a:pt x="16800" y="1709"/>
                    <a:pt x="17100" y="1461"/>
                    <a:pt x="17339" y="1169"/>
                  </a:cubicBezTo>
                  <a:lnTo>
                    <a:pt x="17345" y="1164"/>
                  </a:lnTo>
                  <a:cubicBezTo>
                    <a:pt x="17484" y="994"/>
                    <a:pt x="17606" y="815"/>
                    <a:pt x="17693" y="606"/>
                  </a:cubicBezTo>
                  <a:cubicBezTo>
                    <a:pt x="17727" y="510"/>
                    <a:pt x="17771" y="393"/>
                    <a:pt x="17741" y="275"/>
                  </a:cubicBezTo>
                  <a:cubicBezTo>
                    <a:pt x="17719" y="162"/>
                    <a:pt x="17649" y="75"/>
                    <a:pt x="17544" y="35"/>
                  </a:cubicBezTo>
                  <a:cubicBezTo>
                    <a:pt x="17488" y="9"/>
                    <a:pt x="17423" y="1"/>
                    <a:pt x="17353" y="1"/>
                  </a:cubicBezTo>
                  <a:close/>
                </a:path>
              </a:pathLst>
            </a:custGeom>
            <a:solidFill>
              <a:srgbClr val="FEB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70"/>
            <p:cNvSpPr/>
            <p:nvPr/>
          </p:nvSpPr>
          <p:spPr>
            <a:xfrm>
              <a:off x="412387" y="1267308"/>
              <a:ext cx="1344994" cy="948145"/>
            </a:xfrm>
            <a:custGeom>
              <a:avLst/>
              <a:gdLst/>
              <a:ahLst/>
              <a:cxnLst/>
              <a:rect l="l" t="t" r="r" b="b"/>
              <a:pathLst>
                <a:path w="77243" h="54452" extrusionOk="0">
                  <a:moveTo>
                    <a:pt x="34236" y="1"/>
                  </a:moveTo>
                  <a:cubicBezTo>
                    <a:pt x="34236" y="1"/>
                    <a:pt x="33834" y="886"/>
                    <a:pt x="31010" y="3143"/>
                  </a:cubicBezTo>
                  <a:cubicBezTo>
                    <a:pt x="28283" y="5331"/>
                    <a:pt x="9880" y="13798"/>
                    <a:pt x="4791" y="16216"/>
                  </a:cubicBezTo>
                  <a:cubicBezTo>
                    <a:pt x="4628" y="16300"/>
                    <a:pt x="4481" y="16364"/>
                    <a:pt x="4350" y="16430"/>
                  </a:cubicBezTo>
                  <a:cubicBezTo>
                    <a:pt x="0" y="18526"/>
                    <a:pt x="1535" y="22396"/>
                    <a:pt x="1535" y="22396"/>
                  </a:cubicBezTo>
                  <a:cubicBezTo>
                    <a:pt x="1709" y="22901"/>
                    <a:pt x="1957" y="23359"/>
                    <a:pt x="2275" y="23778"/>
                  </a:cubicBezTo>
                  <a:cubicBezTo>
                    <a:pt x="3152" y="24945"/>
                    <a:pt x="4520" y="25781"/>
                    <a:pt x="6102" y="26374"/>
                  </a:cubicBezTo>
                  <a:cubicBezTo>
                    <a:pt x="6263" y="26435"/>
                    <a:pt x="6420" y="26492"/>
                    <a:pt x="6581" y="26549"/>
                  </a:cubicBezTo>
                  <a:cubicBezTo>
                    <a:pt x="9554" y="27544"/>
                    <a:pt x="13164" y="27761"/>
                    <a:pt x="15756" y="27761"/>
                  </a:cubicBezTo>
                  <a:cubicBezTo>
                    <a:pt x="17772" y="27761"/>
                    <a:pt x="19171" y="27629"/>
                    <a:pt x="19171" y="27629"/>
                  </a:cubicBezTo>
                  <a:cubicBezTo>
                    <a:pt x="19171" y="27629"/>
                    <a:pt x="19976" y="27791"/>
                    <a:pt x="24892" y="29725"/>
                  </a:cubicBezTo>
                  <a:cubicBezTo>
                    <a:pt x="26997" y="30555"/>
                    <a:pt x="29267" y="30792"/>
                    <a:pt x="31172" y="30792"/>
                  </a:cubicBezTo>
                  <a:cubicBezTo>
                    <a:pt x="33713" y="30792"/>
                    <a:pt x="35608" y="30371"/>
                    <a:pt x="35608" y="30371"/>
                  </a:cubicBezTo>
                  <a:lnTo>
                    <a:pt x="35664" y="30518"/>
                  </a:lnTo>
                  <a:lnTo>
                    <a:pt x="38136" y="37051"/>
                  </a:lnTo>
                  <a:lnTo>
                    <a:pt x="43880" y="54452"/>
                  </a:lnTo>
                  <a:cubicBezTo>
                    <a:pt x="57036" y="54400"/>
                    <a:pt x="68893" y="48834"/>
                    <a:pt x="77243" y="39945"/>
                  </a:cubicBezTo>
                  <a:cubicBezTo>
                    <a:pt x="74685" y="36537"/>
                    <a:pt x="62971" y="20875"/>
                    <a:pt x="60173" y="16430"/>
                  </a:cubicBezTo>
                  <a:cubicBezTo>
                    <a:pt x="57031" y="11441"/>
                    <a:pt x="53972" y="725"/>
                    <a:pt x="53972" y="725"/>
                  </a:cubicBezTo>
                  <a:lnTo>
                    <a:pt x="50194" y="585"/>
                  </a:lnTo>
                  <a:lnTo>
                    <a:pt x="50167" y="585"/>
                  </a:lnTo>
                  <a:lnTo>
                    <a:pt x="342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70"/>
            <p:cNvSpPr/>
            <p:nvPr/>
          </p:nvSpPr>
          <p:spPr>
            <a:xfrm>
              <a:off x="1132411" y="1240719"/>
              <a:ext cx="346039" cy="200505"/>
            </a:xfrm>
            <a:custGeom>
              <a:avLst/>
              <a:gdLst/>
              <a:ahLst/>
              <a:cxnLst/>
              <a:rect l="l" t="t" r="r" b="b"/>
              <a:pathLst>
                <a:path w="19873" h="11515" extrusionOk="0">
                  <a:moveTo>
                    <a:pt x="13334" y="0"/>
                  </a:moveTo>
                  <a:cubicBezTo>
                    <a:pt x="12717" y="0"/>
                    <a:pt x="12100" y="8"/>
                    <a:pt x="11483" y="25"/>
                  </a:cubicBezTo>
                  <a:cubicBezTo>
                    <a:pt x="9897" y="73"/>
                    <a:pt x="8307" y="182"/>
                    <a:pt x="6781" y="604"/>
                  </a:cubicBezTo>
                  <a:cubicBezTo>
                    <a:pt x="4045" y="1349"/>
                    <a:pt x="1592" y="3101"/>
                    <a:pt x="1" y="5450"/>
                  </a:cubicBezTo>
                  <a:cubicBezTo>
                    <a:pt x="210" y="6928"/>
                    <a:pt x="741" y="9189"/>
                    <a:pt x="1683" y="10349"/>
                  </a:cubicBezTo>
                  <a:cubicBezTo>
                    <a:pt x="2053" y="10797"/>
                    <a:pt x="2489" y="11228"/>
                    <a:pt x="3042" y="11407"/>
                  </a:cubicBezTo>
                  <a:cubicBezTo>
                    <a:pt x="3274" y="11485"/>
                    <a:pt x="3514" y="11514"/>
                    <a:pt x="3756" y="11514"/>
                  </a:cubicBezTo>
                  <a:cubicBezTo>
                    <a:pt x="4151" y="11514"/>
                    <a:pt x="4554" y="11436"/>
                    <a:pt x="4951" y="11363"/>
                  </a:cubicBezTo>
                  <a:cubicBezTo>
                    <a:pt x="5065" y="11342"/>
                    <a:pt x="5174" y="11320"/>
                    <a:pt x="5291" y="11302"/>
                  </a:cubicBezTo>
                  <a:cubicBezTo>
                    <a:pt x="6214" y="11139"/>
                    <a:pt x="7148" y="11106"/>
                    <a:pt x="8086" y="11106"/>
                  </a:cubicBezTo>
                  <a:cubicBezTo>
                    <a:pt x="8730" y="11106"/>
                    <a:pt x="9376" y="11121"/>
                    <a:pt x="10021" y="11121"/>
                  </a:cubicBezTo>
                  <a:cubicBezTo>
                    <a:pt x="10286" y="11121"/>
                    <a:pt x="10552" y="11119"/>
                    <a:pt x="10817" y="11111"/>
                  </a:cubicBezTo>
                  <a:cubicBezTo>
                    <a:pt x="12664" y="11059"/>
                    <a:pt x="14599" y="10731"/>
                    <a:pt x="16037" y="9585"/>
                  </a:cubicBezTo>
                  <a:cubicBezTo>
                    <a:pt x="17388" y="8509"/>
                    <a:pt x="18133" y="6849"/>
                    <a:pt x="18599" y="5193"/>
                  </a:cubicBezTo>
                  <a:cubicBezTo>
                    <a:pt x="18883" y="4195"/>
                    <a:pt x="19070" y="3171"/>
                    <a:pt x="19301" y="2169"/>
                  </a:cubicBezTo>
                  <a:cubicBezTo>
                    <a:pt x="19458" y="1497"/>
                    <a:pt x="19633" y="835"/>
                    <a:pt x="19872" y="190"/>
                  </a:cubicBezTo>
                  <a:cubicBezTo>
                    <a:pt x="17695" y="95"/>
                    <a:pt x="15515" y="0"/>
                    <a:pt x="13334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70"/>
            <p:cNvSpPr/>
            <p:nvPr/>
          </p:nvSpPr>
          <p:spPr>
            <a:xfrm>
              <a:off x="1218081" y="1278469"/>
              <a:ext cx="250427" cy="160125"/>
            </a:xfrm>
            <a:custGeom>
              <a:avLst/>
              <a:gdLst/>
              <a:ahLst/>
              <a:cxnLst/>
              <a:rect l="l" t="t" r="r" b="b"/>
              <a:pathLst>
                <a:path w="14382" h="9196" extrusionOk="0">
                  <a:moveTo>
                    <a:pt x="14381" y="1"/>
                  </a:moveTo>
                  <a:lnTo>
                    <a:pt x="14381" y="1"/>
                  </a:lnTo>
                  <a:cubicBezTo>
                    <a:pt x="13667" y="585"/>
                    <a:pt x="12925" y="1160"/>
                    <a:pt x="12036" y="1387"/>
                  </a:cubicBezTo>
                  <a:cubicBezTo>
                    <a:pt x="11679" y="1478"/>
                    <a:pt x="11316" y="1511"/>
                    <a:pt x="10949" y="1511"/>
                  </a:cubicBezTo>
                  <a:cubicBezTo>
                    <a:pt x="10462" y="1511"/>
                    <a:pt x="9970" y="1454"/>
                    <a:pt x="9483" y="1403"/>
                  </a:cubicBezTo>
                  <a:cubicBezTo>
                    <a:pt x="8716" y="1318"/>
                    <a:pt x="7936" y="1249"/>
                    <a:pt x="7161" y="1249"/>
                  </a:cubicBezTo>
                  <a:cubicBezTo>
                    <a:pt x="6168" y="1249"/>
                    <a:pt x="5185" y="1362"/>
                    <a:pt x="4254" y="1700"/>
                  </a:cubicBezTo>
                  <a:cubicBezTo>
                    <a:pt x="3025" y="2145"/>
                    <a:pt x="1940" y="2972"/>
                    <a:pt x="1186" y="4044"/>
                  </a:cubicBezTo>
                  <a:cubicBezTo>
                    <a:pt x="432" y="5112"/>
                    <a:pt x="14" y="6415"/>
                    <a:pt x="5" y="7718"/>
                  </a:cubicBezTo>
                  <a:cubicBezTo>
                    <a:pt x="1" y="8211"/>
                    <a:pt x="53" y="8708"/>
                    <a:pt x="31" y="9195"/>
                  </a:cubicBezTo>
                  <a:cubicBezTo>
                    <a:pt x="145" y="9174"/>
                    <a:pt x="254" y="9152"/>
                    <a:pt x="371" y="9134"/>
                  </a:cubicBezTo>
                  <a:cubicBezTo>
                    <a:pt x="2188" y="8812"/>
                    <a:pt x="4071" y="8694"/>
                    <a:pt x="5914" y="8642"/>
                  </a:cubicBezTo>
                  <a:cubicBezTo>
                    <a:pt x="7762" y="8590"/>
                    <a:pt x="9679" y="8563"/>
                    <a:pt x="11117" y="7417"/>
                  </a:cubicBezTo>
                  <a:cubicBezTo>
                    <a:pt x="12468" y="6341"/>
                    <a:pt x="13213" y="4681"/>
                    <a:pt x="13679" y="3025"/>
                  </a:cubicBezTo>
                  <a:cubicBezTo>
                    <a:pt x="13963" y="2027"/>
                    <a:pt x="14150" y="1003"/>
                    <a:pt x="14381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70"/>
            <p:cNvSpPr/>
            <p:nvPr/>
          </p:nvSpPr>
          <p:spPr>
            <a:xfrm>
              <a:off x="1114581" y="1239274"/>
              <a:ext cx="368797" cy="219136"/>
            </a:xfrm>
            <a:custGeom>
              <a:avLst/>
              <a:gdLst/>
              <a:ahLst/>
              <a:cxnLst/>
              <a:rect l="l" t="t" r="r" b="b"/>
              <a:pathLst>
                <a:path w="21180" h="12585" extrusionOk="0">
                  <a:moveTo>
                    <a:pt x="21062" y="0"/>
                  </a:moveTo>
                  <a:cubicBezTo>
                    <a:pt x="21055" y="0"/>
                    <a:pt x="21047" y="1"/>
                    <a:pt x="21039" y="3"/>
                  </a:cubicBezTo>
                  <a:cubicBezTo>
                    <a:pt x="20078" y="143"/>
                    <a:pt x="19097" y="190"/>
                    <a:pt x="18116" y="190"/>
                  </a:cubicBezTo>
                  <a:cubicBezTo>
                    <a:pt x="17146" y="190"/>
                    <a:pt x="16176" y="144"/>
                    <a:pt x="15222" y="98"/>
                  </a:cubicBezTo>
                  <a:cubicBezTo>
                    <a:pt x="14271" y="53"/>
                    <a:pt x="13306" y="8"/>
                    <a:pt x="12340" y="8"/>
                  </a:cubicBezTo>
                  <a:cubicBezTo>
                    <a:pt x="10908" y="8"/>
                    <a:pt x="9474" y="108"/>
                    <a:pt x="8084" y="456"/>
                  </a:cubicBezTo>
                  <a:cubicBezTo>
                    <a:pt x="4607" y="1333"/>
                    <a:pt x="1596" y="3777"/>
                    <a:pt x="31" y="7001"/>
                  </a:cubicBezTo>
                  <a:cubicBezTo>
                    <a:pt x="1" y="7059"/>
                    <a:pt x="27" y="7128"/>
                    <a:pt x="84" y="7158"/>
                  </a:cubicBezTo>
                  <a:cubicBezTo>
                    <a:pt x="101" y="7167"/>
                    <a:pt x="119" y="7171"/>
                    <a:pt x="137" y="7171"/>
                  </a:cubicBezTo>
                  <a:cubicBezTo>
                    <a:pt x="181" y="7171"/>
                    <a:pt x="223" y="7146"/>
                    <a:pt x="245" y="7102"/>
                  </a:cubicBezTo>
                  <a:cubicBezTo>
                    <a:pt x="1779" y="3942"/>
                    <a:pt x="4733" y="1542"/>
                    <a:pt x="8141" y="687"/>
                  </a:cubicBezTo>
                  <a:cubicBezTo>
                    <a:pt x="9508" y="342"/>
                    <a:pt x="10921" y="244"/>
                    <a:pt x="12336" y="244"/>
                  </a:cubicBezTo>
                  <a:cubicBezTo>
                    <a:pt x="13299" y="244"/>
                    <a:pt x="14263" y="290"/>
                    <a:pt x="15214" y="334"/>
                  </a:cubicBezTo>
                  <a:cubicBezTo>
                    <a:pt x="16180" y="379"/>
                    <a:pt x="17162" y="426"/>
                    <a:pt x="18146" y="426"/>
                  </a:cubicBezTo>
                  <a:cubicBezTo>
                    <a:pt x="19069" y="426"/>
                    <a:pt x="19993" y="385"/>
                    <a:pt x="20905" y="261"/>
                  </a:cubicBezTo>
                  <a:lnTo>
                    <a:pt x="20905" y="261"/>
                  </a:lnTo>
                  <a:cubicBezTo>
                    <a:pt x="20796" y="788"/>
                    <a:pt x="20653" y="1258"/>
                    <a:pt x="20512" y="1715"/>
                  </a:cubicBezTo>
                  <a:cubicBezTo>
                    <a:pt x="20360" y="2230"/>
                    <a:pt x="20203" y="2757"/>
                    <a:pt x="20086" y="3363"/>
                  </a:cubicBezTo>
                  <a:cubicBezTo>
                    <a:pt x="19855" y="4549"/>
                    <a:pt x="19615" y="5768"/>
                    <a:pt x="19140" y="6897"/>
                  </a:cubicBezTo>
                  <a:cubicBezTo>
                    <a:pt x="18770" y="7769"/>
                    <a:pt x="18085" y="8954"/>
                    <a:pt x="16908" y="9664"/>
                  </a:cubicBezTo>
                  <a:cubicBezTo>
                    <a:pt x="16116" y="10148"/>
                    <a:pt x="15178" y="10353"/>
                    <a:pt x="14456" y="10479"/>
                  </a:cubicBezTo>
                  <a:cubicBezTo>
                    <a:pt x="13515" y="10641"/>
                    <a:pt x="12533" y="10736"/>
                    <a:pt x="11588" y="10824"/>
                  </a:cubicBezTo>
                  <a:cubicBezTo>
                    <a:pt x="9383" y="11033"/>
                    <a:pt x="7103" y="11251"/>
                    <a:pt x="5160" y="12361"/>
                  </a:cubicBezTo>
                  <a:cubicBezTo>
                    <a:pt x="5104" y="12393"/>
                    <a:pt x="5082" y="12466"/>
                    <a:pt x="5116" y="12523"/>
                  </a:cubicBezTo>
                  <a:cubicBezTo>
                    <a:pt x="5138" y="12562"/>
                    <a:pt x="5178" y="12584"/>
                    <a:pt x="5217" y="12584"/>
                  </a:cubicBezTo>
                  <a:cubicBezTo>
                    <a:pt x="5239" y="12584"/>
                    <a:pt x="5261" y="12576"/>
                    <a:pt x="5278" y="12566"/>
                  </a:cubicBezTo>
                  <a:cubicBezTo>
                    <a:pt x="7173" y="11478"/>
                    <a:pt x="9430" y="11268"/>
                    <a:pt x="11610" y="11059"/>
                  </a:cubicBezTo>
                  <a:cubicBezTo>
                    <a:pt x="12564" y="10971"/>
                    <a:pt x="13549" y="10876"/>
                    <a:pt x="14494" y="10714"/>
                  </a:cubicBezTo>
                  <a:cubicBezTo>
                    <a:pt x="15240" y="10583"/>
                    <a:pt x="16202" y="10370"/>
                    <a:pt x="17031" y="9869"/>
                  </a:cubicBezTo>
                  <a:cubicBezTo>
                    <a:pt x="18260" y="9124"/>
                    <a:pt x="18974" y="7890"/>
                    <a:pt x="19358" y="6989"/>
                  </a:cubicBezTo>
                  <a:cubicBezTo>
                    <a:pt x="19842" y="5838"/>
                    <a:pt x="20086" y="4605"/>
                    <a:pt x="20317" y="3411"/>
                  </a:cubicBezTo>
                  <a:cubicBezTo>
                    <a:pt x="20430" y="2818"/>
                    <a:pt x="20587" y="2291"/>
                    <a:pt x="20739" y="1785"/>
                  </a:cubicBezTo>
                  <a:cubicBezTo>
                    <a:pt x="20896" y="1275"/>
                    <a:pt x="21053" y="744"/>
                    <a:pt x="21170" y="142"/>
                  </a:cubicBezTo>
                  <a:cubicBezTo>
                    <a:pt x="21180" y="104"/>
                    <a:pt x="21166" y="64"/>
                    <a:pt x="21140" y="38"/>
                  </a:cubicBezTo>
                  <a:cubicBezTo>
                    <a:pt x="21119" y="14"/>
                    <a:pt x="21091" y="0"/>
                    <a:pt x="2106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70"/>
            <p:cNvSpPr/>
            <p:nvPr/>
          </p:nvSpPr>
          <p:spPr>
            <a:xfrm>
              <a:off x="412387" y="1549652"/>
              <a:ext cx="111492" cy="131604"/>
            </a:xfrm>
            <a:custGeom>
              <a:avLst/>
              <a:gdLst/>
              <a:ahLst/>
              <a:cxnLst/>
              <a:rect l="l" t="t" r="r" b="b"/>
              <a:pathLst>
                <a:path w="6403" h="7558" extrusionOk="0">
                  <a:moveTo>
                    <a:pt x="4791" y="1"/>
                  </a:moveTo>
                  <a:cubicBezTo>
                    <a:pt x="4628" y="85"/>
                    <a:pt x="4481" y="149"/>
                    <a:pt x="4350" y="215"/>
                  </a:cubicBezTo>
                  <a:cubicBezTo>
                    <a:pt x="0" y="2311"/>
                    <a:pt x="1535" y="6177"/>
                    <a:pt x="1535" y="6177"/>
                  </a:cubicBezTo>
                  <a:cubicBezTo>
                    <a:pt x="1709" y="6686"/>
                    <a:pt x="1961" y="7144"/>
                    <a:pt x="2275" y="7557"/>
                  </a:cubicBezTo>
                  <a:cubicBezTo>
                    <a:pt x="2446" y="7410"/>
                    <a:pt x="2576" y="7187"/>
                    <a:pt x="2633" y="6970"/>
                  </a:cubicBezTo>
                  <a:cubicBezTo>
                    <a:pt x="2751" y="6533"/>
                    <a:pt x="2746" y="6037"/>
                    <a:pt x="3029" y="5680"/>
                  </a:cubicBezTo>
                  <a:cubicBezTo>
                    <a:pt x="3478" y="5122"/>
                    <a:pt x="4346" y="5226"/>
                    <a:pt x="5008" y="4956"/>
                  </a:cubicBezTo>
                  <a:cubicBezTo>
                    <a:pt x="5893" y="4594"/>
                    <a:pt x="6324" y="3557"/>
                    <a:pt x="6368" y="2595"/>
                  </a:cubicBezTo>
                  <a:cubicBezTo>
                    <a:pt x="6402" y="1793"/>
                    <a:pt x="6193" y="916"/>
                    <a:pt x="5570" y="393"/>
                  </a:cubicBezTo>
                  <a:cubicBezTo>
                    <a:pt x="5344" y="202"/>
                    <a:pt x="5078" y="71"/>
                    <a:pt x="479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70"/>
            <p:cNvSpPr/>
            <p:nvPr/>
          </p:nvSpPr>
          <p:spPr>
            <a:xfrm>
              <a:off x="518638" y="1660221"/>
              <a:ext cx="307609" cy="69389"/>
            </a:xfrm>
            <a:custGeom>
              <a:avLst/>
              <a:gdLst/>
              <a:ahLst/>
              <a:cxnLst/>
              <a:rect l="l" t="t" r="r" b="b"/>
              <a:pathLst>
                <a:path w="17666" h="3985" extrusionOk="0">
                  <a:moveTo>
                    <a:pt x="17531" y="0"/>
                  </a:moveTo>
                  <a:cubicBezTo>
                    <a:pt x="17515" y="0"/>
                    <a:pt x="17499" y="3"/>
                    <a:pt x="17483" y="10"/>
                  </a:cubicBezTo>
                  <a:lnTo>
                    <a:pt x="17400" y="40"/>
                  </a:lnTo>
                  <a:cubicBezTo>
                    <a:pt x="11796" y="2193"/>
                    <a:pt x="5586" y="3082"/>
                    <a:pt x="0" y="3809"/>
                  </a:cubicBezTo>
                  <a:cubicBezTo>
                    <a:pt x="161" y="3870"/>
                    <a:pt x="318" y="3927"/>
                    <a:pt x="479" y="3984"/>
                  </a:cubicBezTo>
                  <a:cubicBezTo>
                    <a:pt x="5966" y="3260"/>
                    <a:pt x="12010" y="2367"/>
                    <a:pt x="17483" y="266"/>
                  </a:cubicBezTo>
                  <a:lnTo>
                    <a:pt x="17571" y="232"/>
                  </a:lnTo>
                  <a:cubicBezTo>
                    <a:pt x="17631" y="210"/>
                    <a:pt x="17666" y="135"/>
                    <a:pt x="17640" y="75"/>
                  </a:cubicBezTo>
                  <a:cubicBezTo>
                    <a:pt x="17624" y="29"/>
                    <a:pt x="17580" y="0"/>
                    <a:pt x="1753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70"/>
            <p:cNvSpPr/>
            <p:nvPr/>
          </p:nvSpPr>
          <p:spPr>
            <a:xfrm>
              <a:off x="920188" y="1425744"/>
              <a:ext cx="68762" cy="68779"/>
            </a:xfrm>
            <a:custGeom>
              <a:avLst/>
              <a:gdLst/>
              <a:ahLst/>
              <a:cxnLst/>
              <a:rect l="l" t="t" r="r" b="b"/>
              <a:pathLst>
                <a:path w="3949" h="3950" extrusionOk="0">
                  <a:moveTo>
                    <a:pt x="1974" y="1"/>
                  </a:moveTo>
                  <a:cubicBezTo>
                    <a:pt x="885" y="1"/>
                    <a:pt x="0" y="886"/>
                    <a:pt x="0" y="1975"/>
                  </a:cubicBezTo>
                  <a:cubicBezTo>
                    <a:pt x="0" y="3064"/>
                    <a:pt x="885" y="3949"/>
                    <a:pt x="1974" y="3949"/>
                  </a:cubicBezTo>
                  <a:cubicBezTo>
                    <a:pt x="3064" y="3949"/>
                    <a:pt x="3948" y="3064"/>
                    <a:pt x="3948" y="1975"/>
                  </a:cubicBezTo>
                  <a:cubicBezTo>
                    <a:pt x="3948" y="886"/>
                    <a:pt x="3064" y="1"/>
                    <a:pt x="19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70"/>
            <p:cNvSpPr/>
            <p:nvPr/>
          </p:nvSpPr>
          <p:spPr>
            <a:xfrm>
              <a:off x="1033386" y="1611953"/>
              <a:ext cx="148598" cy="300505"/>
            </a:xfrm>
            <a:custGeom>
              <a:avLst/>
              <a:gdLst/>
              <a:ahLst/>
              <a:cxnLst/>
              <a:rect l="l" t="t" r="r" b="b"/>
              <a:pathLst>
                <a:path w="8534" h="17258" extrusionOk="0">
                  <a:moveTo>
                    <a:pt x="5905" y="1"/>
                  </a:moveTo>
                  <a:cubicBezTo>
                    <a:pt x="6106" y="2254"/>
                    <a:pt x="5587" y="4564"/>
                    <a:pt x="4445" y="6511"/>
                  </a:cubicBezTo>
                  <a:cubicBezTo>
                    <a:pt x="3399" y="8299"/>
                    <a:pt x="1836" y="9780"/>
                    <a:pt x="0" y="10725"/>
                  </a:cubicBezTo>
                  <a:lnTo>
                    <a:pt x="2472" y="17258"/>
                  </a:lnTo>
                  <a:cubicBezTo>
                    <a:pt x="2846" y="17171"/>
                    <a:pt x="3212" y="17036"/>
                    <a:pt x="3552" y="16870"/>
                  </a:cubicBezTo>
                  <a:cubicBezTo>
                    <a:pt x="6450" y="15449"/>
                    <a:pt x="8158" y="12195"/>
                    <a:pt x="8346" y="8969"/>
                  </a:cubicBezTo>
                  <a:cubicBezTo>
                    <a:pt x="8534" y="5749"/>
                    <a:pt x="7484" y="2816"/>
                    <a:pt x="5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70"/>
            <p:cNvSpPr/>
            <p:nvPr/>
          </p:nvSpPr>
          <p:spPr>
            <a:xfrm>
              <a:off x="918429" y="1179148"/>
              <a:ext cx="211736" cy="188577"/>
            </a:xfrm>
            <a:custGeom>
              <a:avLst/>
              <a:gdLst/>
              <a:ahLst/>
              <a:cxnLst/>
              <a:rect l="l" t="t" r="r" b="b"/>
              <a:pathLst>
                <a:path w="12160" h="10830" extrusionOk="0">
                  <a:moveTo>
                    <a:pt x="8345" y="0"/>
                  </a:moveTo>
                  <a:cubicBezTo>
                    <a:pt x="8171" y="0"/>
                    <a:pt x="7998" y="16"/>
                    <a:pt x="7827" y="44"/>
                  </a:cubicBezTo>
                  <a:cubicBezTo>
                    <a:pt x="6629" y="231"/>
                    <a:pt x="5540" y="1007"/>
                    <a:pt x="4969" y="2075"/>
                  </a:cubicBezTo>
                  <a:cubicBezTo>
                    <a:pt x="4402" y="3147"/>
                    <a:pt x="4367" y="4484"/>
                    <a:pt x="4882" y="5583"/>
                  </a:cubicBezTo>
                  <a:cubicBezTo>
                    <a:pt x="4366" y="4762"/>
                    <a:pt x="3399" y="4263"/>
                    <a:pt x="2437" y="4263"/>
                  </a:cubicBezTo>
                  <a:cubicBezTo>
                    <a:pt x="2204" y="4263"/>
                    <a:pt x="1971" y="4292"/>
                    <a:pt x="1744" y="4354"/>
                  </a:cubicBezTo>
                  <a:cubicBezTo>
                    <a:pt x="1286" y="4480"/>
                    <a:pt x="850" y="4733"/>
                    <a:pt x="584" y="5126"/>
                  </a:cubicBezTo>
                  <a:cubicBezTo>
                    <a:pt x="1" y="5997"/>
                    <a:pt x="794" y="8175"/>
                    <a:pt x="1230" y="9130"/>
                  </a:cubicBezTo>
                  <a:lnTo>
                    <a:pt x="2276" y="8768"/>
                  </a:lnTo>
                  <a:cubicBezTo>
                    <a:pt x="2628" y="9692"/>
                    <a:pt x="3112" y="9836"/>
                    <a:pt x="4001" y="10259"/>
                  </a:cubicBezTo>
                  <a:cubicBezTo>
                    <a:pt x="4895" y="10685"/>
                    <a:pt x="5896" y="10830"/>
                    <a:pt x="6886" y="10830"/>
                  </a:cubicBezTo>
                  <a:cubicBezTo>
                    <a:pt x="8734" y="10820"/>
                    <a:pt x="10734" y="10189"/>
                    <a:pt x="11732" y="8633"/>
                  </a:cubicBezTo>
                  <a:cubicBezTo>
                    <a:pt x="11984" y="8245"/>
                    <a:pt x="12159" y="7749"/>
                    <a:pt x="11958" y="7334"/>
                  </a:cubicBezTo>
                  <a:cubicBezTo>
                    <a:pt x="11848" y="7112"/>
                    <a:pt x="11585" y="6986"/>
                    <a:pt x="11344" y="6986"/>
                  </a:cubicBezTo>
                  <a:cubicBezTo>
                    <a:pt x="11157" y="6986"/>
                    <a:pt x="10982" y="7062"/>
                    <a:pt x="10903" y="7228"/>
                  </a:cubicBezTo>
                  <a:lnTo>
                    <a:pt x="10903" y="7228"/>
                  </a:lnTo>
                  <a:cubicBezTo>
                    <a:pt x="11600" y="5432"/>
                    <a:pt x="11501" y="3347"/>
                    <a:pt x="10634" y="1630"/>
                  </a:cubicBezTo>
                  <a:cubicBezTo>
                    <a:pt x="10351" y="1068"/>
                    <a:pt x="9967" y="524"/>
                    <a:pt x="9405" y="236"/>
                  </a:cubicBezTo>
                  <a:cubicBezTo>
                    <a:pt x="9079" y="70"/>
                    <a:pt x="8713" y="0"/>
                    <a:pt x="8345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70"/>
            <p:cNvSpPr/>
            <p:nvPr/>
          </p:nvSpPr>
          <p:spPr>
            <a:xfrm>
              <a:off x="921319" y="1191337"/>
              <a:ext cx="281821" cy="142243"/>
            </a:xfrm>
            <a:custGeom>
              <a:avLst/>
              <a:gdLst/>
              <a:ahLst/>
              <a:cxnLst/>
              <a:rect l="l" t="t" r="r" b="b"/>
              <a:pathLst>
                <a:path w="16185" h="8169" extrusionOk="0">
                  <a:moveTo>
                    <a:pt x="7842" y="0"/>
                  </a:moveTo>
                  <a:cubicBezTo>
                    <a:pt x="6935" y="0"/>
                    <a:pt x="6021" y="353"/>
                    <a:pt x="5396" y="1009"/>
                  </a:cubicBezTo>
                  <a:cubicBezTo>
                    <a:pt x="4550" y="1898"/>
                    <a:pt x="4210" y="3187"/>
                    <a:pt x="4471" y="4269"/>
                  </a:cubicBezTo>
                  <a:cubicBezTo>
                    <a:pt x="3906" y="3738"/>
                    <a:pt x="3137" y="3429"/>
                    <a:pt x="2363" y="3429"/>
                  </a:cubicBezTo>
                  <a:cubicBezTo>
                    <a:pt x="2201" y="3429"/>
                    <a:pt x="2039" y="3443"/>
                    <a:pt x="1879" y="3471"/>
                  </a:cubicBezTo>
                  <a:cubicBezTo>
                    <a:pt x="1400" y="3553"/>
                    <a:pt x="990" y="3750"/>
                    <a:pt x="698" y="4038"/>
                  </a:cubicBezTo>
                  <a:cubicBezTo>
                    <a:pt x="205" y="4512"/>
                    <a:pt x="0" y="5293"/>
                    <a:pt x="144" y="6116"/>
                  </a:cubicBezTo>
                  <a:cubicBezTo>
                    <a:pt x="271" y="6839"/>
                    <a:pt x="623" y="7485"/>
                    <a:pt x="963" y="8107"/>
                  </a:cubicBezTo>
                  <a:cubicBezTo>
                    <a:pt x="985" y="8147"/>
                    <a:pt x="1024" y="8169"/>
                    <a:pt x="1068" y="8169"/>
                  </a:cubicBezTo>
                  <a:cubicBezTo>
                    <a:pt x="1086" y="8169"/>
                    <a:pt x="1102" y="8164"/>
                    <a:pt x="1124" y="8155"/>
                  </a:cubicBezTo>
                  <a:cubicBezTo>
                    <a:pt x="1181" y="8125"/>
                    <a:pt x="1203" y="8050"/>
                    <a:pt x="1168" y="7994"/>
                  </a:cubicBezTo>
                  <a:cubicBezTo>
                    <a:pt x="841" y="7388"/>
                    <a:pt x="497" y="6761"/>
                    <a:pt x="380" y="6077"/>
                  </a:cubicBezTo>
                  <a:cubicBezTo>
                    <a:pt x="245" y="5327"/>
                    <a:pt x="428" y="4629"/>
                    <a:pt x="863" y="4203"/>
                  </a:cubicBezTo>
                  <a:cubicBezTo>
                    <a:pt x="1190" y="3885"/>
                    <a:pt x="1617" y="3758"/>
                    <a:pt x="1918" y="3706"/>
                  </a:cubicBezTo>
                  <a:cubicBezTo>
                    <a:pt x="2068" y="3680"/>
                    <a:pt x="2219" y="3667"/>
                    <a:pt x="2370" y="3667"/>
                  </a:cubicBezTo>
                  <a:cubicBezTo>
                    <a:pt x="3320" y="3667"/>
                    <a:pt x="4259" y="4171"/>
                    <a:pt x="4759" y="4987"/>
                  </a:cubicBezTo>
                  <a:cubicBezTo>
                    <a:pt x="4782" y="5024"/>
                    <a:pt x="4820" y="5045"/>
                    <a:pt x="4859" y="5045"/>
                  </a:cubicBezTo>
                  <a:cubicBezTo>
                    <a:pt x="4879" y="5045"/>
                    <a:pt x="4900" y="5039"/>
                    <a:pt x="4920" y="5027"/>
                  </a:cubicBezTo>
                  <a:cubicBezTo>
                    <a:pt x="4977" y="4991"/>
                    <a:pt x="4994" y="4922"/>
                    <a:pt x="4964" y="4865"/>
                  </a:cubicBezTo>
                  <a:cubicBezTo>
                    <a:pt x="4332" y="3780"/>
                    <a:pt x="4594" y="2194"/>
                    <a:pt x="5565" y="1174"/>
                  </a:cubicBezTo>
                  <a:cubicBezTo>
                    <a:pt x="6146" y="566"/>
                    <a:pt x="6996" y="237"/>
                    <a:pt x="7839" y="237"/>
                  </a:cubicBezTo>
                  <a:cubicBezTo>
                    <a:pt x="8318" y="237"/>
                    <a:pt x="8794" y="343"/>
                    <a:pt x="9217" y="564"/>
                  </a:cubicBezTo>
                  <a:cubicBezTo>
                    <a:pt x="10342" y="1144"/>
                    <a:pt x="11134" y="2465"/>
                    <a:pt x="11400" y="4181"/>
                  </a:cubicBezTo>
                  <a:cubicBezTo>
                    <a:pt x="11409" y="4237"/>
                    <a:pt x="11457" y="4281"/>
                    <a:pt x="11514" y="4281"/>
                  </a:cubicBezTo>
                  <a:lnTo>
                    <a:pt x="11518" y="4281"/>
                  </a:lnTo>
                  <a:cubicBezTo>
                    <a:pt x="11575" y="4281"/>
                    <a:pt x="11623" y="4242"/>
                    <a:pt x="11635" y="4185"/>
                  </a:cubicBezTo>
                  <a:cubicBezTo>
                    <a:pt x="11714" y="3762"/>
                    <a:pt x="12054" y="3436"/>
                    <a:pt x="12325" y="3235"/>
                  </a:cubicBezTo>
                  <a:cubicBezTo>
                    <a:pt x="12893" y="2821"/>
                    <a:pt x="13598" y="2610"/>
                    <a:pt x="14302" y="2610"/>
                  </a:cubicBezTo>
                  <a:cubicBezTo>
                    <a:pt x="14892" y="2610"/>
                    <a:pt x="15482" y="2759"/>
                    <a:pt x="15989" y="3061"/>
                  </a:cubicBezTo>
                  <a:cubicBezTo>
                    <a:pt x="16009" y="3073"/>
                    <a:pt x="16031" y="3079"/>
                    <a:pt x="16053" y="3079"/>
                  </a:cubicBezTo>
                  <a:cubicBezTo>
                    <a:pt x="16093" y="3079"/>
                    <a:pt x="16132" y="3059"/>
                    <a:pt x="16155" y="3022"/>
                  </a:cubicBezTo>
                  <a:cubicBezTo>
                    <a:pt x="16185" y="2965"/>
                    <a:pt x="16168" y="2895"/>
                    <a:pt x="16111" y="2861"/>
                  </a:cubicBezTo>
                  <a:cubicBezTo>
                    <a:pt x="15566" y="2536"/>
                    <a:pt x="14933" y="2375"/>
                    <a:pt x="14298" y="2375"/>
                  </a:cubicBezTo>
                  <a:cubicBezTo>
                    <a:pt x="13546" y="2375"/>
                    <a:pt x="12792" y="2601"/>
                    <a:pt x="12184" y="3048"/>
                  </a:cubicBezTo>
                  <a:cubicBezTo>
                    <a:pt x="11906" y="3253"/>
                    <a:pt x="11692" y="3479"/>
                    <a:pt x="11557" y="3724"/>
                  </a:cubicBezTo>
                  <a:cubicBezTo>
                    <a:pt x="11221" y="2133"/>
                    <a:pt x="10420" y="917"/>
                    <a:pt x="9326" y="351"/>
                  </a:cubicBezTo>
                  <a:cubicBezTo>
                    <a:pt x="8870" y="114"/>
                    <a:pt x="8357" y="0"/>
                    <a:pt x="784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70"/>
            <p:cNvSpPr/>
            <p:nvPr/>
          </p:nvSpPr>
          <p:spPr>
            <a:xfrm>
              <a:off x="371955" y="642669"/>
              <a:ext cx="581856" cy="921887"/>
            </a:xfrm>
            <a:custGeom>
              <a:avLst/>
              <a:gdLst/>
              <a:ahLst/>
              <a:cxnLst/>
              <a:rect l="l" t="t" r="r" b="b"/>
              <a:pathLst>
                <a:path w="33416" h="52944" extrusionOk="0">
                  <a:moveTo>
                    <a:pt x="33416" y="1"/>
                  </a:moveTo>
                  <a:cubicBezTo>
                    <a:pt x="32322" y="314"/>
                    <a:pt x="31241" y="664"/>
                    <a:pt x="30178" y="1051"/>
                  </a:cubicBezTo>
                  <a:cubicBezTo>
                    <a:pt x="28086" y="4093"/>
                    <a:pt x="25995" y="7139"/>
                    <a:pt x="23907" y="10181"/>
                  </a:cubicBezTo>
                  <a:cubicBezTo>
                    <a:pt x="23907" y="10181"/>
                    <a:pt x="23907" y="10185"/>
                    <a:pt x="23903" y="10185"/>
                  </a:cubicBezTo>
                  <a:cubicBezTo>
                    <a:pt x="22678" y="11972"/>
                    <a:pt x="21445" y="13763"/>
                    <a:pt x="20216" y="15549"/>
                  </a:cubicBezTo>
                  <a:cubicBezTo>
                    <a:pt x="20212" y="15558"/>
                    <a:pt x="20207" y="15562"/>
                    <a:pt x="20207" y="15562"/>
                  </a:cubicBezTo>
                  <a:cubicBezTo>
                    <a:pt x="19323" y="16853"/>
                    <a:pt x="18438" y="18146"/>
                    <a:pt x="17545" y="19437"/>
                  </a:cubicBezTo>
                  <a:lnTo>
                    <a:pt x="17540" y="19441"/>
                  </a:lnTo>
                  <a:cubicBezTo>
                    <a:pt x="16045" y="21624"/>
                    <a:pt x="14551" y="23798"/>
                    <a:pt x="13052" y="25982"/>
                  </a:cubicBezTo>
                  <a:cubicBezTo>
                    <a:pt x="11823" y="27768"/>
                    <a:pt x="10594" y="29560"/>
                    <a:pt x="9365" y="31346"/>
                  </a:cubicBezTo>
                  <a:cubicBezTo>
                    <a:pt x="6244" y="35892"/>
                    <a:pt x="3120" y="40441"/>
                    <a:pt x="1" y="44982"/>
                  </a:cubicBezTo>
                  <a:cubicBezTo>
                    <a:pt x="35" y="47702"/>
                    <a:pt x="309" y="50359"/>
                    <a:pt x="802" y="52943"/>
                  </a:cubicBezTo>
                  <a:cubicBezTo>
                    <a:pt x="5460" y="44572"/>
                    <a:pt x="10293" y="36284"/>
                    <a:pt x="15296" y="28108"/>
                  </a:cubicBezTo>
                  <a:cubicBezTo>
                    <a:pt x="21105" y="18591"/>
                    <a:pt x="27149" y="9214"/>
                    <a:pt x="33416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70"/>
            <p:cNvSpPr/>
            <p:nvPr/>
          </p:nvSpPr>
          <p:spPr>
            <a:xfrm>
              <a:off x="533491" y="909081"/>
              <a:ext cx="69772" cy="297249"/>
            </a:xfrm>
            <a:custGeom>
              <a:avLst/>
              <a:gdLst/>
              <a:ahLst/>
              <a:cxnLst/>
              <a:rect l="l" t="t" r="r" b="b"/>
              <a:pathLst>
                <a:path w="4007" h="17071" extrusionOk="0">
                  <a:moveTo>
                    <a:pt x="3230" y="1"/>
                  </a:moveTo>
                  <a:cubicBezTo>
                    <a:pt x="2764" y="88"/>
                    <a:pt x="2468" y="507"/>
                    <a:pt x="2066" y="764"/>
                  </a:cubicBezTo>
                  <a:cubicBezTo>
                    <a:pt x="1121" y="6163"/>
                    <a:pt x="428" y="11606"/>
                    <a:pt x="0" y="17070"/>
                  </a:cubicBezTo>
                  <a:cubicBezTo>
                    <a:pt x="1265" y="15593"/>
                    <a:pt x="2742" y="14839"/>
                    <a:pt x="4006" y="13367"/>
                  </a:cubicBezTo>
                  <a:cubicBezTo>
                    <a:pt x="3588" y="8852"/>
                    <a:pt x="3313" y="4538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70"/>
            <p:cNvSpPr/>
            <p:nvPr/>
          </p:nvSpPr>
          <p:spPr>
            <a:xfrm>
              <a:off x="717802" y="939117"/>
              <a:ext cx="267578" cy="156329"/>
            </a:xfrm>
            <a:custGeom>
              <a:avLst/>
              <a:gdLst/>
              <a:ahLst/>
              <a:cxnLst/>
              <a:rect l="l" t="t" r="r" b="b"/>
              <a:pathLst>
                <a:path w="15367" h="8978" extrusionOk="0">
                  <a:moveTo>
                    <a:pt x="11652" y="1"/>
                  </a:moveTo>
                  <a:cubicBezTo>
                    <a:pt x="10122" y="1"/>
                    <a:pt x="8609" y="221"/>
                    <a:pt x="7200" y="808"/>
                  </a:cubicBezTo>
                  <a:cubicBezTo>
                    <a:pt x="4093" y="2111"/>
                    <a:pt x="1966" y="4979"/>
                    <a:pt x="1" y="7715"/>
                  </a:cubicBezTo>
                  <a:cubicBezTo>
                    <a:pt x="537" y="7720"/>
                    <a:pt x="815" y="8046"/>
                    <a:pt x="1330" y="8207"/>
                  </a:cubicBezTo>
                  <a:cubicBezTo>
                    <a:pt x="2832" y="8676"/>
                    <a:pt x="4406" y="8978"/>
                    <a:pt x="5975" y="8978"/>
                  </a:cubicBezTo>
                  <a:cubicBezTo>
                    <a:pt x="6664" y="8978"/>
                    <a:pt x="7352" y="8919"/>
                    <a:pt x="8032" y="8792"/>
                  </a:cubicBezTo>
                  <a:cubicBezTo>
                    <a:pt x="10260" y="8378"/>
                    <a:pt x="12390" y="7149"/>
                    <a:pt x="13584" y="5222"/>
                  </a:cubicBezTo>
                  <a:cubicBezTo>
                    <a:pt x="14499" y="3750"/>
                    <a:pt x="15070" y="2067"/>
                    <a:pt x="15366" y="359"/>
                  </a:cubicBezTo>
                  <a:cubicBezTo>
                    <a:pt x="14148" y="146"/>
                    <a:pt x="12894" y="1"/>
                    <a:pt x="11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70"/>
            <p:cNvSpPr/>
            <p:nvPr/>
          </p:nvSpPr>
          <p:spPr>
            <a:xfrm>
              <a:off x="609618" y="985765"/>
              <a:ext cx="269075" cy="170399"/>
            </a:xfrm>
            <a:custGeom>
              <a:avLst/>
              <a:gdLst/>
              <a:ahLst/>
              <a:cxnLst/>
              <a:rect l="l" t="t" r="r" b="b"/>
              <a:pathLst>
                <a:path w="15453" h="9786" extrusionOk="0">
                  <a:moveTo>
                    <a:pt x="15186" y="1"/>
                  </a:moveTo>
                  <a:cubicBezTo>
                    <a:pt x="15154" y="1"/>
                    <a:pt x="15122" y="7"/>
                    <a:pt x="15091" y="21"/>
                  </a:cubicBezTo>
                  <a:cubicBezTo>
                    <a:pt x="9648" y="2364"/>
                    <a:pt x="4606" y="5511"/>
                    <a:pt x="109" y="9372"/>
                  </a:cubicBezTo>
                  <a:cubicBezTo>
                    <a:pt x="9" y="9454"/>
                    <a:pt x="0" y="9603"/>
                    <a:pt x="83" y="9703"/>
                  </a:cubicBezTo>
                  <a:cubicBezTo>
                    <a:pt x="131" y="9760"/>
                    <a:pt x="196" y="9786"/>
                    <a:pt x="266" y="9786"/>
                  </a:cubicBezTo>
                  <a:cubicBezTo>
                    <a:pt x="318" y="9786"/>
                    <a:pt x="375" y="9768"/>
                    <a:pt x="419" y="9729"/>
                  </a:cubicBezTo>
                  <a:cubicBezTo>
                    <a:pt x="4880" y="5898"/>
                    <a:pt x="9878" y="2779"/>
                    <a:pt x="15278" y="456"/>
                  </a:cubicBezTo>
                  <a:cubicBezTo>
                    <a:pt x="15400" y="403"/>
                    <a:pt x="15453" y="264"/>
                    <a:pt x="15405" y="142"/>
                  </a:cubicBezTo>
                  <a:cubicBezTo>
                    <a:pt x="15366" y="55"/>
                    <a:pt x="15278" y="1"/>
                    <a:pt x="15186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70"/>
            <p:cNvSpPr/>
            <p:nvPr/>
          </p:nvSpPr>
          <p:spPr>
            <a:xfrm>
              <a:off x="646777" y="649112"/>
              <a:ext cx="154292" cy="292930"/>
            </a:xfrm>
            <a:custGeom>
              <a:avLst/>
              <a:gdLst/>
              <a:ahLst/>
              <a:cxnLst/>
              <a:rect l="l" t="t" r="r" b="b"/>
              <a:pathLst>
                <a:path w="8861" h="16823" extrusionOk="0">
                  <a:moveTo>
                    <a:pt x="4973" y="1"/>
                  </a:moveTo>
                  <a:cubicBezTo>
                    <a:pt x="3034" y="1971"/>
                    <a:pt x="1274" y="4272"/>
                    <a:pt x="698" y="6974"/>
                  </a:cubicBezTo>
                  <a:cubicBezTo>
                    <a:pt x="1" y="10272"/>
                    <a:pt x="1151" y="13649"/>
                    <a:pt x="2289" y="16823"/>
                  </a:cubicBezTo>
                  <a:cubicBezTo>
                    <a:pt x="2593" y="16386"/>
                    <a:pt x="3021" y="16342"/>
                    <a:pt x="3444" y="16012"/>
                  </a:cubicBezTo>
                  <a:cubicBezTo>
                    <a:pt x="5230" y="14617"/>
                    <a:pt x="6817" y="12901"/>
                    <a:pt x="7736" y="10831"/>
                  </a:cubicBezTo>
                  <a:cubicBezTo>
                    <a:pt x="8659" y="8760"/>
                    <a:pt x="8860" y="6312"/>
                    <a:pt x="7959" y="4232"/>
                  </a:cubicBezTo>
                  <a:cubicBezTo>
                    <a:pt x="7265" y="2647"/>
                    <a:pt x="6207" y="1217"/>
                    <a:pt x="4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70"/>
            <p:cNvSpPr/>
            <p:nvPr/>
          </p:nvSpPr>
          <p:spPr>
            <a:xfrm>
              <a:off x="648152" y="791877"/>
              <a:ext cx="77712" cy="265959"/>
            </a:xfrm>
            <a:custGeom>
              <a:avLst/>
              <a:gdLst/>
              <a:ahLst/>
              <a:cxnLst/>
              <a:rect l="l" t="t" r="r" b="b"/>
              <a:pathLst>
                <a:path w="4463" h="15274" extrusionOk="0">
                  <a:moveTo>
                    <a:pt x="4209" y="0"/>
                  </a:moveTo>
                  <a:cubicBezTo>
                    <a:pt x="4095" y="0"/>
                    <a:pt x="3994" y="83"/>
                    <a:pt x="3974" y="200"/>
                  </a:cubicBezTo>
                  <a:cubicBezTo>
                    <a:pt x="3134" y="5215"/>
                    <a:pt x="1814" y="10183"/>
                    <a:pt x="48" y="14955"/>
                  </a:cubicBezTo>
                  <a:cubicBezTo>
                    <a:pt x="0" y="15078"/>
                    <a:pt x="66" y="15212"/>
                    <a:pt x="187" y="15255"/>
                  </a:cubicBezTo>
                  <a:cubicBezTo>
                    <a:pt x="214" y="15269"/>
                    <a:pt x="240" y="15273"/>
                    <a:pt x="271" y="15273"/>
                  </a:cubicBezTo>
                  <a:cubicBezTo>
                    <a:pt x="366" y="15273"/>
                    <a:pt x="454" y="15212"/>
                    <a:pt x="489" y="15116"/>
                  </a:cubicBezTo>
                  <a:cubicBezTo>
                    <a:pt x="2267" y="10319"/>
                    <a:pt x="3596" y="5325"/>
                    <a:pt x="4441" y="279"/>
                  </a:cubicBezTo>
                  <a:cubicBezTo>
                    <a:pt x="4463" y="148"/>
                    <a:pt x="4376" y="25"/>
                    <a:pt x="4250" y="3"/>
                  </a:cubicBezTo>
                  <a:cubicBezTo>
                    <a:pt x="4236" y="1"/>
                    <a:pt x="4223" y="0"/>
                    <a:pt x="420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70"/>
            <p:cNvSpPr/>
            <p:nvPr/>
          </p:nvSpPr>
          <p:spPr>
            <a:xfrm>
              <a:off x="505875" y="1819145"/>
              <a:ext cx="928400" cy="396308"/>
            </a:xfrm>
            <a:custGeom>
              <a:avLst/>
              <a:gdLst/>
              <a:ahLst/>
              <a:cxnLst/>
              <a:rect l="l" t="t" r="r" b="b"/>
              <a:pathLst>
                <a:path w="53318" h="22760" extrusionOk="0">
                  <a:moveTo>
                    <a:pt x="26809" y="0"/>
                  </a:moveTo>
                  <a:cubicBezTo>
                    <a:pt x="25821" y="0"/>
                    <a:pt x="24832" y="95"/>
                    <a:pt x="23869" y="278"/>
                  </a:cubicBezTo>
                  <a:cubicBezTo>
                    <a:pt x="18913" y="1211"/>
                    <a:pt x="14229" y="4584"/>
                    <a:pt x="12747" y="9403"/>
                  </a:cubicBezTo>
                  <a:cubicBezTo>
                    <a:pt x="12254" y="5760"/>
                    <a:pt x="9348" y="2565"/>
                    <a:pt x="5770" y="1734"/>
                  </a:cubicBezTo>
                  <a:cubicBezTo>
                    <a:pt x="5203" y="1599"/>
                    <a:pt x="4547" y="1530"/>
                    <a:pt x="3851" y="1530"/>
                  </a:cubicBezTo>
                  <a:cubicBezTo>
                    <a:pt x="2602" y="1530"/>
                    <a:pt x="1224" y="1754"/>
                    <a:pt x="1" y="2230"/>
                  </a:cubicBezTo>
                  <a:cubicBezTo>
                    <a:pt x="8254" y="14606"/>
                    <a:pt x="22338" y="22760"/>
                    <a:pt x="38332" y="22760"/>
                  </a:cubicBezTo>
                  <a:lnTo>
                    <a:pt x="38511" y="22760"/>
                  </a:lnTo>
                  <a:cubicBezTo>
                    <a:pt x="43692" y="22738"/>
                    <a:pt x="48676" y="21867"/>
                    <a:pt x="53318" y="20266"/>
                  </a:cubicBezTo>
                  <a:cubicBezTo>
                    <a:pt x="52690" y="18515"/>
                    <a:pt x="51457" y="16964"/>
                    <a:pt x="49845" y="16031"/>
                  </a:cubicBezTo>
                  <a:cubicBezTo>
                    <a:pt x="48516" y="15261"/>
                    <a:pt x="47000" y="14899"/>
                    <a:pt x="45472" y="14899"/>
                  </a:cubicBezTo>
                  <a:cubicBezTo>
                    <a:pt x="43402" y="14899"/>
                    <a:pt x="41308" y="15563"/>
                    <a:pt x="39621" y="16776"/>
                  </a:cubicBezTo>
                  <a:cubicBezTo>
                    <a:pt x="39621" y="11778"/>
                    <a:pt x="38863" y="6278"/>
                    <a:pt x="35146" y="2931"/>
                  </a:cubicBezTo>
                  <a:cubicBezTo>
                    <a:pt x="32901" y="904"/>
                    <a:pt x="29859" y="0"/>
                    <a:pt x="26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70"/>
            <p:cNvSpPr/>
            <p:nvPr/>
          </p:nvSpPr>
          <p:spPr>
            <a:xfrm>
              <a:off x="1530792" y="1447945"/>
              <a:ext cx="443305" cy="541842"/>
            </a:xfrm>
            <a:custGeom>
              <a:avLst/>
              <a:gdLst/>
              <a:ahLst/>
              <a:cxnLst/>
              <a:rect l="l" t="t" r="r" b="b"/>
              <a:pathLst>
                <a:path w="25459" h="31118" extrusionOk="0">
                  <a:moveTo>
                    <a:pt x="24199" y="0"/>
                  </a:moveTo>
                  <a:cubicBezTo>
                    <a:pt x="23710" y="0"/>
                    <a:pt x="23223" y="91"/>
                    <a:pt x="22752" y="295"/>
                  </a:cubicBezTo>
                  <a:cubicBezTo>
                    <a:pt x="21750" y="727"/>
                    <a:pt x="21004" y="1616"/>
                    <a:pt x="20464" y="2565"/>
                  </a:cubicBezTo>
                  <a:cubicBezTo>
                    <a:pt x="18991" y="5145"/>
                    <a:pt x="18821" y="8422"/>
                    <a:pt x="20024" y="11141"/>
                  </a:cubicBezTo>
                  <a:cubicBezTo>
                    <a:pt x="17317" y="7585"/>
                    <a:pt x="14437" y="3886"/>
                    <a:pt x="10354" y="2073"/>
                  </a:cubicBezTo>
                  <a:cubicBezTo>
                    <a:pt x="9991" y="1908"/>
                    <a:pt x="9594" y="1761"/>
                    <a:pt x="9198" y="1761"/>
                  </a:cubicBezTo>
                  <a:cubicBezTo>
                    <a:pt x="9082" y="1761"/>
                    <a:pt x="8965" y="1774"/>
                    <a:pt x="8850" y="1803"/>
                  </a:cubicBezTo>
                  <a:cubicBezTo>
                    <a:pt x="8214" y="1968"/>
                    <a:pt x="7796" y="2613"/>
                    <a:pt x="7700" y="3259"/>
                  </a:cubicBezTo>
                  <a:cubicBezTo>
                    <a:pt x="7605" y="3907"/>
                    <a:pt x="7770" y="4566"/>
                    <a:pt x="7949" y="5198"/>
                  </a:cubicBezTo>
                  <a:cubicBezTo>
                    <a:pt x="9361" y="10095"/>
                    <a:pt x="11827" y="14685"/>
                    <a:pt x="15135" y="18567"/>
                  </a:cubicBezTo>
                  <a:cubicBezTo>
                    <a:pt x="12354" y="16179"/>
                    <a:pt x="9574" y="13796"/>
                    <a:pt x="6628" y="11620"/>
                  </a:cubicBezTo>
                  <a:cubicBezTo>
                    <a:pt x="5264" y="10614"/>
                    <a:pt x="3791" y="9621"/>
                    <a:pt x="2100" y="9433"/>
                  </a:cubicBezTo>
                  <a:cubicBezTo>
                    <a:pt x="1978" y="9419"/>
                    <a:pt x="1852" y="9410"/>
                    <a:pt x="1726" y="9410"/>
                  </a:cubicBezTo>
                  <a:cubicBezTo>
                    <a:pt x="1220" y="9410"/>
                    <a:pt x="706" y="9545"/>
                    <a:pt x="410" y="9939"/>
                  </a:cubicBezTo>
                  <a:cubicBezTo>
                    <a:pt x="187" y="10230"/>
                    <a:pt x="131" y="10614"/>
                    <a:pt x="113" y="10984"/>
                  </a:cubicBezTo>
                  <a:cubicBezTo>
                    <a:pt x="0" y="13325"/>
                    <a:pt x="1064" y="15564"/>
                    <a:pt x="2345" y="17535"/>
                  </a:cubicBezTo>
                  <a:cubicBezTo>
                    <a:pt x="4672" y="21129"/>
                    <a:pt x="7804" y="24206"/>
                    <a:pt x="11439" y="26472"/>
                  </a:cubicBezTo>
                  <a:cubicBezTo>
                    <a:pt x="8960" y="25583"/>
                    <a:pt x="6376" y="24981"/>
                    <a:pt x="3752" y="24694"/>
                  </a:cubicBezTo>
                  <a:cubicBezTo>
                    <a:pt x="3571" y="24674"/>
                    <a:pt x="3379" y="24663"/>
                    <a:pt x="3187" y="24663"/>
                  </a:cubicBezTo>
                  <a:cubicBezTo>
                    <a:pt x="2388" y="24663"/>
                    <a:pt x="1563" y="24866"/>
                    <a:pt x="1320" y="25579"/>
                  </a:cubicBezTo>
                  <a:cubicBezTo>
                    <a:pt x="1137" y="26119"/>
                    <a:pt x="1408" y="26712"/>
                    <a:pt x="1738" y="27173"/>
                  </a:cubicBezTo>
                  <a:cubicBezTo>
                    <a:pt x="2737" y="28551"/>
                    <a:pt x="4301" y="29396"/>
                    <a:pt x="5896" y="29985"/>
                  </a:cubicBezTo>
                  <a:cubicBezTo>
                    <a:pt x="7691" y="30638"/>
                    <a:pt x="9574" y="31021"/>
                    <a:pt x="11483" y="31117"/>
                  </a:cubicBezTo>
                  <a:cubicBezTo>
                    <a:pt x="12006" y="30621"/>
                    <a:pt x="12516" y="30098"/>
                    <a:pt x="13013" y="29571"/>
                  </a:cubicBezTo>
                  <a:cubicBezTo>
                    <a:pt x="20308" y="21818"/>
                    <a:pt x="24940" y="11538"/>
                    <a:pt x="25458" y="186"/>
                  </a:cubicBezTo>
                  <a:cubicBezTo>
                    <a:pt x="25042" y="67"/>
                    <a:pt x="24619" y="0"/>
                    <a:pt x="24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70"/>
            <p:cNvSpPr/>
            <p:nvPr/>
          </p:nvSpPr>
          <p:spPr>
            <a:xfrm>
              <a:off x="1715695" y="1297989"/>
              <a:ext cx="10726" cy="185530"/>
            </a:xfrm>
            <a:custGeom>
              <a:avLst/>
              <a:gdLst/>
              <a:ahLst/>
              <a:cxnLst/>
              <a:rect l="l" t="t" r="r" b="b"/>
              <a:pathLst>
                <a:path w="616" h="10655" extrusionOk="0">
                  <a:moveTo>
                    <a:pt x="310" y="0"/>
                  </a:moveTo>
                  <a:cubicBezTo>
                    <a:pt x="140" y="0"/>
                    <a:pt x="1" y="139"/>
                    <a:pt x="1" y="304"/>
                  </a:cubicBezTo>
                  <a:lnTo>
                    <a:pt x="1" y="10345"/>
                  </a:lnTo>
                  <a:cubicBezTo>
                    <a:pt x="1" y="10515"/>
                    <a:pt x="140" y="10654"/>
                    <a:pt x="310" y="10654"/>
                  </a:cubicBezTo>
                  <a:cubicBezTo>
                    <a:pt x="480" y="10654"/>
                    <a:pt x="616" y="10515"/>
                    <a:pt x="616" y="10345"/>
                  </a:cubicBezTo>
                  <a:lnTo>
                    <a:pt x="616" y="304"/>
                  </a:lnTo>
                  <a:cubicBezTo>
                    <a:pt x="616" y="139"/>
                    <a:pt x="480" y="0"/>
                    <a:pt x="310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70"/>
            <p:cNvSpPr/>
            <p:nvPr/>
          </p:nvSpPr>
          <p:spPr>
            <a:xfrm>
              <a:off x="1628354" y="1385399"/>
              <a:ext cx="185478" cy="10709"/>
            </a:xfrm>
            <a:custGeom>
              <a:avLst/>
              <a:gdLst/>
              <a:ahLst/>
              <a:cxnLst/>
              <a:rect l="l" t="t" r="r" b="b"/>
              <a:pathLst>
                <a:path w="10652" h="615" extrusionOk="0">
                  <a:moveTo>
                    <a:pt x="306" y="0"/>
                  </a:moveTo>
                  <a:cubicBezTo>
                    <a:pt x="136" y="0"/>
                    <a:pt x="1" y="135"/>
                    <a:pt x="1" y="305"/>
                  </a:cubicBezTo>
                  <a:cubicBezTo>
                    <a:pt x="1" y="475"/>
                    <a:pt x="136" y="614"/>
                    <a:pt x="306" y="614"/>
                  </a:cubicBezTo>
                  <a:lnTo>
                    <a:pt x="10346" y="614"/>
                  </a:lnTo>
                  <a:cubicBezTo>
                    <a:pt x="10516" y="614"/>
                    <a:pt x="10652" y="475"/>
                    <a:pt x="10652" y="305"/>
                  </a:cubicBezTo>
                  <a:cubicBezTo>
                    <a:pt x="10652" y="135"/>
                    <a:pt x="10516" y="0"/>
                    <a:pt x="10346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70"/>
            <p:cNvSpPr/>
            <p:nvPr/>
          </p:nvSpPr>
          <p:spPr>
            <a:xfrm>
              <a:off x="1673435" y="1339430"/>
              <a:ext cx="99338" cy="109716"/>
            </a:xfrm>
            <a:custGeom>
              <a:avLst/>
              <a:gdLst/>
              <a:ahLst/>
              <a:cxnLst/>
              <a:rect l="l" t="t" r="r" b="b"/>
              <a:pathLst>
                <a:path w="5705" h="6301" extrusionOk="0">
                  <a:moveTo>
                    <a:pt x="343" y="0"/>
                  </a:moveTo>
                  <a:cubicBezTo>
                    <a:pt x="271" y="0"/>
                    <a:pt x="198" y="26"/>
                    <a:pt x="140" y="78"/>
                  </a:cubicBezTo>
                  <a:cubicBezTo>
                    <a:pt x="14" y="187"/>
                    <a:pt x="0" y="382"/>
                    <a:pt x="114" y="509"/>
                  </a:cubicBezTo>
                  <a:lnTo>
                    <a:pt x="5134" y="6196"/>
                  </a:lnTo>
                  <a:cubicBezTo>
                    <a:pt x="5195" y="6265"/>
                    <a:pt x="5278" y="6301"/>
                    <a:pt x="5365" y="6301"/>
                  </a:cubicBezTo>
                  <a:cubicBezTo>
                    <a:pt x="5435" y="6301"/>
                    <a:pt x="5509" y="6275"/>
                    <a:pt x="5565" y="6222"/>
                  </a:cubicBezTo>
                  <a:cubicBezTo>
                    <a:pt x="5696" y="6108"/>
                    <a:pt x="5704" y="5917"/>
                    <a:pt x="5596" y="5786"/>
                  </a:cubicBezTo>
                  <a:lnTo>
                    <a:pt x="576" y="104"/>
                  </a:lnTo>
                  <a:cubicBezTo>
                    <a:pt x="514" y="36"/>
                    <a:pt x="429" y="0"/>
                    <a:pt x="343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70"/>
            <p:cNvSpPr/>
            <p:nvPr/>
          </p:nvSpPr>
          <p:spPr>
            <a:xfrm>
              <a:off x="1667671" y="1345194"/>
              <a:ext cx="110952" cy="98119"/>
            </a:xfrm>
            <a:custGeom>
              <a:avLst/>
              <a:gdLst/>
              <a:ahLst/>
              <a:cxnLst/>
              <a:rect l="l" t="t" r="r" b="b"/>
              <a:pathLst>
                <a:path w="6372" h="5635" extrusionOk="0">
                  <a:moveTo>
                    <a:pt x="6028" y="0"/>
                  </a:moveTo>
                  <a:cubicBezTo>
                    <a:pt x="5957" y="0"/>
                    <a:pt x="5884" y="25"/>
                    <a:pt x="5826" y="77"/>
                  </a:cubicBezTo>
                  <a:lnTo>
                    <a:pt x="140" y="5098"/>
                  </a:lnTo>
                  <a:cubicBezTo>
                    <a:pt x="13" y="5212"/>
                    <a:pt x="1" y="5403"/>
                    <a:pt x="114" y="5529"/>
                  </a:cubicBezTo>
                  <a:cubicBezTo>
                    <a:pt x="170" y="5598"/>
                    <a:pt x="257" y="5634"/>
                    <a:pt x="341" y="5634"/>
                  </a:cubicBezTo>
                  <a:cubicBezTo>
                    <a:pt x="414" y="5634"/>
                    <a:pt x="488" y="5608"/>
                    <a:pt x="545" y="5560"/>
                  </a:cubicBezTo>
                  <a:lnTo>
                    <a:pt x="6232" y="540"/>
                  </a:lnTo>
                  <a:cubicBezTo>
                    <a:pt x="6359" y="427"/>
                    <a:pt x="6371" y="230"/>
                    <a:pt x="6258" y="103"/>
                  </a:cubicBezTo>
                  <a:cubicBezTo>
                    <a:pt x="6197" y="35"/>
                    <a:pt x="6113" y="0"/>
                    <a:pt x="6028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70"/>
            <p:cNvSpPr/>
            <p:nvPr/>
          </p:nvSpPr>
          <p:spPr>
            <a:xfrm>
              <a:off x="1126648" y="1887106"/>
              <a:ext cx="10726" cy="185461"/>
            </a:xfrm>
            <a:custGeom>
              <a:avLst/>
              <a:gdLst/>
              <a:ahLst/>
              <a:cxnLst/>
              <a:rect l="l" t="t" r="r" b="b"/>
              <a:pathLst>
                <a:path w="616" h="10651" extrusionOk="0">
                  <a:moveTo>
                    <a:pt x="306" y="1"/>
                  </a:moveTo>
                  <a:cubicBezTo>
                    <a:pt x="135" y="1"/>
                    <a:pt x="0" y="136"/>
                    <a:pt x="0" y="305"/>
                  </a:cubicBezTo>
                  <a:lnTo>
                    <a:pt x="0" y="10346"/>
                  </a:lnTo>
                  <a:cubicBezTo>
                    <a:pt x="0" y="10516"/>
                    <a:pt x="135" y="10651"/>
                    <a:pt x="306" y="10651"/>
                  </a:cubicBezTo>
                  <a:cubicBezTo>
                    <a:pt x="475" y="10651"/>
                    <a:pt x="615" y="10516"/>
                    <a:pt x="615" y="10346"/>
                  </a:cubicBezTo>
                  <a:lnTo>
                    <a:pt x="615" y="305"/>
                  </a:lnTo>
                  <a:cubicBezTo>
                    <a:pt x="615" y="136"/>
                    <a:pt x="475" y="1"/>
                    <a:pt x="3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70"/>
            <p:cNvSpPr/>
            <p:nvPr/>
          </p:nvSpPr>
          <p:spPr>
            <a:xfrm>
              <a:off x="1039237" y="1974534"/>
              <a:ext cx="185478" cy="10691"/>
            </a:xfrm>
            <a:custGeom>
              <a:avLst/>
              <a:gdLst/>
              <a:ahLst/>
              <a:cxnLst/>
              <a:rect l="l" t="t" r="r" b="b"/>
              <a:pathLst>
                <a:path w="10652" h="614" extrusionOk="0">
                  <a:moveTo>
                    <a:pt x="306" y="0"/>
                  </a:moveTo>
                  <a:cubicBezTo>
                    <a:pt x="135" y="0"/>
                    <a:pt x="0" y="135"/>
                    <a:pt x="0" y="304"/>
                  </a:cubicBezTo>
                  <a:cubicBezTo>
                    <a:pt x="0" y="475"/>
                    <a:pt x="135" y="614"/>
                    <a:pt x="306" y="614"/>
                  </a:cubicBezTo>
                  <a:lnTo>
                    <a:pt x="10346" y="614"/>
                  </a:lnTo>
                  <a:cubicBezTo>
                    <a:pt x="10515" y="614"/>
                    <a:pt x="10651" y="475"/>
                    <a:pt x="10651" y="304"/>
                  </a:cubicBezTo>
                  <a:cubicBezTo>
                    <a:pt x="10651" y="135"/>
                    <a:pt x="10515" y="0"/>
                    <a:pt x="10346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70"/>
            <p:cNvSpPr/>
            <p:nvPr/>
          </p:nvSpPr>
          <p:spPr>
            <a:xfrm>
              <a:off x="1084370" y="1928513"/>
              <a:ext cx="99356" cy="109681"/>
            </a:xfrm>
            <a:custGeom>
              <a:avLst/>
              <a:gdLst/>
              <a:ahLst/>
              <a:cxnLst/>
              <a:rect l="l" t="t" r="r" b="b"/>
              <a:pathLst>
                <a:path w="5706" h="6299" extrusionOk="0">
                  <a:moveTo>
                    <a:pt x="344" y="0"/>
                  </a:moveTo>
                  <a:cubicBezTo>
                    <a:pt x="272" y="0"/>
                    <a:pt x="199" y="25"/>
                    <a:pt x="141" y="75"/>
                  </a:cubicBezTo>
                  <a:cubicBezTo>
                    <a:pt x="10" y="189"/>
                    <a:pt x="1" y="385"/>
                    <a:pt x="111" y="512"/>
                  </a:cubicBezTo>
                  <a:lnTo>
                    <a:pt x="5131" y="6199"/>
                  </a:lnTo>
                  <a:cubicBezTo>
                    <a:pt x="5191" y="6264"/>
                    <a:pt x="5278" y="6298"/>
                    <a:pt x="5361" y="6298"/>
                  </a:cubicBezTo>
                  <a:cubicBezTo>
                    <a:pt x="5435" y="6298"/>
                    <a:pt x="5505" y="6277"/>
                    <a:pt x="5566" y="6225"/>
                  </a:cubicBezTo>
                  <a:cubicBezTo>
                    <a:pt x="5692" y="6111"/>
                    <a:pt x="5706" y="5916"/>
                    <a:pt x="5592" y="5789"/>
                  </a:cubicBezTo>
                  <a:lnTo>
                    <a:pt x="572" y="102"/>
                  </a:lnTo>
                  <a:cubicBezTo>
                    <a:pt x="511" y="34"/>
                    <a:pt x="428" y="0"/>
                    <a:pt x="344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70"/>
            <p:cNvSpPr/>
            <p:nvPr/>
          </p:nvSpPr>
          <p:spPr>
            <a:xfrm>
              <a:off x="1078554" y="1934311"/>
              <a:ext cx="110935" cy="98119"/>
            </a:xfrm>
            <a:custGeom>
              <a:avLst/>
              <a:gdLst/>
              <a:ahLst/>
              <a:cxnLst/>
              <a:rect l="l" t="t" r="r" b="b"/>
              <a:pathLst>
                <a:path w="6371" h="5635" extrusionOk="0">
                  <a:moveTo>
                    <a:pt x="6029" y="1"/>
                  </a:moveTo>
                  <a:cubicBezTo>
                    <a:pt x="5957" y="1"/>
                    <a:pt x="5884" y="26"/>
                    <a:pt x="5826" y="78"/>
                  </a:cubicBezTo>
                  <a:lnTo>
                    <a:pt x="139" y="5098"/>
                  </a:lnTo>
                  <a:cubicBezTo>
                    <a:pt x="13" y="5207"/>
                    <a:pt x="0" y="5404"/>
                    <a:pt x="113" y="5530"/>
                  </a:cubicBezTo>
                  <a:cubicBezTo>
                    <a:pt x="174" y="5599"/>
                    <a:pt x="256" y="5635"/>
                    <a:pt x="344" y="5635"/>
                  </a:cubicBezTo>
                  <a:cubicBezTo>
                    <a:pt x="413" y="5635"/>
                    <a:pt x="488" y="5609"/>
                    <a:pt x="544" y="5556"/>
                  </a:cubicBezTo>
                  <a:lnTo>
                    <a:pt x="6231" y="536"/>
                  </a:lnTo>
                  <a:cubicBezTo>
                    <a:pt x="6358" y="427"/>
                    <a:pt x="6370" y="231"/>
                    <a:pt x="6258" y="104"/>
                  </a:cubicBezTo>
                  <a:cubicBezTo>
                    <a:pt x="6199" y="36"/>
                    <a:pt x="6114" y="1"/>
                    <a:pt x="6029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70"/>
            <p:cNvSpPr/>
            <p:nvPr/>
          </p:nvSpPr>
          <p:spPr>
            <a:xfrm>
              <a:off x="649754" y="1297989"/>
              <a:ext cx="10709" cy="185530"/>
            </a:xfrm>
            <a:custGeom>
              <a:avLst/>
              <a:gdLst/>
              <a:ahLst/>
              <a:cxnLst/>
              <a:rect l="l" t="t" r="r" b="b"/>
              <a:pathLst>
                <a:path w="615" h="10655" extrusionOk="0">
                  <a:moveTo>
                    <a:pt x="305" y="0"/>
                  </a:moveTo>
                  <a:cubicBezTo>
                    <a:pt x="135" y="0"/>
                    <a:pt x="0" y="139"/>
                    <a:pt x="0" y="304"/>
                  </a:cubicBezTo>
                  <a:lnTo>
                    <a:pt x="0" y="10345"/>
                  </a:lnTo>
                  <a:cubicBezTo>
                    <a:pt x="0" y="10515"/>
                    <a:pt x="135" y="10654"/>
                    <a:pt x="305" y="10654"/>
                  </a:cubicBezTo>
                  <a:cubicBezTo>
                    <a:pt x="475" y="10654"/>
                    <a:pt x="614" y="10515"/>
                    <a:pt x="614" y="10345"/>
                  </a:cubicBezTo>
                  <a:lnTo>
                    <a:pt x="614" y="304"/>
                  </a:lnTo>
                  <a:cubicBezTo>
                    <a:pt x="614" y="139"/>
                    <a:pt x="475" y="0"/>
                    <a:pt x="305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70"/>
            <p:cNvSpPr/>
            <p:nvPr/>
          </p:nvSpPr>
          <p:spPr>
            <a:xfrm>
              <a:off x="562343" y="1385399"/>
              <a:ext cx="185461" cy="10709"/>
            </a:xfrm>
            <a:custGeom>
              <a:avLst/>
              <a:gdLst/>
              <a:ahLst/>
              <a:cxnLst/>
              <a:rect l="l" t="t" r="r" b="b"/>
              <a:pathLst>
                <a:path w="10651" h="615" extrusionOk="0">
                  <a:moveTo>
                    <a:pt x="304" y="0"/>
                  </a:moveTo>
                  <a:cubicBezTo>
                    <a:pt x="135" y="0"/>
                    <a:pt x="0" y="135"/>
                    <a:pt x="0" y="305"/>
                  </a:cubicBezTo>
                  <a:cubicBezTo>
                    <a:pt x="0" y="475"/>
                    <a:pt x="135" y="614"/>
                    <a:pt x="304" y="614"/>
                  </a:cubicBezTo>
                  <a:lnTo>
                    <a:pt x="10345" y="614"/>
                  </a:lnTo>
                  <a:cubicBezTo>
                    <a:pt x="10515" y="614"/>
                    <a:pt x="10650" y="475"/>
                    <a:pt x="10650" y="305"/>
                  </a:cubicBezTo>
                  <a:cubicBezTo>
                    <a:pt x="10650" y="135"/>
                    <a:pt x="10515" y="0"/>
                    <a:pt x="10345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70"/>
            <p:cNvSpPr/>
            <p:nvPr/>
          </p:nvSpPr>
          <p:spPr>
            <a:xfrm>
              <a:off x="607477" y="1339430"/>
              <a:ext cx="99338" cy="109716"/>
            </a:xfrm>
            <a:custGeom>
              <a:avLst/>
              <a:gdLst/>
              <a:ahLst/>
              <a:cxnLst/>
              <a:rect l="l" t="t" r="r" b="b"/>
              <a:pathLst>
                <a:path w="5705" h="6301" extrusionOk="0">
                  <a:moveTo>
                    <a:pt x="341" y="0"/>
                  </a:moveTo>
                  <a:cubicBezTo>
                    <a:pt x="270" y="0"/>
                    <a:pt x="198" y="26"/>
                    <a:pt x="140" y="78"/>
                  </a:cubicBezTo>
                  <a:cubicBezTo>
                    <a:pt x="9" y="187"/>
                    <a:pt x="1" y="382"/>
                    <a:pt x="110" y="509"/>
                  </a:cubicBezTo>
                  <a:lnTo>
                    <a:pt x="5130" y="6196"/>
                  </a:lnTo>
                  <a:cubicBezTo>
                    <a:pt x="5190" y="6265"/>
                    <a:pt x="5278" y="6301"/>
                    <a:pt x="5361" y="6301"/>
                  </a:cubicBezTo>
                  <a:cubicBezTo>
                    <a:pt x="5435" y="6301"/>
                    <a:pt x="5504" y="6275"/>
                    <a:pt x="5566" y="6222"/>
                  </a:cubicBezTo>
                  <a:cubicBezTo>
                    <a:pt x="5692" y="6108"/>
                    <a:pt x="5705" y="5917"/>
                    <a:pt x="5592" y="5786"/>
                  </a:cubicBezTo>
                  <a:lnTo>
                    <a:pt x="572" y="104"/>
                  </a:lnTo>
                  <a:cubicBezTo>
                    <a:pt x="510" y="36"/>
                    <a:pt x="426" y="0"/>
                    <a:pt x="34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70"/>
            <p:cNvSpPr/>
            <p:nvPr/>
          </p:nvSpPr>
          <p:spPr>
            <a:xfrm>
              <a:off x="601643" y="1345194"/>
              <a:ext cx="110952" cy="98119"/>
            </a:xfrm>
            <a:custGeom>
              <a:avLst/>
              <a:gdLst/>
              <a:ahLst/>
              <a:cxnLst/>
              <a:rect l="l" t="t" r="r" b="b"/>
              <a:pathLst>
                <a:path w="6372" h="5635" extrusionOk="0">
                  <a:moveTo>
                    <a:pt x="6030" y="0"/>
                  </a:moveTo>
                  <a:cubicBezTo>
                    <a:pt x="5958" y="0"/>
                    <a:pt x="5885" y="25"/>
                    <a:pt x="5827" y="77"/>
                  </a:cubicBezTo>
                  <a:lnTo>
                    <a:pt x="139" y="5098"/>
                  </a:lnTo>
                  <a:cubicBezTo>
                    <a:pt x="14" y="5212"/>
                    <a:pt x="0" y="5403"/>
                    <a:pt x="113" y="5529"/>
                  </a:cubicBezTo>
                  <a:cubicBezTo>
                    <a:pt x="175" y="5598"/>
                    <a:pt x="257" y="5634"/>
                    <a:pt x="344" y="5634"/>
                  </a:cubicBezTo>
                  <a:cubicBezTo>
                    <a:pt x="414" y="5634"/>
                    <a:pt x="488" y="5608"/>
                    <a:pt x="545" y="5560"/>
                  </a:cubicBezTo>
                  <a:lnTo>
                    <a:pt x="6231" y="540"/>
                  </a:lnTo>
                  <a:cubicBezTo>
                    <a:pt x="6358" y="427"/>
                    <a:pt x="6371" y="230"/>
                    <a:pt x="6257" y="103"/>
                  </a:cubicBezTo>
                  <a:cubicBezTo>
                    <a:pt x="6199" y="35"/>
                    <a:pt x="6115" y="0"/>
                    <a:pt x="6030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70"/>
            <p:cNvSpPr/>
            <p:nvPr/>
          </p:nvSpPr>
          <p:spPr>
            <a:xfrm>
              <a:off x="1102758" y="696248"/>
              <a:ext cx="10709" cy="185461"/>
            </a:xfrm>
            <a:custGeom>
              <a:avLst/>
              <a:gdLst/>
              <a:ahLst/>
              <a:cxnLst/>
              <a:rect l="l" t="t" r="r" b="b"/>
              <a:pathLst>
                <a:path w="615" h="10651" extrusionOk="0">
                  <a:moveTo>
                    <a:pt x="310" y="1"/>
                  </a:moveTo>
                  <a:cubicBezTo>
                    <a:pt x="139" y="1"/>
                    <a:pt x="0" y="135"/>
                    <a:pt x="0" y="306"/>
                  </a:cubicBezTo>
                  <a:lnTo>
                    <a:pt x="0" y="10346"/>
                  </a:lnTo>
                  <a:cubicBezTo>
                    <a:pt x="0" y="10516"/>
                    <a:pt x="139" y="10651"/>
                    <a:pt x="310" y="10651"/>
                  </a:cubicBezTo>
                  <a:cubicBezTo>
                    <a:pt x="479" y="10651"/>
                    <a:pt x="614" y="10516"/>
                    <a:pt x="614" y="10346"/>
                  </a:cubicBezTo>
                  <a:lnTo>
                    <a:pt x="614" y="306"/>
                  </a:lnTo>
                  <a:cubicBezTo>
                    <a:pt x="614" y="135"/>
                    <a:pt x="479" y="1"/>
                    <a:pt x="31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70"/>
            <p:cNvSpPr/>
            <p:nvPr/>
          </p:nvSpPr>
          <p:spPr>
            <a:xfrm>
              <a:off x="1015417" y="783658"/>
              <a:ext cx="185461" cy="10709"/>
            </a:xfrm>
            <a:custGeom>
              <a:avLst/>
              <a:gdLst/>
              <a:ahLst/>
              <a:cxnLst/>
              <a:rect l="l" t="t" r="r" b="b"/>
              <a:pathLst>
                <a:path w="10651" h="615" extrusionOk="0">
                  <a:moveTo>
                    <a:pt x="306" y="1"/>
                  </a:moveTo>
                  <a:cubicBezTo>
                    <a:pt x="135" y="1"/>
                    <a:pt x="0" y="136"/>
                    <a:pt x="0" y="306"/>
                  </a:cubicBezTo>
                  <a:cubicBezTo>
                    <a:pt x="0" y="475"/>
                    <a:pt x="135" y="615"/>
                    <a:pt x="306" y="615"/>
                  </a:cubicBezTo>
                  <a:lnTo>
                    <a:pt x="10346" y="615"/>
                  </a:lnTo>
                  <a:cubicBezTo>
                    <a:pt x="10515" y="615"/>
                    <a:pt x="10650" y="475"/>
                    <a:pt x="10650" y="306"/>
                  </a:cubicBezTo>
                  <a:cubicBezTo>
                    <a:pt x="10650" y="136"/>
                    <a:pt x="10515" y="1"/>
                    <a:pt x="1034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70"/>
            <p:cNvSpPr/>
            <p:nvPr/>
          </p:nvSpPr>
          <p:spPr>
            <a:xfrm>
              <a:off x="1060480" y="737689"/>
              <a:ext cx="99338" cy="109734"/>
            </a:xfrm>
            <a:custGeom>
              <a:avLst/>
              <a:gdLst/>
              <a:ahLst/>
              <a:cxnLst/>
              <a:rect l="l" t="t" r="r" b="b"/>
              <a:pathLst>
                <a:path w="5705" h="6302" extrusionOk="0">
                  <a:moveTo>
                    <a:pt x="343" y="0"/>
                  </a:moveTo>
                  <a:cubicBezTo>
                    <a:pt x="271" y="0"/>
                    <a:pt x="199" y="25"/>
                    <a:pt x="140" y="74"/>
                  </a:cubicBezTo>
                  <a:cubicBezTo>
                    <a:pt x="13" y="187"/>
                    <a:pt x="1" y="384"/>
                    <a:pt x="114" y="509"/>
                  </a:cubicBezTo>
                  <a:lnTo>
                    <a:pt x="5134" y="6197"/>
                  </a:lnTo>
                  <a:cubicBezTo>
                    <a:pt x="5195" y="6267"/>
                    <a:pt x="5278" y="6301"/>
                    <a:pt x="5365" y="6301"/>
                  </a:cubicBezTo>
                  <a:cubicBezTo>
                    <a:pt x="5435" y="6301"/>
                    <a:pt x="5509" y="6275"/>
                    <a:pt x="5566" y="6223"/>
                  </a:cubicBezTo>
                  <a:cubicBezTo>
                    <a:pt x="5696" y="6110"/>
                    <a:pt x="5705" y="5917"/>
                    <a:pt x="5596" y="5787"/>
                  </a:cubicBezTo>
                  <a:lnTo>
                    <a:pt x="576" y="104"/>
                  </a:lnTo>
                  <a:cubicBezTo>
                    <a:pt x="514" y="35"/>
                    <a:pt x="429" y="0"/>
                    <a:pt x="343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70"/>
            <p:cNvSpPr/>
            <p:nvPr/>
          </p:nvSpPr>
          <p:spPr>
            <a:xfrm>
              <a:off x="1054717" y="743470"/>
              <a:ext cx="110952" cy="98102"/>
            </a:xfrm>
            <a:custGeom>
              <a:avLst/>
              <a:gdLst/>
              <a:ahLst/>
              <a:cxnLst/>
              <a:rect l="l" t="t" r="r" b="b"/>
              <a:pathLst>
                <a:path w="6372" h="5634" extrusionOk="0">
                  <a:moveTo>
                    <a:pt x="6028" y="0"/>
                  </a:moveTo>
                  <a:cubicBezTo>
                    <a:pt x="5956" y="0"/>
                    <a:pt x="5885" y="26"/>
                    <a:pt x="5827" y="78"/>
                  </a:cubicBezTo>
                  <a:lnTo>
                    <a:pt x="140" y="5098"/>
                  </a:lnTo>
                  <a:cubicBezTo>
                    <a:pt x="14" y="5207"/>
                    <a:pt x="0" y="5402"/>
                    <a:pt x="114" y="5529"/>
                  </a:cubicBezTo>
                  <a:cubicBezTo>
                    <a:pt x="175" y="5599"/>
                    <a:pt x="257" y="5633"/>
                    <a:pt x="344" y="5633"/>
                  </a:cubicBezTo>
                  <a:cubicBezTo>
                    <a:pt x="414" y="5633"/>
                    <a:pt x="489" y="5607"/>
                    <a:pt x="545" y="5555"/>
                  </a:cubicBezTo>
                  <a:lnTo>
                    <a:pt x="6232" y="539"/>
                  </a:lnTo>
                  <a:cubicBezTo>
                    <a:pt x="6358" y="426"/>
                    <a:pt x="6372" y="229"/>
                    <a:pt x="6259" y="104"/>
                  </a:cubicBezTo>
                  <a:cubicBezTo>
                    <a:pt x="6197" y="35"/>
                    <a:pt x="6112" y="0"/>
                    <a:pt x="6028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4" name="Google Shape;3504;p70"/>
          <p:cNvGrpSpPr/>
          <p:nvPr/>
        </p:nvGrpSpPr>
        <p:grpSpPr>
          <a:xfrm>
            <a:off x="6610450" y="1007950"/>
            <a:ext cx="1806600" cy="1670925"/>
            <a:chOff x="6273050" y="2511075"/>
            <a:chExt cx="1806600" cy="1670925"/>
          </a:xfrm>
        </p:grpSpPr>
        <p:sp>
          <p:nvSpPr>
            <p:cNvPr id="3505" name="Google Shape;3505;p70"/>
            <p:cNvSpPr/>
            <p:nvPr/>
          </p:nvSpPr>
          <p:spPr>
            <a:xfrm>
              <a:off x="6273050" y="2511075"/>
              <a:ext cx="1806600" cy="1670925"/>
            </a:xfrm>
            <a:custGeom>
              <a:avLst/>
              <a:gdLst/>
              <a:ahLst/>
              <a:cxnLst/>
              <a:rect l="l" t="t" r="r" b="b"/>
              <a:pathLst>
                <a:path w="72264" h="66837" extrusionOk="0">
                  <a:moveTo>
                    <a:pt x="34043" y="1"/>
                  </a:moveTo>
                  <a:cubicBezTo>
                    <a:pt x="33558" y="1"/>
                    <a:pt x="33061" y="13"/>
                    <a:pt x="32576" y="32"/>
                  </a:cubicBezTo>
                  <a:cubicBezTo>
                    <a:pt x="26759" y="287"/>
                    <a:pt x="21091" y="2061"/>
                    <a:pt x="16180" y="5173"/>
                  </a:cubicBezTo>
                  <a:cubicBezTo>
                    <a:pt x="16142" y="5198"/>
                    <a:pt x="16093" y="5228"/>
                    <a:pt x="16031" y="5273"/>
                  </a:cubicBezTo>
                  <a:cubicBezTo>
                    <a:pt x="10715" y="8674"/>
                    <a:pt x="6494" y="13474"/>
                    <a:pt x="3818" y="19168"/>
                  </a:cubicBezTo>
                  <a:cubicBezTo>
                    <a:pt x="3608" y="19615"/>
                    <a:pt x="3427" y="20005"/>
                    <a:pt x="3284" y="20352"/>
                  </a:cubicBezTo>
                  <a:cubicBezTo>
                    <a:pt x="2378" y="22470"/>
                    <a:pt x="1688" y="24711"/>
                    <a:pt x="1241" y="27008"/>
                  </a:cubicBezTo>
                  <a:cubicBezTo>
                    <a:pt x="1118" y="27654"/>
                    <a:pt x="1012" y="28281"/>
                    <a:pt x="932" y="28877"/>
                  </a:cubicBezTo>
                  <a:cubicBezTo>
                    <a:pt x="732" y="30373"/>
                    <a:pt x="628" y="31900"/>
                    <a:pt x="628" y="33422"/>
                  </a:cubicBezTo>
                  <a:cubicBezTo>
                    <a:pt x="628" y="34086"/>
                    <a:pt x="645" y="34745"/>
                    <a:pt x="683" y="35353"/>
                  </a:cubicBezTo>
                  <a:cubicBezTo>
                    <a:pt x="732" y="36210"/>
                    <a:pt x="814" y="37098"/>
                    <a:pt x="937" y="37998"/>
                  </a:cubicBezTo>
                  <a:lnTo>
                    <a:pt x="1012" y="38501"/>
                  </a:lnTo>
                  <a:cubicBezTo>
                    <a:pt x="1087" y="38966"/>
                    <a:pt x="1167" y="39445"/>
                    <a:pt x="1267" y="39929"/>
                  </a:cubicBezTo>
                  <a:cubicBezTo>
                    <a:pt x="708" y="40823"/>
                    <a:pt x="373" y="41419"/>
                    <a:pt x="353" y="41444"/>
                  </a:cubicBezTo>
                  <a:cubicBezTo>
                    <a:pt x="0" y="42078"/>
                    <a:pt x="0" y="42852"/>
                    <a:pt x="367" y="43474"/>
                  </a:cubicBezTo>
                  <a:cubicBezTo>
                    <a:pt x="628" y="43921"/>
                    <a:pt x="1037" y="44244"/>
                    <a:pt x="1514" y="44393"/>
                  </a:cubicBezTo>
                  <a:cubicBezTo>
                    <a:pt x="1539" y="44399"/>
                    <a:pt x="1614" y="44424"/>
                    <a:pt x="1614" y="44424"/>
                  </a:cubicBezTo>
                  <a:cubicBezTo>
                    <a:pt x="1683" y="44442"/>
                    <a:pt x="2577" y="44685"/>
                    <a:pt x="2577" y="44685"/>
                  </a:cubicBezTo>
                  <a:cubicBezTo>
                    <a:pt x="2892" y="45579"/>
                    <a:pt x="3253" y="46460"/>
                    <a:pt x="3645" y="47317"/>
                  </a:cubicBezTo>
                  <a:cubicBezTo>
                    <a:pt x="5098" y="50489"/>
                    <a:pt x="7035" y="53408"/>
                    <a:pt x="9400" y="55990"/>
                  </a:cubicBezTo>
                  <a:cubicBezTo>
                    <a:pt x="10268" y="56934"/>
                    <a:pt x="11200" y="57841"/>
                    <a:pt x="12176" y="58684"/>
                  </a:cubicBezTo>
                  <a:cubicBezTo>
                    <a:pt x="12703" y="59145"/>
                    <a:pt x="13262" y="59598"/>
                    <a:pt x="13882" y="60070"/>
                  </a:cubicBezTo>
                  <a:cubicBezTo>
                    <a:pt x="14254" y="60349"/>
                    <a:pt x="14640" y="60629"/>
                    <a:pt x="15025" y="60896"/>
                  </a:cubicBezTo>
                  <a:cubicBezTo>
                    <a:pt x="15260" y="61057"/>
                    <a:pt x="15503" y="61218"/>
                    <a:pt x="15738" y="61374"/>
                  </a:cubicBezTo>
                  <a:cubicBezTo>
                    <a:pt x="16621" y="61957"/>
                    <a:pt x="17552" y="62504"/>
                    <a:pt x="18509" y="63006"/>
                  </a:cubicBezTo>
                  <a:cubicBezTo>
                    <a:pt x="18526" y="63019"/>
                    <a:pt x="18583" y="63050"/>
                    <a:pt x="18589" y="63050"/>
                  </a:cubicBezTo>
                  <a:cubicBezTo>
                    <a:pt x="19209" y="63372"/>
                    <a:pt x="19693" y="63609"/>
                    <a:pt x="20160" y="63819"/>
                  </a:cubicBezTo>
                  <a:cubicBezTo>
                    <a:pt x="20507" y="63982"/>
                    <a:pt x="20879" y="64143"/>
                    <a:pt x="21295" y="64309"/>
                  </a:cubicBezTo>
                  <a:cubicBezTo>
                    <a:pt x="21320" y="64323"/>
                    <a:pt x="21352" y="64341"/>
                    <a:pt x="21383" y="64347"/>
                  </a:cubicBezTo>
                  <a:cubicBezTo>
                    <a:pt x="22214" y="64695"/>
                    <a:pt x="23059" y="64999"/>
                    <a:pt x="23910" y="65266"/>
                  </a:cubicBezTo>
                  <a:lnTo>
                    <a:pt x="24338" y="65397"/>
                  </a:lnTo>
                  <a:cubicBezTo>
                    <a:pt x="24406" y="65421"/>
                    <a:pt x="24475" y="65440"/>
                    <a:pt x="24561" y="65464"/>
                  </a:cubicBezTo>
                  <a:cubicBezTo>
                    <a:pt x="24573" y="65472"/>
                    <a:pt x="24587" y="65478"/>
                    <a:pt x="24604" y="65478"/>
                  </a:cubicBezTo>
                  <a:cubicBezTo>
                    <a:pt x="24879" y="65558"/>
                    <a:pt x="25157" y="65639"/>
                    <a:pt x="25437" y="65713"/>
                  </a:cubicBezTo>
                  <a:cubicBezTo>
                    <a:pt x="25524" y="65738"/>
                    <a:pt x="25604" y="65756"/>
                    <a:pt x="25679" y="65776"/>
                  </a:cubicBezTo>
                  <a:cubicBezTo>
                    <a:pt x="25959" y="65850"/>
                    <a:pt x="26244" y="65919"/>
                    <a:pt x="26524" y="65986"/>
                  </a:cubicBezTo>
                  <a:cubicBezTo>
                    <a:pt x="27361" y="66180"/>
                    <a:pt x="28237" y="66346"/>
                    <a:pt x="29137" y="66478"/>
                  </a:cubicBezTo>
                  <a:cubicBezTo>
                    <a:pt x="29777" y="66570"/>
                    <a:pt x="30435" y="66650"/>
                    <a:pt x="31080" y="66707"/>
                  </a:cubicBezTo>
                  <a:lnTo>
                    <a:pt x="31124" y="66707"/>
                  </a:lnTo>
                  <a:cubicBezTo>
                    <a:pt x="31943" y="66782"/>
                    <a:pt x="32757" y="66819"/>
                    <a:pt x="33539" y="66831"/>
                  </a:cubicBezTo>
                  <a:lnTo>
                    <a:pt x="33800" y="66831"/>
                  </a:lnTo>
                  <a:cubicBezTo>
                    <a:pt x="33880" y="66837"/>
                    <a:pt x="33961" y="66837"/>
                    <a:pt x="34043" y="66837"/>
                  </a:cubicBezTo>
                  <a:cubicBezTo>
                    <a:pt x="34445" y="66837"/>
                    <a:pt x="34849" y="66831"/>
                    <a:pt x="35253" y="66813"/>
                  </a:cubicBezTo>
                  <a:cubicBezTo>
                    <a:pt x="35278" y="66813"/>
                    <a:pt x="35507" y="66805"/>
                    <a:pt x="35545" y="66799"/>
                  </a:cubicBezTo>
                  <a:cubicBezTo>
                    <a:pt x="36072" y="66782"/>
                    <a:pt x="36531" y="66750"/>
                    <a:pt x="36941" y="66713"/>
                  </a:cubicBezTo>
                  <a:cubicBezTo>
                    <a:pt x="37333" y="66676"/>
                    <a:pt x="37723" y="66638"/>
                    <a:pt x="38090" y="66595"/>
                  </a:cubicBezTo>
                  <a:cubicBezTo>
                    <a:pt x="38196" y="66582"/>
                    <a:pt x="38307" y="66564"/>
                    <a:pt x="38413" y="66552"/>
                  </a:cubicBezTo>
                  <a:cubicBezTo>
                    <a:pt x="38648" y="66521"/>
                    <a:pt x="38878" y="66489"/>
                    <a:pt x="39127" y="66446"/>
                  </a:cubicBezTo>
                  <a:cubicBezTo>
                    <a:pt x="39127" y="66446"/>
                    <a:pt x="39201" y="66440"/>
                    <a:pt x="39207" y="66433"/>
                  </a:cubicBezTo>
                  <a:cubicBezTo>
                    <a:pt x="39456" y="66396"/>
                    <a:pt x="39698" y="66358"/>
                    <a:pt x="39921" y="66315"/>
                  </a:cubicBezTo>
                  <a:cubicBezTo>
                    <a:pt x="40350" y="66241"/>
                    <a:pt x="40735" y="66166"/>
                    <a:pt x="41101" y="66086"/>
                  </a:cubicBezTo>
                  <a:cubicBezTo>
                    <a:pt x="41405" y="66023"/>
                    <a:pt x="41723" y="65949"/>
                    <a:pt x="42007" y="65882"/>
                  </a:cubicBezTo>
                  <a:cubicBezTo>
                    <a:pt x="43405" y="65539"/>
                    <a:pt x="44801" y="65099"/>
                    <a:pt x="46167" y="64564"/>
                  </a:cubicBezTo>
                  <a:cubicBezTo>
                    <a:pt x="47118" y="64192"/>
                    <a:pt x="48067" y="63770"/>
                    <a:pt x="48987" y="63311"/>
                  </a:cubicBezTo>
                  <a:cubicBezTo>
                    <a:pt x="49185" y="63217"/>
                    <a:pt x="49383" y="63111"/>
                    <a:pt x="49589" y="63006"/>
                  </a:cubicBezTo>
                  <a:cubicBezTo>
                    <a:pt x="49924" y="62827"/>
                    <a:pt x="50265" y="62641"/>
                    <a:pt x="50589" y="62454"/>
                  </a:cubicBezTo>
                  <a:cubicBezTo>
                    <a:pt x="50589" y="62454"/>
                    <a:pt x="50787" y="62343"/>
                    <a:pt x="50806" y="62329"/>
                  </a:cubicBezTo>
                  <a:cubicBezTo>
                    <a:pt x="50942" y="62249"/>
                    <a:pt x="51085" y="62168"/>
                    <a:pt x="51246" y="62068"/>
                  </a:cubicBezTo>
                  <a:cubicBezTo>
                    <a:pt x="51395" y="61982"/>
                    <a:pt x="51544" y="61888"/>
                    <a:pt x="51681" y="61802"/>
                  </a:cubicBezTo>
                  <a:cubicBezTo>
                    <a:pt x="51681" y="61802"/>
                    <a:pt x="51855" y="61696"/>
                    <a:pt x="51910" y="61659"/>
                  </a:cubicBezTo>
                  <a:cubicBezTo>
                    <a:pt x="52041" y="61578"/>
                    <a:pt x="52165" y="61498"/>
                    <a:pt x="52289" y="61417"/>
                  </a:cubicBezTo>
                  <a:cubicBezTo>
                    <a:pt x="52320" y="61398"/>
                    <a:pt x="52681" y="61156"/>
                    <a:pt x="52681" y="61156"/>
                  </a:cubicBezTo>
                  <a:cubicBezTo>
                    <a:pt x="52861" y="61031"/>
                    <a:pt x="53047" y="60908"/>
                    <a:pt x="53233" y="60771"/>
                  </a:cubicBezTo>
                  <a:cubicBezTo>
                    <a:pt x="53233" y="60771"/>
                    <a:pt x="53400" y="60659"/>
                    <a:pt x="53438" y="60635"/>
                  </a:cubicBezTo>
                  <a:cubicBezTo>
                    <a:pt x="53537" y="60560"/>
                    <a:pt x="53643" y="60486"/>
                    <a:pt x="53742" y="60411"/>
                  </a:cubicBezTo>
                  <a:lnTo>
                    <a:pt x="54239" y="60039"/>
                  </a:lnTo>
                  <a:cubicBezTo>
                    <a:pt x="54406" y="59914"/>
                    <a:pt x="54574" y="59784"/>
                    <a:pt x="54718" y="59666"/>
                  </a:cubicBezTo>
                  <a:cubicBezTo>
                    <a:pt x="54878" y="59541"/>
                    <a:pt x="55033" y="59418"/>
                    <a:pt x="55182" y="59300"/>
                  </a:cubicBezTo>
                  <a:cubicBezTo>
                    <a:pt x="55363" y="59151"/>
                    <a:pt x="55543" y="59002"/>
                    <a:pt x="55723" y="58847"/>
                  </a:cubicBezTo>
                  <a:cubicBezTo>
                    <a:pt x="55778" y="58804"/>
                    <a:pt x="55828" y="58759"/>
                    <a:pt x="55878" y="58710"/>
                  </a:cubicBezTo>
                  <a:cubicBezTo>
                    <a:pt x="56027" y="58586"/>
                    <a:pt x="56170" y="58455"/>
                    <a:pt x="56312" y="58331"/>
                  </a:cubicBezTo>
                  <a:lnTo>
                    <a:pt x="56443" y="58214"/>
                  </a:lnTo>
                  <a:cubicBezTo>
                    <a:pt x="56498" y="58163"/>
                    <a:pt x="56561" y="58108"/>
                    <a:pt x="56604" y="58071"/>
                  </a:cubicBezTo>
                  <a:lnTo>
                    <a:pt x="57094" y="57612"/>
                  </a:lnTo>
                  <a:cubicBezTo>
                    <a:pt x="57169" y="57543"/>
                    <a:pt x="57237" y="57469"/>
                    <a:pt x="57312" y="57400"/>
                  </a:cubicBezTo>
                  <a:lnTo>
                    <a:pt x="57567" y="57151"/>
                  </a:lnTo>
                  <a:cubicBezTo>
                    <a:pt x="57567" y="57151"/>
                    <a:pt x="57747" y="56978"/>
                    <a:pt x="57790" y="56928"/>
                  </a:cubicBezTo>
                  <a:lnTo>
                    <a:pt x="57988" y="56729"/>
                  </a:lnTo>
                  <a:cubicBezTo>
                    <a:pt x="58063" y="56649"/>
                    <a:pt x="58137" y="56574"/>
                    <a:pt x="58212" y="56494"/>
                  </a:cubicBezTo>
                  <a:lnTo>
                    <a:pt x="58435" y="56257"/>
                  </a:lnTo>
                  <a:cubicBezTo>
                    <a:pt x="58554" y="56133"/>
                    <a:pt x="58672" y="56010"/>
                    <a:pt x="58784" y="55885"/>
                  </a:cubicBezTo>
                  <a:cubicBezTo>
                    <a:pt x="58796" y="55873"/>
                    <a:pt x="58808" y="55861"/>
                    <a:pt x="58821" y="55847"/>
                  </a:cubicBezTo>
                  <a:cubicBezTo>
                    <a:pt x="58845" y="55816"/>
                    <a:pt x="58870" y="55786"/>
                    <a:pt x="58896" y="55755"/>
                  </a:cubicBezTo>
                  <a:lnTo>
                    <a:pt x="58970" y="55680"/>
                  </a:lnTo>
                  <a:cubicBezTo>
                    <a:pt x="59143" y="55481"/>
                    <a:pt x="59317" y="55283"/>
                    <a:pt x="59486" y="55084"/>
                  </a:cubicBezTo>
                  <a:lnTo>
                    <a:pt x="59796" y="54718"/>
                  </a:lnTo>
                  <a:cubicBezTo>
                    <a:pt x="59851" y="54655"/>
                    <a:pt x="59902" y="54587"/>
                    <a:pt x="59957" y="54520"/>
                  </a:cubicBezTo>
                  <a:lnTo>
                    <a:pt x="60082" y="54363"/>
                  </a:lnTo>
                  <a:cubicBezTo>
                    <a:pt x="60186" y="54234"/>
                    <a:pt x="60292" y="54102"/>
                    <a:pt x="60392" y="53973"/>
                  </a:cubicBezTo>
                  <a:cubicBezTo>
                    <a:pt x="60392" y="53973"/>
                    <a:pt x="60796" y="53445"/>
                    <a:pt x="60819" y="53414"/>
                  </a:cubicBezTo>
                  <a:cubicBezTo>
                    <a:pt x="60833" y="53402"/>
                    <a:pt x="60988" y="53185"/>
                    <a:pt x="61056" y="53091"/>
                  </a:cubicBezTo>
                  <a:cubicBezTo>
                    <a:pt x="61056" y="53091"/>
                    <a:pt x="61541" y="52420"/>
                    <a:pt x="61547" y="52408"/>
                  </a:cubicBezTo>
                  <a:cubicBezTo>
                    <a:pt x="61547" y="52408"/>
                    <a:pt x="61621" y="52296"/>
                    <a:pt x="61646" y="52259"/>
                  </a:cubicBezTo>
                  <a:cubicBezTo>
                    <a:pt x="61670" y="52228"/>
                    <a:pt x="61690" y="52203"/>
                    <a:pt x="61713" y="52173"/>
                  </a:cubicBezTo>
                  <a:cubicBezTo>
                    <a:pt x="61745" y="52116"/>
                    <a:pt x="61857" y="51949"/>
                    <a:pt x="61857" y="51949"/>
                  </a:cubicBezTo>
                  <a:cubicBezTo>
                    <a:pt x="61931" y="51838"/>
                    <a:pt x="62006" y="51718"/>
                    <a:pt x="62080" y="51607"/>
                  </a:cubicBezTo>
                  <a:cubicBezTo>
                    <a:pt x="62080" y="51607"/>
                    <a:pt x="62384" y="51142"/>
                    <a:pt x="62391" y="51122"/>
                  </a:cubicBezTo>
                  <a:cubicBezTo>
                    <a:pt x="62447" y="51036"/>
                    <a:pt x="62496" y="50949"/>
                    <a:pt x="62552" y="50869"/>
                  </a:cubicBezTo>
                  <a:lnTo>
                    <a:pt x="62727" y="50571"/>
                  </a:lnTo>
                  <a:lnTo>
                    <a:pt x="63005" y="50099"/>
                  </a:lnTo>
                  <a:cubicBezTo>
                    <a:pt x="63099" y="49938"/>
                    <a:pt x="63192" y="49775"/>
                    <a:pt x="63278" y="49620"/>
                  </a:cubicBezTo>
                  <a:cubicBezTo>
                    <a:pt x="63291" y="49602"/>
                    <a:pt x="63366" y="49465"/>
                    <a:pt x="63366" y="49465"/>
                  </a:cubicBezTo>
                  <a:cubicBezTo>
                    <a:pt x="63558" y="49111"/>
                    <a:pt x="63744" y="48758"/>
                    <a:pt x="63925" y="48403"/>
                  </a:cubicBezTo>
                  <a:cubicBezTo>
                    <a:pt x="64303" y="47652"/>
                    <a:pt x="64664" y="46858"/>
                    <a:pt x="64992" y="46050"/>
                  </a:cubicBezTo>
                  <a:cubicBezTo>
                    <a:pt x="65123" y="45728"/>
                    <a:pt x="65260" y="45380"/>
                    <a:pt x="65421" y="44938"/>
                  </a:cubicBezTo>
                  <a:lnTo>
                    <a:pt x="65893" y="44715"/>
                  </a:lnTo>
                  <a:cubicBezTo>
                    <a:pt x="66985" y="44213"/>
                    <a:pt x="67873" y="43797"/>
                    <a:pt x="68370" y="43560"/>
                  </a:cubicBezTo>
                  <a:cubicBezTo>
                    <a:pt x="68401" y="43542"/>
                    <a:pt x="68426" y="43530"/>
                    <a:pt x="68456" y="43511"/>
                  </a:cubicBezTo>
                  <a:lnTo>
                    <a:pt x="68805" y="43344"/>
                  </a:lnTo>
                  <a:cubicBezTo>
                    <a:pt x="69648" y="42940"/>
                    <a:pt x="70115" y="42015"/>
                    <a:pt x="69922" y="41096"/>
                  </a:cubicBezTo>
                  <a:cubicBezTo>
                    <a:pt x="69842" y="40705"/>
                    <a:pt x="69146" y="37539"/>
                    <a:pt x="67413" y="35266"/>
                  </a:cubicBezTo>
                  <a:cubicBezTo>
                    <a:pt x="67444" y="34657"/>
                    <a:pt x="67464" y="34037"/>
                    <a:pt x="67464" y="33422"/>
                  </a:cubicBezTo>
                  <a:cubicBezTo>
                    <a:pt x="67464" y="31882"/>
                    <a:pt x="67358" y="30343"/>
                    <a:pt x="67146" y="28834"/>
                  </a:cubicBezTo>
                  <a:cubicBezTo>
                    <a:pt x="70487" y="26493"/>
                    <a:pt x="72263" y="22730"/>
                    <a:pt x="71915" y="18695"/>
                  </a:cubicBezTo>
                  <a:cubicBezTo>
                    <a:pt x="71561" y="14635"/>
                    <a:pt x="69258" y="10810"/>
                    <a:pt x="65756" y="8469"/>
                  </a:cubicBezTo>
                  <a:cubicBezTo>
                    <a:pt x="63664" y="7067"/>
                    <a:pt x="61149" y="6296"/>
                    <a:pt x="58678" y="6296"/>
                  </a:cubicBezTo>
                  <a:cubicBezTo>
                    <a:pt x="58070" y="6296"/>
                    <a:pt x="57461" y="6345"/>
                    <a:pt x="56871" y="6439"/>
                  </a:cubicBezTo>
                  <a:cubicBezTo>
                    <a:pt x="56163" y="6551"/>
                    <a:pt x="55586" y="7023"/>
                    <a:pt x="55320" y="7649"/>
                  </a:cubicBezTo>
                  <a:cubicBezTo>
                    <a:pt x="55306" y="7637"/>
                    <a:pt x="55288" y="7625"/>
                    <a:pt x="55276" y="7612"/>
                  </a:cubicBezTo>
                  <a:cubicBezTo>
                    <a:pt x="54984" y="7371"/>
                    <a:pt x="54673" y="7122"/>
                    <a:pt x="54357" y="6886"/>
                  </a:cubicBezTo>
                  <a:cubicBezTo>
                    <a:pt x="53786" y="6439"/>
                    <a:pt x="53183" y="6010"/>
                    <a:pt x="52520" y="5571"/>
                  </a:cubicBezTo>
                  <a:cubicBezTo>
                    <a:pt x="49551" y="3596"/>
                    <a:pt x="46316" y="2124"/>
                    <a:pt x="42901" y="1193"/>
                  </a:cubicBezTo>
                  <a:cubicBezTo>
                    <a:pt x="41828" y="895"/>
                    <a:pt x="40723" y="653"/>
                    <a:pt x="39623" y="467"/>
                  </a:cubicBezTo>
                  <a:cubicBezTo>
                    <a:pt x="39487" y="442"/>
                    <a:pt x="39350" y="422"/>
                    <a:pt x="39221" y="404"/>
                  </a:cubicBezTo>
                  <a:cubicBezTo>
                    <a:pt x="39201" y="399"/>
                    <a:pt x="39189" y="399"/>
                    <a:pt x="39176" y="399"/>
                  </a:cubicBezTo>
                  <a:cubicBezTo>
                    <a:pt x="38264" y="255"/>
                    <a:pt x="37345" y="150"/>
                    <a:pt x="36451" y="87"/>
                  </a:cubicBezTo>
                  <a:cubicBezTo>
                    <a:pt x="35935" y="50"/>
                    <a:pt x="35501" y="26"/>
                    <a:pt x="35092" y="20"/>
                  </a:cubicBezTo>
                  <a:lnTo>
                    <a:pt x="35048" y="20"/>
                  </a:lnTo>
                  <a:cubicBezTo>
                    <a:pt x="34831" y="13"/>
                    <a:pt x="34613" y="7"/>
                    <a:pt x="34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7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70"/>
            <p:cNvSpPr/>
            <p:nvPr/>
          </p:nvSpPr>
          <p:spPr>
            <a:xfrm>
              <a:off x="6343975" y="2562000"/>
              <a:ext cx="1569125" cy="1569125"/>
            </a:xfrm>
            <a:custGeom>
              <a:avLst/>
              <a:gdLst/>
              <a:ahLst/>
              <a:cxnLst/>
              <a:rect l="l" t="t" r="r" b="b"/>
              <a:pathLst>
                <a:path w="62765" h="62765" extrusionOk="0">
                  <a:moveTo>
                    <a:pt x="31378" y="1"/>
                  </a:moveTo>
                  <a:cubicBezTo>
                    <a:pt x="30920" y="1"/>
                    <a:pt x="30461" y="13"/>
                    <a:pt x="30000" y="32"/>
                  </a:cubicBezTo>
                  <a:cubicBezTo>
                    <a:pt x="24338" y="273"/>
                    <a:pt x="19073" y="2018"/>
                    <a:pt x="14578" y="4875"/>
                  </a:cubicBezTo>
                  <a:cubicBezTo>
                    <a:pt x="14560" y="4887"/>
                    <a:pt x="14547" y="4893"/>
                    <a:pt x="14535" y="4904"/>
                  </a:cubicBezTo>
                  <a:cubicBezTo>
                    <a:pt x="9549" y="8078"/>
                    <a:pt x="5526" y="12623"/>
                    <a:pt x="2992" y="17999"/>
                  </a:cubicBezTo>
                  <a:cubicBezTo>
                    <a:pt x="2820" y="18366"/>
                    <a:pt x="2651" y="18738"/>
                    <a:pt x="2496" y="19117"/>
                  </a:cubicBezTo>
                  <a:cubicBezTo>
                    <a:pt x="1645" y="21097"/>
                    <a:pt x="1000" y="23189"/>
                    <a:pt x="577" y="25363"/>
                  </a:cubicBezTo>
                  <a:cubicBezTo>
                    <a:pt x="465" y="25934"/>
                    <a:pt x="367" y="26524"/>
                    <a:pt x="286" y="27114"/>
                  </a:cubicBezTo>
                  <a:cubicBezTo>
                    <a:pt x="100" y="28510"/>
                    <a:pt x="0" y="29932"/>
                    <a:pt x="0" y="31385"/>
                  </a:cubicBezTo>
                  <a:cubicBezTo>
                    <a:pt x="0" y="31994"/>
                    <a:pt x="18" y="32602"/>
                    <a:pt x="55" y="33204"/>
                  </a:cubicBezTo>
                  <a:cubicBezTo>
                    <a:pt x="100" y="34035"/>
                    <a:pt x="181" y="34862"/>
                    <a:pt x="292" y="35669"/>
                  </a:cubicBezTo>
                  <a:cubicBezTo>
                    <a:pt x="316" y="35837"/>
                    <a:pt x="342" y="35998"/>
                    <a:pt x="367" y="36159"/>
                  </a:cubicBezTo>
                  <a:cubicBezTo>
                    <a:pt x="473" y="36874"/>
                    <a:pt x="608" y="37582"/>
                    <a:pt x="763" y="38276"/>
                  </a:cubicBezTo>
                  <a:cubicBezTo>
                    <a:pt x="845" y="38631"/>
                    <a:pt x="926" y="38984"/>
                    <a:pt x="1018" y="39333"/>
                  </a:cubicBezTo>
                  <a:cubicBezTo>
                    <a:pt x="1161" y="39884"/>
                    <a:pt x="1322" y="40425"/>
                    <a:pt x="1490" y="40964"/>
                  </a:cubicBezTo>
                  <a:cubicBezTo>
                    <a:pt x="1869" y="42150"/>
                    <a:pt x="2322" y="43311"/>
                    <a:pt x="2832" y="44429"/>
                  </a:cubicBezTo>
                  <a:cubicBezTo>
                    <a:pt x="4210" y="47428"/>
                    <a:pt x="6041" y="50173"/>
                    <a:pt x="8239" y="52575"/>
                  </a:cubicBezTo>
                  <a:cubicBezTo>
                    <a:pt x="9059" y="53469"/>
                    <a:pt x="9927" y="54314"/>
                    <a:pt x="10847" y="55108"/>
                  </a:cubicBezTo>
                  <a:cubicBezTo>
                    <a:pt x="11362" y="55561"/>
                    <a:pt x="11902" y="55990"/>
                    <a:pt x="12448" y="56412"/>
                  </a:cubicBezTo>
                  <a:cubicBezTo>
                    <a:pt x="12803" y="56673"/>
                    <a:pt x="13156" y="56934"/>
                    <a:pt x="13523" y="57182"/>
                  </a:cubicBezTo>
                  <a:cubicBezTo>
                    <a:pt x="13740" y="57337"/>
                    <a:pt x="13970" y="57486"/>
                    <a:pt x="14193" y="57635"/>
                  </a:cubicBezTo>
                  <a:cubicBezTo>
                    <a:pt x="15044" y="58194"/>
                    <a:pt x="15913" y="58710"/>
                    <a:pt x="16813" y="59181"/>
                  </a:cubicBezTo>
                  <a:cubicBezTo>
                    <a:pt x="16832" y="59188"/>
                    <a:pt x="16850" y="59194"/>
                    <a:pt x="16864" y="59206"/>
                  </a:cubicBezTo>
                  <a:cubicBezTo>
                    <a:pt x="17348" y="59461"/>
                    <a:pt x="17838" y="59702"/>
                    <a:pt x="18340" y="59926"/>
                  </a:cubicBezTo>
                  <a:cubicBezTo>
                    <a:pt x="18707" y="60094"/>
                    <a:pt x="19073" y="60255"/>
                    <a:pt x="19446" y="60410"/>
                  </a:cubicBezTo>
                  <a:cubicBezTo>
                    <a:pt x="19464" y="60417"/>
                    <a:pt x="19477" y="60423"/>
                    <a:pt x="19495" y="60429"/>
                  </a:cubicBezTo>
                  <a:cubicBezTo>
                    <a:pt x="20260" y="60745"/>
                    <a:pt x="21042" y="61031"/>
                    <a:pt x="21836" y="61280"/>
                  </a:cubicBezTo>
                  <a:cubicBezTo>
                    <a:pt x="21997" y="61329"/>
                    <a:pt x="22153" y="61378"/>
                    <a:pt x="22308" y="61423"/>
                  </a:cubicBezTo>
                  <a:cubicBezTo>
                    <a:pt x="22369" y="61447"/>
                    <a:pt x="22438" y="61466"/>
                    <a:pt x="22507" y="61484"/>
                  </a:cubicBezTo>
                  <a:cubicBezTo>
                    <a:pt x="22773" y="61565"/>
                    <a:pt x="23047" y="61639"/>
                    <a:pt x="23320" y="61714"/>
                  </a:cubicBezTo>
                  <a:cubicBezTo>
                    <a:pt x="23389" y="61733"/>
                    <a:pt x="23457" y="61751"/>
                    <a:pt x="23524" y="61764"/>
                  </a:cubicBezTo>
                  <a:cubicBezTo>
                    <a:pt x="23785" y="61833"/>
                    <a:pt x="24053" y="61900"/>
                    <a:pt x="24320" y="61963"/>
                  </a:cubicBezTo>
                  <a:cubicBezTo>
                    <a:pt x="25120" y="62149"/>
                    <a:pt x="25940" y="62304"/>
                    <a:pt x="26765" y="62429"/>
                  </a:cubicBezTo>
                  <a:cubicBezTo>
                    <a:pt x="27375" y="62515"/>
                    <a:pt x="27983" y="62584"/>
                    <a:pt x="28598" y="62639"/>
                  </a:cubicBezTo>
                  <a:lnTo>
                    <a:pt x="28604" y="62639"/>
                  </a:lnTo>
                  <a:cubicBezTo>
                    <a:pt x="29367" y="62708"/>
                    <a:pt x="30143" y="62745"/>
                    <a:pt x="30920" y="62757"/>
                  </a:cubicBezTo>
                  <a:lnTo>
                    <a:pt x="31180" y="62757"/>
                  </a:lnTo>
                  <a:cubicBezTo>
                    <a:pt x="31249" y="62764"/>
                    <a:pt x="31310" y="62764"/>
                    <a:pt x="31378" y="62764"/>
                  </a:cubicBezTo>
                  <a:cubicBezTo>
                    <a:pt x="31764" y="62764"/>
                    <a:pt x="32149" y="62757"/>
                    <a:pt x="32527" y="62739"/>
                  </a:cubicBezTo>
                  <a:lnTo>
                    <a:pt x="32614" y="62739"/>
                  </a:lnTo>
                  <a:cubicBezTo>
                    <a:pt x="32670" y="62733"/>
                    <a:pt x="32720" y="62733"/>
                    <a:pt x="32776" y="62733"/>
                  </a:cubicBezTo>
                  <a:cubicBezTo>
                    <a:pt x="33223" y="62708"/>
                    <a:pt x="33670" y="62682"/>
                    <a:pt x="34111" y="62645"/>
                  </a:cubicBezTo>
                  <a:cubicBezTo>
                    <a:pt x="34476" y="62615"/>
                    <a:pt x="34837" y="62578"/>
                    <a:pt x="35198" y="62527"/>
                  </a:cubicBezTo>
                  <a:cubicBezTo>
                    <a:pt x="35290" y="62521"/>
                    <a:pt x="35384" y="62509"/>
                    <a:pt x="35476" y="62490"/>
                  </a:cubicBezTo>
                  <a:cubicBezTo>
                    <a:pt x="35731" y="62459"/>
                    <a:pt x="35986" y="62429"/>
                    <a:pt x="36241" y="62384"/>
                  </a:cubicBezTo>
                  <a:cubicBezTo>
                    <a:pt x="36464" y="62354"/>
                    <a:pt x="36688" y="62310"/>
                    <a:pt x="36905" y="62272"/>
                  </a:cubicBezTo>
                  <a:cubicBezTo>
                    <a:pt x="37278" y="62211"/>
                    <a:pt x="37650" y="62137"/>
                    <a:pt x="38015" y="62056"/>
                  </a:cubicBezTo>
                  <a:cubicBezTo>
                    <a:pt x="38301" y="62000"/>
                    <a:pt x="38582" y="61931"/>
                    <a:pt x="38860" y="61863"/>
                  </a:cubicBezTo>
                  <a:cubicBezTo>
                    <a:pt x="40201" y="61535"/>
                    <a:pt x="41499" y="61125"/>
                    <a:pt x="42766" y="60627"/>
                  </a:cubicBezTo>
                  <a:cubicBezTo>
                    <a:pt x="43672" y="60274"/>
                    <a:pt x="44566" y="59876"/>
                    <a:pt x="45428" y="59441"/>
                  </a:cubicBezTo>
                  <a:cubicBezTo>
                    <a:pt x="45609" y="59355"/>
                    <a:pt x="45789" y="59263"/>
                    <a:pt x="45969" y="59169"/>
                  </a:cubicBezTo>
                  <a:cubicBezTo>
                    <a:pt x="46360" y="58965"/>
                    <a:pt x="46746" y="58753"/>
                    <a:pt x="47124" y="58529"/>
                  </a:cubicBezTo>
                  <a:cubicBezTo>
                    <a:pt x="47261" y="58449"/>
                    <a:pt x="47397" y="58368"/>
                    <a:pt x="47534" y="58287"/>
                  </a:cubicBezTo>
                  <a:cubicBezTo>
                    <a:pt x="47720" y="58175"/>
                    <a:pt x="47906" y="58063"/>
                    <a:pt x="48093" y="57945"/>
                  </a:cubicBezTo>
                  <a:cubicBezTo>
                    <a:pt x="48236" y="57853"/>
                    <a:pt x="48385" y="57759"/>
                    <a:pt x="48528" y="57667"/>
                  </a:cubicBezTo>
                  <a:cubicBezTo>
                    <a:pt x="48571" y="57635"/>
                    <a:pt x="48626" y="57604"/>
                    <a:pt x="48669" y="57573"/>
                  </a:cubicBezTo>
                  <a:cubicBezTo>
                    <a:pt x="48987" y="57363"/>
                    <a:pt x="49291" y="57151"/>
                    <a:pt x="49595" y="56934"/>
                  </a:cubicBezTo>
                  <a:cubicBezTo>
                    <a:pt x="49769" y="56810"/>
                    <a:pt x="49936" y="56685"/>
                    <a:pt x="50104" y="56561"/>
                  </a:cubicBezTo>
                  <a:cubicBezTo>
                    <a:pt x="50191" y="56498"/>
                    <a:pt x="50271" y="56437"/>
                    <a:pt x="50359" y="56369"/>
                  </a:cubicBezTo>
                  <a:cubicBezTo>
                    <a:pt x="50545" y="56232"/>
                    <a:pt x="50732" y="56089"/>
                    <a:pt x="50912" y="55940"/>
                  </a:cubicBezTo>
                  <a:cubicBezTo>
                    <a:pt x="51004" y="55865"/>
                    <a:pt x="51104" y="55791"/>
                    <a:pt x="51197" y="55710"/>
                  </a:cubicBezTo>
                  <a:cubicBezTo>
                    <a:pt x="51389" y="55555"/>
                    <a:pt x="51583" y="55394"/>
                    <a:pt x="51769" y="55232"/>
                  </a:cubicBezTo>
                  <a:cubicBezTo>
                    <a:pt x="51793" y="55214"/>
                    <a:pt x="51818" y="55195"/>
                    <a:pt x="51836" y="55177"/>
                  </a:cubicBezTo>
                  <a:cubicBezTo>
                    <a:pt x="52085" y="54965"/>
                    <a:pt x="52328" y="54748"/>
                    <a:pt x="52563" y="54532"/>
                  </a:cubicBezTo>
                  <a:cubicBezTo>
                    <a:pt x="52724" y="54388"/>
                    <a:pt x="52873" y="54245"/>
                    <a:pt x="53028" y="54102"/>
                  </a:cubicBezTo>
                  <a:cubicBezTo>
                    <a:pt x="53637" y="53518"/>
                    <a:pt x="54227" y="52910"/>
                    <a:pt x="54786" y="52283"/>
                  </a:cubicBezTo>
                  <a:cubicBezTo>
                    <a:pt x="54965" y="52085"/>
                    <a:pt x="55133" y="51887"/>
                    <a:pt x="55308" y="51687"/>
                  </a:cubicBezTo>
                  <a:cubicBezTo>
                    <a:pt x="55400" y="51581"/>
                    <a:pt x="55487" y="51477"/>
                    <a:pt x="55568" y="51371"/>
                  </a:cubicBezTo>
                  <a:cubicBezTo>
                    <a:pt x="55735" y="51179"/>
                    <a:pt x="55890" y="50979"/>
                    <a:pt x="56053" y="50781"/>
                  </a:cubicBezTo>
                  <a:cubicBezTo>
                    <a:pt x="56220" y="50563"/>
                    <a:pt x="56388" y="50346"/>
                    <a:pt x="56549" y="50128"/>
                  </a:cubicBezTo>
                  <a:cubicBezTo>
                    <a:pt x="56612" y="50048"/>
                    <a:pt x="56673" y="49967"/>
                    <a:pt x="56723" y="49881"/>
                  </a:cubicBezTo>
                  <a:cubicBezTo>
                    <a:pt x="56896" y="49657"/>
                    <a:pt x="57051" y="49434"/>
                    <a:pt x="57214" y="49204"/>
                  </a:cubicBezTo>
                  <a:cubicBezTo>
                    <a:pt x="57486" y="48813"/>
                    <a:pt x="57747" y="48409"/>
                    <a:pt x="58008" y="47999"/>
                  </a:cubicBezTo>
                  <a:cubicBezTo>
                    <a:pt x="58088" y="47869"/>
                    <a:pt x="58169" y="47732"/>
                    <a:pt x="58251" y="47595"/>
                  </a:cubicBezTo>
                  <a:cubicBezTo>
                    <a:pt x="58362" y="47416"/>
                    <a:pt x="58474" y="47230"/>
                    <a:pt x="58578" y="47044"/>
                  </a:cubicBezTo>
                  <a:cubicBezTo>
                    <a:pt x="58666" y="46895"/>
                    <a:pt x="58753" y="46738"/>
                    <a:pt x="58839" y="46583"/>
                  </a:cubicBezTo>
                  <a:cubicBezTo>
                    <a:pt x="59045" y="46211"/>
                    <a:pt x="59249" y="45832"/>
                    <a:pt x="59443" y="45448"/>
                  </a:cubicBezTo>
                  <a:cubicBezTo>
                    <a:pt x="59802" y="44727"/>
                    <a:pt x="60137" y="43995"/>
                    <a:pt x="60441" y="43244"/>
                  </a:cubicBezTo>
                  <a:cubicBezTo>
                    <a:pt x="60566" y="42939"/>
                    <a:pt x="60690" y="42629"/>
                    <a:pt x="60802" y="42319"/>
                  </a:cubicBezTo>
                  <a:cubicBezTo>
                    <a:pt x="60882" y="42107"/>
                    <a:pt x="60957" y="41896"/>
                    <a:pt x="61031" y="41686"/>
                  </a:cubicBezTo>
                  <a:cubicBezTo>
                    <a:pt x="61062" y="41592"/>
                    <a:pt x="61094" y="41499"/>
                    <a:pt x="61125" y="41405"/>
                  </a:cubicBezTo>
                  <a:cubicBezTo>
                    <a:pt x="61205" y="41176"/>
                    <a:pt x="61280" y="40941"/>
                    <a:pt x="61354" y="40704"/>
                  </a:cubicBezTo>
                  <a:cubicBezTo>
                    <a:pt x="61429" y="40462"/>
                    <a:pt x="61503" y="40219"/>
                    <a:pt x="61572" y="39972"/>
                  </a:cubicBezTo>
                  <a:cubicBezTo>
                    <a:pt x="61609" y="39835"/>
                    <a:pt x="61647" y="39698"/>
                    <a:pt x="61684" y="39562"/>
                  </a:cubicBezTo>
                  <a:cubicBezTo>
                    <a:pt x="61721" y="39425"/>
                    <a:pt x="61758" y="39282"/>
                    <a:pt x="61796" y="39146"/>
                  </a:cubicBezTo>
                  <a:cubicBezTo>
                    <a:pt x="61827" y="39021"/>
                    <a:pt x="61857" y="38898"/>
                    <a:pt x="61888" y="38774"/>
                  </a:cubicBezTo>
                  <a:cubicBezTo>
                    <a:pt x="61925" y="38612"/>
                    <a:pt x="61962" y="38451"/>
                    <a:pt x="61994" y="38290"/>
                  </a:cubicBezTo>
                  <a:cubicBezTo>
                    <a:pt x="62037" y="38133"/>
                    <a:pt x="62068" y="37972"/>
                    <a:pt x="62100" y="37811"/>
                  </a:cubicBezTo>
                  <a:cubicBezTo>
                    <a:pt x="62199" y="37327"/>
                    <a:pt x="62292" y="36843"/>
                    <a:pt x="62366" y="36353"/>
                  </a:cubicBezTo>
                  <a:cubicBezTo>
                    <a:pt x="62372" y="36321"/>
                    <a:pt x="62378" y="36296"/>
                    <a:pt x="62378" y="36265"/>
                  </a:cubicBezTo>
                  <a:cubicBezTo>
                    <a:pt x="62503" y="35496"/>
                    <a:pt x="62596" y="34713"/>
                    <a:pt x="62658" y="33918"/>
                  </a:cubicBezTo>
                  <a:cubicBezTo>
                    <a:pt x="62727" y="33086"/>
                    <a:pt x="62764" y="32235"/>
                    <a:pt x="62764" y="31385"/>
                  </a:cubicBezTo>
                  <a:cubicBezTo>
                    <a:pt x="62764" y="29473"/>
                    <a:pt x="62590" y="27598"/>
                    <a:pt x="62260" y="25785"/>
                  </a:cubicBezTo>
                  <a:cubicBezTo>
                    <a:pt x="61931" y="23954"/>
                    <a:pt x="61441" y="22171"/>
                    <a:pt x="60814" y="20464"/>
                  </a:cubicBezTo>
                  <a:cubicBezTo>
                    <a:pt x="60529" y="19693"/>
                    <a:pt x="60212" y="18942"/>
                    <a:pt x="59870" y="18203"/>
                  </a:cubicBezTo>
                  <a:cubicBezTo>
                    <a:pt x="58884" y="16080"/>
                    <a:pt x="57672" y="14094"/>
                    <a:pt x="56257" y="12262"/>
                  </a:cubicBezTo>
                  <a:cubicBezTo>
                    <a:pt x="55859" y="11741"/>
                    <a:pt x="55449" y="11237"/>
                    <a:pt x="55016" y="10741"/>
                  </a:cubicBezTo>
                  <a:cubicBezTo>
                    <a:pt x="54935" y="10649"/>
                    <a:pt x="54847" y="10555"/>
                    <a:pt x="54767" y="10455"/>
                  </a:cubicBezTo>
                  <a:cubicBezTo>
                    <a:pt x="54394" y="10039"/>
                    <a:pt x="54010" y="9629"/>
                    <a:pt x="53612" y="9233"/>
                  </a:cubicBezTo>
                  <a:cubicBezTo>
                    <a:pt x="52924" y="8543"/>
                    <a:pt x="52202" y="7885"/>
                    <a:pt x="51457" y="7265"/>
                  </a:cubicBezTo>
                  <a:cubicBezTo>
                    <a:pt x="51414" y="7227"/>
                    <a:pt x="51371" y="7196"/>
                    <a:pt x="51328" y="7159"/>
                  </a:cubicBezTo>
                  <a:cubicBezTo>
                    <a:pt x="51042" y="6924"/>
                    <a:pt x="50744" y="6687"/>
                    <a:pt x="50446" y="6457"/>
                  </a:cubicBezTo>
                  <a:cubicBezTo>
                    <a:pt x="49893" y="6029"/>
                    <a:pt x="49316" y="5620"/>
                    <a:pt x="48726" y="5228"/>
                  </a:cubicBezTo>
                  <a:cubicBezTo>
                    <a:pt x="45987" y="3408"/>
                    <a:pt x="42952" y="2006"/>
                    <a:pt x="39699" y="1118"/>
                  </a:cubicBezTo>
                  <a:cubicBezTo>
                    <a:pt x="38686" y="838"/>
                    <a:pt x="37656" y="609"/>
                    <a:pt x="36607" y="434"/>
                  </a:cubicBezTo>
                  <a:cubicBezTo>
                    <a:pt x="36488" y="416"/>
                    <a:pt x="36370" y="397"/>
                    <a:pt x="36259" y="379"/>
                  </a:cubicBezTo>
                  <a:lnTo>
                    <a:pt x="36253" y="379"/>
                  </a:lnTo>
                  <a:cubicBezTo>
                    <a:pt x="35396" y="242"/>
                    <a:pt x="34521" y="144"/>
                    <a:pt x="33645" y="81"/>
                  </a:cubicBezTo>
                  <a:cubicBezTo>
                    <a:pt x="33217" y="50"/>
                    <a:pt x="32794" y="24"/>
                    <a:pt x="32366" y="18"/>
                  </a:cubicBezTo>
                  <a:cubicBezTo>
                    <a:pt x="32129" y="13"/>
                    <a:pt x="31900" y="7"/>
                    <a:pt x="31671" y="7"/>
                  </a:cubicBezTo>
                  <a:cubicBezTo>
                    <a:pt x="31652" y="4"/>
                    <a:pt x="31635" y="2"/>
                    <a:pt x="31618" y="2"/>
                  </a:cubicBezTo>
                  <a:cubicBezTo>
                    <a:pt x="31601" y="2"/>
                    <a:pt x="31583" y="4"/>
                    <a:pt x="31565" y="7"/>
                  </a:cubicBezTo>
                  <a:cubicBezTo>
                    <a:pt x="31504" y="1"/>
                    <a:pt x="31441" y="1"/>
                    <a:pt x="31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70"/>
            <p:cNvSpPr/>
            <p:nvPr/>
          </p:nvSpPr>
          <p:spPr>
            <a:xfrm>
              <a:off x="7081425" y="2809725"/>
              <a:ext cx="674875" cy="149825"/>
            </a:xfrm>
            <a:custGeom>
              <a:avLst/>
              <a:gdLst/>
              <a:ahLst/>
              <a:cxnLst/>
              <a:rect l="l" t="t" r="r" b="b"/>
              <a:pathLst>
                <a:path w="26995" h="5993" extrusionOk="0">
                  <a:moveTo>
                    <a:pt x="13299" y="1"/>
                  </a:moveTo>
                  <a:cubicBezTo>
                    <a:pt x="12293" y="1"/>
                    <a:pt x="11247" y="370"/>
                    <a:pt x="10462" y="1006"/>
                  </a:cubicBezTo>
                  <a:cubicBezTo>
                    <a:pt x="8990" y="2204"/>
                    <a:pt x="8251" y="4073"/>
                    <a:pt x="7742" y="5904"/>
                  </a:cubicBezTo>
                  <a:cubicBezTo>
                    <a:pt x="6817" y="4333"/>
                    <a:pt x="5545" y="2567"/>
                    <a:pt x="3760" y="2567"/>
                  </a:cubicBezTo>
                  <a:cubicBezTo>
                    <a:pt x="3711" y="2567"/>
                    <a:pt x="3663" y="2568"/>
                    <a:pt x="3613" y="2571"/>
                  </a:cubicBezTo>
                  <a:cubicBezTo>
                    <a:pt x="1906" y="2663"/>
                    <a:pt x="782" y="4334"/>
                    <a:pt x="12" y="5861"/>
                  </a:cubicBezTo>
                  <a:lnTo>
                    <a:pt x="0" y="5992"/>
                  </a:lnTo>
                  <a:lnTo>
                    <a:pt x="26994" y="5992"/>
                  </a:lnTo>
                  <a:cubicBezTo>
                    <a:pt x="26753" y="4967"/>
                    <a:pt x="26392" y="3973"/>
                    <a:pt x="25796" y="3110"/>
                  </a:cubicBezTo>
                  <a:cubicBezTo>
                    <a:pt x="24989" y="1952"/>
                    <a:pt x="23687" y="1075"/>
                    <a:pt x="22277" y="1075"/>
                  </a:cubicBezTo>
                  <a:cubicBezTo>
                    <a:pt x="22267" y="1075"/>
                    <a:pt x="22256" y="1075"/>
                    <a:pt x="22245" y="1075"/>
                  </a:cubicBezTo>
                  <a:cubicBezTo>
                    <a:pt x="20165" y="1105"/>
                    <a:pt x="18613" y="2924"/>
                    <a:pt x="17365" y="4583"/>
                  </a:cubicBezTo>
                  <a:cubicBezTo>
                    <a:pt x="16775" y="3353"/>
                    <a:pt x="16595" y="1887"/>
                    <a:pt x="15646" y="913"/>
                  </a:cubicBezTo>
                  <a:cubicBezTo>
                    <a:pt x="15026" y="282"/>
                    <a:pt x="14178" y="1"/>
                    <a:pt x="13299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70"/>
            <p:cNvSpPr/>
            <p:nvPr/>
          </p:nvSpPr>
          <p:spPr>
            <a:xfrm>
              <a:off x="6376075" y="3151025"/>
              <a:ext cx="674925" cy="149825"/>
            </a:xfrm>
            <a:custGeom>
              <a:avLst/>
              <a:gdLst/>
              <a:ahLst/>
              <a:cxnLst/>
              <a:rect l="l" t="t" r="r" b="b"/>
              <a:pathLst>
                <a:path w="26997" h="5993" extrusionOk="0">
                  <a:moveTo>
                    <a:pt x="13294" y="1"/>
                  </a:moveTo>
                  <a:cubicBezTo>
                    <a:pt x="12288" y="1"/>
                    <a:pt x="11243" y="370"/>
                    <a:pt x="10457" y="1007"/>
                  </a:cubicBezTo>
                  <a:cubicBezTo>
                    <a:pt x="8986" y="2205"/>
                    <a:pt x="8247" y="4075"/>
                    <a:pt x="7737" y="5906"/>
                  </a:cubicBezTo>
                  <a:cubicBezTo>
                    <a:pt x="6819" y="4333"/>
                    <a:pt x="5540" y="2567"/>
                    <a:pt x="3753" y="2567"/>
                  </a:cubicBezTo>
                  <a:cubicBezTo>
                    <a:pt x="3705" y="2567"/>
                    <a:pt x="3657" y="2569"/>
                    <a:pt x="3608" y="2571"/>
                  </a:cubicBezTo>
                  <a:cubicBezTo>
                    <a:pt x="1901" y="2665"/>
                    <a:pt x="777" y="4341"/>
                    <a:pt x="14" y="5863"/>
                  </a:cubicBezTo>
                  <a:lnTo>
                    <a:pt x="1" y="5992"/>
                  </a:lnTo>
                  <a:lnTo>
                    <a:pt x="26997" y="5992"/>
                  </a:lnTo>
                  <a:cubicBezTo>
                    <a:pt x="26748" y="4969"/>
                    <a:pt x="26389" y="3975"/>
                    <a:pt x="25793" y="3112"/>
                  </a:cubicBezTo>
                  <a:cubicBezTo>
                    <a:pt x="24987" y="1963"/>
                    <a:pt x="23689" y="1081"/>
                    <a:pt x="22290" y="1081"/>
                  </a:cubicBezTo>
                  <a:cubicBezTo>
                    <a:pt x="22276" y="1081"/>
                    <a:pt x="22262" y="1081"/>
                    <a:pt x="22248" y="1081"/>
                  </a:cubicBezTo>
                  <a:cubicBezTo>
                    <a:pt x="20162" y="1106"/>
                    <a:pt x="18609" y="2926"/>
                    <a:pt x="17360" y="4583"/>
                  </a:cubicBezTo>
                  <a:cubicBezTo>
                    <a:pt x="16778" y="3353"/>
                    <a:pt x="16597" y="1889"/>
                    <a:pt x="15641" y="914"/>
                  </a:cubicBezTo>
                  <a:cubicBezTo>
                    <a:pt x="15022" y="283"/>
                    <a:pt x="14173" y="1"/>
                    <a:pt x="13294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70"/>
            <p:cNvSpPr/>
            <p:nvPr/>
          </p:nvSpPr>
          <p:spPr>
            <a:xfrm>
              <a:off x="6889875" y="3398450"/>
              <a:ext cx="1013575" cy="732475"/>
            </a:xfrm>
            <a:custGeom>
              <a:avLst/>
              <a:gdLst/>
              <a:ahLst/>
              <a:cxnLst/>
              <a:rect l="l" t="t" r="r" b="b"/>
              <a:pathLst>
                <a:path w="40543" h="29299" extrusionOk="0">
                  <a:moveTo>
                    <a:pt x="5731" y="1"/>
                  </a:moveTo>
                  <a:lnTo>
                    <a:pt x="702" y="10755"/>
                  </a:lnTo>
                  <a:lnTo>
                    <a:pt x="298" y="20601"/>
                  </a:lnTo>
                  <a:lnTo>
                    <a:pt x="235" y="22191"/>
                  </a:lnTo>
                  <a:lnTo>
                    <a:pt x="0" y="27822"/>
                  </a:lnTo>
                  <a:cubicBezTo>
                    <a:pt x="161" y="27871"/>
                    <a:pt x="317" y="27920"/>
                    <a:pt x="472" y="27965"/>
                  </a:cubicBezTo>
                  <a:cubicBezTo>
                    <a:pt x="533" y="27989"/>
                    <a:pt x="602" y="28008"/>
                    <a:pt x="671" y="28026"/>
                  </a:cubicBezTo>
                  <a:cubicBezTo>
                    <a:pt x="937" y="28107"/>
                    <a:pt x="1211" y="28181"/>
                    <a:pt x="1484" y="28256"/>
                  </a:cubicBezTo>
                  <a:cubicBezTo>
                    <a:pt x="1553" y="28275"/>
                    <a:pt x="1621" y="28293"/>
                    <a:pt x="1688" y="28306"/>
                  </a:cubicBezTo>
                  <a:cubicBezTo>
                    <a:pt x="1949" y="28375"/>
                    <a:pt x="2217" y="28442"/>
                    <a:pt x="2484" y="28505"/>
                  </a:cubicBezTo>
                  <a:cubicBezTo>
                    <a:pt x="3284" y="28691"/>
                    <a:pt x="4104" y="28846"/>
                    <a:pt x="4929" y="28971"/>
                  </a:cubicBezTo>
                  <a:cubicBezTo>
                    <a:pt x="5539" y="29057"/>
                    <a:pt x="6147" y="29126"/>
                    <a:pt x="6762" y="29181"/>
                  </a:cubicBezTo>
                  <a:lnTo>
                    <a:pt x="6768" y="29181"/>
                  </a:lnTo>
                  <a:cubicBezTo>
                    <a:pt x="7531" y="29250"/>
                    <a:pt x="8307" y="29287"/>
                    <a:pt x="9084" y="29299"/>
                  </a:cubicBezTo>
                  <a:lnTo>
                    <a:pt x="13640" y="29032"/>
                  </a:lnTo>
                  <a:cubicBezTo>
                    <a:pt x="14119" y="28977"/>
                    <a:pt x="14597" y="28902"/>
                    <a:pt x="15069" y="28814"/>
                  </a:cubicBezTo>
                  <a:cubicBezTo>
                    <a:pt x="15442" y="28753"/>
                    <a:pt x="15814" y="28679"/>
                    <a:pt x="16179" y="28598"/>
                  </a:cubicBezTo>
                  <a:cubicBezTo>
                    <a:pt x="16465" y="28542"/>
                    <a:pt x="16746" y="28473"/>
                    <a:pt x="17024" y="28405"/>
                  </a:cubicBezTo>
                  <a:cubicBezTo>
                    <a:pt x="18365" y="28077"/>
                    <a:pt x="19663" y="27667"/>
                    <a:pt x="20930" y="27169"/>
                  </a:cubicBezTo>
                  <a:cubicBezTo>
                    <a:pt x="21836" y="26816"/>
                    <a:pt x="22730" y="26418"/>
                    <a:pt x="23592" y="25983"/>
                  </a:cubicBezTo>
                  <a:cubicBezTo>
                    <a:pt x="23773" y="25897"/>
                    <a:pt x="23953" y="25805"/>
                    <a:pt x="24133" y="25711"/>
                  </a:cubicBezTo>
                  <a:cubicBezTo>
                    <a:pt x="29933" y="22662"/>
                    <a:pt x="34664" y="17850"/>
                    <a:pt x="37607" y="11990"/>
                  </a:cubicBezTo>
                  <a:cubicBezTo>
                    <a:pt x="37966" y="11269"/>
                    <a:pt x="38301" y="10537"/>
                    <a:pt x="38605" y="9786"/>
                  </a:cubicBezTo>
                  <a:cubicBezTo>
                    <a:pt x="39513" y="7575"/>
                    <a:pt x="40170" y="5241"/>
                    <a:pt x="40542" y="2807"/>
                  </a:cubicBezTo>
                  <a:lnTo>
                    <a:pt x="31260" y="2062"/>
                  </a:lnTo>
                  <a:lnTo>
                    <a:pt x="29001" y="1875"/>
                  </a:lnTo>
                  <a:lnTo>
                    <a:pt x="5731" y="1"/>
                  </a:ln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70"/>
            <p:cNvSpPr/>
            <p:nvPr/>
          </p:nvSpPr>
          <p:spPr>
            <a:xfrm>
              <a:off x="6889875" y="3597125"/>
              <a:ext cx="982225" cy="533800"/>
            </a:xfrm>
            <a:custGeom>
              <a:avLst/>
              <a:gdLst/>
              <a:ahLst/>
              <a:cxnLst/>
              <a:rect l="l" t="t" r="r" b="b"/>
              <a:pathLst>
                <a:path w="39289" h="21352" extrusionOk="0">
                  <a:moveTo>
                    <a:pt x="39289" y="0"/>
                  </a:moveTo>
                  <a:lnTo>
                    <a:pt x="39289" y="0"/>
                  </a:lnTo>
                  <a:cubicBezTo>
                    <a:pt x="37432" y="839"/>
                    <a:pt x="35246" y="1789"/>
                    <a:pt x="33397" y="2490"/>
                  </a:cubicBezTo>
                  <a:cubicBezTo>
                    <a:pt x="32658" y="2776"/>
                    <a:pt x="31950" y="2894"/>
                    <a:pt x="31292" y="2894"/>
                  </a:cubicBezTo>
                  <a:cubicBezTo>
                    <a:pt x="29851" y="2894"/>
                    <a:pt x="28616" y="2316"/>
                    <a:pt x="27666" y="1571"/>
                  </a:cubicBezTo>
                  <a:cubicBezTo>
                    <a:pt x="27647" y="1622"/>
                    <a:pt x="27629" y="1671"/>
                    <a:pt x="27610" y="1720"/>
                  </a:cubicBezTo>
                  <a:cubicBezTo>
                    <a:pt x="26214" y="5557"/>
                    <a:pt x="24196" y="9233"/>
                    <a:pt x="21283" y="12095"/>
                  </a:cubicBezTo>
                  <a:cubicBezTo>
                    <a:pt x="18371" y="14958"/>
                    <a:pt x="14491" y="16950"/>
                    <a:pt x="10413" y="17118"/>
                  </a:cubicBezTo>
                  <a:cubicBezTo>
                    <a:pt x="10244" y="17124"/>
                    <a:pt x="10077" y="17130"/>
                    <a:pt x="9909" y="17130"/>
                  </a:cubicBezTo>
                  <a:cubicBezTo>
                    <a:pt x="6246" y="17130"/>
                    <a:pt x="2527" y="15529"/>
                    <a:pt x="298" y="12654"/>
                  </a:cubicBezTo>
                  <a:lnTo>
                    <a:pt x="235" y="14244"/>
                  </a:lnTo>
                  <a:lnTo>
                    <a:pt x="0" y="19875"/>
                  </a:lnTo>
                  <a:cubicBezTo>
                    <a:pt x="161" y="19924"/>
                    <a:pt x="317" y="19973"/>
                    <a:pt x="472" y="20018"/>
                  </a:cubicBezTo>
                  <a:cubicBezTo>
                    <a:pt x="533" y="20042"/>
                    <a:pt x="602" y="20061"/>
                    <a:pt x="671" y="20079"/>
                  </a:cubicBezTo>
                  <a:cubicBezTo>
                    <a:pt x="937" y="20160"/>
                    <a:pt x="1211" y="20234"/>
                    <a:pt x="1484" y="20309"/>
                  </a:cubicBezTo>
                  <a:cubicBezTo>
                    <a:pt x="1553" y="20328"/>
                    <a:pt x="1621" y="20346"/>
                    <a:pt x="1688" y="20359"/>
                  </a:cubicBezTo>
                  <a:cubicBezTo>
                    <a:pt x="1949" y="20428"/>
                    <a:pt x="2217" y="20495"/>
                    <a:pt x="2484" y="20558"/>
                  </a:cubicBezTo>
                  <a:cubicBezTo>
                    <a:pt x="3284" y="20744"/>
                    <a:pt x="4104" y="20899"/>
                    <a:pt x="4929" y="21024"/>
                  </a:cubicBezTo>
                  <a:cubicBezTo>
                    <a:pt x="5539" y="21110"/>
                    <a:pt x="6147" y="21179"/>
                    <a:pt x="6762" y="21234"/>
                  </a:cubicBezTo>
                  <a:lnTo>
                    <a:pt x="6768" y="21234"/>
                  </a:lnTo>
                  <a:cubicBezTo>
                    <a:pt x="7531" y="21303"/>
                    <a:pt x="8307" y="21340"/>
                    <a:pt x="9084" y="21352"/>
                  </a:cubicBezTo>
                  <a:lnTo>
                    <a:pt x="13640" y="21085"/>
                  </a:lnTo>
                  <a:cubicBezTo>
                    <a:pt x="14119" y="21030"/>
                    <a:pt x="14597" y="20955"/>
                    <a:pt x="15069" y="20867"/>
                  </a:cubicBezTo>
                  <a:cubicBezTo>
                    <a:pt x="15442" y="20806"/>
                    <a:pt x="15814" y="20732"/>
                    <a:pt x="16179" y="20651"/>
                  </a:cubicBezTo>
                  <a:cubicBezTo>
                    <a:pt x="16465" y="20595"/>
                    <a:pt x="16746" y="20526"/>
                    <a:pt x="17024" y="20458"/>
                  </a:cubicBezTo>
                  <a:cubicBezTo>
                    <a:pt x="18365" y="20130"/>
                    <a:pt x="19663" y="19720"/>
                    <a:pt x="20930" y="19222"/>
                  </a:cubicBezTo>
                  <a:cubicBezTo>
                    <a:pt x="21836" y="18869"/>
                    <a:pt x="22730" y="18471"/>
                    <a:pt x="23592" y="18036"/>
                  </a:cubicBezTo>
                  <a:cubicBezTo>
                    <a:pt x="23773" y="17950"/>
                    <a:pt x="23953" y="17858"/>
                    <a:pt x="24133" y="17764"/>
                  </a:cubicBezTo>
                  <a:cubicBezTo>
                    <a:pt x="29933" y="14715"/>
                    <a:pt x="34664" y="9903"/>
                    <a:pt x="37607" y="4043"/>
                  </a:cubicBezTo>
                  <a:cubicBezTo>
                    <a:pt x="37966" y="3322"/>
                    <a:pt x="38301" y="2590"/>
                    <a:pt x="38605" y="1839"/>
                  </a:cubicBezTo>
                  <a:cubicBezTo>
                    <a:pt x="38854" y="1236"/>
                    <a:pt x="39083" y="622"/>
                    <a:pt x="39289" y="0"/>
                  </a:cubicBezTo>
                  <a:close/>
                </a:path>
              </a:pathLst>
            </a:custGeom>
            <a:solidFill>
              <a:srgbClr val="40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0"/>
            <p:cNvSpPr/>
            <p:nvPr/>
          </p:nvSpPr>
          <p:spPr>
            <a:xfrm>
              <a:off x="6897325" y="3513150"/>
              <a:ext cx="684225" cy="512250"/>
            </a:xfrm>
            <a:custGeom>
              <a:avLst/>
              <a:gdLst/>
              <a:ahLst/>
              <a:cxnLst/>
              <a:rect l="l" t="t" r="r" b="b"/>
              <a:pathLst>
                <a:path w="27369" h="20490" extrusionOk="0">
                  <a:moveTo>
                    <a:pt x="23400" y="1"/>
                  </a:moveTo>
                  <a:cubicBezTo>
                    <a:pt x="23400" y="1"/>
                    <a:pt x="22773" y="5161"/>
                    <a:pt x="21842" y="7886"/>
                  </a:cubicBezTo>
                  <a:cubicBezTo>
                    <a:pt x="21818" y="7967"/>
                    <a:pt x="21792" y="8047"/>
                    <a:pt x="21761" y="8122"/>
                  </a:cubicBezTo>
                  <a:cubicBezTo>
                    <a:pt x="21594" y="8575"/>
                    <a:pt x="21420" y="8953"/>
                    <a:pt x="21234" y="9196"/>
                  </a:cubicBezTo>
                  <a:cubicBezTo>
                    <a:pt x="20054" y="10767"/>
                    <a:pt x="17459" y="10860"/>
                    <a:pt x="16540" y="12331"/>
                  </a:cubicBezTo>
                  <a:cubicBezTo>
                    <a:pt x="16528" y="12343"/>
                    <a:pt x="16522" y="12357"/>
                    <a:pt x="16515" y="12362"/>
                  </a:cubicBezTo>
                  <a:cubicBezTo>
                    <a:pt x="16471" y="12443"/>
                    <a:pt x="16422" y="12529"/>
                    <a:pt x="16385" y="12623"/>
                  </a:cubicBezTo>
                  <a:cubicBezTo>
                    <a:pt x="15634" y="14380"/>
                    <a:pt x="14460" y="15299"/>
                    <a:pt x="14460" y="15299"/>
                  </a:cubicBezTo>
                  <a:cubicBezTo>
                    <a:pt x="14460" y="15299"/>
                    <a:pt x="14442" y="15361"/>
                    <a:pt x="14399" y="15472"/>
                  </a:cubicBezTo>
                  <a:cubicBezTo>
                    <a:pt x="14367" y="15535"/>
                    <a:pt x="14330" y="15615"/>
                    <a:pt x="14268" y="15709"/>
                  </a:cubicBezTo>
                  <a:cubicBezTo>
                    <a:pt x="14230" y="15778"/>
                    <a:pt x="14187" y="15845"/>
                    <a:pt x="14138" y="15919"/>
                  </a:cubicBezTo>
                  <a:cubicBezTo>
                    <a:pt x="13572" y="16733"/>
                    <a:pt x="12082" y="18087"/>
                    <a:pt x="8350" y="18429"/>
                  </a:cubicBezTo>
                  <a:cubicBezTo>
                    <a:pt x="7917" y="18472"/>
                    <a:pt x="7519" y="18490"/>
                    <a:pt x="7146" y="18490"/>
                  </a:cubicBezTo>
                  <a:cubicBezTo>
                    <a:pt x="3645" y="18490"/>
                    <a:pt x="2688" y="16851"/>
                    <a:pt x="2161" y="15988"/>
                  </a:cubicBezTo>
                  <a:cubicBezTo>
                    <a:pt x="2143" y="15957"/>
                    <a:pt x="2123" y="15919"/>
                    <a:pt x="2106" y="15889"/>
                  </a:cubicBezTo>
                  <a:cubicBezTo>
                    <a:pt x="2068" y="15833"/>
                    <a:pt x="2037" y="15778"/>
                    <a:pt x="2000" y="15727"/>
                  </a:cubicBezTo>
                  <a:cubicBezTo>
                    <a:pt x="1943" y="15653"/>
                    <a:pt x="1894" y="15591"/>
                    <a:pt x="1845" y="15547"/>
                  </a:cubicBezTo>
                  <a:cubicBezTo>
                    <a:pt x="1770" y="15486"/>
                    <a:pt x="1708" y="15398"/>
                    <a:pt x="1651" y="15299"/>
                  </a:cubicBezTo>
                  <a:cubicBezTo>
                    <a:pt x="1651" y="15299"/>
                    <a:pt x="1645" y="15299"/>
                    <a:pt x="1645" y="15293"/>
                  </a:cubicBezTo>
                  <a:cubicBezTo>
                    <a:pt x="1261" y="14586"/>
                    <a:pt x="1249" y="13058"/>
                    <a:pt x="590" y="12033"/>
                  </a:cubicBezTo>
                  <a:cubicBezTo>
                    <a:pt x="379" y="11717"/>
                    <a:pt x="267" y="11369"/>
                    <a:pt x="206" y="11039"/>
                  </a:cubicBezTo>
                  <a:lnTo>
                    <a:pt x="0" y="16013"/>
                  </a:lnTo>
                  <a:cubicBezTo>
                    <a:pt x="2229" y="18888"/>
                    <a:pt x="5948" y="20489"/>
                    <a:pt x="9611" y="20489"/>
                  </a:cubicBezTo>
                  <a:cubicBezTo>
                    <a:pt x="9779" y="20489"/>
                    <a:pt x="9946" y="20483"/>
                    <a:pt x="10115" y="20477"/>
                  </a:cubicBezTo>
                  <a:cubicBezTo>
                    <a:pt x="14193" y="20309"/>
                    <a:pt x="18073" y="18317"/>
                    <a:pt x="20985" y="15454"/>
                  </a:cubicBezTo>
                  <a:cubicBezTo>
                    <a:pt x="23898" y="12592"/>
                    <a:pt x="25916" y="8916"/>
                    <a:pt x="27312" y="5079"/>
                  </a:cubicBezTo>
                  <a:cubicBezTo>
                    <a:pt x="27331" y="5030"/>
                    <a:pt x="27349" y="4981"/>
                    <a:pt x="27368" y="4930"/>
                  </a:cubicBezTo>
                  <a:cubicBezTo>
                    <a:pt x="26294" y="4093"/>
                    <a:pt x="25586" y="3038"/>
                    <a:pt x="25331" y="2342"/>
                  </a:cubicBezTo>
                  <a:cubicBezTo>
                    <a:pt x="25008" y="1479"/>
                    <a:pt x="24469" y="864"/>
                    <a:pt x="24040" y="485"/>
                  </a:cubicBezTo>
                  <a:cubicBezTo>
                    <a:pt x="23749" y="218"/>
                    <a:pt x="23506" y="69"/>
                    <a:pt x="23432" y="20"/>
                  </a:cubicBezTo>
                  <a:cubicBezTo>
                    <a:pt x="23414" y="7"/>
                    <a:pt x="23400" y="1"/>
                    <a:pt x="23400" y="1"/>
                  </a:cubicBezTo>
                  <a:close/>
                </a:path>
              </a:pathLst>
            </a:custGeom>
            <a:solidFill>
              <a:srgbClr val="2E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0"/>
            <p:cNvSpPr/>
            <p:nvPr/>
          </p:nvSpPr>
          <p:spPr>
            <a:xfrm>
              <a:off x="6330625" y="2719425"/>
              <a:ext cx="1701325" cy="1255000"/>
            </a:xfrm>
            <a:custGeom>
              <a:avLst/>
              <a:gdLst/>
              <a:ahLst/>
              <a:cxnLst/>
              <a:rect l="l" t="t" r="r" b="b"/>
              <a:pathLst>
                <a:path w="68053" h="50200" extrusionOk="0">
                  <a:moveTo>
                    <a:pt x="56545" y="1"/>
                  </a:moveTo>
                  <a:cubicBezTo>
                    <a:pt x="56053" y="1"/>
                    <a:pt x="55558" y="38"/>
                    <a:pt x="55065" y="117"/>
                  </a:cubicBezTo>
                  <a:cubicBezTo>
                    <a:pt x="56381" y="521"/>
                    <a:pt x="57455" y="1123"/>
                    <a:pt x="58554" y="1756"/>
                  </a:cubicBezTo>
                  <a:cubicBezTo>
                    <a:pt x="59653" y="2389"/>
                    <a:pt x="60671" y="3172"/>
                    <a:pt x="61473" y="4165"/>
                  </a:cubicBezTo>
                  <a:cubicBezTo>
                    <a:pt x="63061" y="6140"/>
                    <a:pt x="63657" y="8896"/>
                    <a:pt x="62937" y="11330"/>
                  </a:cubicBezTo>
                  <a:cubicBezTo>
                    <a:pt x="62628" y="12379"/>
                    <a:pt x="62075" y="13353"/>
                    <a:pt x="61348" y="14167"/>
                  </a:cubicBezTo>
                  <a:cubicBezTo>
                    <a:pt x="60386" y="15247"/>
                    <a:pt x="59126" y="16049"/>
                    <a:pt x="57722" y="16396"/>
                  </a:cubicBezTo>
                  <a:cubicBezTo>
                    <a:pt x="57116" y="16546"/>
                    <a:pt x="56495" y="16614"/>
                    <a:pt x="55872" y="16614"/>
                  </a:cubicBezTo>
                  <a:cubicBezTo>
                    <a:pt x="54723" y="16614"/>
                    <a:pt x="53564" y="16384"/>
                    <a:pt x="52470" y="16018"/>
                  </a:cubicBezTo>
                  <a:cubicBezTo>
                    <a:pt x="52023" y="15863"/>
                    <a:pt x="51576" y="15688"/>
                    <a:pt x="51141" y="15502"/>
                  </a:cubicBezTo>
                  <a:cubicBezTo>
                    <a:pt x="50366" y="14676"/>
                    <a:pt x="45627" y="9777"/>
                    <a:pt x="41729" y="8940"/>
                  </a:cubicBezTo>
                  <a:cubicBezTo>
                    <a:pt x="40633" y="8703"/>
                    <a:pt x="39576" y="8616"/>
                    <a:pt x="38610" y="8616"/>
                  </a:cubicBezTo>
                  <a:cubicBezTo>
                    <a:pt x="35817" y="8616"/>
                    <a:pt x="33789" y="9349"/>
                    <a:pt x="33789" y="9349"/>
                  </a:cubicBezTo>
                  <a:cubicBezTo>
                    <a:pt x="33789" y="9349"/>
                    <a:pt x="32216" y="8709"/>
                    <a:pt x="29934" y="8709"/>
                  </a:cubicBezTo>
                  <a:cubicBezTo>
                    <a:pt x="28727" y="8709"/>
                    <a:pt x="27322" y="8888"/>
                    <a:pt x="25846" y="9436"/>
                  </a:cubicBezTo>
                  <a:cubicBezTo>
                    <a:pt x="22097" y="10834"/>
                    <a:pt x="18092" y="14235"/>
                    <a:pt x="17180" y="15030"/>
                  </a:cubicBezTo>
                  <a:cubicBezTo>
                    <a:pt x="15919" y="15731"/>
                    <a:pt x="14641" y="16396"/>
                    <a:pt x="13275" y="16855"/>
                  </a:cubicBezTo>
                  <a:cubicBezTo>
                    <a:pt x="12184" y="17220"/>
                    <a:pt x="11030" y="17450"/>
                    <a:pt x="9884" y="17450"/>
                  </a:cubicBezTo>
                  <a:cubicBezTo>
                    <a:pt x="9257" y="17450"/>
                    <a:pt x="8632" y="17381"/>
                    <a:pt x="8022" y="17227"/>
                  </a:cubicBezTo>
                  <a:cubicBezTo>
                    <a:pt x="5781" y="16669"/>
                    <a:pt x="3893" y="14955"/>
                    <a:pt x="3030" y="12820"/>
                  </a:cubicBezTo>
                  <a:cubicBezTo>
                    <a:pt x="2179" y="14800"/>
                    <a:pt x="1534" y="16892"/>
                    <a:pt x="1111" y="19066"/>
                  </a:cubicBezTo>
                  <a:cubicBezTo>
                    <a:pt x="1428" y="19339"/>
                    <a:pt x="1776" y="19594"/>
                    <a:pt x="2142" y="19835"/>
                  </a:cubicBezTo>
                  <a:cubicBezTo>
                    <a:pt x="4546" y="21418"/>
                    <a:pt x="7733" y="22408"/>
                    <a:pt x="10626" y="22408"/>
                  </a:cubicBezTo>
                  <a:cubicBezTo>
                    <a:pt x="10706" y="22408"/>
                    <a:pt x="10785" y="22407"/>
                    <a:pt x="10865" y="22406"/>
                  </a:cubicBezTo>
                  <a:cubicBezTo>
                    <a:pt x="13194" y="22356"/>
                    <a:pt x="15478" y="21729"/>
                    <a:pt x="17788" y="21437"/>
                  </a:cubicBezTo>
                  <a:lnTo>
                    <a:pt x="17788" y="21437"/>
                  </a:lnTo>
                  <a:cubicBezTo>
                    <a:pt x="17143" y="22151"/>
                    <a:pt x="16267" y="22853"/>
                    <a:pt x="15212" y="23145"/>
                  </a:cubicBezTo>
                  <a:cubicBezTo>
                    <a:pt x="14532" y="23329"/>
                    <a:pt x="13888" y="23362"/>
                    <a:pt x="13239" y="23362"/>
                  </a:cubicBezTo>
                  <a:cubicBezTo>
                    <a:pt x="13034" y="23362"/>
                    <a:pt x="12829" y="23359"/>
                    <a:pt x="12622" y="23356"/>
                  </a:cubicBezTo>
                  <a:cubicBezTo>
                    <a:pt x="12413" y="23353"/>
                    <a:pt x="12203" y="23349"/>
                    <a:pt x="11990" y="23349"/>
                  </a:cubicBezTo>
                  <a:cubicBezTo>
                    <a:pt x="10677" y="23349"/>
                    <a:pt x="9263" y="23488"/>
                    <a:pt x="7463" y="24647"/>
                  </a:cubicBezTo>
                  <a:cubicBezTo>
                    <a:pt x="5320" y="26032"/>
                    <a:pt x="2795" y="29638"/>
                    <a:pt x="1297" y="31979"/>
                  </a:cubicBezTo>
                  <a:cubicBezTo>
                    <a:pt x="503" y="33234"/>
                    <a:pt x="1" y="34116"/>
                    <a:pt x="1" y="34116"/>
                  </a:cubicBezTo>
                  <a:lnTo>
                    <a:pt x="7" y="34122"/>
                  </a:lnTo>
                  <a:cubicBezTo>
                    <a:pt x="119" y="34153"/>
                    <a:pt x="907" y="34363"/>
                    <a:pt x="2024" y="34667"/>
                  </a:cubicBezTo>
                  <a:cubicBezTo>
                    <a:pt x="4471" y="35332"/>
                    <a:pt x="8494" y="36418"/>
                    <a:pt x="10363" y="36902"/>
                  </a:cubicBezTo>
                  <a:cubicBezTo>
                    <a:pt x="11323" y="37154"/>
                    <a:pt x="12411" y="37311"/>
                    <a:pt x="13481" y="37311"/>
                  </a:cubicBezTo>
                  <a:cubicBezTo>
                    <a:pt x="15507" y="37311"/>
                    <a:pt x="17470" y="36745"/>
                    <a:pt x="18384" y="35177"/>
                  </a:cubicBezTo>
                  <a:cubicBezTo>
                    <a:pt x="19439" y="33352"/>
                    <a:pt x="19141" y="31558"/>
                    <a:pt x="20054" y="30248"/>
                  </a:cubicBezTo>
                  <a:cubicBezTo>
                    <a:pt x="20092" y="30191"/>
                    <a:pt x="20129" y="30136"/>
                    <a:pt x="20178" y="30079"/>
                  </a:cubicBezTo>
                  <a:cubicBezTo>
                    <a:pt x="20184" y="30067"/>
                    <a:pt x="20192" y="30056"/>
                    <a:pt x="20203" y="30048"/>
                  </a:cubicBezTo>
                  <a:cubicBezTo>
                    <a:pt x="20221" y="30185"/>
                    <a:pt x="20247" y="30322"/>
                    <a:pt x="20266" y="30458"/>
                  </a:cubicBezTo>
                  <a:cubicBezTo>
                    <a:pt x="20470" y="31762"/>
                    <a:pt x="20688" y="33060"/>
                    <a:pt x="20911" y="34271"/>
                  </a:cubicBezTo>
                  <a:cubicBezTo>
                    <a:pt x="20917" y="34308"/>
                    <a:pt x="20923" y="34340"/>
                    <a:pt x="20929" y="34369"/>
                  </a:cubicBezTo>
                  <a:cubicBezTo>
                    <a:pt x="21562" y="37767"/>
                    <a:pt x="22264" y="40535"/>
                    <a:pt x="22923" y="41112"/>
                  </a:cubicBezTo>
                  <a:cubicBezTo>
                    <a:pt x="22923" y="41112"/>
                    <a:pt x="22699" y="41908"/>
                    <a:pt x="22874" y="42788"/>
                  </a:cubicBezTo>
                  <a:cubicBezTo>
                    <a:pt x="22935" y="43118"/>
                    <a:pt x="23047" y="43466"/>
                    <a:pt x="23258" y="43782"/>
                  </a:cubicBezTo>
                  <a:cubicBezTo>
                    <a:pt x="23917" y="44807"/>
                    <a:pt x="23929" y="46335"/>
                    <a:pt x="24313" y="47042"/>
                  </a:cubicBezTo>
                  <a:cubicBezTo>
                    <a:pt x="24313" y="47048"/>
                    <a:pt x="24319" y="47048"/>
                    <a:pt x="24319" y="47048"/>
                  </a:cubicBezTo>
                  <a:cubicBezTo>
                    <a:pt x="24376" y="47147"/>
                    <a:pt x="24438" y="47235"/>
                    <a:pt x="24513" y="47296"/>
                  </a:cubicBezTo>
                  <a:cubicBezTo>
                    <a:pt x="24562" y="47340"/>
                    <a:pt x="24611" y="47402"/>
                    <a:pt x="24668" y="47476"/>
                  </a:cubicBezTo>
                  <a:cubicBezTo>
                    <a:pt x="24705" y="47527"/>
                    <a:pt x="24736" y="47582"/>
                    <a:pt x="24774" y="47638"/>
                  </a:cubicBezTo>
                  <a:cubicBezTo>
                    <a:pt x="24791" y="47668"/>
                    <a:pt x="24811" y="47706"/>
                    <a:pt x="24829" y="47737"/>
                  </a:cubicBezTo>
                  <a:cubicBezTo>
                    <a:pt x="25361" y="48589"/>
                    <a:pt x="26324" y="50200"/>
                    <a:pt x="29811" y="50200"/>
                  </a:cubicBezTo>
                  <a:cubicBezTo>
                    <a:pt x="30188" y="50200"/>
                    <a:pt x="30594" y="50181"/>
                    <a:pt x="31032" y="50140"/>
                  </a:cubicBezTo>
                  <a:cubicBezTo>
                    <a:pt x="34757" y="49799"/>
                    <a:pt x="36240" y="48470"/>
                    <a:pt x="36806" y="47668"/>
                  </a:cubicBezTo>
                  <a:cubicBezTo>
                    <a:pt x="36855" y="47594"/>
                    <a:pt x="36898" y="47527"/>
                    <a:pt x="36936" y="47458"/>
                  </a:cubicBezTo>
                  <a:cubicBezTo>
                    <a:pt x="36998" y="47364"/>
                    <a:pt x="37035" y="47284"/>
                    <a:pt x="37067" y="47221"/>
                  </a:cubicBezTo>
                  <a:cubicBezTo>
                    <a:pt x="37110" y="47110"/>
                    <a:pt x="37128" y="47048"/>
                    <a:pt x="37128" y="47048"/>
                  </a:cubicBezTo>
                  <a:cubicBezTo>
                    <a:pt x="37128" y="47048"/>
                    <a:pt x="38302" y="46129"/>
                    <a:pt x="39053" y="44372"/>
                  </a:cubicBezTo>
                  <a:cubicBezTo>
                    <a:pt x="39090" y="44278"/>
                    <a:pt x="39139" y="44192"/>
                    <a:pt x="39183" y="44111"/>
                  </a:cubicBezTo>
                  <a:cubicBezTo>
                    <a:pt x="39190" y="44106"/>
                    <a:pt x="39196" y="44092"/>
                    <a:pt x="39208" y="44080"/>
                  </a:cubicBezTo>
                  <a:cubicBezTo>
                    <a:pt x="40127" y="42609"/>
                    <a:pt x="42722" y="42516"/>
                    <a:pt x="43902" y="40945"/>
                  </a:cubicBezTo>
                  <a:cubicBezTo>
                    <a:pt x="44088" y="40702"/>
                    <a:pt x="44262" y="40324"/>
                    <a:pt x="44429" y="39871"/>
                  </a:cubicBezTo>
                  <a:cubicBezTo>
                    <a:pt x="44460" y="39796"/>
                    <a:pt x="44486" y="39716"/>
                    <a:pt x="44510" y="39635"/>
                  </a:cubicBezTo>
                  <a:cubicBezTo>
                    <a:pt x="45441" y="36910"/>
                    <a:pt x="46068" y="31750"/>
                    <a:pt x="46068" y="31750"/>
                  </a:cubicBezTo>
                  <a:cubicBezTo>
                    <a:pt x="46068" y="31750"/>
                    <a:pt x="46082" y="31756"/>
                    <a:pt x="46100" y="31769"/>
                  </a:cubicBezTo>
                  <a:cubicBezTo>
                    <a:pt x="46174" y="31818"/>
                    <a:pt x="46417" y="31967"/>
                    <a:pt x="46708" y="32234"/>
                  </a:cubicBezTo>
                  <a:cubicBezTo>
                    <a:pt x="47137" y="32613"/>
                    <a:pt x="47676" y="33228"/>
                    <a:pt x="47999" y="34091"/>
                  </a:cubicBezTo>
                  <a:cubicBezTo>
                    <a:pt x="48254" y="34787"/>
                    <a:pt x="48962" y="35842"/>
                    <a:pt x="50036" y="36679"/>
                  </a:cubicBezTo>
                  <a:cubicBezTo>
                    <a:pt x="50988" y="37428"/>
                    <a:pt x="52220" y="38004"/>
                    <a:pt x="53657" y="38004"/>
                  </a:cubicBezTo>
                  <a:cubicBezTo>
                    <a:pt x="54319" y="38004"/>
                    <a:pt x="55025" y="37882"/>
                    <a:pt x="55767" y="37598"/>
                  </a:cubicBezTo>
                  <a:cubicBezTo>
                    <a:pt x="57616" y="36897"/>
                    <a:pt x="59802" y="35947"/>
                    <a:pt x="61659" y="35108"/>
                  </a:cubicBezTo>
                  <a:cubicBezTo>
                    <a:pt x="63304" y="34363"/>
                    <a:pt x="64688" y="33706"/>
                    <a:pt x="65359" y="33383"/>
                  </a:cubicBezTo>
                  <a:lnTo>
                    <a:pt x="65365" y="33383"/>
                  </a:lnTo>
                  <a:cubicBezTo>
                    <a:pt x="65645" y="33246"/>
                    <a:pt x="65800" y="33171"/>
                    <a:pt x="65800" y="33171"/>
                  </a:cubicBezTo>
                  <a:cubicBezTo>
                    <a:pt x="65800" y="33171"/>
                    <a:pt x="65043" y="29515"/>
                    <a:pt x="63192" y="27621"/>
                  </a:cubicBezTo>
                  <a:cubicBezTo>
                    <a:pt x="62920" y="27336"/>
                    <a:pt x="62614" y="27093"/>
                    <a:pt x="62286" y="26907"/>
                  </a:cubicBezTo>
                  <a:cubicBezTo>
                    <a:pt x="59783" y="25485"/>
                    <a:pt x="50917" y="24647"/>
                    <a:pt x="50670" y="22642"/>
                  </a:cubicBezTo>
                  <a:cubicBezTo>
                    <a:pt x="50613" y="22219"/>
                    <a:pt x="50613" y="21655"/>
                    <a:pt x="50638" y="21041"/>
                  </a:cubicBezTo>
                  <a:lnTo>
                    <a:pt x="50638" y="21041"/>
                  </a:lnTo>
                  <a:cubicBezTo>
                    <a:pt x="52048" y="21294"/>
                    <a:pt x="53458" y="21537"/>
                    <a:pt x="54879" y="21568"/>
                  </a:cubicBezTo>
                  <a:cubicBezTo>
                    <a:pt x="54965" y="21570"/>
                    <a:pt x="55051" y="21571"/>
                    <a:pt x="55137" y="21571"/>
                  </a:cubicBezTo>
                  <a:cubicBezTo>
                    <a:pt x="57713" y="21571"/>
                    <a:pt x="60518" y="20780"/>
                    <a:pt x="62794" y="19488"/>
                  </a:cubicBezTo>
                  <a:cubicBezTo>
                    <a:pt x="63075" y="19333"/>
                    <a:pt x="63341" y="19165"/>
                    <a:pt x="63602" y="18998"/>
                  </a:cubicBezTo>
                  <a:cubicBezTo>
                    <a:pt x="66514" y="17092"/>
                    <a:pt x="68053" y="14000"/>
                    <a:pt x="67755" y="10536"/>
                  </a:cubicBezTo>
                  <a:cubicBezTo>
                    <a:pt x="67445" y="7003"/>
                    <a:pt x="65427" y="3785"/>
                    <a:pt x="62490" y="1830"/>
                  </a:cubicBezTo>
                  <a:cubicBezTo>
                    <a:pt x="60854" y="736"/>
                    <a:pt x="58729" y="1"/>
                    <a:pt x="56545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0"/>
            <p:cNvSpPr/>
            <p:nvPr/>
          </p:nvSpPr>
          <p:spPr>
            <a:xfrm>
              <a:off x="6951325" y="3911125"/>
              <a:ext cx="299450" cy="64275"/>
            </a:xfrm>
            <a:custGeom>
              <a:avLst/>
              <a:gdLst/>
              <a:ahLst/>
              <a:cxnLst/>
              <a:rect l="l" t="t" r="r" b="b"/>
              <a:pathLst>
                <a:path w="11978" h="2571" extrusionOk="0">
                  <a:moveTo>
                    <a:pt x="11978" y="0"/>
                  </a:moveTo>
                  <a:cubicBezTo>
                    <a:pt x="11412" y="802"/>
                    <a:pt x="9929" y="2131"/>
                    <a:pt x="6204" y="2472"/>
                  </a:cubicBezTo>
                  <a:cubicBezTo>
                    <a:pt x="5763" y="2510"/>
                    <a:pt x="5359" y="2527"/>
                    <a:pt x="4986" y="2527"/>
                  </a:cubicBezTo>
                  <a:cubicBezTo>
                    <a:pt x="1497" y="2527"/>
                    <a:pt x="534" y="920"/>
                    <a:pt x="1" y="69"/>
                  </a:cubicBezTo>
                  <a:lnTo>
                    <a:pt x="1" y="69"/>
                  </a:lnTo>
                  <a:cubicBezTo>
                    <a:pt x="528" y="932"/>
                    <a:pt x="1485" y="2571"/>
                    <a:pt x="4986" y="2571"/>
                  </a:cubicBezTo>
                  <a:cubicBezTo>
                    <a:pt x="5359" y="2571"/>
                    <a:pt x="5757" y="2553"/>
                    <a:pt x="6190" y="2510"/>
                  </a:cubicBezTo>
                  <a:cubicBezTo>
                    <a:pt x="9922" y="2168"/>
                    <a:pt x="11412" y="814"/>
                    <a:pt x="11978" y="0"/>
                  </a:cubicBezTo>
                  <a:close/>
                </a:path>
              </a:pathLst>
            </a:custGeom>
            <a:solidFill>
              <a:srgbClr val="1B2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0"/>
            <p:cNvSpPr/>
            <p:nvPr/>
          </p:nvSpPr>
          <p:spPr>
            <a:xfrm>
              <a:off x="6330625" y="2719400"/>
              <a:ext cx="1694825" cy="1254925"/>
            </a:xfrm>
            <a:custGeom>
              <a:avLst/>
              <a:gdLst/>
              <a:ahLst/>
              <a:cxnLst/>
              <a:rect l="l" t="t" r="r" b="b"/>
              <a:pathLst>
                <a:path w="67793" h="50197" extrusionOk="0">
                  <a:moveTo>
                    <a:pt x="56550" y="0"/>
                  </a:moveTo>
                  <a:cubicBezTo>
                    <a:pt x="56052" y="0"/>
                    <a:pt x="55556" y="37"/>
                    <a:pt x="55065" y="118"/>
                  </a:cubicBezTo>
                  <a:cubicBezTo>
                    <a:pt x="56381" y="522"/>
                    <a:pt x="57455" y="1124"/>
                    <a:pt x="58554" y="1757"/>
                  </a:cubicBezTo>
                  <a:cubicBezTo>
                    <a:pt x="59653" y="2390"/>
                    <a:pt x="60671" y="3173"/>
                    <a:pt x="61473" y="4166"/>
                  </a:cubicBezTo>
                  <a:cubicBezTo>
                    <a:pt x="62614" y="5582"/>
                    <a:pt x="63241" y="7400"/>
                    <a:pt x="63241" y="9207"/>
                  </a:cubicBezTo>
                  <a:cubicBezTo>
                    <a:pt x="63241" y="9927"/>
                    <a:pt x="63143" y="10641"/>
                    <a:pt x="62937" y="11331"/>
                  </a:cubicBezTo>
                  <a:cubicBezTo>
                    <a:pt x="62628" y="12380"/>
                    <a:pt x="62075" y="13354"/>
                    <a:pt x="61348" y="14168"/>
                  </a:cubicBezTo>
                  <a:cubicBezTo>
                    <a:pt x="60386" y="15248"/>
                    <a:pt x="59126" y="16050"/>
                    <a:pt x="57722" y="16397"/>
                  </a:cubicBezTo>
                  <a:cubicBezTo>
                    <a:pt x="57114" y="16546"/>
                    <a:pt x="56493" y="16615"/>
                    <a:pt x="55866" y="16615"/>
                  </a:cubicBezTo>
                  <a:cubicBezTo>
                    <a:pt x="54717" y="16615"/>
                    <a:pt x="53562" y="16385"/>
                    <a:pt x="52470" y="16019"/>
                  </a:cubicBezTo>
                  <a:cubicBezTo>
                    <a:pt x="52023" y="15864"/>
                    <a:pt x="51576" y="15689"/>
                    <a:pt x="51141" y="15503"/>
                  </a:cubicBezTo>
                  <a:cubicBezTo>
                    <a:pt x="50489" y="14807"/>
                    <a:pt x="47019" y="11219"/>
                    <a:pt x="43610" y="9605"/>
                  </a:cubicBezTo>
                  <a:cubicBezTo>
                    <a:pt x="42976" y="9300"/>
                    <a:pt x="42343" y="9070"/>
                    <a:pt x="41729" y="8941"/>
                  </a:cubicBezTo>
                  <a:cubicBezTo>
                    <a:pt x="40635" y="8704"/>
                    <a:pt x="39580" y="8617"/>
                    <a:pt x="38618" y="8617"/>
                  </a:cubicBezTo>
                  <a:cubicBezTo>
                    <a:pt x="38134" y="8617"/>
                    <a:pt x="37681" y="8637"/>
                    <a:pt x="37253" y="8674"/>
                  </a:cubicBezTo>
                  <a:cubicBezTo>
                    <a:pt x="35185" y="8847"/>
                    <a:pt x="33789" y="9350"/>
                    <a:pt x="33789" y="9350"/>
                  </a:cubicBezTo>
                  <a:cubicBezTo>
                    <a:pt x="33789" y="9350"/>
                    <a:pt x="32453" y="8810"/>
                    <a:pt x="30454" y="8723"/>
                  </a:cubicBezTo>
                  <a:cubicBezTo>
                    <a:pt x="30287" y="8717"/>
                    <a:pt x="30112" y="8711"/>
                    <a:pt x="29932" y="8711"/>
                  </a:cubicBezTo>
                  <a:cubicBezTo>
                    <a:pt x="28728" y="8711"/>
                    <a:pt x="27325" y="8890"/>
                    <a:pt x="25846" y="9437"/>
                  </a:cubicBezTo>
                  <a:cubicBezTo>
                    <a:pt x="22097" y="10835"/>
                    <a:pt x="18092" y="14236"/>
                    <a:pt x="17180" y="15031"/>
                  </a:cubicBezTo>
                  <a:cubicBezTo>
                    <a:pt x="15919" y="15732"/>
                    <a:pt x="14641" y="16397"/>
                    <a:pt x="13275" y="16856"/>
                  </a:cubicBezTo>
                  <a:cubicBezTo>
                    <a:pt x="12182" y="17223"/>
                    <a:pt x="11028" y="17452"/>
                    <a:pt x="9879" y="17452"/>
                  </a:cubicBezTo>
                  <a:cubicBezTo>
                    <a:pt x="9251" y="17452"/>
                    <a:pt x="8630" y="17383"/>
                    <a:pt x="8022" y="17228"/>
                  </a:cubicBezTo>
                  <a:cubicBezTo>
                    <a:pt x="5781" y="16670"/>
                    <a:pt x="3893" y="14956"/>
                    <a:pt x="3030" y="12821"/>
                  </a:cubicBezTo>
                  <a:cubicBezTo>
                    <a:pt x="2179" y="14801"/>
                    <a:pt x="1534" y="16893"/>
                    <a:pt x="1111" y="19067"/>
                  </a:cubicBezTo>
                  <a:cubicBezTo>
                    <a:pt x="1428" y="19340"/>
                    <a:pt x="1776" y="19595"/>
                    <a:pt x="2142" y="19836"/>
                  </a:cubicBezTo>
                  <a:cubicBezTo>
                    <a:pt x="4546" y="21414"/>
                    <a:pt x="7730" y="22412"/>
                    <a:pt x="10618" y="22412"/>
                  </a:cubicBezTo>
                  <a:cubicBezTo>
                    <a:pt x="10698" y="22412"/>
                    <a:pt x="10785" y="22407"/>
                    <a:pt x="10865" y="22407"/>
                  </a:cubicBezTo>
                  <a:cubicBezTo>
                    <a:pt x="13194" y="22357"/>
                    <a:pt x="15478" y="21730"/>
                    <a:pt x="17788" y="21438"/>
                  </a:cubicBezTo>
                  <a:lnTo>
                    <a:pt x="17788" y="21438"/>
                  </a:lnTo>
                  <a:cubicBezTo>
                    <a:pt x="17143" y="22152"/>
                    <a:pt x="16267" y="22854"/>
                    <a:pt x="15212" y="23146"/>
                  </a:cubicBezTo>
                  <a:cubicBezTo>
                    <a:pt x="14535" y="23326"/>
                    <a:pt x="13888" y="23363"/>
                    <a:pt x="13243" y="23363"/>
                  </a:cubicBezTo>
                  <a:cubicBezTo>
                    <a:pt x="13039" y="23363"/>
                    <a:pt x="12833" y="23363"/>
                    <a:pt x="12622" y="23357"/>
                  </a:cubicBezTo>
                  <a:cubicBezTo>
                    <a:pt x="12418" y="23351"/>
                    <a:pt x="12206" y="23351"/>
                    <a:pt x="11996" y="23351"/>
                  </a:cubicBezTo>
                  <a:cubicBezTo>
                    <a:pt x="10679" y="23351"/>
                    <a:pt x="9263" y="23493"/>
                    <a:pt x="7463" y="24648"/>
                  </a:cubicBezTo>
                  <a:cubicBezTo>
                    <a:pt x="5320" y="26033"/>
                    <a:pt x="2795" y="29639"/>
                    <a:pt x="1297" y="31980"/>
                  </a:cubicBezTo>
                  <a:cubicBezTo>
                    <a:pt x="503" y="33235"/>
                    <a:pt x="1" y="34117"/>
                    <a:pt x="1" y="34117"/>
                  </a:cubicBezTo>
                  <a:lnTo>
                    <a:pt x="7" y="34123"/>
                  </a:lnTo>
                  <a:cubicBezTo>
                    <a:pt x="119" y="34154"/>
                    <a:pt x="907" y="34364"/>
                    <a:pt x="2024" y="34668"/>
                  </a:cubicBezTo>
                  <a:cubicBezTo>
                    <a:pt x="4471" y="35333"/>
                    <a:pt x="8494" y="36419"/>
                    <a:pt x="10363" y="36903"/>
                  </a:cubicBezTo>
                  <a:cubicBezTo>
                    <a:pt x="11318" y="37152"/>
                    <a:pt x="12412" y="37313"/>
                    <a:pt x="13479" y="37313"/>
                  </a:cubicBezTo>
                  <a:cubicBezTo>
                    <a:pt x="15510" y="37313"/>
                    <a:pt x="17472" y="36749"/>
                    <a:pt x="18384" y="35178"/>
                  </a:cubicBezTo>
                  <a:cubicBezTo>
                    <a:pt x="19439" y="33353"/>
                    <a:pt x="19141" y="31559"/>
                    <a:pt x="20054" y="30249"/>
                  </a:cubicBezTo>
                  <a:cubicBezTo>
                    <a:pt x="20092" y="30192"/>
                    <a:pt x="20129" y="30137"/>
                    <a:pt x="20178" y="30080"/>
                  </a:cubicBezTo>
                  <a:cubicBezTo>
                    <a:pt x="20184" y="30068"/>
                    <a:pt x="20192" y="30057"/>
                    <a:pt x="20203" y="30049"/>
                  </a:cubicBezTo>
                  <a:cubicBezTo>
                    <a:pt x="20221" y="30186"/>
                    <a:pt x="20247" y="30323"/>
                    <a:pt x="20266" y="30459"/>
                  </a:cubicBezTo>
                  <a:cubicBezTo>
                    <a:pt x="20470" y="31763"/>
                    <a:pt x="20688" y="33061"/>
                    <a:pt x="20911" y="34272"/>
                  </a:cubicBezTo>
                  <a:cubicBezTo>
                    <a:pt x="20917" y="34309"/>
                    <a:pt x="20923" y="34341"/>
                    <a:pt x="20929" y="34370"/>
                  </a:cubicBezTo>
                  <a:cubicBezTo>
                    <a:pt x="21562" y="37768"/>
                    <a:pt x="22264" y="40536"/>
                    <a:pt x="22923" y="41113"/>
                  </a:cubicBezTo>
                  <a:cubicBezTo>
                    <a:pt x="22923" y="41113"/>
                    <a:pt x="22805" y="41530"/>
                    <a:pt x="22805" y="42089"/>
                  </a:cubicBezTo>
                  <a:cubicBezTo>
                    <a:pt x="22805" y="42305"/>
                    <a:pt x="22823" y="42548"/>
                    <a:pt x="22874" y="42789"/>
                  </a:cubicBezTo>
                  <a:cubicBezTo>
                    <a:pt x="22935" y="43119"/>
                    <a:pt x="23047" y="43467"/>
                    <a:pt x="23258" y="43783"/>
                  </a:cubicBezTo>
                  <a:cubicBezTo>
                    <a:pt x="23917" y="44808"/>
                    <a:pt x="23929" y="46336"/>
                    <a:pt x="24313" y="47043"/>
                  </a:cubicBezTo>
                  <a:cubicBezTo>
                    <a:pt x="24313" y="47049"/>
                    <a:pt x="24319" y="47049"/>
                    <a:pt x="24319" y="47049"/>
                  </a:cubicBezTo>
                  <a:cubicBezTo>
                    <a:pt x="24376" y="47148"/>
                    <a:pt x="24438" y="47236"/>
                    <a:pt x="24513" y="47297"/>
                  </a:cubicBezTo>
                  <a:cubicBezTo>
                    <a:pt x="24562" y="47341"/>
                    <a:pt x="24611" y="47403"/>
                    <a:pt x="24668" y="47477"/>
                  </a:cubicBezTo>
                  <a:cubicBezTo>
                    <a:pt x="24705" y="47528"/>
                    <a:pt x="24736" y="47583"/>
                    <a:pt x="24774" y="47639"/>
                  </a:cubicBezTo>
                  <a:cubicBezTo>
                    <a:pt x="24791" y="47669"/>
                    <a:pt x="24811" y="47707"/>
                    <a:pt x="24829" y="47738"/>
                  </a:cubicBezTo>
                  <a:cubicBezTo>
                    <a:pt x="25362" y="48589"/>
                    <a:pt x="26325" y="50196"/>
                    <a:pt x="29814" y="50196"/>
                  </a:cubicBezTo>
                  <a:cubicBezTo>
                    <a:pt x="30187" y="50196"/>
                    <a:pt x="30591" y="50179"/>
                    <a:pt x="31032" y="50141"/>
                  </a:cubicBezTo>
                  <a:cubicBezTo>
                    <a:pt x="34757" y="49800"/>
                    <a:pt x="36240" y="48471"/>
                    <a:pt x="36806" y="47669"/>
                  </a:cubicBezTo>
                  <a:cubicBezTo>
                    <a:pt x="36855" y="47595"/>
                    <a:pt x="36898" y="47528"/>
                    <a:pt x="36936" y="47459"/>
                  </a:cubicBezTo>
                  <a:cubicBezTo>
                    <a:pt x="36998" y="47365"/>
                    <a:pt x="37035" y="47285"/>
                    <a:pt x="37067" y="47222"/>
                  </a:cubicBezTo>
                  <a:cubicBezTo>
                    <a:pt x="37110" y="47111"/>
                    <a:pt x="37128" y="47049"/>
                    <a:pt x="37128" y="47049"/>
                  </a:cubicBezTo>
                  <a:cubicBezTo>
                    <a:pt x="37128" y="47049"/>
                    <a:pt x="38302" y="46130"/>
                    <a:pt x="39053" y="44373"/>
                  </a:cubicBezTo>
                  <a:cubicBezTo>
                    <a:pt x="39090" y="44279"/>
                    <a:pt x="39139" y="44193"/>
                    <a:pt x="39183" y="44112"/>
                  </a:cubicBezTo>
                  <a:cubicBezTo>
                    <a:pt x="39190" y="44107"/>
                    <a:pt x="39196" y="44093"/>
                    <a:pt x="39208" y="44081"/>
                  </a:cubicBezTo>
                  <a:cubicBezTo>
                    <a:pt x="40127" y="42610"/>
                    <a:pt x="42722" y="42517"/>
                    <a:pt x="43902" y="40946"/>
                  </a:cubicBezTo>
                  <a:cubicBezTo>
                    <a:pt x="44088" y="40703"/>
                    <a:pt x="44262" y="40325"/>
                    <a:pt x="44429" y="39872"/>
                  </a:cubicBezTo>
                  <a:cubicBezTo>
                    <a:pt x="44460" y="39797"/>
                    <a:pt x="44486" y="39717"/>
                    <a:pt x="44510" y="39636"/>
                  </a:cubicBezTo>
                  <a:cubicBezTo>
                    <a:pt x="45441" y="36911"/>
                    <a:pt x="46068" y="31751"/>
                    <a:pt x="46068" y="31751"/>
                  </a:cubicBezTo>
                  <a:cubicBezTo>
                    <a:pt x="46068" y="31751"/>
                    <a:pt x="46082" y="31757"/>
                    <a:pt x="46100" y="31770"/>
                  </a:cubicBezTo>
                  <a:cubicBezTo>
                    <a:pt x="46174" y="31819"/>
                    <a:pt x="46417" y="31968"/>
                    <a:pt x="46708" y="32235"/>
                  </a:cubicBezTo>
                  <a:cubicBezTo>
                    <a:pt x="47137" y="32614"/>
                    <a:pt x="47676" y="33229"/>
                    <a:pt x="47999" y="34092"/>
                  </a:cubicBezTo>
                  <a:cubicBezTo>
                    <a:pt x="48254" y="34788"/>
                    <a:pt x="48962" y="35843"/>
                    <a:pt x="50036" y="36680"/>
                  </a:cubicBezTo>
                  <a:cubicBezTo>
                    <a:pt x="50986" y="37425"/>
                    <a:pt x="52221" y="38003"/>
                    <a:pt x="53662" y="38003"/>
                  </a:cubicBezTo>
                  <a:cubicBezTo>
                    <a:pt x="54320" y="38003"/>
                    <a:pt x="55028" y="37885"/>
                    <a:pt x="55767" y="37599"/>
                  </a:cubicBezTo>
                  <a:cubicBezTo>
                    <a:pt x="57616" y="36898"/>
                    <a:pt x="59802" y="35948"/>
                    <a:pt x="61659" y="35109"/>
                  </a:cubicBezTo>
                  <a:cubicBezTo>
                    <a:pt x="63304" y="34364"/>
                    <a:pt x="64688" y="33707"/>
                    <a:pt x="65359" y="33384"/>
                  </a:cubicBezTo>
                  <a:lnTo>
                    <a:pt x="65365" y="33384"/>
                  </a:lnTo>
                  <a:cubicBezTo>
                    <a:pt x="65645" y="33247"/>
                    <a:pt x="65800" y="33172"/>
                    <a:pt x="65800" y="33172"/>
                  </a:cubicBezTo>
                  <a:cubicBezTo>
                    <a:pt x="65800" y="33172"/>
                    <a:pt x="65043" y="29516"/>
                    <a:pt x="63192" y="27622"/>
                  </a:cubicBezTo>
                  <a:cubicBezTo>
                    <a:pt x="62920" y="27337"/>
                    <a:pt x="62614" y="27094"/>
                    <a:pt x="62286" y="26908"/>
                  </a:cubicBezTo>
                  <a:cubicBezTo>
                    <a:pt x="59783" y="25486"/>
                    <a:pt x="50917" y="24648"/>
                    <a:pt x="50670" y="22643"/>
                  </a:cubicBezTo>
                  <a:cubicBezTo>
                    <a:pt x="50638" y="22383"/>
                    <a:pt x="50619" y="22071"/>
                    <a:pt x="50619" y="21724"/>
                  </a:cubicBezTo>
                  <a:cubicBezTo>
                    <a:pt x="50619" y="21512"/>
                    <a:pt x="50626" y="21283"/>
                    <a:pt x="50638" y="21042"/>
                  </a:cubicBezTo>
                  <a:cubicBezTo>
                    <a:pt x="52048" y="21295"/>
                    <a:pt x="53458" y="21538"/>
                    <a:pt x="54879" y="21569"/>
                  </a:cubicBezTo>
                  <a:cubicBezTo>
                    <a:pt x="54966" y="21569"/>
                    <a:pt x="55046" y="21575"/>
                    <a:pt x="55134" y="21575"/>
                  </a:cubicBezTo>
                  <a:cubicBezTo>
                    <a:pt x="57710" y="21575"/>
                    <a:pt x="60516" y="20781"/>
                    <a:pt x="62794" y="19489"/>
                  </a:cubicBezTo>
                  <a:cubicBezTo>
                    <a:pt x="63075" y="19334"/>
                    <a:pt x="63341" y="19166"/>
                    <a:pt x="63602" y="18999"/>
                  </a:cubicBezTo>
                  <a:cubicBezTo>
                    <a:pt x="66272" y="17248"/>
                    <a:pt x="67792" y="14503"/>
                    <a:pt x="67792" y="11386"/>
                  </a:cubicBezTo>
                  <a:cubicBezTo>
                    <a:pt x="67792" y="11107"/>
                    <a:pt x="67780" y="10821"/>
                    <a:pt x="67755" y="10537"/>
                  </a:cubicBezTo>
                  <a:cubicBezTo>
                    <a:pt x="67445" y="7004"/>
                    <a:pt x="65427" y="3786"/>
                    <a:pt x="62490" y="1831"/>
                  </a:cubicBezTo>
                  <a:cubicBezTo>
                    <a:pt x="60857" y="732"/>
                    <a:pt x="58734" y="0"/>
                    <a:pt x="56550" y="0"/>
                  </a:cubicBezTo>
                  <a:close/>
                </a:path>
              </a:pathLst>
            </a:custGeom>
            <a:solidFill>
              <a:srgbClr val="40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0"/>
            <p:cNvSpPr/>
            <p:nvPr/>
          </p:nvSpPr>
          <p:spPr>
            <a:xfrm>
              <a:off x="7480850" y="3420625"/>
              <a:ext cx="483750" cy="248875"/>
            </a:xfrm>
            <a:custGeom>
              <a:avLst/>
              <a:gdLst/>
              <a:ahLst/>
              <a:cxnLst/>
              <a:rect l="l" t="t" r="r" b="b"/>
              <a:pathLst>
                <a:path w="19350" h="9955" extrusionOk="0">
                  <a:moveTo>
                    <a:pt x="11479" y="0"/>
                  </a:moveTo>
                  <a:cubicBezTo>
                    <a:pt x="11091" y="0"/>
                    <a:pt x="10702" y="29"/>
                    <a:pt x="10317" y="88"/>
                  </a:cubicBezTo>
                  <a:cubicBezTo>
                    <a:pt x="8708" y="337"/>
                    <a:pt x="7231" y="1088"/>
                    <a:pt x="5641" y="1473"/>
                  </a:cubicBezTo>
                  <a:cubicBezTo>
                    <a:pt x="5121" y="1602"/>
                    <a:pt x="4641" y="1660"/>
                    <a:pt x="4175" y="1660"/>
                  </a:cubicBezTo>
                  <a:cubicBezTo>
                    <a:pt x="3344" y="1660"/>
                    <a:pt x="2560" y="1476"/>
                    <a:pt x="1680" y="1181"/>
                  </a:cubicBezTo>
                  <a:cubicBezTo>
                    <a:pt x="1522" y="1127"/>
                    <a:pt x="1378" y="1103"/>
                    <a:pt x="1247" y="1103"/>
                  </a:cubicBezTo>
                  <a:cubicBezTo>
                    <a:pt x="156" y="1103"/>
                    <a:pt x="1" y="2802"/>
                    <a:pt x="85" y="3684"/>
                  </a:cubicBezTo>
                  <a:cubicBezTo>
                    <a:pt x="85" y="3696"/>
                    <a:pt x="91" y="3708"/>
                    <a:pt x="91" y="3721"/>
                  </a:cubicBezTo>
                  <a:cubicBezTo>
                    <a:pt x="165" y="3764"/>
                    <a:pt x="408" y="3919"/>
                    <a:pt x="699" y="4186"/>
                  </a:cubicBezTo>
                  <a:cubicBezTo>
                    <a:pt x="1128" y="4565"/>
                    <a:pt x="1667" y="5180"/>
                    <a:pt x="1984" y="6043"/>
                  </a:cubicBezTo>
                  <a:cubicBezTo>
                    <a:pt x="2465" y="7350"/>
                    <a:pt x="4586" y="9954"/>
                    <a:pt x="7648" y="9954"/>
                  </a:cubicBezTo>
                  <a:cubicBezTo>
                    <a:pt x="8310" y="9954"/>
                    <a:pt x="9016" y="9833"/>
                    <a:pt x="9758" y="9550"/>
                  </a:cubicBezTo>
                  <a:cubicBezTo>
                    <a:pt x="13252" y="8229"/>
                    <a:pt x="17928" y="6017"/>
                    <a:pt x="19350" y="5335"/>
                  </a:cubicBezTo>
                  <a:cubicBezTo>
                    <a:pt x="18699" y="3857"/>
                    <a:pt x="17674" y="2535"/>
                    <a:pt x="16352" y="1578"/>
                  </a:cubicBezTo>
                  <a:cubicBezTo>
                    <a:pt x="14946" y="574"/>
                    <a:pt x="13213" y="0"/>
                    <a:pt x="11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0"/>
            <p:cNvSpPr/>
            <p:nvPr/>
          </p:nvSpPr>
          <p:spPr>
            <a:xfrm>
              <a:off x="6330775" y="3340825"/>
              <a:ext cx="501225" cy="311400"/>
            </a:xfrm>
            <a:custGeom>
              <a:avLst/>
              <a:gdLst/>
              <a:ahLst/>
              <a:cxnLst/>
              <a:rect l="l" t="t" r="r" b="b"/>
              <a:pathLst>
                <a:path w="20049" h="12456" extrusionOk="0">
                  <a:moveTo>
                    <a:pt x="11870" y="0"/>
                  </a:moveTo>
                  <a:cubicBezTo>
                    <a:pt x="11817" y="0"/>
                    <a:pt x="11763" y="1"/>
                    <a:pt x="11710" y="2"/>
                  </a:cubicBezTo>
                  <a:cubicBezTo>
                    <a:pt x="10686" y="28"/>
                    <a:pt x="9680" y="294"/>
                    <a:pt x="8755" y="722"/>
                  </a:cubicBezTo>
                  <a:cubicBezTo>
                    <a:pt x="7469" y="1312"/>
                    <a:pt x="6328" y="2219"/>
                    <a:pt x="5452" y="3337"/>
                  </a:cubicBezTo>
                  <a:cubicBezTo>
                    <a:pt x="4862" y="4100"/>
                    <a:pt x="4391" y="4945"/>
                    <a:pt x="3838" y="5733"/>
                  </a:cubicBezTo>
                  <a:cubicBezTo>
                    <a:pt x="2826" y="7161"/>
                    <a:pt x="1509" y="8372"/>
                    <a:pt x="1" y="9266"/>
                  </a:cubicBezTo>
                  <a:cubicBezTo>
                    <a:pt x="354" y="9358"/>
                    <a:pt x="7638" y="11339"/>
                    <a:pt x="10357" y="12046"/>
                  </a:cubicBezTo>
                  <a:cubicBezTo>
                    <a:pt x="11317" y="12298"/>
                    <a:pt x="12405" y="12455"/>
                    <a:pt x="13475" y="12455"/>
                  </a:cubicBezTo>
                  <a:cubicBezTo>
                    <a:pt x="15501" y="12455"/>
                    <a:pt x="17464" y="11889"/>
                    <a:pt x="18378" y="10321"/>
                  </a:cubicBezTo>
                  <a:cubicBezTo>
                    <a:pt x="19440" y="8496"/>
                    <a:pt x="19142" y="6702"/>
                    <a:pt x="20048" y="5392"/>
                  </a:cubicBezTo>
                  <a:cubicBezTo>
                    <a:pt x="19458" y="3945"/>
                    <a:pt x="17782" y="2504"/>
                    <a:pt x="16602" y="1653"/>
                  </a:cubicBezTo>
                  <a:cubicBezTo>
                    <a:pt x="15224" y="661"/>
                    <a:pt x="13565" y="0"/>
                    <a:pt x="11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70"/>
            <p:cNvSpPr/>
            <p:nvPr/>
          </p:nvSpPr>
          <p:spPr>
            <a:xfrm>
              <a:off x="7566475" y="3174725"/>
              <a:ext cx="28400" cy="32050"/>
            </a:xfrm>
            <a:custGeom>
              <a:avLst/>
              <a:gdLst/>
              <a:ahLst/>
              <a:cxnLst/>
              <a:rect l="l" t="t" r="r" b="b"/>
              <a:pathLst>
                <a:path w="1136" h="1282" extrusionOk="0">
                  <a:moveTo>
                    <a:pt x="1041" y="0"/>
                  </a:moveTo>
                  <a:cubicBezTo>
                    <a:pt x="1024" y="0"/>
                    <a:pt x="1007" y="5"/>
                    <a:pt x="993" y="15"/>
                  </a:cubicBezTo>
                  <a:cubicBezTo>
                    <a:pt x="583" y="313"/>
                    <a:pt x="248" y="711"/>
                    <a:pt x="24" y="1164"/>
                  </a:cubicBezTo>
                  <a:cubicBezTo>
                    <a:pt x="0" y="1201"/>
                    <a:pt x="18" y="1251"/>
                    <a:pt x="56" y="1270"/>
                  </a:cubicBezTo>
                  <a:cubicBezTo>
                    <a:pt x="67" y="1276"/>
                    <a:pt x="81" y="1282"/>
                    <a:pt x="93" y="1282"/>
                  </a:cubicBezTo>
                  <a:cubicBezTo>
                    <a:pt x="124" y="1282"/>
                    <a:pt x="155" y="1264"/>
                    <a:pt x="167" y="1233"/>
                  </a:cubicBezTo>
                  <a:cubicBezTo>
                    <a:pt x="385" y="804"/>
                    <a:pt x="701" y="431"/>
                    <a:pt x="1087" y="152"/>
                  </a:cubicBezTo>
                  <a:cubicBezTo>
                    <a:pt x="1124" y="121"/>
                    <a:pt x="1136" y="72"/>
                    <a:pt x="1105" y="35"/>
                  </a:cubicBezTo>
                  <a:cubicBezTo>
                    <a:pt x="1090" y="12"/>
                    <a:pt x="1066" y="0"/>
                    <a:pt x="104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70"/>
            <p:cNvSpPr/>
            <p:nvPr/>
          </p:nvSpPr>
          <p:spPr>
            <a:xfrm>
              <a:off x="7566275" y="3201925"/>
              <a:ext cx="39775" cy="14650"/>
            </a:xfrm>
            <a:custGeom>
              <a:avLst/>
              <a:gdLst/>
              <a:ahLst/>
              <a:cxnLst/>
              <a:rect l="l" t="t" r="r" b="b"/>
              <a:pathLst>
                <a:path w="1591" h="586" extrusionOk="0">
                  <a:moveTo>
                    <a:pt x="1503" y="1"/>
                  </a:moveTo>
                  <a:cubicBezTo>
                    <a:pt x="1499" y="1"/>
                    <a:pt x="1495" y="1"/>
                    <a:pt x="1491" y="2"/>
                  </a:cubicBezTo>
                  <a:cubicBezTo>
                    <a:pt x="1026" y="76"/>
                    <a:pt x="499" y="163"/>
                    <a:pt x="58" y="429"/>
                  </a:cubicBezTo>
                  <a:cubicBezTo>
                    <a:pt x="20" y="455"/>
                    <a:pt x="1" y="504"/>
                    <a:pt x="26" y="541"/>
                  </a:cubicBezTo>
                  <a:cubicBezTo>
                    <a:pt x="46" y="566"/>
                    <a:pt x="69" y="586"/>
                    <a:pt x="101" y="586"/>
                  </a:cubicBezTo>
                  <a:cubicBezTo>
                    <a:pt x="113" y="586"/>
                    <a:pt x="126" y="578"/>
                    <a:pt x="138" y="572"/>
                  </a:cubicBezTo>
                  <a:cubicBezTo>
                    <a:pt x="554" y="318"/>
                    <a:pt x="1069" y="237"/>
                    <a:pt x="1516" y="163"/>
                  </a:cubicBezTo>
                  <a:cubicBezTo>
                    <a:pt x="1560" y="157"/>
                    <a:pt x="1591" y="113"/>
                    <a:pt x="1585" y="70"/>
                  </a:cubicBezTo>
                  <a:cubicBezTo>
                    <a:pt x="1579" y="31"/>
                    <a:pt x="1548" y="1"/>
                    <a:pt x="150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0"/>
            <p:cNvSpPr/>
            <p:nvPr/>
          </p:nvSpPr>
          <p:spPr>
            <a:xfrm>
              <a:off x="7565700" y="3222750"/>
              <a:ext cx="44575" cy="5600"/>
            </a:xfrm>
            <a:custGeom>
              <a:avLst/>
              <a:gdLst/>
              <a:ahLst/>
              <a:cxnLst/>
              <a:rect l="l" t="t" r="r" b="b"/>
              <a:pathLst>
                <a:path w="1783" h="224" extrusionOk="0">
                  <a:moveTo>
                    <a:pt x="1067" y="0"/>
                  </a:moveTo>
                  <a:cubicBezTo>
                    <a:pt x="736" y="0"/>
                    <a:pt x="404" y="21"/>
                    <a:pt x="75" y="63"/>
                  </a:cubicBezTo>
                  <a:cubicBezTo>
                    <a:pt x="31" y="69"/>
                    <a:pt x="0" y="106"/>
                    <a:pt x="6" y="149"/>
                  </a:cubicBezTo>
                  <a:cubicBezTo>
                    <a:pt x="12" y="192"/>
                    <a:pt x="43" y="224"/>
                    <a:pt x="87" y="224"/>
                  </a:cubicBezTo>
                  <a:lnTo>
                    <a:pt x="92" y="224"/>
                  </a:lnTo>
                  <a:cubicBezTo>
                    <a:pt x="405" y="184"/>
                    <a:pt x="717" y="165"/>
                    <a:pt x="1028" y="165"/>
                  </a:cubicBezTo>
                  <a:cubicBezTo>
                    <a:pt x="1249" y="165"/>
                    <a:pt x="1469" y="174"/>
                    <a:pt x="1688" y="192"/>
                  </a:cubicBezTo>
                  <a:cubicBezTo>
                    <a:pt x="1692" y="193"/>
                    <a:pt x="1696" y="193"/>
                    <a:pt x="1700" y="193"/>
                  </a:cubicBezTo>
                  <a:cubicBezTo>
                    <a:pt x="1739" y="193"/>
                    <a:pt x="1775" y="159"/>
                    <a:pt x="1775" y="118"/>
                  </a:cubicBezTo>
                  <a:cubicBezTo>
                    <a:pt x="1782" y="69"/>
                    <a:pt x="1745" y="31"/>
                    <a:pt x="1700" y="25"/>
                  </a:cubicBezTo>
                  <a:cubicBezTo>
                    <a:pt x="1490" y="9"/>
                    <a:pt x="1279" y="0"/>
                    <a:pt x="106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0"/>
            <p:cNvSpPr/>
            <p:nvPr/>
          </p:nvSpPr>
          <p:spPr>
            <a:xfrm>
              <a:off x="6737625" y="3235325"/>
              <a:ext cx="46100" cy="16450"/>
            </a:xfrm>
            <a:custGeom>
              <a:avLst/>
              <a:gdLst/>
              <a:ahLst/>
              <a:cxnLst/>
              <a:rect l="l" t="t" r="r" b="b"/>
              <a:pathLst>
                <a:path w="1844" h="658" extrusionOk="0">
                  <a:moveTo>
                    <a:pt x="1755" y="0"/>
                  </a:moveTo>
                  <a:cubicBezTo>
                    <a:pt x="1751" y="0"/>
                    <a:pt x="1747" y="0"/>
                    <a:pt x="1743" y="1"/>
                  </a:cubicBezTo>
                  <a:cubicBezTo>
                    <a:pt x="1155" y="75"/>
                    <a:pt x="589" y="242"/>
                    <a:pt x="55" y="503"/>
                  </a:cubicBezTo>
                  <a:cubicBezTo>
                    <a:pt x="18" y="522"/>
                    <a:pt x="0" y="571"/>
                    <a:pt x="18" y="615"/>
                  </a:cubicBezTo>
                  <a:cubicBezTo>
                    <a:pt x="37" y="646"/>
                    <a:pt x="61" y="658"/>
                    <a:pt x="92" y="658"/>
                  </a:cubicBezTo>
                  <a:cubicBezTo>
                    <a:pt x="104" y="658"/>
                    <a:pt x="118" y="658"/>
                    <a:pt x="130" y="652"/>
                  </a:cubicBezTo>
                  <a:cubicBezTo>
                    <a:pt x="645" y="397"/>
                    <a:pt x="1192" y="236"/>
                    <a:pt x="1763" y="162"/>
                  </a:cubicBezTo>
                  <a:cubicBezTo>
                    <a:pt x="1806" y="156"/>
                    <a:pt x="1843" y="113"/>
                    <a:pt x="1837" y="69"/>
                  </a:cubicBezTo>
                  <a:cubicBezTo>
                    <a:pt x="1832" y="28"/>
                    <a:pt x="1795" y="0"/>
                    <a:pt x="175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70"/>
            <p:cNvSpPr/>
            <p:nvPr/>
          </p:nvSpPr>
          <p:spPr>
            <a:xfrm>
              <a:off x="6743025" y="3219375"/>
              <a:ext cx="37900" cy="7600"/>
            </a:xfrm>
            <a:custGeom>
              <a:avLst/>
              <a:gdLst/>
              <a:ahLst/>
              <a:cxnLst/>
              <a:rect l="l" t="t" r="r" b="b"/>
              <a:pathLst>
                <a:path w="1516" h="304" extrusionOk="0">
                  <a:moveTo>
                    <a:pt x="525" y="1"/>
                  </a:moveTo>
                  <a:cubicBezTo>
                    <a:pt x="372" y="1"/>
                    <a:pt x="219" y="17"/>
                    <a:pt x="69" y="61"/>
                  </a:cubicBezTo>
                  <a:cubicBezTo>
                    <a:pt x="25" y="74"/>
                    <a:pt x="0" y="117"/>
                    <a:pt x="14" y="160"/>
                  </a:cubicBezTo>
                  <a:cubicBezTo>
                    <a:pt x="23" y="196"/>
                    <a:pt x="54" y="219"/>
                    <a:pt x="88" y="219"/>
                  </a:cubicBezTo>
                  <a:cubicBezTo>
                    <a:pt x="96" y="219"/>
                    <a:pt x="104" y="218"/>
                    <a:pt x="112" y="216"/>
                  </a:cubicBezTo>
                  <a:cubicBezTo>
                    <a:pt x="242" y="179"/>
                    <a:pt x="375" y="164"/>
                    <a:pt x="511" y="164"/>
                  </a:cubicBezTo>
                  <a:cubicBezTo>
                    <a:pt x="791" y="164"/>
                    <a:pt x="1086" y="228"/>
                    <a:pt x="1404" y="304"/>
                  </a:cubicBezTo>
                  <a:lnTo>
                    <a:pt x="1429" y="304"/>
                  </a:lnTo>
                  <a:cubicBezTo>
                    <a:pt x="1460" y="304"/>
                    <a:pt x="1498" y="278"/>
                    <a:pt x="1504" y="241"/>
                  </a:cubicBezTo>
                  <a:cubicBezTo>
                    <a:pt x="1516" y="198"/>
                    <a:pt x="1490" y="155"/>
                    <a:pt x="1447" y="141"/>
                  </a:cubicBezTo>
                  <a:cubicBezTo>
                    <a:pt x="1172" y="78"/>
                    <a:pt x="851" y="1"/>
                    <a:pt x="52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0"/>
            <p:cNvSpPr/>
            <p:nvPr/>
          </p:nvSpPr>
          <p:spPr>
            <a:xfrm>
              <a:off x="6750950" y="3195650"/>
              <a:ext cx="35575" cy="17025"/>
            </a:xfrm>
            <a:custGeom>
              <a:avLst/>
              <a:gdLst/>
              <a:ahLst/>
              <a:cxnLst/>
              <a:rect l="l" t="t" r="r" b="b"/>
              <a:pathLst>
                <a:path w="1423" h="681" extrusionOk="0">
                  <a:moveTo>
                    <a:pt x="91" y="1"/>
                  </a:moveTo>
                  <a:cubicBezTo>
                    <a:pt x="55" y="1"/>
                    <a:pt x="24" y="24"/>
                    <a:pt x="12" y="60"/>
                  </a:cubicBezTo>
                  <a:cubicBezTo>
                    <a:pt x="0" y="110"/>
                    <a:pt x="32" y="153"/>
                    <a:pt x="75" y="159"/>
                  </a:cubicBezTo>
                  <a:cubicBezTo>
                    <a:pt x="503" y="259"/>
                    <a:pt x="912" y="433"/>
                    <a:pt x="1285" y="668"/>
                  </a:cubicBezTo>
                  <a:cubicBezTo>
                    <a:pt x="1304" y="674"/>
                    <a:pt x="1316" y="680"/>
                    <a:pt x="1330" y="680"/>
                  </a:cubicBezTo>
                  <a:cubicBezTo>
                    <a:pt x="1359" y="680"/>
                    <a:pt x="1385" y="668"/>
                    <a:pt x="1404" y="643"/>
                  </a:cubicBezTo>
                  <a:cubicBezTo>
                    <a:pt x="1422" y="606"/>
                    <a:pt x="1416" y="551"/>
                    <a:pt x="1379" y="531"/>
                  </a:cubicBezTo>
                  <a:cubicBezTo>
                    <a:pt x="987" y="284"/>
                    <a:pt x="559" y="104"/>
                    <a:pt x="112" y="4"/>
                  </a:cubicBezTo>
                  <a:cubicBezTo>
                    <a:pt x="105" y="2"/>
                    <a:pt x="98" y="1"/>
                    <a:pt x="9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70"/>
            <p:cNvSpPr/>
            <p:nvPr/>
          </p:nvSpPr>
          <p:spPr>
            <a:xfrm>
              <a:off x="6795950" y="3332550"/>
              <a:ext cx="110075" cy="416725"/>
            </a:xfrm>
            <a:custGeom>
              <a:avLst/>
              <a:gdLst/>
              <a:ahLst/>
              <a:cxnLst/>
              <a:rect l="l" t="t" r="r" b="b"/>
              <a:pathLst>
                <a:path w="4403" h="16669" extrusionOk="0">
                  <a:moveTo>
                    <a:pt x="91" y="1"/>
                  </a:moveTo>
                  <a:cubicBezTo>
                    <a:pt x="84" y="1"/>
                    <a:pt x="76" y="2"/>
                    <a:pt x="69" y="4"/>
                  </a:cubicBezTo>
                  <a:cubicBezTo>
                    <a:pt x="26" y="17"/>
                    <a:pt x="1" y="60"/>
                    <a:pt x="14" y="104"/>
                  </a:cubicBezTo>
                  <a:cubicBezTo>
                    <a:pt x="26" y="147"/>
                    <a:pt x="1348" y="4884"/>
                    <a:pt x="1683" y="6405"/>
                  </a:cubicBezTo>
                  <a:cubicBezTo>
                    <a:pt x="1751" y="6746"/>
                    <a:pt x="1851" y="7374"/>
                    <a:pt x="1975" y="8175"/>
                  </a:cubicBezTo>
                  <a:cubicBezTo>
                    <a:pt x="2416" y="11068"/>
                    <a:pt x="3155" y="15916"/>
                    <a:pt x="4267" y="16655"/>
                  </a:cubicBezTo>
                  <a:cubicBezTo>
                    <a:pt x="4279" y="16661"/>
                    <a:pt x="4298" y="16669"/>
                    <a:pt x="4310" y="16669"/>
                  </a:cubicBezTo>
                  <a:cubicBezTo>
                    <a:pt x="4335" y="16669"/>
                    <a:pt x="4359" y="16655"/>
                    <a:pt x="4378" y="16632"/>
                  </a:cubicBezTo>
                  <a:cubicBezTo>
                    <a:pt x="4402" y="16594"/>
                    <a:pt x="4390" y="16544"/>
                    <a:pt x="4353" y="16520"/>
                  </a:cubicBezTo>
                  <a:cubicBezTo>
                    <a:pt x="3310" y="15818"/>
                    <a:pt x="2547" y="10832"/>
                    <a:pt x="2137" y="8150"/>
                  </a:cubicBezTo>
                  <a:cubicBezTo>
                    <a:pt x="2012" y="7348"/>
                    <a:pt x="1914" y="6715"/>
                    <a:pt x="1839" y="6374"/>
                  </a:cubicBezTo>
                  <a:cubicBezTo>
                    <a:pt x="1510" y="4841"/>
                    <a:pt x="181" y="104"/>
                    <a:pt x="169" y="60"/>
                  </a:cubicBezTo>
                  <a:cubicBezTo>
                    <a:pt x="158" y="25"/>
                    <a:pt x="126" y="1"/>
                    <a:pt x="9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70"/>
            <p:cNvSpPr/>
            <p:nvPr/>
          </p:nvSpPr>
          <p:spPr>
            <a:xfrm>
              <a:off x="7307725" y="3371125"/>
              <a:ext cx="195750" cy="453400"/>
            </a:xfrm>
            <a:custGeom>
              <a:avLst/>
              <a:gdLst/>
              <a:ahLst/>
              <a:cxnLst/>
              <a:rect l="l" t="t" r="r" b="b"/>
              <a:pathLst>
                <a:path w="7830" h="18136" extrusionOk="0">
                  <a:moveTo>
                    <a:pt x="7740" y="1"/>
                  </a:moveTo>
                  <a:cubicBezTo>
                    <a:pt x="7698" y="1"/>
                    <a:pt x="7667" y="30"/>
                    <a:pt x="7661" y="69"/>
                  </a:cubicBezTo>
                  <a:cubicBezTo>
                    <a:pt x="7655" y="88"/>
                    <a:pt x="7320" y="2100"/>
                    <a:pt x="7078" y="4129"/>
                  </a:cubicBezTo>
                  <a:cubicBezTo>
                    <a:pt x="6829" y="6123"/>
                    <a:pt x="6402" y="9121"/>
                    <a:pt x="5737" y="12058"/>
                  </a:cubicBezTo>
                  <a:cubicBezTo>
                    <a:pt x="5116" y="14840"/>
                    <a:pt x="4563" y="15603"/>
                    <a:pt x="2639" y="16361"/>
                  </a:cubicBezTo>
                  <a:cubicBezTo>
                    <a:pt x="634" y="17155"/>
                    <a:pt x="49" y="17969"/>
                    <a:pt x="24" y="18006"/>
                  </a:cubicBezTo>
                  <a:cubicBezTo>
                    <a:pt x="0" y="18043"/>
                    <a:pt x="12" y="18093"/>
                    <a:pt x="49" y="18118"/>
                  </a:cubicBezTo>
                  <a:cubicBezTo>
                    <a:pt x="61" y="18130"/>
                    <a:pt x="81" y="18136"/>
                    <a:pt x="93" y="18136"/>
                  </a:cubicBezTo>
                  <a:cubicBezTo>
                    <a:pt x="118" y="18136"/>
                    <a:pt x="143" y="18124"/>
                    <a:pt x="161" y="18099"/>
                  </a:cubicBezTo>
                  <a:cubicBezTo>
                    <a:pt x="167" y="18093"/>
                    <a:pt x="745" y="17287"/>
                    <a:pt x="2700" y="16516"/>
                  </a:cubicBezTo>
                  <a:cubicBezTo>
                    <a:pt x="4800" y="15685"/>
                    <a:pt x="5296" y="14777"/>
                    <a:pt x="5898" y="12095"/>
                  </a:cubicBezTo>
                  <a:cubicBezTo>
                    <a:pt x="6563" y="9152"/>
                    <a:pt x="6990" y="6148"/>
                    <a:pt x="7239" y="4148"/>
                  </a:cubicBezTo>
                  <a:cubicBezTo>
                    <a:pt x="7488" y="2125"/>
                    <a:pt x="7817" y="119"/>
                    <a:pt x="7823" y="94"/>
                  </a:cubicBezTo>
                  <a:cubicBezTo>
                    <a:pt x="7829" y="51"/>
                    <a:pt x="7798" y="8"/>
                    <a:pt x="7755" y="2"/>
                  </a:cubicBezTo>
                  <a:cubicBezTo>
                    <a:pt x="7750" y="1"/>
                    <a:pt x="7745" y="1"/>
                    <a:pt x="774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0"/>
            <p:cNvSpPr/>
            <p:nvPr/>
          </p:nvSpPr>
          <p:spPr>
            <a:xfrm>
              <a:off x="6902750" y="3621025"/>
              <a:ext cx="415525" cy="194825"/>
            </a:xfrm>
            <a:custGeom>
              <a:avLst/>
              <a:gdLst/>
              <a:ahLst/>
              <a:cxnLst/>
              <a:rect l="l" t="t" r="r" b="b"/>
              <a:pathLst>
                <a:path w="16621" h="7793" extrusionOk="0">
                  <a:moveTo>
                    <a:pt x="11475" y="1"/>
                  </a:moveTo>
                  <a:cubicBezTo>
                    <a:pt x="11074" y="1"/>
                    <a:pt x="10675" y="53"/>
                    <a:pt x="10288" y="162"/>
                  </a:cubicBezTo>
                  <a:cubicBezTo>
                    <a:pt x="9872" y="280"/>
                    <a:pt x="9463" y="460"/>
                    <a:pt x="9065" y="634"/>
                  </a:cubicBezTo>
                  <a:cubicBezTo>
                    <a:pt x="8375" y="938"/>
                    <a:pt x="7724" y="1223"/>
                    <a:pt x="7036" y="1223"/>
                  </a:cubicBezTo>
                  <a:cubicBezTo>
                    <a:pt x="6937" y="1223"/>
                    <a:pt x="6838" y="1218"/>
                    <a:pt x="6737" y="1205"/>
                  </a:cubicBezTo>
                  <a:cubicBezTo>
                    <a:pt x="6371" y="1156"/>
                    <a:pt x="6016" y="1019"/>
                    <a:pt x="5669" y="883"/>
                  </a:cubicBezTo>
                  <a:cubicBezTo>
                    <a:pt x="5377" y="771"/>
                    <a:pt x="5079" y="652"/>
                    <a:pt x="4763" y="585"/>
                  </a:cubicBezTo>
                  <a:cubicBezTo>
                    <a:pt x="4578" y="547"/>
                    <a:pt x="4388" y="528"/>
                    <a:pt x="4196" y="528"/>
                  </a:cubicBezTo>
                  <a:cubicBezTo>
                    <a:pt x="3227" y="528"/>
                    <a:pt x="2201" y="1002"/>
                    <a:pt x="1465" y="1826"/>
                  </a:cubicBezTo>
                  <a:cubicBezTo>
                    <a:pt x="752" y="2621"/>
                    <a:pt x="279" y="3701"/>
                    <a:pt x="12" y="5122"/>
                  </a:cubicBezTo>
                  <a:cubicBezTo>
                    <a:pt x="1" y="5167"/>
                    <a:pt x="32" y="5210"/>
                    <a:pt x="75" y="5216"/>
                  </a:cubicBezTo>
                  <a:cubicBezTo>
                    <a:pt x="79" y="5217"/>
                    <a:pt x="83" y="5217"/>
                    <a:pt x="88" y="5217"/>
                  </a:cubicBezTo>
                  <a:cubicBezTo>
                    <a:pt x="126" y="5217"/>
                    <a:pt x="163" y="5193"/>
                    <a:pt x="175" y="5154"/>
                  </a:cubicBezTo>
                  <a:cubicBezTo>
                    <a:pt x="436" y="3763"/>
                    <a:pt x="895" y="2709"/>
                    <a:pt x="1590" y="1938"/>
                  </a:cubicBezTo>
                  <a:cubicBezTo>
                    <a:pt x="2290" y="1151"/>
                    <a:pt x="3266" y="691"/>
                    <a:pt x="4192" y="691"/>
                  </a:cubicBezTo>
                  <a:cubicBezTo>
                    <a:pt x="4374" y="691"/>
                    <a:pt x="4555" y="709"/>
                    <a:pt x="4732" y="746"/>
                  </a:cubicBezTo>
                  <a:cubicBezTo>
                    <a:pt x="5030" y="809"/>
                    <a:pt x="5328" y="926"/>
                    <a:pt x="5614" y="1038"/>
                  </a:cubicBezTo>
                  <a:cubicBezTo>
                    <a:pt x="5967" y="1174"/>
                    <a:pt x="6327" y="1317"/>
                    <a:pt x="6712" y="1367"/>
                  </a:cubicBezTo>
                  <a:cubicBezTo>
                    <a:pt x="6817" y="1380"/>
                    <a:pt x="6921" y="1386"/>
                    <a:pt x="7024" y="1386"/>
                  </a:cubicBezTo>
                  <a:cubicBezTo>
                    <a:pt x="7758" y="1386"/>
                    <a:pt x="8453" y="1083"/>
                    <a:pt x="9133" y="783"/>
                  </a:cubicBezTo>
                  <a:cubicBezTo>
                    <a:pt x="9525" y="615"/>
                    <a:pt x="9928" y="436"/>
                    <a:pt x="10331" y="324"/>
                  </a:cubicBezTo>
                  <a:cubicBezTo>
                    <a:pt x="10708" y="217"/>
                    <a:pt x="11097" y="166"/>
                    <a:pt x="11487" y="166"/>
                  </a:cubicBezTo>
                  <a:cubicBezTo>
                    <a:pt x="12815" y="166"/>
                    <a:pt x="14147" y="764"/>
                    <a:pt x="14982" y="1801"/>
                  </a:cubicBezTo>
                  <a:cubicBezTo>
                    <a:pt x="15541" y="2497"/>
                    <a:pt x="15933" y="3409"/>
                    <a:pt x="16174" y="4589"/>
                  </a:cubicBezTo>
                  <a:cubicBezTo>
                    <a:pt x="16286" y="5142"/>
                    <a:pt x="16311" y="5738"/>
                    <a:pt x="16342" y="6315"/>
                  </a:cubicBezTo>
                  <a:cubicBezTo>
                    <a:pt x="16360" y="6781"/>
                    <a:pt x="16386" y="7265"/>
                    <a:pt x="16454" y="7724"/>
                  </a:cubicBezTo>
                  <a:cubicBezTo>
                    <a:pt x="16460" y="7761"/>
                    <a:pt x="16491" y="7793"/>
                    <a:pt x="16535" y="7793"/>
                  </a:cubicBezTo>
                  <a:lnTo>
                    <a:pt x="16546" y="7793"/>
                  </a:lnTo>
                  <a:cubicBezTo>
                    <a:pt x="16590" y="7787"/>
                    <a:pt x="16621" y="7743"/>
                    <a:pt x="16615" y="7700"/>
                  </a:cubicBezTo>
                  <a:cubicBezTo>
                    <a:pt x="16546" y="7246"/>
                    <a:pt x="16529" y="6769"/>
                    <a:pt x="16503" y="6303"/>
                  </a:cubicBezTo>
                  <a:cubicBezTo>
                    <a:pt x="16478" y="5718"/>
                    <a:pt x="16447" y="5116"/>
                    <a:pt x="16329" y="4552"/>
                  </a:cubicBezTo>
                  <a:cubicBezTo>
                    <a:pt x="16088" y="3348"/>
                    <a:pt x="15690" y="2416"/>
                    <a:pt x="15113" y="1703"/>
                  </a:cubicBezTo>
                  <a:cubicBezTo>
                    <a:pt x="14241" y="624"/>
                    <a:pt x="12855" y="1"/>
                    <a:pt x="1147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70"/>
            <p:cNvSpPr/>
            <p:nvPr/>
          </p:nvSpPr>
          <p:spPr>
            <a:xfrm>
              <a:off x="6933475" y="3878775"/>
              <a:ext cx="327550" cy="30350"/>
            </a:xfrm>
            <a:custGeom>
              <a:avLst/>
              <a:gdLst/>
              <a:ahLst/>
              <a:cxnLst/>
              <a:rect l="l" t="t" r="r" b="b"/>
              <a:pathLst>
                <a:path w="13102" h="1214" extrusionOk="0">
                  <a:moveTo>
                    <a:pt x="6346" y="0"/>
                  </a:moveTo>
                  <a:cubicBezTo>
                    <a:pt x="5974" y="0"/>
                    <a:pt x="5603" y="26"/>
                    <a:pt x="5234" y="90"/>
                  </a:cubicBezTo>
                  <a:cubicBezTo>
                    <a:pt x="4669" y="190"/>
                    <a:pt x="4117" y="370"/>
                    <a:pt x="3589" y="549"/>
                  </a:cubicBezTo>
                  <a:cubicBezTo>
                    <a:pt x="3030" y="736"/>
                    <a:pt x="2460" y="929"/>
                    <a:pt x="1875" y="1016"/>
                  </a:cubicBezTo>
                  <a:cubicBezTo>
                    <a:pt x="1734" y="1038"/>
                    <a:pt x="1585" y="1051"/>
                    <a:pt x="1436" y="1051"/>
                  </a:cubicBezTo>
                  <a:cubicBezTo>
                    <a:pt x="919" y="1051"/>
                    <a:pt x="398" y="898"/>
                    <a:pt x="162" y="469"/>
                  </a:cubicBezTo>
                  <a:cubicBezTo>
                    <a:pt x="150" y="443"/>
                    <a:pt x="122" y="427"/>
                    <a:pt x="93" y="427"/>
                  </a:cubicBezTo>
                  <a:cubicBezTo>
                    <a:pt x="81" y="427"/>
                    <a:pt x="68" y="430"/>
                    <a:pt x="56" y="437"/>
                  </a:cubicBezTo>
                  <a:cubicBezTo>
                    <a:pt x="13" y="457"/>
                    <a:pt x="1" y="506"/>
                    <a:pt x="19" y="549"/>
                  </a:cubicBezTo>
                  <a:cubicBezTo>
                    <a:pt x="324" y="1102"/>
                    <a:pt x="963" y="1214"/>
                    <a:pt x="1434" y="1214"/>
                  </a:cubicBezTo>
                  <a:cubicBezTo>
                    <a:pt x="1634" y="1214"/>
                    <a:pt x="1801" y="1196"/>
                    <a:pt x="1901" y="1177"/>
                  </a:cubicBezTo>
                  <a:cubicBezTo>
                    <a:pt x="2497" y="1084"/>
                    <a:pt x="3081" y="892"/>
                    <a:pt x="3640" y="706"/>
                  </a:cubicBezTo>
                  <a:cubicBezTo>
                    <a:pt x="4167" y="531"/>
                    <a:pt x="4707" y="345"/>
                    <a:pt x="5259" y="251"/>
                  </a:cubicBezTo>
                  <a:cubicBezTo>
                    <a:pt x="5619" y="190"/>
                    <a:pt x="5983" y="164"/>
                    <a:pt x="6348" y="164"/>
                  </a:cubicBezTo>
                  <a:cubicBezTo>
                    <a:pt x="7230" y="164"/>
                    <a:pt x="8121" y="313"/>
                    <a:pt x="8991" y="463"/>
                  </a:cubicBezTo>
                  <a:cubicBezTo>
                    <a:pt x="9866" y="610"/>
                    <a:pt x="10763" y="760"/>
                    <a:pt x="11652" y="760"/>
                  </a:cubicBezTo>
                  <a:cubicBezTo>
                    <a:pt x="12114" y="760"/>
                    <a:pt x="12573" y="720"/>
                    <a:pt x="13027" y="618"/>
                  </a:cubicBezTo>
                  <a:cubicBezTo>
                    <a:pt x="13070" y="606"/>
                    <a:pt x="13102" y="563"/>
                    <a:pt x="13088" y="519"/>
                  </a:cubicBezTo>
                  <a:cubicBezTo>
                    <a:pt x="13083" y="481"/>
                    <a:pt x="13051" y="454"/>
                    <a:pt x="13012" y="454"/>
                  </a:cubicBezTo>
                  <a:cubicBezTo>
                    <a:pt x="13005" y="454"/>
                    <a:pt x="12997" y="455"/>
                    <a:pt x="12990" y="457"/>
                  </a:cubicBezTo>
                  <a:cubicBezTo>
                    <a:pt x="12550" y="556"/>
                    <a:pt x="12104" y="595"/>
                    <a:pt x="11654" y="595"/>
                  </a:cubicBezTo>
                  <a:cubicBezTo>
                    <a:pt x="10776" y="595"/>
                    <a:pt x="9886" y="446"/>
                    <a:pt x="9016" y="302"/>
                  </a:cubicBezTo>
                  <a:cubicBezTo>
                    <a:pt x="8139" y="152"/>
                    <a:pt x="7240" y="0"/>
                    <a:pt x="634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70"/>
            <p:cNvSpPr/>
            <p:nvPr/>
          </p:nvSpPr>
          <p:spPr>
            <a:xfrm>
              <a:off x="6928800" y="3722700"/>
              <a:ext cx="94125" cy="79825"/>
            </a:xfrm>
            <a:custGeom>
              <a:avLst/>
              <a:gdLst/>
              <a:ahLst/>
              <a:cxnLst/>
              <a:rect l="l" t="t" r="r" b="b"/>
              <a:pathLst>
                <a:path w="3765" h="3193" extrusionOk="0">
                  <a:moveTo>
                    <a:pt x="1262" y="1"/>
                  </a:moveTo>
                  <a:cubicBezTo>
                    <a:pt x="496" y="1"/>
                    <a:pt x="0" y="1015"/>
                    <a:pt x="666" y="1845"/>
                  </a:cubicBezTo>
                  <a:cubicBezTo>
                    <a:pt x="1131" y="2416"/>
                    <a:pt x="1839" y="2496"/>
                    <a:pt x="2498" y="2695"/>
                  </a:cubicBezTo>
                  <a:cubicBezTo>
                    <a:pt x="2830" y="2800"/>
                    <a:pt x="3267" y="3192"/>
                    <a:pt x="3583" y="3192"/>
                  </a:cubicBezTo>
                  <a:cubicBezTo>
                    <a:pt x="3585" y="3192"/>
                    <a:pt x="3587" y="3192"/>
                    <a:pt x="3590" y="3192"/>
                  </a:cubicBezTo>
                  <a:cubicBezTo>
                    <a:pt x="3764" y="2285"/>
                    <a:pt x="2678" y="932"/>
                    <a:pt x="2062" y="361"/>
                  </a:cubicBezTo>
                  <a:cubicBezTo>
                    <a:pt x="1787" y="107"/>
                    <a:pt x="1510" y="1"/>
                    <a:pt x="126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70"/>
            <p:cNvSpPr/>
            <p:nvPr/>
          </p:nvSpPr>
          <p:spPr>
            <a:xfrm>
              <a:off x="7169875" y="3722700"/>
              <a:ext cx="94100" cy="79825"/>
            </a:xfrm>
            <a:custGeom>
              <a:avLst/>
              <a:gdLst/>
              <a:ahLst/>
              <a:cxnLst/>
              <a:rect l="l" t="t" r="r" b="b"/>
              <a:pathLst>
                <a:path w="3764" h="3193" extrusionOk="0">
                  <a:moveTo>
                    <a:pt x="2502" y="1"/>
                  </a:moveTo>
                  <a:cubicBezTo>
                    <a:pt x="2254" y="1"/>
                    <a:pt x="1977" y="107"/>
                    <a:pt x="1701" y="361"/>
                  </a:cubicBezTo>
                  <a:cubicBezTo>
                    <a:pt x="1087" y="932"/>
                    <a:pt x="1" y="2285"/>
                    <a:pt x="174" y="3192"/>
                  </a:cubicBezTo>
                  <a:cubicBezTo>
                    <a:pt x="176" y="3192"/>
                    <a:pt x="179" y="3192"/>
                    <a:pt x="181" y="3192"/>
                  </a:cubicBezTo>
                  <a:cubicBezTo>
                    <a:pt x="498" y="3192"/>
                    <a:pt x="935" y="2800"/>
                    <a:pt x="1268" y="2695"/>
                  </a:cubicBezTo>
                  <a:cubicBezTo>
                    <a:pt x="1925" y="2496"/>
                    <a:pt x="2632" y="2416"/>
                    <a:pt x="3093" y="1845"/>
                  </a:cubicBezTo>
                  <a:cubicBezTo>
                    <a:pt x="3764" y="1015"/>
                    <a:pt x="3269" y="1"/>
                    <a:pt x="250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70"/>
            <p:cNvSpPr/>
            <p:nvPr/>
          </p:nvSpPr>
          <p:spPr>
            <a:xfrm>
              <a:off x="6861150" y="3318825"/>
              <a:ext cx="75300" cy="75300"/>
            </a:xfrm>
            <a:custGeom>
              <a:avLst/>
              <a:gdLst/>
              <a:ahLst/>
              <a:cxnLst/>
              <a:rect l="l" t="t" r="r" b="b"/>
              <a:pathLst>
                <a:path w="3012" h="3012" extrusionOk="0">
                  <a:moveTo>
                    <a:pt x="1510" y="0"/>
                  </a:moveTo>
                  <a:cubicBezTo>
                    <a:pt x="677" y="0"/>
                    <a:pt x="0" y="678"/>
                    <a:pt x="0" y="1509"/>
                  </a:cubicBezTo>
                  <a:cubicBezTo>
                    <a:pt x="0" y="2335"/>
                    <a:pt x="677" y="3011"/>
                    <a:pt x="1510" y="3011"/>
                  </a:cubicBezTo>
                  <a:cubicBezTo>
                    <a:pt x="2335" y="3011"/>
                    <a:pt x="3012" y="2335"/>
                    <a:pt x="3012" y="1509"/>
                  </a:cubicBezTo>
                  <a:cubicBezTo>
                    <a:pt x="3012" y="678"/>
                    <a:pt x="2335" y="0"/>
                    <a:pt x="151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70"/>
            <p:cNvSpPr/>
            <p:nvPr/>
          </p:nvSpPr>
          <p:spPr>
            <a:xfrm>
              <a:off x="7333300" y="3318825"/>
              <a:ext cx="75325" cy="75300"/>
            </a:xfrm>
            <a:custGeom>
              <a:avLst/>
              <a:gdLst/>
              <a:ahLst/>
              <a:cxnLst/>
              <a:rect l="l" t="t" r="r" b="b"/>
              <a:pathLst>
                <a:path w="3013" h="3012" extrusionOk="0">
                  <a:moveTo>
                    <a:pt x="1510" y="0"/>
                  </a:moveTo>
                  <a:cubicBezTo>
                    <a:pt x="677" y="0"/>
                    <a:pt x="1" y="678"/>
                    <a:pt x="1" y="1509"/>
                  </a:cubicBezTo>
                  <a:cubicBezTo>
                    <a:pt x="1" y="2335"/>
                    <a:pt x="677" y="3011"/>
                    <a:pt x="1510" y="3011"/>
                  </a:cubicBezTo>
                  <a:cubicBezTo>
                    <a:pt x="2342" y="3011"/>
                    <a:pt x="3012" y="2335"/>
                    <a:pt x="3012" y="1509"/>
                  </a:cubicBezTo>
                  <a:cubicBezTo>
                    <a:pt x="3012" y="678"/>
                    <a:pt x="2342" y="0"/>
                    <a:pt x="151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70"/>
            <p:cNvSpPr/>
            <p:nvPr/>
          </p:nvSpPr>
          <p:spPr>
            <a:xfrm>
              <a:off x="7180425" y="2949725"/>
              <a:ext cx="78400" cy="19275"/>
            </a:xfrm>
            <a:custGeom>
              <a:avLst/>
              <a:gdLst/>
              <a:ahLst/>
              <a:cxnLst/>
              <a:rect l="l" t="t" r="r" b="b"/>
              <a:pathLst>
                <a:path w="3136" h="771" extrusionOk="0">
                  <a:moveTo>
                    <a:pt x="3055" y="0"/>
                  </a:moveTo>
                  <a:cubicBezTo>
                    <a:pt x="2118" y="20"/>
                    <a:pt x="957" y="44"/>
                    <a:pt x="50" y="622"/>
                  </a:cubicBezTo>
                  <a:cubicBezTo>
                    <a:pt x="13" y="640"/>
                    <a:pt x="1" y="696"/>
                    <a:pt x="26" y="733"/>
                  </a:cubicBezTo>
                  <a:cubicBezTo>
                    <a:pt x="38" y="757"/>
                    <a:pt x="69" y="771"/>
                    <a:pt x="95" y="771"/>
                  </a:cubicBezTo>
                  <a:cubicBezTo>
                    <a:pt x="106" y="771"/>
                    <a:pt x="124" y="765"/>
                    <a:pt x="138" y="757"/>
                  </a:cubicBezTo>
                  <a:cubicBezTo>
                    <a:pt x="1006" y="206"/>
                    <a:pt x="2143" y="187"/>
                    <a:pt x="3055" y="169"/>
                  </a:cubicBezTo>
                  <a:cubicBezTo>
                    <a:pt x="3099" y="169"/>
                    <a:pt x="3136" y="124"/>
                    <a:pt x="3136" y="81"/>
                  </a:cubicBezTo>
                  <a:cubicBezTo>
                    <a:pt x="3136" y="38"/>
                    <a:pt x="3093" y="0"/>
                    <a:pt x="305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70"/>
            <p:cNvSpPr/>
            <p:nvPr/>
          </p:nvSpPr>
          <p:spPr>
            <a:xfrm>
              <a:off x="7180725" y="2976050"/>
              <a:ext cx="79675" cy="6000"/>
            </a:xfrm>
            <a:custGeom>
              <a:avLst/>
              <a:gdLst/>
              <a:ahLst/>
              <a:cxnLst/>
              <a:rect l="l" t="t" r="r" b="b"/>
              <a:pathLst>
                <a:path w="3187" h="240" extrusionOk="0">
                  <a:moveTo>
                    <a:pt x="1551" y="0"/>
                  </a:moveTo>
                  <a:cubicBezTo>
                    <a:pt x="1061" y="0"/>
                    <a:pt x="570" y="23"/>
                    <a:pt x="83" y="71"/>
                  </a:cubicBezTo>
                  <a:cubicBezTo>
                    <a:pt x="32" y="71"/>
                    <a:pt x="1" y="114"/>
                    <a:pt x="8" y="159"/>
                  </a:cubicBezTo>
                  <a:cubicBezTo>
                    <a:pt x="8" y="202"/>
                    <a:pt x="45" y="233"/>
                    <a:pt x="94" y="233"/>
                  </a:cubicBezTo>
                  <a:cubicBezTo>
                    <a:pt x="584" y="187"/>
                    <a:pt x="1077" y="164"/>
                    <a:pt x="1570" y="164"/>
                  </a:cubicBezTo>
                  <a:cubicBezTo>
                    <a:pt x="2078" y="164"/>
                    <a:pt x="2586" y="189"/>
                    <a:pt x="3087" y="239"/>
                  </a:cubicBezTo>
                  <a:lnTo>
                    <a:pt x="3100" y="239"/>
                  </a:lnTo>
                  <a:cubicBezTo>
                    <a:pt x="3137" y="239"/>
                    <a:pt x="3174" y="208"/>
                    <a:pt x="3180" y="165"/>
                  </a:cubicBezTo>
                  <a:cubicBezTo>
                    <a:pt x="3186" y="122"/>
                    <a:pt x="3149" y="84"/>
                    <a:pt x="3106" y="77"/>
                  </a:cubicBezTo>
                  <a:cubicBezTo>
                    <a:pt x="2591" y="26"/>
                    <a:pt x="2071" y="0"/>
                    <a:pt x="15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70"/>
            <p:cNvSpPr/>
            <p:nvPr/>
          </p:nvSpPr>
          <p:spPr>
            <a:xfrm>
              <a:off x="7177200" y="2992450"/>
              <a:ext cx="79775" cy="15175"/>
            </a:xfrm>
            <a:custGeom>
              <a:avLst/>
              <a:gdLst/>
              <a:ahLst/>
              <a:cxnLst/>
              <a:rect l="l" t="t" r="r" b="b"/>
              <a:pathLst>
                <a:path w="3191" h="607" extrusionOk="0">
                  <a:moveTo>
                    <a:pt x="813" y="0"/>
                  </a:moveTo>
                  <a:cubicBezTo>
                    <a:pt x="567" y="0"/>
                    <a:pt x="320" y="22"/>
                    <a:pt x="75" y="73"/>
                  </a:cubicBezTo>
                  <a:cubicBezTo>
                    <a:pt x="30" y="79"/>
                    <a:pt x="0" y="123"/>
                    <a:pt x="12" y="166"/>
                  </a:cubicBezTo>
                  <a:cubicBezTo>
                    <a:pt x="17" y="211"/>
                    <a:pt x="53" y="235"/>
                    <a:pt x="91" y="235"/>
                  </a:cubicBezTo>
                  <a:cubicBezTo>
                    <a:pt x="96" y="235"/>
                    <a:pt x="100" y="235"/>
                    <a:pt x="104" y="234"/>
                  </a:cubicBezTo>
                  <a:cubicBezTo>
                    <a:pt x="339" y="185"/>
                    <a:pt x="575" y="164"/>
                    <a:pt x="812" y="164"/>
                  </a:cubicBezTo>
                  <a:cubicBezTo>
                    <a:pt x="1590" y="164"/>
                    <a:pt x="2369" y="392"/>
                    <a:pt x="3079" y="601"/>
                  </a:cubicBezTo>
                  <a:cubicBezTo>
                    <a:pt x="3084" y="601"/>
                    <a:pt x="3092" y="607"/>
                    <a:pt x="3098" y="607"/>
                  </a:cubicBezTo>
                  <a:cubicBezTo>
                    <a:pt x="3135" y="607"/>
                    <a:pt x="3166" y="583"/>
                    <a:pt x="3178" y="546"/>
                  </a:cubicBezTo>
                  <a:cubicBezTo>
                    <a:pt x="3190" y="501"/>
                    <a:pt x="3166" y="458"/>
                    <a:pt x="3122" y="446"/>
                  </a:cubicBezTo>
                  <a:cubicBezTo>
                    <a:pt x="2405" y="232"/>
                    <a:pt x="1613" y="0"/>
                    <a:pt x="813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70"/>
            <p:cNvSpPr/>
            <p:nvPr/>
          </p:nvSpPr>
          <p:spPr>
            <a:xfrm>
              <a:off x="7100625" y="2954575"/>
              <a:ext cx="75025" cy="13025"/>
            </a:xfrm>
            <a:custGeom>
              <a:avLst/>
              <a:gdLst/>
              <a:ahLst/>
              <a:cxnLst/>
              <a:rect l="l" t="t" r="r" b="b"/>
              <a:pathLst>
                <a:path w="3001" h="521" extrusionOk="0">
                  <a:moveTo>
                    <a:pt x="1206" y="1"/>
                  </a:moveTo>
                  <a:cubicBezTo>
                    <a:pt x="821" y="1"/>
                    <a:pt x="436" y="51"/>
                    <a:pt x="69" y="154"/>
                  </a:cubicBezTo>
                  <a:cubicBezTo>
                    <a:pt x="26" y="167"/>
                    <a:pt x="1" y="210"/>
                    <a:pt x="14" y="253"/>
                  </a:cubicBezTo>
                  <a:cubicBezTo>
                    <a:pt x="25" y="292"/>
                    <a:pt x="61" y="317"/>
                    <a:pt x="100" y="317"/>
                  </a:cubicBezTo>
                  <a:cubicBezTo>
                    <a:pt x="104" y="317"/>
                    <a:pt x="108" y="317"/>
                    <a:pt x="113" y="316"/>
                  </a:cubicBezTo>
                  <a:cubicBezTo>
                    <a:pt x="467" y="216"/>
                    <a:pt x="837" y="167"/>
                    <a:pt x="1208" y="167"/>
                  </a:cubicBezTo>
                  <a:cubicBezTo>
                    <a:pt x="1781" y="167"/>
                    <a:pt x="2357" y="284"/>
                    <a:pt x="2877" y="514"/>
                  </a:cubicBezTo>
                  <a:cubicBezTo>
                    <a:pt x="2883" y="520"/>
                    <a:pt x="2895" y="520"/>
                    <a:pt x="2907" y="520"/>
                  </a:cubicBezTo>
                  <a:cubicBezTo>
                    <a:pt x="2938" y="520"/>
                    <a:pt x="2969" y="502"/>
                    <a:pt x="2981" y="471"/>
                  </a:cubicBezTo>
                  <a:cubicBezTo>
                    <a:pt x="3000" y="434"/>
                    <a:pt x="2981" y="384"/>
                    <a:pt x="2938" y="365"/>
                  </a:cubicBezTo>
                  <a:cubicBezTo>
                    <a:pt x="2402" y="123"/>
                    <a:pt x="1803" y="1"/>
                    <a:pt x="1206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70"/>
            <p:cNvSpPr/>
            <p:nvPr/>
          </p:nvSpPr>
          <p:spPr>
            <a:xfrm>
              <a:off x="7096175" y="2976650"/>
              <a:ext cx="72475" cy="10975"/>
            </a:xfrm>
            <a:custGeom>
              <a:avLst/>
              <a:gdLst/>
              <a:ahLst/>
              <a:cxnLst/>
              <a:rect l="l" t="t" r="r" b="b"/>
              <a:pathLst>
                <a:path w="2899" h="439" extrusionOk="0">
                  <a:moveTo>
                    <a:pt x="1669" y="1"/>
                  </a:moveTo>
                  <a:cubicBezTo>
                    <a:pt x="1124" y="1"/>
                    <a:pt x="578" y="92"/>
                    <a:pt x="67" y="276"/>
                  </a:cubicBezTo>
                  <a:cubicBezTo>
                    <a:pt x="24" y="296"/>
                    <a:pt x="0" y="339"/>
                    <a:pt x="18" y="382"/>
                  </a:cubicBezTo>
                  <a:cubicBezTo>
                    <a:pt x="30" y="419"/>
                    <a:pt x="61" y="439"/>
                    <a:pt x="92" y="439"/>
                  </a:cubicBezTo>
                  <a:cubicBezTo>
                    <a:pt x="104" y="439"/>
                    <a:pt x="112" y="439"/>
                    <a:pt x="124" y="433"/>
                  </a:cubicBezTo>
                  <a:cubicBezTo>
                    <a:pt x="618" y="254"/>
                    <a:pt x="1146" y="163"/>
                    <a:pt x="1674" y="163"/>
                  </a:cubicBezTo>
                  <a:cubicBezTo>
                    <a:pt x="2049" y="163"/>
                    <a:pt x="2424" y="209"/>
                    <a:pt x="2787" y="302"/>
                  </a:cubicBezTo>
                  <a:cubicBezTo>
                    <a:pt x="2794" y="304"/>
                    <a:pt x="2802" y="305"/>
                    <a:pt x="2810" y="305"/>
                  </a:cubicBezTo>
                  <a:cubicBezTo>
                    <a:pt x="2845" y="305"/>
                    <a:pt x="2877" y="282"/>
                    <a:pt x="2886" y="247"/>
                  </a:cubicBezTo>
                  <a:cubicBezTo>
                    <a:pt x="2898" y="196"/>
                    <a:pt x="2868" y="153"/>
                    <a:pt x="2824" y="141"/>
                  </a:cubicBezTo>
                  <a:cubicBezTo>
                    <a:pt x="2448" y="48"/>
                    <a:pt x="2059" y="1"/>
                    <a:pt x="166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70"/>
            <p:cNvSpPr/>
            <p:nvPr/>
          </p:nvSpPr>
          <p:spPr>
            <a:xfrm>
              <a:off x="7084350" y="2995850"/>
              <a:ext cx="79200" cy="25450"/>
            </a:xfrm>
            <a:custGeom>
              <a:avLst/>
              <a:gdLst/>
              <a:ahLst/>
              <a:cxnLst/>
              <a:rect l="l" t="t" r="r" b="b"/>
              <a:pathLst>
                <a:path w="3168" h="1018" extrusionOk="0">
                  <a:moveTo>
                    <a:pt x="3073" y="0"/>
                  </a:moveTo>
                  <a:cubicBezTo>
                    <a:pt x="2018" y="104"/>
                    <a:pt x="1007" y="396"/>
                    <a:pt x="63" y="863"/>
                  </a:cubicBezTo>
                  <a:cubicBezTo>
                    <a:pt x="19" y="881"/>
                    <a:pt x="1" y="931"/>
                    <a:pt x="26" y="969"/>
                  </a:cubicBezTo>
                  <a:cubicBezTo>
                    <a:pt x="38" y="998"/>
                    <a:pt x="69" y="1018"/>
                    <a:pt x="93" y="1018"/>
                  </a:cubicBezTo>
                  <a:cubicBezTo>
                    <a:pt x="107" y="1018"/>
                    <a:pt x="118" y="1012"/>
                    <a:pt x="130" y="1006"/>
                  </a:cubicBezTo>
                  <a:cubicBezTo>
                    <a:pt x="1062" y="551"/>
                    <a:pt x="2056" y="267"/>
                    <a:pt x="3093" y="161"/>
                  </a:cubicBezTo>
                  <a:cubicBezTo>
                    <a:pt x="3136" y="155"/>
                    <a:pt x="3167" y="118"/>
                    <a:pt x="3161" y="75"/>
                  </a:cubicBezTo>
                  <a:cubicBezTo>
                    <a:pt x="3161" y="30"/>
                    <a:pt x="3118" y="0"/>
                    <a:pt x="3073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70"/>
            <p:cNvSpPr/>
            <p:nvPr/>
          </p:nvSpPr>
          <p:spPr>
            <a:xfrm>
              <a:off x="6414750" y="3670200"/>
              <a:ext cx="832450" cy="460925"/>
            </a:xfrm>
            <a:custGeom>
              <a:avLst/>
              <a:gdLst/>
              <a:ahLst/>
              <a:cxnLst/>
              <a:rect l="l" t="t" r="r" b="b"/>
              <a:pathLst>
                <a:path w="33298" h="18437" extrusionOk="0">
                  <a:moveTo>
                    <a:pt x="10122" y="0"/>
                  </a:moveTo>
                  <a:cubicBezTo>
                    <a:pt x="10074" y="0"/>
                    <a:pt x="10026" y="1"/>
                    <a:pt x="9978" y="2"/>
                  </a:cubicBezTo>
                  <a:cubicBezTo>
                    <a:pt x="8537" y="46"/>
                    <a:pt x="7178" y="753"/>
                    <a:pt x="6098" y="1722"/>
                  </a:cubicBezTo>
                  <a:cubicBezTo>
                    <a:pt x="5024" y="2685"/>
                    <a:pt x="4210" y="3895"/>
                    <a:pt x="3446" y="5124"/>
                  </a:cubicBezTo>
                  <a:cubicBezTo>
                    <a:pt x="3632" y="2932"/>
                    <a:pt x="2087" y="747"/>
                    <a:pt x="1" y="101"/>
                  </a:cubicBezTo>
                  <a:lnTo>
                    <a:pt x="1" y="101"/>
                  </a:lnTo>
                  <a:cubicBezTo>
                    <a:pt x="1379" y="3100"/>
                    <a:pt x="3210" y="5845"/>
                    <a:pt x="5408" y="8247"/>
                  </a:cubicBezTo>
                  <a:cubicBezTo>
                    <a:pt x="6228" y="9141"/>
                    <a:pt x="7096" y="9986"/>
                    <a:pt x="8016" y="10780"/>
                  </a:cubicBezTo>
                  <a:cubicBezTo>
                    <a:pt x="8531" y="11233"/>
                    <a:pt x="9071" y="11662"/>
                    <a:pt x="9617" y="12084"/>
                  </a:cubicBezTo>
                  <a:cubicBezTo>
                    <a:pt x="9972" y="12345"/>
                    <a:pt x="10325" y="12606"/>
                    <a:pt x="10692" y="12854"/>
                  </a:cubicBezTo>
                  <a:cubicBezTo>
                    <a:pt x="10909" y="13009"/>
                    <a:pt x="11139" y="13158"/>
                    <a:pt x="11362" y="13307"/>
                  </a:cubicBezTo>
                  <a:cubicBezTo>
                    <a:pt x="12213" y="13866"/>
                    <a:pt x="13082" y="14382"/>
                    <a:pt x="13982" y="14853"/>
                  </a:cubicBezTo>
                  <a:cubicBezTo>
                    <a:pt x="14001" y="14860"/>
                    <a:pt x="14019" y="14866"/>
                    <a:pt x="14033" y="14878"/>
                  </a:cubicBezTo>
                  <a:cubicBezTo>
                    <a:pt x="14517" y="15133"/>
                    <a:pt x="15007" y="15374"/>
                    <a:pt x="15509" y="15598"/>
                  </a:cubicBezTo>
                  <a:cubicBezTo>
                    <a:pt x="15876" y="15766"/>
                    <a:pt x="16242" y="15927"/>
                    <a:pt x="16615" y="16082"/>
                  </a:cubicBezTo>
                  <a:cubicBezTo>
                    <a:pt x="16633" y="16089"/>
                    <a:pt x="16646" y="16095"/>
                    <a:pt x="16664" y="16101"/>
                  </a:cubicBezTo>
                  <a:cubicBezTo>
                    <a:pt x="17429" y="16417"/>
                    <a:pt x="18211" y="16703"/>
                    <a:pt x="19005" y="16952"/>
                  </a:cubicBezTo>
                  <a:cubicBezTo>
                    <a:pt x="19166" y="17001"/>
                    <a:pt x="19322" y="17050"/>
                    <a:pt x="19477" y="17095"/>
                  </a:cubicBezTo>
                  <a:cubicBezTo>
                    <a:pt x="19538" y="17119"/>
                    <a:pt x="19607" y="17138"/>
                    <a:pt x="19676" y="17156"/>
                  </a:cubicBezTo>
                  <a:cubicBezTo>
                    <a:pt x="19942" y="17237"/>
                    <a:pt x="20216" y="17311"/>
                    <a:pt x="20489" y="17386"/>
                  </a:cubicBezTo>
                  <a:cubicBezTo>
                    <a:pt x="20558" y="17405"/>
                    <a:pt x="20626" y="17423"/>
                    <a:pt x="20693" y="17436"/>
                  </a:cubicBezTo>
                  <a:cubicBezTo>
                    <a:pt x="20954" y="17505"/>
                    <a:pt x="21222" y="17572"/>
                    <a:pt x="21489" y="17635"/>
                  </a:cubicBezTo>
                  <a:cubicBezTo>
                    <a:pt x="22289" y="17821"/>
                    <a:pt x="23109" y="17976"/>
                    <a:pt x="23934" y="18101"/>
                  </a:cubicBezTo>
                  <a:cubicBezTo>
                    <a:pt x="24544" y="18187"/>
                    <a:pt x="25152" y="18256"/>
                    <a:pt x="25767" y="18311"/>
                  </a:cubicBezTo>
                  <a:lnTo>
                    <a:pt x="25773" y="18311"/>
                  </a:lnTo>
                  <a:cubicBezTo>
                    <a:pt x="26536" y="18380"/>
                    <a:pt x="27312" y="18417"/>
                    <a:pt x="28089" y="18429"/>
                  </a:cubicBezTo>
                  <a:lnTo>
                    <a:pt x="28349" y="18429"/>
                  </a:lnTo>
                  <a:cubicBezTo>
                    <a:pt x="28418" y="18436"/>
                    <a:pt x="28479" y="18436"/>
                    <a:pt x="28547" y="18436"/>
                  </a:cubicBezTo>
                  <a:cubicBezTo>
                    <a:pt x="28933" y="18436"/>
                    <a:pt x="29318" y="18429"/>
                    <a:pt x="29696" y="18411"/>
                  </a:cubicBezTo>
                  <a:lnTo>
                    <a:pt x="29783" y="18411"/>
                  </a:lnTo>
                  <a:cubicBezTo>
                    <a:pt x="29839" y="18405"/>
                    <a:pt x="29889" y="18405"/>
                    <a:pt x="29945" y="18405"/>
                  </a:cubicBezTo>
                  <a:cubicBezTo>
                    <a:pt x="30392" y="18380"/>
                    <a:pt x="30839" y="18354"/>
                    <a:pt x="31280" y="18317"/>
                  </a:cubicBezTo>
                  <a:cubicBezTo>
                    <a:pt x="31645" y="18287"/>
                    <a:pt x="32006" y="18250"/>
                    <a:pt x="32367" y="18199"/>
                  </a:cubicBezTo>
                  <a:cubicBezTo>
                    <a:pt x="32459" y="18193"/>
                    <a:pt x="32553" y="18181"/>
                    <a:pt x="32645" y="18162"/>
                  </a:cubicBezTo>
                  <a:cubicBezTo>
                    <a:pt x="32863" y="18138"/>
                    <a:pt x="33080" y="18107"/>
                    <a:pt x="33298" y="18076"/>
                  </a:cubicBezTo>
                  <a:cubicBezTo>
                    <a:pt x="32900" y="16474"/>
                    <a:pt x="31547" y="15133"/>
                    <a:pt x="29951" y="14660"/>
                  </a:cubicBezTo>
                  <a:cubicBezTo>
                    <a:pt x="29455" y="14514"/>
                    <a:pt x="28942" y="14445"/>
                    <a:pt x="28428" y="14445"/>
                  </a:cubicBezTo>
                  <a:cubicBezTo>
                    <a:pt x="27071" y="14445"/>
                    <a:pt x="25708" y="14927"/>
                    <a:pt x="24618" y="15747"/>
                  </a:cubicBezTo>
                  <a:cubicBezTo>
                    <a:pt x="24493" y="14443"/>
                    <a:pt x="24338" y="13041"/>
                    <a:pt x="23487" y="12041"/>
                  </a:cubicBezTo>
                  <a:cubicBezTo>
                    <a:pt x="22752" y="11183"/>
                    <a:pt x="21597" y="10774"/>
                    <a:pt x="20463" y="10774"/>
                  </a:cubicBezTo>
                  <a:cubicBezTo>
                    <a:pt x="20324" y="10774"/>
                    <a:pt x="20185" y="10780"/>
                    <a:pt x="20048" y="10792"/>
                  </a:cubicBezTo>
                  <a:cubicBezTo>
                    <a:pt x="18787" y="10911"/>
                    <a:pt x="17609" y="11476"/>
                    <a:pt x="16552" y="12178"/>
                  </a:cubicBezTo>
                  <a:cubicBezTo>
                    <a:pt x="16652" y="9576"/>
                    <a:pt x="16739" y="6888"/>
                    <a:pt x="15795" y="4459"/>
                  </a:cubicBezTo>
                  <a:cubicBezTo>
                    <a:pt x="14862" y="2083"/>
                    <a:pt x="12669" y="0"/>
                    <a:pt x="10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70"/>
            <p:cNvSpPr/>
            <p:nvPr/>
          </p:nvSpPr>
          <p:spPr>
            <a:xfrm>
              <a:off x="7366250" y="3703200"/>
              <a:ext cx="343975" cy="222100"/>
            </a:xfrm>
            <a:custGeom>
              <a:avLst/>
              <a:gdLst/>
              <a:ahLst/>
              <a:cxnLst/>
              <a:rect l="l" t="t" r="r" b="b"/>
              <a:pathLst>
                <a:path w="13759" h="8884" extrusionOk="0">
                  <a:moveTo>
                    <a:pt x="611" y="1"/>
                  </a:moveTo>
                  <a:cubicBezTo>
                    <a:pt x="368" y="1"/>
                    <a:pt x="156" y="78"/>
                    <a:pt x="67" y="302"/>
                  </a:cubicBezTo>
                  <a:cubicBezTo>
                    <a:pt x="0" y="482"/>
                    <a:pt x="43" y="688"/>
                    <a:pt x="104" y="874"/>
                  </a:cubicBezTo>
                  <a:cubicBezTo>
                    <a:pt x="683" y="2774"/>
                    <a:pt x="2290" y="4139"/>
                    <a:pt x="3912" y="5213"/>
                  </a:cubicBezTo>
                  <a:cubicBezTo>
                    <a:pt x="5271" y="6113"/>
                    <a:pt x="6706" y="6902"/>
                    <a:pt x="8182" y="7566"/>
                  </a:cubicBezTo>
                  <a:cubicBezTo>
                    <a:pt x="9325" y="8076"/>
                    <a:pt x="10523" y="8411"/>
                    <a:pt x="11672" y="8884"/>
                  </a:cubicBezTo>
                  <a:cubicBezTo>
                    <a:pt x="12398" y="8219"/>
                    <a:pt x="13099" y="7517"/>
                    <a:pt x="13758" y="6790"/>
                  </a:cubicBezTo>
                  <a:cubicBezTo>
                    <a:pt x="9723" y="4251"/>
                    <a:pt x="5631" y="1755"/>
                    <a:pt x="1222" y="122"/>
                  </a:cubicBezTo>
                  <a:cubicBezTo>
                    <a:pt x="1033" y="54"/>
                    <a:pt x="812" y="1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70"/>
            <p:cNvSpPr/>
            <p:nvPr/>
          </p:nvSpPr>
          <p:spPr>
            <a:xfrm>
              <a:off x="7391200" y="3453875"/>
              <a:ext cx="383275" cy="415200"/>
            </a:xfrm>
            <a:custGeom>
              <a:avLst/>
              <a:gdLst/>
              <a:ahLst/>
              <a:cxnLst/>
              <a:rect l="l" t="t" r="r" b="b"/>
              <a:pathLst>
                <a:path w="15331" h="16608" extrusionOk="0">
                  <a:moveTo>
                    <a:pt x="311" y="1"/>
                  </a:moveTo>
                  <a:cubicBezTo>
                    <a:pt x="223" y="1"/>
                    <a:pt x="137" y="19"/>
                    <a:pt x="82" y="87"/>
                  </a:cubicBezTo>
                  <a:cubicBezTo>
                    <a:pt x="1" y="168"/>
                    <a:pt x="1" y="305"/>
                    <a:pt x="14" y="423"/>
                  </a:cubicBezTo>
                  <a:cubicBezTo>
                    <a:pt x="112" y="1862"/>
                    <a:pt x="877" y="3179"/>
                    <a:pt x="1684" y="4377"/>
                  </a:cubicBezTo>
                  <a:cubicBezTo>
                    <a:pt x="4049" y="7873"/>
                    <a:pt x="7023" y="10871"/>
                    <a:pt x="10009" y="13802"/>
                  </a:cubicBezTo>
                  <a:cubicBezTo>
                    <a:pt x="10966" y="14739"/>
                    <a:pt x="11935" y="15677"/>
                    <a:pt x="12897" y="16608"/>
                  </a:cubicBezTo>
                  <a:cubicBezTo>
                    <a:pt x="13772" y="15633"/>
                    <a:pt x="14585" y="14602"/>
                    <a:pt x="15330" y="13516"/>
                  </a:cubicBezTo>
                  <a:cubicBezTo>
                    <a:pt x="11494" y="9071"/>
                    <a:pt x="7539" y="4669"/>
                    <a:pt x="2882" y="1205"/>
                  </a:cubicBezTo>
                  <a:cubicBezTo>
                    <a:pt x="2124" y="646"/>
                    <a:pt x="1312" y="93"/>
                    <a:pt x="410" y="7"/>
                  </a:cubicBezTo>
                  <a:cubicBezTo>
                    <a:pt x="378" y="3"/>
                    <a:pt x="344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70"/>
            <p:cNvSpPr/>
            <p:nvPr/>
          </p:nvSpPr>
          <p:spPr>
            <a:xfrm>
              <a:off x="7498000" y="3089875"/>
              <a:ext cx="397700" cy="696800"/>
            </a:xfrm>
            <a:custGeom>
              <a:avLst/>
              <a:gdLst/>
              <a:ahLst/>
              <a:cxnLst/>
              <a:rect l="l" t="t" r="r" b="b"/>
              <a:pathLst>
                <a:path w="15908" h="27872" extrusionOk="0">
                  <a:moveTo>
                    <a:pt x="7457" y="0"/>
                  </a:moveTo>
                  <a:cubicBezTo>
                    <a:pt x="7447" y="0"/>
                    <a:pt x="7436" y="1"/>
                    <a:pt x="7426" y="2"/>
                  </a:cubicBezTo>
                  <a:cubicBezTo>
                    <a:pt x="7253" y="13"/>
                    <a:pt x="7098" y="131"/>
                    <a:pt x="6973" y="268"/>
                  </a:cubicBezTo>
                  <a:cubicBezTo>
                    <a:pt x="6396" y="896"/>
                    <a:pt x="6327" y="1876"/>
                    <a:pt x="6353" y="2776"/>
                  </a:cubicBezTo>
                  <a:cubicBezTo>
                    <a:pt x="6457" y="6023"/>
                    <a:pt x="7402" y="9227"/>
                    <a:pt x="8718" y="12226"/>
                  </a:cubicBezTo>
                  <a:cubicBezTo>
                    <a:pt x="10041" y="15224"/>
                    <a:pt x="11729" y="18031"/>
                    <a:pt x="13417" y="20831"/>
                  </a:cubicBezTo>
                  <a:cubicBezTo>
                    <a:pt x="9425" y="16212"/>
                    <a:pt x="6488" y="10375"/>
                    <a:pt x="1453" y="7079"/>
                  </a:cubicBezTo>
                  <a:cubicBezTo>
                    <a:pt x="1230" y="6933"/>
                    <a:pt x="971" y="6788"/>
                    <a:pt x="718" y="6788"/>
                  </a:cubicBezTo>
                  <a:cubicBezTo>
                    <a:pt x="669" y="6788"/>
                    <a:pt x="620" y="6793"/>
                    <a:pt x="571" y="6805"/>
                  </a:cubicBezTo>
                  <a:cubicBezTo>
                    <a:pt x="63" y="6948"/>
                    <a:pt x="1" y="7668"/>
                    <a:pt x="81" y="8227"/>
                  </a:cubicBezTo>
                  <a:cubicBezTo>
                    <a:pt x="585" y="11785"/>
                    <a:pt x="2634" y="14940"/>
                    <a:pt x="4620" y="17932"/>
                  </a:cubicBezTo>
                  <a:cubicBezTo>
                    <a:pt x="6812" y="21247"/>
                    <a:pt x="9004" y="24562"/>
                    <a:pt x="11202" y="27872"/>
                  </a:cubicBezTo>
                  <a:cubicBezTo>
                    <a:pt x="11964" y="26748"/>
                    <a:pt x="12660" y="25562"/>
                    <a:pt x="13282" y="24333"/>
                  </a:cubicBezTo>
                  <a:cubicBezTo>
                    <a:pt x="13641" y="23612"/>
                    <a:pt x="13976" y="22880"/>
                    <a:pt x="14280" y="22129"/>
                  </a:cubicBezTo>
                  <a:cubicBezTo>
                    <a:pt x="14976" y="20433"/>
                    <a:pt x="15523" y="18671"/>
                    <a:pt x="15907" y="16845"/>
                  </a:cubicBezTo>
                  <a:cubicBezTo>
                    <a:pt x="14858" y="12710"/>
                    <a:pt x="13498" y="8631"/>
                    <a:pt x="11537" y="4844"/>
                  </a:cubicBezTo>
                  <a:cubicBezTo>
                    <a:pt x="10629" y="3093"/>
                    <a:pt x="9549" y="1360"/>
                    <a:pt x="7984" y="231"/>
                  </a:cubicBezTo>
                  <a:cubicBezTo>
                    <a:pt x="7826" y="112"/>
                    <a:pt x="7645" y="0"/>
                    <a:pt x="7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70"/>
            <p:cNvSpPr/>
            <p:nvPr/>
          </p:nvSpPr>
          <p:spPr>
            <a:xfrm>
              <a:off x="6418775" y="2562000"/>
              <a:ext cx="1045425" cy="520925"/>
            </a:xfrm>
            <a:custGeom>
              <a:avLst/>
              <a:gdLst/>
              <a:ahLst/>
              <a:cxnLst/>
              <a:rect l="l" t="t" r="r" b="b"/>
              <a:pathLst>
                <a:path w="41817" h="20837" extrusionOk="0">
                  <a:moveTo>
                    <a:pt x="28386" y="1"/>
                  </a:moveTo>
                  <a:cubicBezTo>
                    <a:pt x="27928" y="1"/>
                    <a:pt x="27469" y="13"/>
                    <a:pt x="27008" y="32"/>
                  </a:cubicBezTo>
                  <a:cubicBezTo>
                    <a:pt x="21346" y="273"/>
                    <a:pt x="16081" y="2018"/>
                    <a:pt x="11586" y="4875"/>
                  </a:cubicBezTo>
                  <a:cubicBezTo>
                    <a:pt x="12884" y="10145"/>
                    <a:pt x="13995" y="15441"/>
                    <a:pt x="14976" y="20774"/>
                  </a:cubicBezTo>
                  <a:cubicBezTo>
                    <a:pt x="16397" y="20693"/>
                    <a:pt x="17826" y="20526"/>
                    <a:pt x="19236" y="20284"/>
                  </a:cubicBezTo>
                  <a:cubicBezTo>
                    <a:pt x="17075" y="15249"/>
                    <a:pt x="15250" y="10071"/>
                    <a:pt x="13746" y="4800"/>
                  </a:cubicBezTo>
                  <a:lnTo>
                    <a:pt x="13746" y="4800"/>
                  </a:lnTo>
                  <a:cubicBezTo>
                    <a:pt x="16671" y="9784"/>
                    <a:pt x="19577" y="14653"/>
                    <a:pt x="22669" y="19507"/>
                  </a:cubicBezTo>
                  <a:cubicBezTo>
                    <a:pt x="24749" y="18937"/>
                    <a:pt x="26773" y="18166"/>
                    <a:pt x="28698" y="17198"/>
                  </a:cubicBezTo>
                  <a:cubicBezTo>
                    <a:pt x="26816" y="12251"/>
                    <a:pt x="25134" y="7214"/>
                    <a:pt x="23655" y="2124"/>
                  </a:cubicBezTo>
                  <a:lnTo>
                    <a:pt x="23655" y="2124"/>
                  </a:lnTo>
                  <a:cubicBezTo>
                    <a:pt x="26586" y="6581"/>
                    <a:pt x="29361" y="10772"/>
                    <a:pt x="32423" y="15019"/>
                  </a:cubicBezTo>
                  <a:cubicBezTo>
                    <a:pt x="34962" y="13268"/>
                    <a:pt x="37247" y="11126"/>
                    <a:pt x="39140" y="8692"/>
                  </a:cubicBezTo>
                  <a:cubicBezTo>
                    <a:pt x="38607" y="8282"/>
                    <a:pt x="38109" y="7867"/>
                    <a:pt x="37811" y="7637"/>
                  </a:cubicBezTo>
                  <a:cubicBezTo>
                    <a:pt x="36148" y="6432"/>
                    <a:pt x="34372" y="4514"/>
                    <a:pt x="32535" y="3638"/>
                  </a:cubicBezTo>
                  <a:lnTo>
                    <a:pt x="32535" y="3638"/>
                  </a:lnTo>
                  <a:cubicBezTo>
                    <a:pt x="35074" y="4843"/>
                    <a:pt x="37594" y="6116"/>
                    <a:pt x="40066" y="7445"/>
                  </a:cubicBezTo>
                  <a:cubicBezTo>
                    <a:pt x="40705" y="6526"/>
                    <a:pt x="41295" y="5575"/>
                    <a:pt x="41817" y="4583"/>
                  </a:cubicBezTo>
                  <a:cubicBezTo>
                    <a:pt x="41803" y="4577"/>
                    <a:pt x="41779" y="4569"/>
                    <a:pt x="41760" y="4557"/>
                  </a:cubicBezTo>
                  <a:cubicBezTo>
                    <a:pt x="41382" y="4359"/>
                    <a:pt x="39097" y="2967"/>
                    <a:pt x="36513" y="1385"/>
                  </a:cubicBezTo>
                  <a:cubicBezTo>
                    <a:pt x="35452" y="993"/>
                    <a:pt x="34372" y="658"/>
                    <a:pt x="33267" y="379"/>
                  </a:cubicBezTo>
                  <a:lnTo>
                    <a:pt x="33261" y="379"/>
                  </a:lnTo>
                  <a:cubicBezTo>
                    <a:pt x="32404" y="242"/>
                    <a:pt x="31529" y="144"/>
                    <a:pt x="30653" y="81"/>
                  </a:cubicBezTo>
                  <a:cubicBezTo>
                    <a:pt x="30225" y="50"/>
                    <a:pt x="29802" y="24"/>
                    <a:pt x="29374" y="18"/>
                  </a:cubicBezTo>
                  <a:cubicBezTo>
                    <a:pt x="29137" y="13"/>
                    <a:pt x="28908" y="7"/>
                    <a:pt x="28679" y="7"/>
                  </a:cubicBezTo>
                  <a:cubicBezTo>
                    <a:pt x="28660" y="4"/>
                    <a:pt x="28643" y="2"/>
                    <a:pt x="28626" y="2"/>
                  </a:cubicBezTo>
                  <a:cubicBezTo>
                    <a:pt x="28609" y="2"/>
                    <a:pt x="28591" y="4"/>
                    <a:pt x="28573" y="7"/>
                  </a:cubicBezTo>
                  <a:cubicBezTo>
                    <a:pt x="28512" y="1"/>
                    <a:pt x="28449" y="1"/>
                    <a:pt x="28386" y="1"/>
                  </a:cubicBezTo>
                  <a:close/>
                  <a:moveTo>
                    <a:pt x="11543" y="4904"/>
                  </a:moveTo>
                  <a:cubicBezTo>
                    <a:pt x="6557" y="8078"/>
                    <a:pt x="2534" y="12623"/>
                    <a:pt x="0" y="17999"/>
                  </a:cubicBezTo>
                  <a:cubicBezTo>
                    <a:pt x="453" y="18248"/>
                    <a:pt x="920" y="18484"/>
                    <a:pt x="1392" y="18688"/>
                  </a:cubicBezTo>
                  <a:cubicBezTo>
                    <a:pt x="3124" y="15764"/>
                    <a:pt x="4812" y="12821"/>
                    <a:pt x="6464" y="9853"/>
                  </a:cubicBezTo>
                  <a:lnTo>
                    <a:pt x="6464" y="9853"/>
                  </a:lnTo>
                  <a:cubicBezTo>
                    <a:pt x="5235" y="13002"/>
                    <a:pt x="4055" y="16137"/>
                    <a:pt x="2987" y="19321"/>
                  </a:cubicBezTo>
                  <a:cubicBezTo>
                    <a:pt x="5594" y="20246"/>
                    <a:pt x="8370" y="20675"/>
                    <a:pt x="11133" y="20793"/>
                  </a:cubicBezTo>
                  <a:cubicBezTo>
                    <a:pt x="11623" y="20818"/>
                    <a:pt x="12101" y="20830"/>
                    <a:pt x="12592" y="20836"/>
                  </a:cubicBezTo>
                  <a:cubicBezTo>
                    <a:pt x="12064" y="15535"/>
                    <a:pt x="11711" y="10226"/>
                    <a:pt x="11543" y="4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70"/>
            <p:cNvSpPr/>
            <p:nvPr/>
          </p:nvSpPr>
          <p:spPr>
            <a:xfrm>
              <a:off x="6724250" y="279435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100"/>
                    <a:pt x="0" y="224"/>
                  </a:cubicBezTo>
                  <a:lnTo>
                    <a:pt x="0" y="7427"/>
                  </a:lnTo>
                  <a:cubicBezTo>
                    <a:pt x="0" y="7544"/>
                    <a:pt x="100" y="7643"/>
                    <a:pt x="218" y="7643"/>
                  </a:cubicBezTo>
                  <a:cubicBezTo>
                    <a:pt x="341" y="7643"/>
                    <a:pt x="441" y="7544"/>
                    <a:pt x="441" y="7427"/>
                  </a:cubicBezTo>
                  <a:lnTo>
                    <a:pt x="441" y="224"/>
                  </a:lnTo>
                  <a:cubicBezTo>
                    <a:pt x="441" y="100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70"/>
            <p:cNvSpPr/>
            <p:nvPr/>
          </p:nvSpPr>
          <p:spPr>
            <a:xfrm>
              <a:off x="6634250" y="2884375"/>
              <a:ext cx="191075" cy="11050"/>
            </a:xfrm>
            <a:custGeom>
              <a:avLst/>
              <a:gdLst/>
              <a:ahLst/>
              <a:cxnLst/>
              <a:rect l="l" t="t" r="r" b="b"/>
              <a:pathLst>
                <a:path w="7643" h="442" extrusionOk="0">
                  <a:moveTo>
                    <a:pt x="216" y="1"/>
                  </a:moveTo>
                  <a:cubicBezTo>
                    <a:pt x="98" y="1"/>
                    <a:pt x="0" y="101"/>
                    <a:pt x="0" y="224"/>
                  </a:cubicBezTo>
                  <a:cubicBezTo>
                    <a:pt x="0" y="342"/>
                    <a:pt x="98" y="442"/>
                    <a:pt x="216" y="442"/>
                  </a:cubicBezTo>
                  <a:lnTo>
                    <a:pt x="7419" y="442"/>
                  </a:lnTo>
                  <a:cubicBezTo>
                    <a:pt x="7543" y="442"/>
                    <a:pt x="7643" y="342"/>
                    <a:pt x="7643" y="224"/>
                  </a:cubicBezTo>
                  <a:cubicBezTo>
                    <a:pt x="7643" y="101"/>
                    <a:pt x="7543" y="1"/>
                    <a:pt x="7419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70"/>
            <p:cNvSpPr/>
            <p:nvPr/>
          </p:nvSpPr>
          <p:spPr>
            <a:xfrm>
              <a:off x="6680625" y="2837025"/>
              <a:ext cx="102300" cy="113025"/>
            </a:xfrm>
            <a:custGeom>
              <a:avLst/>
              <a:gdLst/>
              <a:ahLst/>
              <a:cxnLst/>
              <a:rect l="l" t="t" r="r" b="b"/>
              <a:pathLst>
                <a:path w="4092" h="4521" extrusionOk="0">
                  <a:moveTo>
                    <a:pt x="248" y="1"/>
                  </a:moveTo>
                  <a:cubicBezTo>
                    <a:pt x="196" y="1"/>
                    <a:pt x="144" y="19"/>
                    <a:pt x="100" y="57"/>
                  </a:cubicBezTo>
                  <a:cubicBezTo>
                    <a:pt x="14" y="138"/>
                    <a:pt x="0" y="274"/>
                    <a:pt x="82" y="367"/>
                  </a:cubicBezTo>
                  <a:lnTo>
                    <a:pt x="3682" y="4446"/>
                  </a:lnTo>
                  <a:cubicBezTo>
                    <a:pt x="3725" y="4496"/>
                    <a:pt x="3788" y="4520"/>
                    <a:pt x="3851" y="4520"/>
                  </a:cubicBezTo>
                  <a:cubicBezTo>
                    <a:pt x="3900" y="4520"/>
                    <a:pt x="3956" y="4502"/>
                    <a:pt x="3994" y="4465"/>
                  </a:cubicBezTo>
                  <a:cubicBezTo>
                    <a:pt x="4086" y="4385"/>
                    <a:pt x="4092" y="4248"/>
                    <a:pt x="4012" y="4155"/>
                  </a:cubicBezTo>
                  <a:lnTo>
                    <a:pt x="410" y="75"/>
                  </a:lnTo>
                  <a:cubicBezTo>
                    <a:pt x="367" y="26"/>
                    <a:pt x="308" y="1"/>
                    <a:pt x="24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70"/>
            <p:cNvSpPr/>
            <p:nvPr/>
          </p:nvSpPr>
          <p:spPr>
            <a:xfrm>
              <a:off x="6674725" y="2843025"/>
              <a:ext cx="114275" cy="101125"/>
            </a:xfrm>
            <a:custGeom>
              <a:avLst/>
              <a:gdLst/>
              <a:ahLst/>
              <a:cxnLst/>
              <a:rect l="l" t="t" r="r" b="b"/>
              <a:pathLst>
                <a:path w="4571" h="4045" extrusionOk="0">
                  <a:moveTo>
                    <a:pt x="4325" y="0"/>
                  </a:moveTo>
                  <a:cubicBezTo>
                    <a:pt x="4273" y="0"/>
                    <a:pt x="4222" y="19"/>
                    <a:pt x="4179" y="59"/>
                  </a:cubicBezTo>
                  <a:lnTo>
                    <a:pt x="101" y="3660"/>
                  </a:lnTo>
                  <a:cubicBezTo>
                    <a:pt x="7" y="3741"/>
                    <a:pt x="1" y="3878"/>
                    <a:pt x="81" y="3970"/>
                  </a:cubicBezTo>
                  <a:cubicBezTo>
                    <a:pt x="124" y="4019"/>
                    <a:pt x="187" y="4045"/>
                    <a:pt x="244" y="4045"/>
                  </a:cubicBezTo>
                  <a:cubicBezTo>
                    <a:pt x="299" y="4045"/>
                    <a:pt x="348" y="4027"/>
                    <a:pt x="393" y="3990"/>
                  </a:cubicBezTo>
                  <a:lnTo>
                    <a:pt x="4471" y="388"/>
                  </a:lnTo>
                  <a:cubicBezTo>
                    <a:pt x="4565" y="308"/>
                    <a:pt x="4571" y="165"/>
                    <a:pt x="4490" y="78"/>
                  </a:cubicBezTo>
                  <a:cubicBezTo>
                    <a:pt x="4446" y="27"/>
                    <a:pt x="4386" y="0"/>
                    <a:pt x="4325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70"/>
            <p:cNvSpPr/>
            <p:nvPr/>
          </p:nvSpPr>
          <p:spPr>
            <a:xfrm>
              <a:off x="7563675" y="2977800"/>
              <a:ext cx="11025" cy="191100"/>
            </a:xfrm>
            <a:custGeom>
              <a:avLst/>
              <a:gdLst/>
              <a:ahLst/>
              <a:cxnLst/>
              <a:rect l="l" t="t" r="r" b="b"/>
              <a:pathLst>
                <a:path w="441" h="7644" extrusionOk="0">
                  <a:moveTo>
                    <a:pt x="217" y="1"/>
                  </a:moveTo>
                  <a:cubicBezTo>
                    <a:pt x="99" y="1"/>
                    <a:pt x="1" y="101"/>
                    <a:pt x="1" y="224"/>
                  </a:cubicBezTo>
                  <a:lnTo>
                    <a:pt x="1" y="7427"/>
                  </a:lnTo>
                  <a:cubicBezTo>
                    <a:pt x="1" y="7545"/>
                    <a:pt x="99" y="7643"/>
                    <a:pt x="217" y="7643"/>
                  </a:cubicBezTo>
                  <a:cubicBezTo>
                    <a:pt x="342" y="7643"/>
                    <a:pt x="440" y="7545"/>
                    <a:pt x="440" y="7427"/>
                  </a:cubicBezTo>
                  <a:lnTo>
                    <a:pt x="440" y="224"/>
                  </a:lnTo>
                  <a:cubicBezTo>
                    <a:pt x="440" y="101"/>
                    <a:pt x="342" y="1"/>
                    <a:pt x="2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70"/>
            <p:cNvSpPr/>
            <p:nvPr/>
          </p:nvSpPr>
          <p:spPr>
            <a:xfrm>
              <a:off x="7473650" y="3067850"/>
              <a:ext cx="191075" cy="11050"/>
            </a:xfrm>
            <a:custGeom>
              <a:avLst/>
              <a:gdLst/>
              <a:ahLst/>
              <a:cxnLst/>
              <a:rect l="l" t="t" r="r" b="b"/>
              <a:pathLst>
                <a:path w="7643" h="442" extrusionOk="0">
                  <a:moveTo>
                    <a:pt x="218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2"/>
                    <a:pt x="100" y="441"/>
                    <a:pt x="218" y="441"/>
                  </a:cubicBezTo>
                  <a:lnTo>
                    <a:pt x="7419" y="441"/>
                  </a:lnTo>
                  <a:cubicBezTo>
                    <a:pt x="7543" y="441"/>
                    <a:pt x="7643" y="342"/>
                    <a:pt x="7643" y="224"/>
                  </a:cubicBezTo>
                  <a:cubicBezTo>
                    <a:pt x="7643" y="100"/>
                    <a:pt x="7543" y="0"/>
                    <a:pt x="741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70"/>
            <p:cNvSpPr/>
            <p:nvPr/>
          </p:nvSpPr>
          <p:spPr>
            <a:xfrm>
              <a:off x="7520050" y="3020550"/>
              <a:ext cx="102475" cy="112950"/>
            </a:xfrm>
            <a:custGeom>
              <a:avLst/>
              <a:gdLst/>
              <a:ahLst/>
              <a:cxnLst/>
              <a:rect l="l" t="t" r="r" b="b"/>
              <a:pathLst>
                <a:path w="4099" h="4518" extrusionOk="0">
                  <a:moveTo>
                    <a:pt x="247" y="0"/>
                  </a:moveTo>
                  <a:cubicBezTo>
                    <a:pt x="194" y="0"/>
                    <a:pt x="142" y="18"/>
                    <a:pt x="99" y="55"/>
                  </a:cubicBezTo>
                  <a:cubicBezTo>
                    <a:pt x="13" y="136"/>
                    <a:pt x="1" y="279"/>
                    <a:pt x="81" y="365"/>
                  </a:cubicBezTo>
                  <a:lnTo>
                    <a:pt x="3683" y="4443"/>
                  </a:lnTo>
                  <a:cubicBezTo>
                    <a:pt x="3726" y="4494"/>
                    <a:pt x="3787" y="4518"/>
                    <a:pt x="3850" y="4518"/>
                  </a:cubicBezTo>
                  <a:cubicBezTo>
                    <a:pt x="3899" y="4518"/>
                    <a:pt x="3955" y="4500"/>
                    <a:pt x="3993" y="4463"/>
                  </a:cubicBezTo>
                  <a:cubicBezTo>
                    <a:pt x="4085" y="4382"/>
                    <a:pt x="4098" y="4245"/>
                    <a:pt x="4018" y="4153"/>
                  </a:cubicBezTo>
                  <a:lnTo>
                    <a:pt x="416" y="73"/>
                  </a:lnTo>
                  <a:cubicBezTo>
                    <a:pt x="373" y="26"/>
                    <a:pt x="310" y="0"/>
                    <a:pt x="247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70"/>
            <p:cNvSpPr/>
            <p:nvPr/>
          </p:nvSpPr>
          <p:spPr>
            <a:xfrm>
              <a:off x="7514125" y="3026550"/>
              <a:ext cx="114275" cy="101075"/>
            </a:xfrm>
            <a:custGeom>
              <a:avLst/>
              <a:gdLst/>
              <a:ahLst/>
              <a:cxnLst/>
              <a:rect l="l" t="t" r="r" b="b"/>
              <a:pathLst>
                <a:path w="4571" h="4043" extrusionOk="0">
                  <a:moveTo>
                    <a:pt x="4328" y="0"/>
                  </a:moveTo>
                  <a:cubicBezTo>
                    <a:pt x="4276" y="0"/>
                    <a:pt x="4223" y="19"/>
                    <a:pt x="4180" y="57"/>
                  </a:cubicBezTo>
                  <a:lnTo>
                    <a:pt x="101" y="3658"/>
                  </a:lnTo>
                  <a:cubicBezTo>
                    <a:pt x="8" y="3738"/>
                    <a:pt x="1" y="3876"/>
                    <a:pt x="83" y="3968"/>
                  </a:cubicBezTo>
                  <a:cubicBezTo>
                    <a:pt x="126" y="4017"/>
                    <a:pt x="187" y="4042"/>
                    <a:pt x="244" y="4042"/>
                  </a:cubicBezTo>
                  <a:cubicBezTo>
                    <a:pt x="299" y="4042"/>
                    <a:pt x="349" y="4025"/>
                    <a:pt x="393" y="3987"/>
                  </a:cubicBezTo>
                  <a:lnTo>
                    <a:pt x="4471" y="386"/>
                  </a:lnTo>
                  <a:cubicBezTo>
                    <a:pt x="4565" y="305"/>
                    <a:pt x="4571" y="162"/>
                    <a:pt x="4490" y="76"/>
                  </a:cubicBezTo>
                  <a:cubicBezTo>
                    <a:pt x="4447" y="26"/>
                    <a:pt x="4388" y="0"/>
                    <a:pt x="4328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70"/>
            <p:cNvSpPr/>
            <p:nvPr/>
          </p:nvSpPr>
          <p:spPr>
            <a:xfrm>
              <a:off x="6627375" y="3573050"/>
              <a:ext cx="11050" cy="191125"/>
            </a:xfrm>
            <a:custGeom>
              <a:avLst/>
              <a:gdLst/>
              <a:ahLst/>
              <a:cxnLst/>
              <a:rect l="l" t="t" r="r" b="b"/>
              <a:pathLst>
                <a:path w="442" h="7645" extrusionOk="0">
                  <a:moveTo>
                    <a:pt x="224" y="1"/>
                  </a:moveTo>
                  <a:cubicBezTo>
                    <a:pt x="101" y="1"/>
                    <a:pt x="1" y="101"/>
                    <a:pt x="1" y="224"/>
                  </a:cubicBezTo>
                  <a:lnTo>
                    <a:pt x="1" y="7427"/>
                  </a:lnTo>
                  <a:cubicBezTo>
                    <a:pt x="1" y="7545"/>
                    <a:pt x="101" y="7645"/>
                    <a:pt x="224" y="7645"/>
                  </a:cubicBezTo>
                  <a:cubicBezTo>
                    <a:pt x="342" y="7645"/>
                    <a:pt x="442" y="7545"/>
                    <a:pt x="442" y="7427"/>
                  </a:cubicBezTo>
                  <a:lnTo>
                    <a:pt x="442" y="224"/>
                  </a:lnTo>
                  <a:cubicBezTo>
                    <a:pt x="442" y="101"/>
                    <a:pt x="342" y="1"/>
                    <a:pt x="224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70"/>
            <p:cNvSpPr/>
            <p:nvPr/>
          </p:nvSpPr>
          <p:spPr>
            <a:xfrm>
              <a:off x="6537375" y="3663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24" y="0"/>
                  </a:moveTo>
                  <a:cubicBezTo>
                    <a:pt x="99" y="0"/>
                    <a:pt x="1" y="100"/>
                    <a:pt x="1" y="224"/>
                  </a:cubicBezTo>
                  <a:cubicBezTo>
                    <a:pt x="1" y="342"/>
                    <a:pt x="99" y="441"/>
                    <a:pt x="224" y="441"/>
                  </a:cubicBezTo>
                  <a:lnTo>
                    <a:pt x="7426" y="441"/>
                  </a:lnTo>
                  <a:cubicBezTo>
                    <a:pt x="7544" y="441"/>
                    <a:pt x="7643" y="342"/>
                    <a:pt x="7643" y="224"/>
                  </a:cubicBezTo>
                  <a:cubicBezTo>
                    <a:pt x="7643" y="100"/>
                    <a:pt x="7544" y="0"/>
                    <a:pt x="7426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70"/>
            <p:cNvSpPr/>
            <p:nvPr/>
          </p:nvSpPr>
          <p:spPr>
            <a:xfrm>
              <a:off x="6583950" y="3615750"/>
              <a:ext cx="102275" cy="113050"/>
            </a:xfrm>
            <a:custGeom>
              <a:avLst/>
              <a:gdLst/>
              <a:ahLst/>
              <a:cxnLst/>
              <a:rect l="l" t="t" r="r" b="b"/>
              <a:pathLst>
                <a:path w="4091" h="4522" extrusionOk="0">
                  <a:moveTo>
                    <a:pt x="245" y="1"/>
                  </a:moveTo>
                  <a:cubicBezTo>
                    <a:pt x="192" y="1"/>
                    <a:pt x="140" y="20"/>
                    <a:pt x="99" y="57"/>
                  </a:cubicBezTo>
                  <a:cubicBezTo>
                    <a:pt x="6" y="138"/>
                    <a:pt x="0" y="281"/>
                    <a:pt x="81" y="367"/>
                  </a:cubicBezTo>
                  <a:lnTo>
                    <a:pt x="3681" y="4447"/>
                  </a:lnTo>
                  <a:cubicBezTo>
                    <a:pt x="3726" y="4496"/>
                    <a:pt x="3781" y="4521"/>
                    <a:pt x="3843" y="4521"/>
                  </a:cubicBezTo>
                  <a:cubicBezTo>
                    <a:pt x="3899" y="4521"/>
                    <a:pt x="3949" y="4502"/>
                    <a:pt x="3992" y="4465"/>
                  </a:cubicBezTo>
                  <a:cubicBezTo>
                    <a:pt x="4079" y="4384"/>
                    <a:pt x="4091" y="4247"/>
                    <a:pt x="4010" y="4155"/>
                  </a:cubicBezTo>
                  <a:lnTo>
                    <a:pt x="410" y="75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70"/>
            <p:cNvSpPr/>
            <p:nvPr/>
          </p:nvSpPr>
          <p:spPr>
            <a:xfrm>
              <a:off x="6577875" y="3621800"/>
              <a:ext cx="114275" cy="101075"/>
            </a:xfrm>
            <a:custGeom>
              <a:avLst/>
              <a:gdLst/>
              <a:ahLst/>
              <a:cxnLst/>
              <a:rect l="l" t="t" r="r" b="b"/>
              <a:pathLst>
                <a:path w="4571" h="4043" extrusionOk="0">
                  <a:moveTo>
                    <a:pt x="4327" y="0"/>
                  </a:moveTo>
                  <a:cubicBezTo>
                    <a:pt x="4275" y="0"/>
                    <a:pt x="4222" y="19"/>
                    <a:pt x="4179" y="56"/>
                  </a:cubicBezTo>
                  <a:lnTo>
                    <a:pt x="100" y="3658"/>
                  </a:lnTo>
                  <a:cubicBezTo>
                    <a:pt x="12" y="3738"/>
                    <a:pt x="1" y="3876"/>
                    <a:pt x="81" y="3968"/>
                  </a:cubicBezTo>
                  <a:cubicBezTo>
                    <a:pt x="124" y="4019"/>
                    <a:pt x="187" y="4042"/>
                    <a:pt x="249" y="4042"/>
                  </a:cubicBezTo>
                  <a:cubicBezTo>
                    <a:pt x="299" y="4042"/>
                    <a:pt x="348" y="4025"/>
                    <a:pt x="392" y="3987"/>
                  </a:cubicBezTo>
                  <a:lnTo>
                    <a:pt x="4471" y="386"/>
                  </a:lnTo>
                  <a:cubicBezTo>
                    <a:pt x="4565" y="305"/>
                    <a:pt x="4571" y="162"/>
                    <a:pt x="4490" y="76"/>
                  </a:cubicBezTo>
                  <a:cubicBezTo>
                    <a:pt x="4446" y="25"/>
                    <a:pt x="4387" y="0"/>
                    <a:pt x="4327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70"/>
            <p:cNvSpPr/>
            <p:nvPr/>
          </p:nvSpPr>
          <p:spPr>
            <a:xfrm>
              <a:off x="7511675" y="372055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99" y="0"/>
                    <a:pt x="0" y="98"/>
                    <a:pt x="0" y="218"/>
                  </a:cubicBezTo>
                  <a:lnTo>
                    <a:pt x="0" y="7419"/>
                  </a:lnTo>
                  <a:cubicBezTo>
                    <a:pt x="0" y="7543"/>
                    <a:pt x="99" y="7643"/>
                    <a:pt x="218" y="7643"/>
                  </a:cubicBezTo>
                  <a:cubicBezTo>
                    <a:pt x="342" y="7643"/>
                    <a:pt x="442" y="7543"/>
                    <a:pt x="442" y="7419"/>
                  </a:cubicBezTo>
                  <a:lnTo>
                    <a:pt x="442" y="218"/>
                  </a:lnTo>
                  <a:cubicBezTo>
                    <a:pt x="442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70"/>
            <p:cNvSpPr/>
            <p:nvPr/>
          </p:nvSpPr>
          <p:spPr>
            <a:xfrm>
              <a:off x="7421625" y="381055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18"/>
                  </a:cubicBezTo>
                  <a:cubicBezTo>
                    <a:pt x="1" y="343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4" y="343"/>
                    <a:pt x="7644" y="218"/>
                  </a:cubicBezTo>
                  <a:cubicBezTo>
                    <a:pt x="7644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70"/>
            <p:cNvSpPr/>
            <p:nvPr/>
          </p:nvSpPr>
          <p:spPr>
            <a:xfrm>
              <a:off x="7468050" y="3763200"/>
              <a:ext cx="102325" cy="113050"/>
            </a:xfrm>
            <a:custGeom>
              <a:avLst/>
              <a:gdLst/>
              <a:ahLst/>
              <a:cxnLst/>
              <a:rect l="l" t="t" r="r" b="b"/>
              <a:pathLst>
                <a:path w="4093" h="4522" extrusionOk="0">
                  <a:moveTo>
                    <a:pt x="248" y="1"/>
                  </a:moveTo>
                  <a:cubicBezTo>
                    <a:pt x="196" y="1"/>
                    <a:pt x="143" y="20"/>
                    <a:pt x="100" y="57"/>
                  </a:cubicBezTo>
                  <a:cubicBezTo>
                    <a:pt x="12" y="137"/>
                    <a:pt x="1" y="274"/>
                    <a:pt x="81" y="367"/>
                  </a:cubicBezTo>
                  <a:lnTo>
                    <a:pt x="3683" y="4447"/>
                  </a:lnTo>
                  <a:cubicBezTo>
                    <a:pt x="3726" y="4496"/>
                    <a:pt x="3788" y="4521"/>
                    <a:pt x="3849" y="4521"/>
                  </a:cubicBezTo>
                  <a:cubicBezTo>
                    <a:pt x="3900" y="4521"/>
                    <a:pt x="3955" y="4502"/>
                    <a:pt x="3993" y="4464"/>
                  </a:cubicBezTo>
                  <a:cubicBezTo>
                    <a:pt x="4086" y="4384"/>
                    <a:pt x="4092" y="4241"/>
                    <a:pt x="4012" y="4155"/>
                  </a:cubicBezTo>
                  <a:lnTo>
                    <a:pt x="410" y="76"/>
                  </a:lnTo>
                  <a:cubicBezTo>
                    <a:pt x="367" y="26"/>
                    <a:pt x="308" y="1"/>
                    <a:pt x="24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70"/>
            <p:cNvSpPr/>
            <p:nvPr/>
          </p:nvSpPr>
          <p:spPr>
            <a:xfrm>
              <a:off x="7462175" y="3769100"/>
              <a:ext cx="114225" cy="101075"/>
            </a:xfrm>
            <a:custGeom>
              <a:avLst/>
              <a:gdLst/>
              <a:ahLst/>
              <a:cxnLst/>
              <a:rect l="l" t="t" r="r" b="b"/>
              <a:pathLst>
                <a:path w="4569" h="4043" extrusionOk="0">
                  <a:moveTo>
                    <a:pt x="4326" y="0"/>
                  </a:moveTo>
                  <a:cubicBezTo>
                    <a:pt x="4274" y="0"/>
                    <a:pt x="4221" y="19"/>
                    <a:pt x="4178" y="56"/>
                  </a:cubicBezTo>
                  <a:lnTo>
                    <a:pt x="98" y="3658"/>
                  </a:lnTo>
                  <a:cubicBezTo>
                    <a:pt x="6" y="3738"/>
                    <a:pt x="0" y="3881"/>
                    <a:pt x="81" y="3968"/>
                  </a:cubicBezTo>
                  <a:cubicBezTo>
                    <a:pt x="124" y="4018"/>
                    <a:pt x="179" y="4042"/>
                    <a:pt x="242" y="4042"/>
                  </a:cubicBezTo>
                  <a:cubicBezTo>
                    <a:pt x="298" y="4042"/>
                    <a:pt x="347" y="4024"/>
                    <a:pt x="391" y="3987"/>
                  </a:cubicBezTo>
                  <a:lnTo>
                    <a:pt x="4470" y="386"/>
                  </a:lnTo>
                  <a:cubicBezTo>
                    <a:pt x="4563" y="305"/>
                    <a:pt x="4569" y="168"/>
                    <a:pt x="4488" y="76"/>
                  </a:cubicBezTo>
                  <a:cubicBezTo>
                    <a:pt x="4445" y="25"/>
                    <a:pt x="4386" y="0"/>
                    <a:pt x="4326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9CE63E-C489-66EE-D9F1-F9A781D29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618" y="3123298"/>
            <a:ext cx="3869824" cy="1670925"/>
          </a:xfrm>
          <a:prstGeom prst="rect">
            <a:avLst/>
          </a:prstGeom>
        </p:spPr>
      </p:pic>
      <p:grpSp>
        <p:nvGrpSpPr>
          <p:cNvPr id="3558" name="Google Shape;3558;p70"/>
          <p:cNvGrpSpPr/>
          <p:nvPr/>
        </p:nvGrpSpPr>
        <p:grpSpPr>
          <a:xfrm flipH="1">
            <a:off x="2327619" y="874700"/>
            <a:ext cx="448034" cy="447956"/>
            <a:chOff x="10333025" y="2667100"/>
            <a:chExt cx="191100" cy="191075"/>
          </a:xfrm>
        </p:grpSpPr>
        <p:sp>
          <p:nvSpPr>
            <p:cNvPr id="3559" name="Google Shape;3559;p70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70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70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70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Picture 153">
            <a:hlinkClick r:id="rId4"/>
            <a:extLst>
              <a:ext uri="{FF2B5EF4-FFF2-40B4-BE49-F238E27FC236}">
                <a16:creationId xmlns:a16="http://schemas.microsoft.com/office/drawing/2014/main" id="{711DD6FA-516B-3226-55F5-201983583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88" y="2059372"/>
            <a:ext cx="3155083" cy="2977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68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Hello </a:t>
            </a:r>
            <a:r>
              <a:rPr lang="en" dirty="0"/>
              <a:t>song</a:t>
            </a:r>
            <a:endParaRPr dirty="0"/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ED3D0EA7-BCF7-C967-9E4B-0B92E438C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99" y="1350271"/>
            <a:ext cx="6732853" cy="3303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56" name="Google Shape;756;p37"/>
          <p:cNvGrpSpPr/>
          <p:nvPr/>
        </p:nvGrpSpPr>
        <p:grpSpPr>
          <a:xfrm>
            <a:off x="7600035" y="1126293"/>
            <a:ext cx="448034" cy="447956"/>
            <a:chOff x="10333025" y="2667100"/>
            <a:chExt cx="191100" cy="191075"/>
          </a:xfrm>
        </p:grpSpPr>
        <p:sp>
          <p:nvSpPr>
            <p:cNvPr id="757" name="Google Shape;757;p37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45"/>
          <p:cNvSpPr txBox="1">
            <a:spLocks noGrp="1"/>
          </p:cNvSpPr>
          <p:nvPr>
            <p:ph type="title"/>
          </p:nvPr>
        </p:nvSpPr>
        <p:spPr>
          <a:xfrm>
            <a:off x="880440" y="288286"/>
            <a:ext cx="6566123" cy="8244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ive me </a:t>
            </a:r>
            <a:r>
              <a:rPr lang="en" dirty="0">
                <a:solidFill>
                  <a:schemeClr val="accent2"/>
                </a:solidFill>
              </a:rPr>
              <a:t>five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1387" name="Google Shape;1387;p45"/>
          <p:cNvGrpSpPr/>
          <p:nvPr/>
        </p:nvGrpSpPr>
        <p:grpSpPr>
          <a:xfrm flipH="1">
            <a:off x="6496637" y="1202589"/>
            <a:ext cx="448034" cy="447956"/>
            <a:chOff x="10333025" y="2667100"/>
            <a:chExt cx="191100" cy="191075"/>
          </a:xfrm>
        </p:grpSpPr>
        <p:sp>
          <p:nvSpPr>
            <p:cNvPr id="1388" name="Google Shape;1388;p45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45"/>
          <p:cNvGrpSpPr/>
          <p:nvPr/>
        </p:nvGrpSpPr>
        <p:grpSpPr>
          <a:xfrm>
            <a:off x="139480" y="106171"/>
            <a:ext cx="787776" cy="771842"/>
            <a:chOff x="2631499" y="2499025"/>
            <a:chExt cx="1977847" cy="1937842"/>
          </a:xfrm>
        </p:grpSpPr>
        <p:sp>
          <p:nvSpPr>
            <p:cNvPr id="1485" name="Google Shape;1485;p45"/>
            <p:cNvSpPr/>
            <p:nvPr/>
          </p:nvSpPr>
          <p:spPr>
            <a:xfrm>
              <a:off x="2631499" y="2499025"/>
              <a:ext cx="1977847" cy="1937842"/>
            </a:xfrm>
            <a:custGeom>
              <a:avLst/>
              <a:gdLst/>
              <a:ahLst/>
              <a:cxnLst/>
              <a:rect l="l" t="t" r="r" b="b"/>
              <a:pathLst>
                <a:path w="99967" h="97945" extrusionOk="0">
                  <a:moveTo>
                    <a:pt x="50992" y="0"/>
                  </a:moveTo>
                  <a:cubicBezTo>
                    <a:pt x="41936" y="0"/>
                    <a:pt x="33094" y="2493"/>
                    <a:pt x="25422" y="7199"/>
                  </a:cubicBezTo>
                  <a:cubicBezTo>
                    <a:pt x="24033" y="8049"/>
                    <a:pt x="22658" y="8993"/>
                    <a:pt x="21344" y="9999"/>
                  </a:cubicBezTo>
                  <a:cubicBezTo>
                    <a:pt x="14376" y="15297"/>
                    <a:pt x="8949" y="22368"/>
                    <a:pt x="5650" y="30440"/>
                  </a:cubicBezTo>
                  <a:cubicBezTo>
                    <a:pt x="3241" y="36325"/>
                    <a:pt x="2021" y="42563"/>
                    <a:pt x="2021" y="48975"/>
                  </a:cubicBezTo>
                  <a:cubicBezTo>
                    <a:pt x="2021" y="49197"/>
                    <a:pt x="2021" y="49415"/>
                    <a:pt x="2026" y="49634"/>
                  </a:cubicBezTo>
                  <a:cubicBezTo>
                    <a:pt x="2026" y="49634"/>
                    <a:pt x="2031" y="50039"/>
                    <a:pt x="2031" y="50061"/>
                  </a:cubicBezTo>
                  <a:cubicBezTo>
                    <a:pt x="2043" y="50622"/>
                    <a:pt x="2066" y="51178"/>
                    <a:pt x="2101" y="51735"/>
                  </a:cubicBezTo>
                  <a:cubicBezTo>
                    <a:pt x="2119" y="52185"/>
                    <a:pt x="2150" y="52643"/>
                    <a:pt x="2191" y="53075"/>
                  </a:cubicBezTo>
                  <a:cubicBezTo>
                    <a:pt x="2222" y="53427"/>
                    <a:pt x="2253" y="53779"/>
                    <a:pt x="2293" y="54126"/>
                  </a:cubicBezTo>
                  <a:cubicBezTo>
                    <a:pt x="2302" y="54237"/>
                    <a:pt x="2311" y="54340"/>
                    <a:pt x="2320" y="54420"/>
                  </a:cubicBezTo>
                  <a:cubicBezTo>
                    <a:pt x="2400" y="55141"/>
                    <a:pt x="2497" y="55867"/>
                    <a:pt x="2609" y="56588"/>
                  </a:cubicBezTo>
                  <a:cubicBezTo>
                    <a:pt x="3303" y="61045"/>
                    <a:pt x="4612" y="65363"/>
                    <a:pt x="6496" y="69455"/>
                  </a:cubicBezTo>
                  <a:cubicBezTo>
                    <a:pt x="6371" y="69669"/>
                    <a:pt x="6260" y="69877"/>
                    <a:pt x="6167" y="70074"/>
                  </a:cubicBezTo>
                  <a:cubicBezTo>
                    <a:pt x="5405" y="71690"/>
                    <a:pt x="5734" y="72901"/>
                    <a:pt x="6095" y="73586"/>
                  </a:cubicBezTo>
                  <a:cubicBezTo>
                    <a:pt x="3192" y="75947"/>
                    <a:pt x="1439" y="77990"/>
                    <a:pt x="744" y="79820"/>
                  </a:cubicBezTo>
                  <a:cubicBezTo>
                    <a:pt x="0" y="81814"/>
                    <a:pt x="498" y="83181"/>
                    <a:pt x="1051" y="83978"/>
                  </a:cubicBezTo>
                  <a:cubicBezTo>
                    <a:pt x="1589" y="84753"/>
                    <a:pt x="2654" y="85671"/>
                    <a:pt x="4679" y="85733"/>
                  </a:cubicBezTo>
                  <a:cubicBezTo>
                    <a:pt x="4710" y="86098"/>
                    <a:pt x="4786" y="86462"/>
                    <a:pt x="4916" y="86828"/>
                  </a:cubicBezTo>
                  <a:cubicBezTo>
                    <a:pt x="5240" y="87749"/>
                    <a:pt x="6180" y="89370"/>
                    <a:pt x="8820" y="89900"/>
                  </a:cubicBezTo>
                  <a:cubicBezTo>
                    <a:pt x="9083" y="89953"/>
                    <a:pt x="9354" y="89980"/>
                    <a:pt x="9626" y="89980"/>
                  </a:cubicBezTo>
                  <a:cubicBezTo>
                    <a:pt x="11202" y="89980"/>
                    <a:pt x="13263" y="89294"/>
                    <a:pt x="17524" y="84722"/>
                  </a:cubicBezTo>
                  <a:cubicBezTo>
                    <a:pt x="19394" y="86476"/>
                    <a:pt x="21398" y="88079"/>
                    <a:pt x="23508" y="89512"/>
                  </a:cubicBezTo>
                  <a:cubicBezTo>
                    <a:pt x="31633" y="95029"/>
                    <a:pt x="41139" y="97945"/>
                    <a:pt x="50992" y="97945"/>
                  </a:cubicBezTo>
                  <a:cubicBezTo>
                    <a:pt x="70840" y="97945"/>
                    <a:pt x="88595" y="86107"/>
                    <a:pt x="96218" y="67785"/>
                  </a:cubicBezTo>
                  <a:cubicBezTo>
                    <a:pt x="98520" y="62260"/>
                    <a:pt x="99771" y="56414"/>
                    <a:pt x="99944" y="50421"/>
                  </a:cubicBezTo>
                  <a:cubicBezTo>
                    <a:pt x="99958" y="49945"/>
                    <a:pt x="99966" y="49464"/>
                    <a:pt x="99966" y="48975"/>
                  </a:cubicBezTo>
                  <a:cubicBezTo>
                    <a:pt x="99966" y="45707"/>
                    <a:pt x="99642" y="42438"/>
                    <a:pt x="98996" y="39259"/>
                  </a:cubicBezTo>
                  <a:cubicBezTo>
                    <a:pt x="98760" y="38084"/>
                    <a:pt x="98471" y="36892"/>
                    <a:pt x="98146" y="35729"/>
                  </a:cubicBezTo>
                  <a:cubicBezTo>
                    <a:pt x="98029" y="35297"/>
                    <a:pt x="97901" y="34870"/>
                    <a:pt x="97772" y="34455"/>
                  </a:cubicBezTo>
                  <a:cubicBezTo>
                    <a:pt x="96004" y="28748"/>
                    <a:pt x="93230" y="23459"/>
                    <a:pt x="89522" y="18743"/>
                  </a:cubicBezTo>
                  <a:cubicBezTo>
                    <a:pt x="87322" y="15948"/>
                    <a:pt x="84811" y="13378"/>
                    <a:pt x="82055" y="11117"/>
                  </a:cubicBezTo>
                  <a:cubicBezTo>
                    <a:pt x="81939" y="11019"/>
                    <a:pt x="81824" y="10926"/>
                    <a:pt x="81703" y="10832"/>
                  </a:cubicBezTo>
                  <a:cubicBezTo>
                    <a:pt x="81084" y="10329"/>
                    <a:pt x="80452" y="9843"/>
                    <a:pt x="79825" y="9389"/>
                  </a:cubicBezTo>
                  <a:lnTo>
                    <a:pt x="79820" y="9389"/>
                  </a:lnTo>
                  <a:cubicBezTo>
                    <a:pt x="79677" y="9278"/>
                    <a:pt x="79526" y="9171"/>
                    <a:pt x="79379" y="9069"/>
                  </a:cubicBezTo>
                  <a:cubicBezTo>
                    <a:pt x="78721" y="8596"/>
                    <a:pt x="78048" y="8142"/>
                    <a:pt x="77394" y="7725"/>
                  </a:cubicBezTo>
                  <a:cubicBezTo>
                    <a:pt x="76761" y="7314"/>
                    <a:pt x="76097" y="6909"/>
                    <a:pt x="75417" y="6522"/>
                  </a:cubicBezTo>
                  <a:cubicBezTo>
                    <a:pt x="75363" y="6486"/>
                    <a:pt x="75306" y="6451"/>
                    <a:pt x="75243" y="6420"/>
                  </a:cubicBezTo>
                  <a:cubicBezTo>
                    <a:pt x="75243" y="6420"/>
                    <a:pt x="74936" y="6246"/>
                    <a:pt x="74922" y="6241"/>
                  </a:cubicBezTo>
                  <a:cubicBezTo>
                    <a:pt x="74740" y="6135"/>
                    <a:pt x="74558" y="6032"/>
                    <a:pt x="74371" y="5935"/>
                  </a:cubicBezTo>
                  <a:cubicBezTo>
                    <a:pt x="74210" y="5845"/>
                    <a:pt x="74050" y="5756"/>
                    <a:pt x="73886" y="5672"/>
                  </a:cubicBezTo>
                  <a:cubicBezTo>
                    <a:pt x="73863" y="5663"/>
                    <a:pt x="73836" y="5649"/>
                    <a:pt x="73814" y="5637"/>
                  </a:cubicBezTo>
                  <a:cubicBezTo>
                    <a:pt x="69914" y="3580"/>
                    <a:pt x="65759" y="2061"/>
                    <a:pt x="61458" y="1126"/>
                  </a:cubicBezTo>
                  <a:cubicBezTo>
                    <a:pt x="58039" y="378"/>
                    <a:pt x="54518" y="0"/>
                    <a:pt x="50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2732522" y="2555373"/>
              <a:ext cx="1825285" cy="1825226"/>
            </a:xfrm>
            <a:custGeom>
              <a:avLst/>
              <a:gdLst/>
              <a:ahLst/>
              <a:cxnLst/>
              <a:rect l="l" t="t" r="r" b="b"/>
              <a:pathLst>
                <a:path w="92256" h="92253" extrusionOk="0"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2565" y="66180"/>
                    <a:pt x="9903" y="77287"/>
                    <a:pt x="20241" y="84309"/>
                  </a:cubicBezTo>
                  <a:cubicBezTo>
                    <a:pt x="27623" y="89322"/>
                    <a:pt x="36531" y="92252"/>
                    <a:pt x="46127" y="92252"/>
                  </a:cubicBezTo>
                  <a:cubicBezTo>
                    <a:pt x="65324" y="92252"/>
                    <a:pt x="81784" y="80525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151" y="8736"/>
                    <a:pt x="73017" y="8643"/>
                    <a:pt x="72884" y="8553"/>
                  </a:cubicBezTo>
                  <a:cubicBezTo>
                    <a:pt x="72265" y="8109"/>
                    <a:pt x="71628" y="7677"/>
                    <a:pt x="70983" y="7263"/>
                  </a:cubicBezTo>
                  <a:cubicBezTo>
                    <a:pt x="70338" y="6844"/>
                    <a:pt x="69678" y="6448"/>
                    <a:pt x="69010" y="6069"/>
                  </a:cubicBezTo>
                  <a:lnTo>
                    <a:pt x="69010" y="6065"/>
                  </a:lnTo>
                  <a:cubicBezTo>
                    <a:pt x="68917" y="6011"/>
                    <a:pt x="68815" y="5954"/>
                    <a:pt x="68721" y="5904"/>
                  </a:cubicBezTo>
                  <a:cubicBezTo>
                    <a:pt x="68704" y="5892"/>
                    <a:pt x="68690" y="5882"/>
                    <a:pt x="68667" y="5873"/>
                  </a:cubicBezTo>
                  <a:cubicBezTo>
                    <a:pt x="68499" y="5775"/>
                    <a:pt x="68330" y="5682"/>
                    <a:pt x="68151" y="5588"/>
                  </a:cubicBezTo>
                  <a:cubicBezTo>
                    <a:pt x="68009" y="5508"/>
                    <a:pt x="67862" y="5428"/>
                    <a:pt x="67715" y="5353"/>
                  </a:cubicBezTo>
                  <a:lnTo>
                    <a:pt x="67711" y="5353"/>
                  </a:lnTo>
                  <a:cubicBezTo>
                    <a:pt x="64068" y="3416"/>
                    <a:pt x="60133" y="1955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2732522" y="2555373"/>
              <a:ext cx="1825285" cy="1668054"/>
            </a:xfrm>
            <a:custGeom>
              <a:avLst/>
              <a:gdLst/>
              <a:ahLst/>
              <a:cxnLst/>
              <a:rect l="l" t="t" r="r" b="b"/>
              <a:pathLst>
                <a:path w="92256" h="84309" extrusionOk="0">
                  <a:moveTo>
                    <a:pt x="9653" y="68303"/>
                  </a:moveTo>
                  <a:cubicBezTo>
                    <a:pt x="9435" y="68392"/>
                    <a:pt x="8073" y="68975"/>
                    <a:pt x="6706" y="69380"/>
                  </a:cubicBezTo>
                  <a:cubicBezTo>
                    <a:pt x="6702" y="69380"/>
                    <a:pt x="6697" y="69390"/>
                    <a:pt x="6688" y="69390"/>
                  </a:cubicBezTo>
                  <a:cubicBezTo>
                    <a:pt x="6572" y="69421"/>
                    <a:pt x="6457" y="69452"/>
                    <a:pt x="6345" y="69483"/>
                  </a:cubicBezTo>
                  <a:cubicBezTo>
                    <a:pt x="6478" y="69715"/>
                    <a:pt x="6617" y="69947"/>
                    <a:pt x="6759" y="70177"/>
                  </a:cubicBezTo>
                  <a:cubicBezTo>
                    <a:pt x="8274" y="69140"/>
                    <a:pt x="9444" y="68428"/>
                    <a:pt x="9653" y="68303"/>
                  </a:cubicBezTo>
                  <a:close/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1306" y="58099"/>
                    <a:pt x="2792" y="62648"/>
                    <a:pt x="4898" y="66834"/>
                  </a:cubicBezTo>
                  <a:cubicBezTo>
                    <a:pt x="7436" y="63446"/>
                    <a:pt x="12912" y="58437"/>
                    <a:pt x="12912" y="58437"/>
                  </a:cubicBezTo>
                  <a:cubicBezTo>
                    <a:pt x="12912" y="58437"/>
                    <a:pt x="12961" y="58401"/>
                    <a:pt x="13050" y="58321"/>
                  </a:cubicBezTo>
                  <a:cubicBezTo>
                    <a:pt x="15197" y="56456"/>
                    <a:pt x="42257" y="32979"/>
                    <a:pt x="45200" y="30187"/>
                  </a:cubicBezTo>
                  <a:cubicBezTo>
                    <a:pt x="47983" y="27547"/>
                    <a:pt x="51562" y="20264"/>
                    <a:pt x="59679" y="20264"/>
                  </a:cubicBezTo>
                  <a:cubicBezTo>
                    <a:pt x="60507" y="20264"/>
                    <a:pt x="61384" y="20339"/>
                    <a:pt x="62310" y="20504"/>
                  </a:cubicBezTo>
                  <a:cubicBezTo>
                    <a:pt x="65601" y="21087"/>
                    <a:pt x="67862" y="22347"/>
                    <a:pt x="69389" y="23909"/>
                  </a:cubicBezTo>
                  <a:cubicBezTo>
                    <a:pt x="72514" y="27093"/>
                    <a:pt x="72590" y="31514"/>
                    <a:pt x="72158" y="33900"/>
                  </a:cubicBezTo>
                  <a:cubicBezTo>
                    <a:pt x="71513" y="37449"/>
                    <a:pt x="69736" y="42132"/>
                    <a:pt x="69736" y="42132"/>
                  </a:cubicBezTo>
                  <a:cubicBezTo>
                    <a:pt x="69736" y="42132"/>
                    <a:pt x="75853" y="64216"/>
                    <a:pt x="60836" y="70939"/>
                  </a:cubicBezTo>
                  <a:cubicBezTo>
                    <a:pt x="60236" y="71211"/>
                    <a:pt x="59594" y="71455"/>
                    <a:pt x="58922" y="71673"/>
                  </a:cubicBezTo>
                  <a:cubicBezTo>
                    <a:pt x="57417" y="72158"/>
                    <a:pt x="55947" y="72559"/>
                    <a:pt x="54519" y="72875"/>
                  </a:cubicBezTo>
                  <a:cubicBezTo>
                    <a:pt x="56504" y="74492"/>
                    <a:pt x="58703" y="76192"/>
                    <a:pt x="61214" y="78045"/>
                  </a:cubicBezTo>
                  <a:cubicBezTo>
                    <a:pt x="61220" y="78041"/>
                    <a:pt x="61224" y="78041"/>
                    <a:pt x="61228" y="78041"/>
                  </a:cubicBezTo>
                  <a:cubicBezTo>
                    <a:pt x="61286" y="78041"/>
                    <a:pt x="61344" y="78062"/>
                    <a:pt x="61388" y="78107"/>
                  </a:cubicBezTo>
                  <a:cubicBezTo>
                    <a:pt x="61397" y="78116"/>
                    <a:pt x="61401" y="78125"/>
                    <a:pt x="61411" y="78138"/>
                  </a:cubicBezTo>
                  <a:cubicBezTo>
                    <a:pt x="61744" y="78116"/>
                    <a:pt x="62074" y="78094"/>
                    <a:pt x="62408" y="78076"/>
                  </a:cubicBezTo>
                  <a:cubicBezTo>
                    <a:pt x="64549" y="77382"/>
                    <a:pt x="66682" y="76665"/>
                    <a:pt x="68811" y="75925"/>
                  </a:cubicBezTo>
                  <a:cubicBezTo>
                    <a:pt x="70685" y="74060"/>
                    <a:pt x="71971" y="71509"/>
                    <a:pt x="73138" y="69078"/>
                  </a:cubicBezTo>
                  <a:cubicBezTo>
                    <a:pt x="76281" y="62515"/>
                    <a:pt x="79424" y="55953"/>
                    <a:pt x="82572" y="49386"/>
                  </a:cubicBezTo>
                  <a:cubicBezTo>
                    <a:pt x="83173" y="49185"/>
                    <a:pt x="83569" y="48927"/>
                    <a:pt x="84188" y="48927"/>
                  </a:cubicBezTo>
                  <a:cubicBezTo>
                    <a:pt x="84215" y="48927"/>
                    <a:pt x="84237" y="48932"/>
                    <a:pt x="84264" y="48932"/>
                  </a:cubicBezTo>
                  <a:cubicBezTo>
                    <a:pt x="82314" y="56487"/>
                    <a:pt x="80582" y="63989"/>
                    <a:pt x="78935" y="71593"/>
                  </a:cubicBezTo>
                  <a:cubicBezTo>
                    <a:pt x="82532" y="69474"/>
                    <a:pt x="85618" y="66651"/>
                    <a:pt x="88725" y="63846"/>
                  </a:cubicBezTo>
                  <a:lnTo>
                    <a:pt x="88725" y="63846"/>
                  </a:lnTo>
                  <a:cubicBezTo>
                    <a:pt x="88725" y="63846"/>
                    <a:pt x="88725" y="63846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280" y="8843"/>
                    <a:pt x="73272" y="8843"/>
                    <a:pt x="73272" y="8847"/>
                  </a:cubicBezTo>
                  <a:cubicBezTo>
                    <a:pt x="72991" y="9698"/>
                    <a:pt x="72635" y="10548"/>
                    <a:pt x="72140" y="11421"/>
                  </a:cubicBezTo>
                  <a:cubicBezTo>
                    <a:pt x="70720" y="13923"/>
                    <a:pt x="68601" y="15980"/>
                    <a:pt x="66117" y="17409"/>
                  </a:cubicBezTo>
                  <a:cubicBezTo>
                    <a:pt x="66094" y="17422"/>
                    <a:pt x="66076" y="17436"/>
                    <a:pt x="66055" y="17445"/>
                  </a:cubicBezTo>
                  <a:cubicBezTo>
                    <a:pt x="66037" y="17459"/>
                    <a:pt x="66018" y="17467"/>
                    <a:pt x="65996" y="17476"/>
                  </a:cubicBezTo>
                  <a:cubicBezTo>
                    <a:pt x="65956" y="17508"/>
                    <a:pt x="65912" y="17529"/>
                    <a:pt x="65872" y="17547"/>
                  </a:cubicBezTo>
                  <a:cubicBezTo>
                    <a:pt x="65792" y="17596"/>
                    <a:pt x="65708" y="17641"/>
                    <a:pt x="65613" y="17685"/>
                  </a:cubicBezTo>
                  <a:cubicBezTo>
                    <a:pt x="65151" y="17935"/>
                    <a:pt x="64683" y="18157"/>
                    <a:pt x="64198" y="18353"/>
                  </a:cubicBezTo>
                  <a:cubicBezTo>
                    <a:pt x="63076" y="18830"/>
                    <a:pt x="61887" y="19177"/>
                    <a:pt x="60680" y="19386"/>
                  </a:cubicBezTo>
                  <a:cubicBezTo>
                    <a:pt x="59893" y="19520"/>
                    <a:pt x="59091" y="19596"/>
                    <a:pt x="58285" y="19604"/>
                  </a:cubicBezTo>
                  <a:lnTo>
                    <a:pt x="58023" y="19604"/>
                  </a:lnTo>
                  <a:cubicBezTo>
                    <a:pt x="57875" y="19604"/>
                    <a:pt x="57724" y="19600"/>
                    <a:pt x="57577" y="19591"/>
                  </a:cubicBezTo>
                  <a:lnTo>
                    <a:pt x="57332" y="19591"/>
                  </a:lnTo>
                  <a:cubicBezTo>
                    <a:pt x="57279" y="19591"/>
                    <a:pt x="57230" y="19591"/>
                    <a:pt x="57186" y="19586"/>
                  </a:cubicBezTo>
                  <a:cubicBezTo>
                    <a:pt x="55516" y="19502"/>
                    <a:pt x="53882" y="19208"/>
                    <a:pt x="52257" y="18830"/>
                  </a:cubicBezTo>
                  <a:cubicBezTo>
                    <a:pt x="52137" y="18803"/>
                    <a:pt x="52021" y="18776"/>
                    <a:pt x="51901" y="18749"/>
                  </a:cubicBezTo>
                  <a:cubicBezTo>
                    <a:pt x="49466" y="18162"/>
                    <a:pt x="47052" y="17409"/>
                    <a:pt x="44572" y="16955"/>
                  </a:cubicBezTo>
                  <a:cubicBezTo>
                    <a:pt x="44510" y="16941"/>
                    <a:pt x="44448" y="16937"/>
                    <a:pt x="44385" y="16924"/>
                  </a:cubicBezTo>
                  <a:lnTo>
                    <a:pt x="44568" y="16487"/>
                  </a:lnTo>
                  <a:cubicBezTo>
                    <a:pt x="44572" y="16483"/>
                    <a:pt x="44572" y="16479"/>
                    <a:pt x="44572" y="16479"/>
                  </a:cubicBezTo>
                  <a:cubicBezTo>
                    <a:pt x="45708" y="13736"/>
                    <a:pt x="46883" y="10994"/>
                    <a:pt x="48428" y="8473"/>
                  </a:cubicBezTo>
                  <a:lnTo>
                    <a:pt x="48428" y="8469"/>
                  </a:lnTo>
                  <a:lnTo>
                    <a:pt x="48432" y="8469"/>
                  </a:lnTo>
                  <a:cubicBezTo>
                    <a:pt x="48441" y="8447"/>
                    <a:pt x="48455" y="8425"/>
                    <a:pt x="48463" y="8407"/>
                  </a:cubicBezTo>
                  <a:cubicBezTo>
                    <a:pt x="48517" y="8323"/>
                    <a:pt x="48566" y="8242"/>
                    <a:pt x="48619" y="8148"/>
                  </a:cubicBezTo>
                  <a:lnTo>
                    <a:pt x="48624" y="8148"/>
                  </a:lnTo>
                  <a:cubicBezTo>
                    <a:pt x="49123" y="7334"/>
                    <a:pt x="49657" y="6572"/>
                    <a:pt x="50262" y="5829"/>
                  </a:cubicBezTo>
                  <a:cubicBezTo>
                    <a:pt x="51175" y="4685"/>
                    <a:pt x="52226" y="3630"/>
                    <a:pt x="53383" y="2721"/>
                  </a:cubicBezTo>
                  <a:lnTo>
                    <a:pt x="53387" y="2721"/>
                  </a:lnTo>
                  <a:cubicBezTo>
                    <a:pt x="53508" y="2628"/>
                    <a:pt x="53619" y="2534"/>
                    <a:pt x="53735" y="2450"/>
                  </a:cubicBezTo>
                  <a:cubicBezTo>
                    <a:pt x="54452" y="1924"/>
                    <a:pt x="55204" y="1457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  <a:moveTo>
                    <a:pt x="53927" y="73005"/>
                  </a:moveTo>
                  <a:cubicBezTo>
                    <a:pt x="51874" y="73428"/>
                    <a:pt x="49902" y="73686"/>
                    <a:pt x="48009" y="73798"/>
                  </a:cubicBezTo>
                  <a:cubicBezTo>
                    <a:pt x="48967" y="74862"/>
                    <a:pt x="49657" y="76144"/>
                    <a:pt x="49941" y="77560"/>
                  </a:cubicBezTo>
                  <a:cubicBezTo>
                    <a:pt x="51149" y="76465"/>
                    <a:pt x="52778" y="75855"/>
                    <a:pt x="54408" y="75855"/>
                  </a:cubicBezTo>
                  <a:cubicBezTo>
                    <a:pt x="54706" y="75855"/>
                    <a:pt x="55004" y="75872"/>
                    <a:pt x="55302" y="75917"/>
                  </a:cubicBezTo>
                  <a:cubicBezTo>
                    <a:pt x="56829" y="76135"/>
                    <a:pt x="58267" y="76919"/>
                    <a:pt x="59301" y="78062"/>
                  </a:cubicBezTo>
                  <a:lnTo>
                    <a:pt x="39274" y="78062"/>
                  </a:lnTo>
                  <a:cubicBezTo>
                    <a:pt x="40036" y="78703"/>
                    <a:pt x="40823" y="79354"/>
                    <a:pt x="41656" y="80018"/>
                  </a:cubicBezTo>
                  <a:cubicBezTo>
                    <a:pt x="42654" y="80030"/>
                    <a:pt x="43646" y="80137"/>
                    <a:pt x="44617" y="80396"/>
                  </a:cubicBezTo>
                  <a:cubicBezTo>
                    <a:pt x="46144" y="80797"/>
                    <a:pt x="47596" y="81549"/>
                    <a:pt x="49176" y="81638"/>
                  </a:cubicBezTo>
                  <a:cubicBezTo>
                    <a:pt x="49283" y="81642"/>
                    <a:pt x="49386" y="81647"/>
                    <a:pt x="49492" y="81647"/>
                  </a:cubicBezTo>
                  <a:cubicBezTo>
                    <a:pt x="50582" y="81647"/>
                    <a:pt x="51661" y="81344"/>
                    <a:pt x="52711" y="81041"/>
                  </a:cubicBezTo>
                  <a:cubicBezTo>
                    <a:pt x="55325" y="80289"/>
                    <a:pt x="57929" y="79500"/>
                    <a:pt x="60520" y="78677"/>
                  </a:cubicBezTo>
                  <a:cubicBezTo>
                    <a:pt x="60627" y="78570"/>
                    <a:pt x="60729" y="78459"/>
                    <a:pt x="60832" y="78352"/>
                  </a:cubicBezTo>
                  <a:cubicBezTo>
                    <a:pt x="58236" y="76433"/>
                    <a:pt x="55966" y="74675"/>
                    <a:pt x="53927" y="73005"/>
                  </a:cubicBezTo>
                  <a:close/>
                  <a:moveTo>
                    <a:pt x="22761" y="64247"/>
                  </a:moveTo>
                  <a:cubicBezTo>
                    <a:pt x="22761" y="64247"/>
                    <a:pt x="17547" y="71891"/>
                    <a:pt x="12534" y="77737"/>
                  </a:cubicBezTo>
                  <a:cubicBezTo>
                    <a:pt x="14849" y="80199"/>
                    <a:pt x="17436" y="82404"/>
                    <a:pt x="20241" y="84309"/>
                  </a:cubicBezTo>
                  <a:cubicBezTo>
                    <a:pt x="21781" y="83859"/>
                    <a:pt x="23330" y="83437"/>
                    <a:pt x="24889" y="83041"/>
                  </a:cubicBezTo>
                  <a:cubicBezTo>
                    <a:pt x="28700" y="82069"/>
                    <a:pt x="32551" y="81237"/>
                    <a:pt x="36430" y="80565"/>
                  </a:cubicBezTo>
                  <a:cubicBezTo>
                    <a:pt x="37907" y="80306"/>
                    <a:pt x="39412" y="80071"/>
                    <a:pt x="40908" y="80026"/>
                  </a:cubicBezTo>
                  <a:cubicBezTo>
                    <a:pt x="40084" y="79358"/>
                    <a:pt x="39296" y="78709"/>
                    <a:pt x="38540" y="78062"/>
                  </a:cubicBezTo>
                  <a:lnTo>
                    <a:pt x="21577" y="78062"/>
                  </a:lnTo>
                  <a:cubicBezTo>
                    <a:pt x="22506" y="76660"/>
                    <a:pt x="24034" y="75654"/>
                    <a:pt x="25695" y="75356"/>
                  </a:cubicBezTo>
                  <a:cubicBezTo>
                    <a:pt x="26047" y="75294"/>
                    <a:pt x="26407" y="75263"/>
                    <a:pt x="26764" y="75263"/>
                  </a:cubicBezTo>
                  <a:cubicBezTo>
                    <a:pt x="28309" y="75263"/>
                    <a:pt x="29848" y="75828"/>
                    <a:pt x="31001" y="76856"/>
                  </a:cubicBezTo>
                  <a:cubicBezTo>
                    <a:pt x="32039" y="74986"/>
                    <a:pt x="33584" y="73374"/>
                    <a:pt x="35401" y="72261"/>
                  </a:cubicBezTo>
                  <a:cubicBezTo>
                    <a:pt x="29893" y="70471"/>
                    <a:pt x="25623" y="67413"/>
                    <a:pt x="22761" y="642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2871887" y="3123816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6" y="1"/>
                  </a:moveTo>
                  <a:cubicBezTo>
                    <a:pt x="19396" y="1"/>
                    <a:pt x="19386" y="1"/>
                    <a:pt x="19377" y="1"/>
                  </a:cubicBezTo>
                  <a:cubicBezTo>
                    <a:pt x="15271" y="9"/>
                    <a:pt x="11420" y="2645"/>
                    <a:pt x="9425" y="6234"/>
                  </a:cubicBezTo>
                  <a:cubicBezTo>
                    <a:pt x="8273" y="5208"/>
                    <a:pt x="6735" y="4639"/>
                    <a:pt x="5195" y="4639"/>
                  </a:cubicBezTo>
                  <a:cubicBezTo>
                    <a:pt x="4836" y="4639"/>
                    <a:pt x="4477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5" y="6296"/>
                    <a:pt x="35257" y="5512"/>
                    <a:pt x="33730" y="5294"/>
                  </a:cubicBezTo>
                  <a:cubicBezTo>
                    <a:pt x="33435" y="5253"/>
                    <a:pt x="33137" y="5233"/>
                    <a:pt x="32840" y="5233"/>
                  </a:cubicBezTo>
                  <a:cubicBezTo>
                    <a:pt x="31208" y="5233"/>
                    <a:pt x="29579" y="5841"/>
                    <a:pt x="28370" y="6937"/>
                  </a:cubicBezTo>
                  <a:cubicBezTo>
                    <a:pt x="27557" y="2926"/>
                    <a:pt x="23496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3159403" y="3952629"/>
              <a:ext cx="746389" cy="147220"/>
            </a:xfrm>
            <a:custGeom>
              <a:avLst/>
              <a:gdLst/>
              <a:ahLst/>
              <a:cxnLst/>
              <a:rect l="l" t="t" r="r" b="b"/>
              <a:pathLst>
                <a:path w="37725" h="7441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67" y="10"/>
                    <a:pt x="11416" y="2646"/>
                    <a:pt x="9425" y="6234"/>
                  </a:cubicBezTo>
                  <a:cubicBezTo>
                    <a:pt x="8271" y="5206"/>
                    <a:pt x="6733" y="4640"/>
                    <a:pt x="5193" y="4640"/>
                  </a:cubicBezTo>
                  <a:cubicBezTo>
                    <a:pt x="4834" y="4640"/>
                    <a:pt x="4474" y="4670"/>
                    <a:pt x="4119" y="4734"/>
                  </a:cubicBezTo>
                  <a:cubicBezTo>
                    <a:pt x="2458" y="5032"/>
                    <a:pt x="930" y="6038"/>
                    <a:pt x="1" y="7440"/>
                  </a:cubicBezTo>
                  <a:lnTo>
                    <a:pt x="37725" y="7440"/>
                  </a:lnTo>
                  <a:cubicBezTo>
                    <a:pt x="36691" y="6297"/>
                    <a:pt x="35253" y="5513"/>
                    <a:pt x="33726" y="5295"/>
                  </a:cubicBezTo>
                  <a:cubicBezTo>
                    <a:pt x="33429" y="5252"/>
                    <a:pt x="33129" y="5232"/>
                    <a:pt x="32829" y="5232"/>
                  </a:cubicBezTo>
                  <a:cubicBezTo>
                    <a:pt x="31199" y="5232"/>
                    <a:pt x="29573" y="5843"/>
                    <a:pt x="28365" y="6938"/>
                  </a:cubicBezTo>
                  <a:cubicBezTo>
                    <a:pt x="27557" y="2927"/>
                    <a:pt x="23492" y="1"/>
                    <a:pt x="194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937824" y="3073522"/>
              <a:ext cx="585992" cy="147299"/>
            </a:xfrm>
            <a:custGeom>
              <a:avLst/>
              <a:gdLst/>
              <a:ahLst/>
              <a:cxnLst/>
              <a:rect l="l" t="t" r="r" b="b"/>
              <a:pathLst>
                <a:path w="29618" h="7445" extrusionOk="0">
                  <a:moveTo>
                    <a:pt x="19406" y="1"/>
                  </a:moveTo>
                  <a:cubicBezTo>
                    <a:pt x="19397" y="1"/>
                    <a:pt x="19387" y="1"/>
                    <a:pt x="19377" y="1"/>
                  </a:cubicBezTo>
                  <a:cubicBezTo>
                    <a:pt x="15276" y="9"/>
                    <a:pt x="11425" y="2645"/>
                    <a:pt x="9426" y="6234"/>
                  </a:cubicBezTo>
                  <a:cubicBezTo>
                    <a:pt x="8274" y="5208"/>
                    <a:pt x="6733" y="4639"/>
                    <a:pt x="5194" y="4639"/>
                  </a:cubicBezTo>
                  <a:cubicBezTo>
                    <a:pt x="4836" y="4639"/>
                    <a:pt x="4477" y="4670"/>
                    <a:pt x="4124" y="4733"/>
                  </a:cubicBezTo>
                  <a:cubicBezTo>
                    <a:pt x="2463" y="5031"/>
                    <a:pt x="935" y="6042"/>
                    <a:pt x="0" y="7444"/>
                  </a:cubicBezTo>
                  <a:lnTo>
                    <a:pt x="29617" y="7444"/>
                  </a:lnTo>
                  <a:cubicBezTo>
                    <a:pt x="29510" y="7048"/>
                    <a:pt x="29391" y="6652"/>
                    <a:pt x="29270" y="6260"/>
                  </a:cubicBezTo>
                  <a:cubicBezTo>
                    <a:pt x="28949" y="6456"/>
                    <a:pt x="28651" y="6688"/>
                    <a:pt x="28370" y="6937"/>
                  </a:cubicBezTo>
                  <a:cubicBezTo>
                    <a:pt x="27558" y="2926"/>
                    <a:pt x="23497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3610659" y="2576266"/>
              <a:ext cx="571727" cy="367032"/>
            </a:xfrm>
            <a:custGeom>
              <a:avLst/>
              <a:gdLst/>
              <a:ahLst/>
              <a:cxnLst/>
              <a:rect l="l" t="t" r="r" b="b"/>
              <a:pathLst>
                <a:path w="28897" h="18551" extrusionOk="0">
                  <a:moveTo>
                    <a:pt x="11604" y="0"/>
                  </a:moveTo>
                  <a:cubicBezTo>
                    <a:pt x="10820" y="401"/>
                    <a:pt x="10068" y="868"/>
                    <a:pt x="9351" y="1394"/>
                  </a:cubicBezTo>
                  <a:cubicBezTo>
                    <a:pt x="9235" y="1478"/>
                    <a:pt x="9124" y="1572"/>
                    <a:pt x="9003" y="1665"/>
                  </a:cubicBezTo>
                  <a:lnTo>
                    <a:pt x="8999" y="1665"/>
                  </a:lnTo>
                  <a:cubicBezTo>
                    <a:pt x="7842" y="2574"/>
                    <a:pt x="6791" y="3629"/>
                    <a:pt x="5878" y="4773"/>
                  </a:cubicBezTo>
                  <a:cubicBezTo>
                    <a:pt x="5273" y="5516"/>
                    <a:pt x="4739" y="6278"/>
                    <a:pt x="4240" y="7092"/>
                  </a:cubicBezTo>
                  <a:lnTo>
                    <a:pt x="4235" y="7092"/>
                  </a:lnTo>
                  <a:cubicBezTo>
                    <a:pt x="4182" y="7186"/>
                    <a:pt x="4133" y="7267"/>
                    <a:pt x="4079" y="7351"/>
                  </a:cubicBezTo>
                  <a:cubicBezTo>
                    <a:pt x="4071" y="7369"/>
                    <a:pt x="4057" y="7391"/>
                    <a:pt x="4048" y="7413"/>
                  </a:cubicBezTo>
                  <a:lnTo>
                    <a:pt x="4044" y="7413"/>
                  </a:lnTo>
                  <a:lnTo>
                    <a:pt x="4044" y="7417"/>
                  </a:lnTo>
                  <a:cubicBezTo>
                    <a:pt x="2499" y="9938"/>
                    <a:pt x="1324" y="12680"/>
                    <a:pt x="188" y="15423"/>
                  </a:cubicBezTo>
                  <a:cubicBezTo>
                    <a:pt x="188" y="15423"/>
                    <a:pt x="188" y="15427"/>
                    <a:pt x="184" y="15431"/>
                  </a:cubicBezTo>
                  <a:lnTo>
                    <a:pt x="1" y="15868"/>
                  </a:lnTo>
                  <a:cubicBezTo>
                    <a:pt x="64" y="15881"/>
                    <a:pt x="126" y="15885"/>
                    <a:pt x="188" y="15899"/>
                  </a:cubicBezTo>
                  <a:cubicBezTo>
                    <a:pt x="2668" y="16353"/>
                    <a:pt x="5082" y="17106"/>
                    <a:pt x="7517" y="17693"/>
                  </a:cubicBezTo>
                  <a:cubicBezTo>
                    <a:pt x="7637" y="17720"/>
                    <a:pt x="7753" y="17747"/>
                    <a:pt x="7873" y="17774"/>
                  </a:cubicBezTo>
                  <a:cubicBezTo>
                    <a:pt x="9498" y="18152"/>
                    <a:pt x="11132" y="18446"/>
                    <a:pt x="12802" y="18530"/>
                  </a:cubicBezTo>
                  <a:cubicBezTo>
                    <a:pt x="12846" y="18535"/>
                    <a:pt x="12895" y="18535"/>
                    <a:pt x="12948" y="18535"/>
                  </a:cubicBezTo>
                  <a:lnTo>
                    <a:pt x="13193" y="18535"/>
                  </a:lnTo>
                  <a:cubicBezTo>
                    <a:pt x="13348" y="18547"/>
                    <a:pt x="13506" y="18551"/>
                    <a:pt x="13664" y="18551"/>
                  </a:cubicBezTo>
                  <a:cubicBezTo>
                    <a:pt x="13744" y="18551"/>
                    <a:pt x="13823" y="18550"/>
                    <a:pt x="13901" y="18548"/>
                  </a:cubicBezTo>
                  <a:cubicBezTo>
                    <a:pt x="14707" y="18540"/>
                    <a:pt x="15509" y="18464"/>
                    <a:pt x="16296" y="18330"/>
                  </a:cubicBezTo>
                  <a:cubicBezTo>
                    <a:pt x="17503" y="18121"/>
                    <a:pt x="18692" y="17774"/>
                    <a:pt x="19814" y="17297"/>
                  </a:cubicBezTo>
                  <a:cubicBezTo>
                    <a:pt x="20299" y="17101"/>
                    <a:pt x="20767" y="16879"/>
                    <a:pt x="21229" y="16629"/>
                  </a:cubicBezTo>
                  <a:cubicBezTo>
                    <a:pt x="21324" y="16585"/>
                    <a:pt x="21408" y="16540"/>
                    <a:pt x="21488" y="16491"/>
                  </a:cubicBezTo>
                  <a:cubicBezTo>
                    <a:pt x="21528" y="16473"/>
                    <a:pt x="21572" y="16452"/>
                    <a:pt x="21612" y="16420"/>
                  </a:cubicBezTo>
                  <a:cubicBezTo>
                    <a:pt x="21634" y="16411"/>
                    <a:pt x="21653" y="16403"/>
                    <a:pt x="21671" y="16389"/>
                  </a:cubicBezTo>
                  <a:cubicBezTo>
                    <a:pt x="21692" y="16380"/>
                    <a:pt x="21710" y="16366"/>
                    <a:pt x="21733" y="16353"/>
                  </a:cubicBezTo>
                  <a:cubicBezTo>
                    <a:pt x="24217" y="14924"/>
                    <a:pt x="26336" y="12867"/>
                    <a:pt x="27756" y="10365"/>
                  </a:cubicBezTo>
                  <a:cubicBezTo>
                    <a:pt x="28251" y="9492"/>
                    <a:pt x="28607" y="8642"/>
                    <a:pt x="28888" y="7791"/>
                  </a:cubicBezTo>
                  <a:cubicBezTo>
                    <a:pt x="28888" y="7787"/>
                    <a:pt x="28896" y="7787"/>
                    <a:pt x="28896" y="7783"/>
                  </a:cubicBezTo>
                  <a:cubicBezTo>
                    <a:pt x="28767" y="7680"/>
                    <a:pt x="28633" y="7587"/>
                    <a:pt x="28500" y="7497"/>
                  </a:cubicBezTo>
                  <a:cubicBezTo>
                    <a:pt x="27881" y="7053"/>
                    <a:pt x="27244" y="6621"/>
                    <a:pt x="26599" y="6207"/>
                  </a:cubicBezTo>
                  <a:cubicBezTo>
                    <a:pt x="25954" y="5788"/>
                    <a:pt x="25294" y="5392"/>
                    <a:pt x="24626" y="5013"/>
                  </a:cubicBezTo>
                  <a:lnTo>
                    <a:pt x="24626" y="5009"/>
                  </a:lnTo>
                  <a:cubicBezTo>
                    <a:pt x="24533" y="4955"/>
                    <a:pt x="24431" y="4898"/>
                    <a:pt x="24337" y="4848"/>
                  </a:cubicBezTo>
                  <a:cubicBezTo>
                    <a:pt x="24320" y="4836"/>
                    <a:pt x="24306" y="4826"/>
                    <a:pt x="24283" y="4817"/>
                  </a:cubicBezTo>
                  <a:cubicBezTo>
                    <a:pt x="24115" y="4719"/>
                    <a:pt x="23946" y="4626"/>
                    <a:pt x="23767" y="4532"/>
                  </a:cubicBezTo>
                  <a:cubicBezTo>
                    <a:pt x="23625" y="4452"/>
                    <a:pt x="23478" y="4372"/>
                    <a:pt x="23331" y="4297"/>
                  </a:cubicBezTo>
                  <a:lnTo>
                    <a:pt x="23327" y="4297"/>
                  </a:lnTo>
                  <a:cubicBezTo>
                    <a:pt x="19684" y="2360"/>
                    <a:pt x="15749" y="899"/>
                    <a:pt x="11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3604961" y="2661282"/>
              <a:ext cx="475948" cy="233008"/>
            </a:xfrm>
            <a:custGeom>
              <a:avLst/>
              <a:gdLst/>
              <a:ahLst/>
              <a:cxnLst/>
              <a:rect l="l" t="t" r="r" b="b"/>
              <a:pathLst>
                <a:path w="24056" h="11777" extrusionOk="0">
                  <a:moveTo>
                    <a:pt x="23615" y="0"/>
                  </a:moveTo>
                  <a:cubicBezTo>
                    <a:pt x="23174" y="155"/>
                    <a:pt x="22738" y="307"/>
                    <a:pt x="22306" y="454"/>
                  </a:cubicBezTo>
                  <a:cubicBezTo>
                    <a:pt x="20529" y="1081"/>
                    <a:pt x="18721" y="1718"/>
                    <a:pt x="16918" y="2390"/>
                  </a:cubicBezTo>
                  <a:lnTo>
                    <a:pt x="16910" y="2390"/>
                  </a:lnTo>
                  <a:cubicBezTo>
                    <a:pt x="16798" y="2426"/>
                    <a:pt x="16678" y="2479"/>
                    <a:pt x="16563" y="2524"/>
                  </a:cubicBezTo>
                  <a:lnTo>
                    <a:pt x="16557" y="2524"/>
                  </a:lnTo>
                  <a:cubicBezTo>
                    <a:pt x="15373" y="2970"/>
                    <a:pt x="14202" y="3428"/>
                    <a:pt x="13041" y="3909"/>
                  </a:cubicBezTo>
                  <a:cubicBezTo>
                    <a:pt x="12137" y="4287"/>
                    <a:pt x="11273" y="4661"/>
                    <a:pt x="10440" y="5039"/>
                  </a:cubicBezTo>
                  <a:cubicBezTo>
                    <a:pt x="10289" y="5111"/>
                    <a:pt x="10142" y="5183"/>
                    <a:pt x="10004" y="5253"/>
                  </a:cubicBezTo>
                  <a:cubicBezTo>
                    <a:pt x="6198" y="7043"/>
                    <a:pt x="3112" y="8949"/>
                    <a:pt x="476" y="11126"/>
                  </a:cubicBezTo>
                  <a:cubicBezTo>
                    <a:pt x="476" y="11126"/>
                    <a:pt x="476" y="11130"/>
                    <a:pt x="472" y="11134"/>
                  </a:cubicBezTo>
                  <a:cubicBezTo>
                    <a:pt x="342" y="11237"/>
                    <a:pt x="214" y="11344"/>
                    <a:pt x="85" y="11455"/>
                  </a:cubicBezTo>
                  <a:cubicBezTo>
                    <a:pt x="5" y="11522"/>
                    <a:pt x="0" y="11633"/>
                    <a:pt x="67" y="11713"/>
                  </a:cubicBezTo>
                  <a:cubicBezTo>
                    <a:pt x="80" y="11736"/>
                    <a:pt x="107" y="11744"/>
                    <a:pt x="124" y="11758"/>
                  </a:cubicBezTo>
                  <a:cubicBezTo>
                    <a:pt x="150" y="11770"/>
                    <a:pt x="178" y="11777"/>
                    <a:pt x="205" y="11777"/>
                  </a:cubicBezTo>
                  <a:cubicBezTo>
                    <a:pt x="248" y="11777"/>
                    <a:pt x="290" y="11762"/>
                    <a:pt x="325" y="11732"/>
                  </a:cubicBezTo>
                  <a:cubicBezTo>
                    <a:pt x="369" y="11687"/>
                    <a:pt x="418" y="11647"/>
                    <a:pt x="476" y="11602"/>
                  </a:cubicBezTo>
                  <a:cubicBezTo>
                    <a:pt x="3188" y="9323"/>
                    <a:pt x="6389" y="7341"/>
                    <a:pt x="10382" y="5481"/>
                  </a:cubicBezTo>
                  <a:lnTo>
                    <a:pt x="10387" y="5476"/>
                  </a:lnTo>
                  <a:cubicBezTo>
                    <a:pt x="10525" y="5409"/>
                    <a:pt x="10645" y="5351"/>
                    <a:pt x="10783" y="5289"/>
                  </a:cubicBezTo>
                  <a:cubicBezTo>
                    <a:pt x="11558" y="4937"/>
                    <a:pt x="12355" y="4590"/>
                    <a:pt x="13183" y="4238"/>
                  </a:cubicBezTo>
                  <a:cubicBezTo>
                    <a:pt x="14319" y="3767"/>
                    <a:pt x="15462" y="3321"/>
                    <a:pt x="16629" y="2889"/>
                  </a:cubicBezTo>
                  <a:lnTo>
                    <a:pt x="16629" y="2885"/>
                  </a:lnTo>
                  <a:lnTo>
                    <a:pt x="16633" y="2885"/>
                  </a:lnTo>
                  <a:cubicBezTo>
                    <a:pt x="16762" y="2836"/>
                    <a:pt x="16892" y="2778"/>
                    <a:pt x="17021" y="2742"/>
                  </a:cubicBezTo>
                  <a:cubicBezTo>
                    <a:pt x="18828" y="2066"/>
                    <a:pt x="20644" y="1433"/>
                    <a:pt x="22426" y="806"/>
                  </a:cubicBezTo>
                  <a:cubicBezTo>
                    <a:pt x="22964" y="623"/>
                    <a:pt x="23508" y="432"/>
                    <a:pt x="24055" y="235"/>
                  </a:cubicBezTo>
                  <a:cubicBezTo>
                    <a:pt x="23913" y="155"/>
                    <a:pt x="23766" y="75"/>
                    <a:pt x="2361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3690571" y="2716660"/>
              <a:ext cx="127930" cy="211264"/>
            </a:xfrm>
            <a:custGeom>
              <a:avLst/>
              <a:gdLst/>
              <a:ahLst/>
              <a:cxnLst/>
              <a:rect l="l" t="t" r="r" b="b"/>
              <a:pathLst>
                <a:path w="6466" h="10678" extrusionOk="0">
                  <a:moveTo>
                    <a:pt x="196" y="1"/>
                  </a:moveTo>
                  <a:cubicBezTo>
                    <a:pt x="129" y="108"/>
                    <a:pt x="67" y="210"/>
                    <a:pt x="1" y="317"/>
                  </a:cubicBezTo>
                  <a:cubicBezTo>
                    <a:pt x="1919" y="958"/>
                    <a:pt x="3821" y="1675"/>
                    <a:pt x="5677" y="2454"/>
                  </a:cubicBezTo>
                  <a:cubicBezTo>
                    <a:pt x="5811" y="2503"/>
                    <a:pt x="5940" y="2557"/>
                    <a:pt x="6069" y="2614"/>
                  </a:cubicBezTo>
                  <a:cubicBezTo>
                    <a:pt x="6065" y="2637"/>
                    <a:pt x="6060" y="2655"/>
                    <a:pt x="6055" y="2677"/>
                  </a:cubicBezTo>
                  <a:cubicBezTo>
                    <a:pt x="5418" y="5424"/>
                    <a:pt x="4564" y="8074"/>
                    <a:pt x="3482" y="10593"/>
                  </a:cubicBezTo>
                  <a:cubicBezTo>
                    <a:pt x="3598" y="10624"/>
                    <a:pt x="3714" y="10651"/>
                    <a:pt x="3834" y="10678"/>
                  </a:cubicBezTo>
                  <a:cubicBezTo>
                    <a:pt x="4943" y="8091"/>
                    <a:pt x="5819" y="5370"/>
                    <a:pt x="6456" y="2548"/>
                  </a:cubicBezTo>
                  <a:cubicBezTo>
                    <a:pt x="6460" y="2526"/>
                    <a:pt x="6466" y="2508"/>
                    <a:pt x="6456" y="2490"/>
                  </a:cubicBezTo>
                  <a:cubicBezTo>
                    <a:pt x="6452" y="2427"/>
                    <a:pt x="6412" y="2370"/>
                    <a:pt x="6353" y="2339"/>
                  </a:cubicBezTo>
                  <a:cubicBezTo>
                    <a:pt x="6279" y="2308"/>
                    <a:pt x="6198" y="2277"/>
                    <a:pt x="6123" y="2245"/>
                  </a:cubicBezTo>
                  <a:cubicBezTo>
                    <a:pt x="4185" y="1422"/>
                    <a:pt x="2204" y="674"/>
                    <a:pt x="196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3788684" y="2603827"/>
              <a:ext cx="153492" cy="339253"/>
            </a:xfrm>
            <a:custGeom>
              <a:avLst/>
              <a:gdLst/>
              <a:ahLst/>
              <a:cxnLst/>
              <a:rect l="l" t="t" r="r" b="b"/>
              <a:pathLst>
                <a:path w="7758" h="17147" extrusionOk="0">
                  <a:moveTo>
                    <a:pt x="353" y="1"/>
                  </a:moveTo>
                  <a:cubicBezTo>
                    <a:pt x="237" y="85"/>
                    <a:pt x="122" y="179"/>
                    <a:pt x="1" y="268"/>
                  </a:cubicBezTo>
                  <a:cubicBezTo>
                    <a:pt x="2873" y="1176"/>
                    <a:pt x="5477" y="3001"/>
                    <a:pt x="7271" y="5424"/>
                  </a:cubicBezTo>
                  <a:cubicBezTo>
                    <a:pt x="7308" y="5469"/>
                    <a:pt x="7339" y="5522"/>
                    <a:pt x="7374" y="5566"/>
                  </a:cubicBezTo>
                  <a:cubicBezTo>
                    <a:pt x="7365" y="5637"/>
                    <a:pt x="7357" y="5709"/>
                    <a:pt x="7343" y="5784"/>
                  </a:cubicBezTo>
                  <a:cubicBezTo>
                    <a:pt x="6778" y="9675"/>
                    <a:pt x="5549" y="13598"/>
                    <a:pt x="3804" y="17137"/>
                  </a:cubicBezTo>
                  <a:cubicBezTo>
                    <a:pt x="3932" y="17142"/>
                    <a:pt x="4061" y="17147"/>
                    <a:pt x="4195" y="17147"/>
                  </a:cubicBezTo>
                  <a:cubicBezTo>
                    <a:pt x="5950" y="13549"/>
                    <a:pt x="7178" y="9577"/>
                    <a:pt x="7735" y="5642"/>
                  </a:cubicBezTo>
                  <a:lnTo>
                    <a:pt x="7735" y="5637"/>
                  </a:lnTo>
                  <a:cubicBezTo>
                    <a:pt x="7739" y="5606"/>
                    <a:pt x="7744" y="5575"/>
                    <a:pt x="7748" y="5543"/>
                  </a:cubicBezTo>
                  <a:cubicBezTo>
                    <a:pt x="7758" y="5500"/>
                    <a:pt x="7744" y="5455"/>
                    <a:pt x="7717" y="5415"/>
                  </a:cubicBezTo>
                  <a:cubicBezTo>
                    <a:pt x="7690" y="5375"/>
                    <a:pt x="7663" y="5335"/>
                    <a:pt x="7628" y="5294"/>
                  </a:cubicBezTo>
                  <a:lnTo>
                    <a:pt x="7624" y="5294"/>
                  </a:lnTo>
                  <a:cubicBezTo>
                    <a:pt x="5838" y="2837"/>
                    <a:pt x="3243" y="971"/>
                    <a:pt x="35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4030675" y="2671570"/>
              <a:ext cx="67229" cy="233621"/>
            </a:xfrm>
            <a:custGeom>
              <a:avLst/>
              <a:gdLst/>
              <a:ahLst/>
              <a:cxnLst/>
              <a:rect l="l" t="t" r="r" b="b"/>
              <a:pathLst>
                <a:path w="3398" h="11808" extrusionOk="0">
                  <a:moveTo>
                    <a:pt x="3054" y="0"/>
                  </a:moveTo>
                  <a:cubicBezTo>
                    <a:pt x="3054" y="23"/>
                    <a:pt x="3050" y="54"/>
                    <a:pt x="3046" y="76"/>
                  </a:cubicBezTo>
                  <a:cubicBezTo>
                    <a:pt x="2881" y="1323"/>
                    <a:pt x="2668" y="2556"/>
                    <a:pt x="2409" y="3776"/>
                  </a:cubicBezTo>
                  <a:lnTo>
                    <a:pt x="2405" y="3785"/>
                  </a:lnTo>
                  <a:cubicBezTo>
                    <a:pt x="2347" y="4092"/>
                    <a:pt x="2280" y="4404"/>
                    <a:pt x="2209" y="4706"/>
                  </a:cubicBezTo>
                  <a:cubicBezTo>
                    <a:pt x="2169" y="4867"/>
                    <a:pt x="2133" y="5027"/>
                    <a:pt x="2093" y="5187"/>
                  </a:cubicBezTo>
                  <a:lnTo>
                    <a:pt x="2093" y="5191"/>
                  </a:lnTo>
                  <a:cubicBezTo>
                    <a:pt x="1550" y="7454"/>
                    <a:pt x="851" y="9667"/>
                    <a:pt x="0" y="11808"/>
                  </a:cubicBezTo>
                  <a:cubicBezTo>
                    <a:pt x="89" y="11768"/>
                    <a:pt x="175" y="11719"/>
                    <a:pt x="259" y="11674"/>
                  </a:cubicBezTo>
                  <a:cubicBezTo>
                    <a:pt x="299" y="11656"/>
                    <a:pt x="343" y="11635"/>
                    <a:pt x="383" y="11603"/>
                  </a:cubicBezTo>
                  <a:cubicBezTo>
                    <a:pt x="405" y="11594"/>
                    <a:pt x="424" y="11586"/>
                    <a:pt x="442" y="11572"/>
                  </a:cubicBezTo>
                  <a:cubicBezTo>
                    <a:pt x="463" y="11559"/>
                    <a:pt x="481" y="11549"/>
                    <a:pt x="504" y="11532"/>
                  </a:cubicBezTo>
                  <a:cubicBezTo>
                    <a:pt x="1328" y="9395"/>
                    <a:pt x="2004" y="7195"/>
                    <a:pt x="2530" y="4943"/>
                  </a:cubicBezTo>
                  <a:lnTo>
                    <a:pt x="2530" y="4938"/>
                  </a:lnTo>
                  <a:cubicBezTo>
                    <a:pt x="2569" y="4778"/>
                    <a:pt x="2606" y="4613"/>
                    <a:pt x="2641" y="4453"/>
                  </a:cubicBezTo>
                  <a:cubicBezTo>
                    <a:pt x="2721" y="4088"/>
                    <a:pt x="2801" y="3722"/>
                    <a:pt x="2873" y="3354"/>
                  </a:cubicBezTo>
                  <a:cubicBezTo>
                    <a:pt x="3081" y="2312"/>
                    <a:pt x="3255" y="1256"/>
                    <a:pt x="3397" y="196"/>
                  </a:cubicBezTo>
                  <a:lnTo>
                    <a:pt x="3397" y="192"/>
                  </a:lnTo>
                  <a:cubicBezTo>
                    <a:pt x="3304" y="138"/>
                    <a:pt x="3202" y="81"/>
                    <a:pt x="3108" y="31"/>
                  </a:cubicBezTo>
                  <a:cubicBezTo>
                    <a:pt x="3091" y="19"/>
                    <a:pt x="3077" y="9"/>
                    <a:pt x="305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3925320" y="2673074"/>
              <a:ext cx="257067" cy="265871"/>
            </a:xfrm>
            <a:custGeom>
              <a:avLst/>
              <a:gdLst/>
              <a:ahLst/>
              <a:cxnLst/>
              <a:rect l="l" t="t" r="r" b="b"/>
              <a:pathLst>
                <a:path w="12993" h="13438" extrusionOk="0">
                  <a:moveTo>
                    <a:pt x="8722" y="120"/>
                  </a:moveTo>
                  <a:cubicBezTo>
                    <a:pt x="8580" y="1180"/>
                    <a:pt x="8406" y="2236"/>
                    <a:pt x="8198" y="3278"/>
                  </a:cubicBezTo>
                  <a:cubicBezTo>
                    <a:pt x="8126" y="3646"/>
                    <a:pt x="8046" y="4012"/>
                    <a:pt x="7966" y="4377"/>
                  </a:cubicBezTo>
                  <a:cubicBezTo>
                    <a:pt x="7931" y="4537"/>
                    <a:pt x="7894" y="4702"/>
                    <a:pt x="7855" y="4862"/>
                  </a:cubicBezTo>
                  <a:lnTo>
                    <a:pt x="7855" y="4867"/>
                  </a:lnTo>
                  <a:cubicBezTo>
                    <a:pt x="7329" y="7119"/>
                    <a:pt x="6653" y="9319"/>
                    <a:pt x="5829" y="11456"/>
                  </a:cubicBezTo>
                  <a:cubicBezTo>
                    <a:pt x="5806" y="11473"/>
                    <a:pt x="5788" y="11483"/>
                    <a:pt x="5767" y="11496"/>
                  </a:cubicBezTo>
                  <a:cubicBezTo>
                    <a:pt x="5788" y="11487"/>
                    <a:pt x="5806" y="11473"/>
                    <a:pt x="5829" y="11460"/>
                  </a:cubicBezTo>
                  <a:cubicBezTo>
                    <a:pt x="8313" y="10031"/>
                    <a:pt x="10432" y="7974"/>
                    <a:pt x="11852" y="5472"/>
                  </a:cubicBezTo>
                  <a:cubicBezTo>
                    <a:pt x="12347" y="4599"/>
                    <a:pt x="12703" y="3749"/>
                    <a:pt x="12984" y="2898"/>
                  </a:cubicBezTo>
                  <a:cubicBezTo>
                    <a:pt x="12984" y="2894"/>
                    <a:pt x="12992" y="2894"/>
                    <a:pt x="12992" y="2890"/>
                  </a:cubicBezTo>
                  <a:cubicBezTo>
                    <a:pt x="12863" y="2787"/>
                    <a:pt x="12729" y="2694"/>
                    <a:pt x="12596" y="2604"/>
                  </a:cubicBezTo>
                  <a:cubicBezTo>
                    <a:pt x="11977" y="2160"/>
                    <a:pt x="11340" y="1728"/>
                    <a:pt x="10695" y="1314"/>
                  </a:cubicBezTo>
                  <a:cubicBezTo>
                    <a:pt x="10050" y="895"/>
                    <a:pt x="9390" y="499"/>
                    <a:pt x="8722" y="120"/>
                  </a:cubicBezTo>
                  <a:close/>
                  <a:moveTo>
                    <a:pt x="8371" y="0"/>
                  </a:moveTo>
                  <a:lnTo>
                    <a:pt x="8371" y="0"/>
                  </a:lnTo>
                  <a:cubicBezTo>
                    <a:pt x="7027" y="997"/>
                    <a:pt x="5788" y="2115"/>
                    <a:pt x="4693" y="3379"/>
                  </a:cubicBezTo>
                  <a:cubicBezTo>
                    <a:pt x="3117" y="5205"/>
                    <a:pt x="1" y="10111"/>
                    <a:pt x="392" y="13437"/>
                  </a:cubicBezTo>
                  <a:cubicBezTo>
                    <a:pt x="1599" y="13228"/>
                    <a:pt x="2788" y="12881"/>
                    <a:pt x="3910" y="12404"/>
                  </a:cubicBezTo>
                  <a:cubicBezTo>
                    <a:pt x="4395" y="12208"/>
                    <a:pt x="4863" y="11986"/>
                    <a:pt x="5325" y="11736"/>
                  </a:cubicBezTo>
                  <a:cubicBezTo>
                    <a:pt x="5420" y="11692"/>
                    <a:pt x="5504" y="11647"/>
                    <a:pt x="5584" y="11598"/>
                  </a:cubicBezTo>
                  <a:lnTo>
                    <a:pt x="5584" y="11598"/>
                  </a:lnTo>
                  <a:cubicBezTo>
                    <a:pt x="5500" y="11643"/>
                    <a:pt x="5414" y="11692"/>
                    <a:pt x="5325" y="11732"/>
                  </a:cubicBezTo>
                  <a:cubicBezTo>
                    <a:pt x="6176" y="9591"/>
                    <a:pt x="6875" y="7378"/>
                    <a:pt x="7418" y="5115"/>
                  </a:cubicBezTo>
                  <a:lnTo>
                    <a:pt x="7418" y="5111"/>
                  </a:lnTo>
                  <a:cubicBezTo>
                    <a:pt x="7458" y="4951"/>
                    <a:pt x="7494" y="4791"/>
                    <a:pt x="7534" y="4630"/>
                  </a:cubicBezTo>
                  <a:cubicBezTo>
                    <a:pt x="7605" y="4328"/>
                    <a:pt x="7672" y="4016"/>
                    <a:pt x="7730" y="3709"/>
                  </a:cubicBezTo>
                  <a:lnTo>
                    <a:pt x="7734" y="3700"/>
                  </a:lnTo>
                  <a:cubicBezTo>
                    <a:pt x="7993" y="2480"/>
                    <a:pt x="8206" y="1247"/>
                    <a:pt x="8371" y="0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4030675" y="2672184"/>
              <a:ext cx="67229" cy="233008"/>
            </a:xfrm>
            <a:custGeom>
              <a:avLst/>
              <a:gdLst/>
              <a:ahLst/>
              <a:cxnLst/>
              <a:rect l="l" t="t" r="r" b="b"/>
              <a:pathLst>
                <a:path w="3398" h="11777" extrusionOk="0">
                  <a:moveTo>
                    <a:pt x="3108" y="0"/>
                  </a:moveTo>
                  <a:cubicBezTo>
                    <a:pt x="3086" y="19"/>
                    <a:pt x="3064" y="31"/>
                    <a:pt x="3046" y="45"/>
                  </a:cubicBezTo>
                  <a:cubicBezTo>
                    <a:pt x="2881" y="1292"/>
                    <a:pt x="2668" y="2525"/>
                    <a:pt x="2409" y="3745"/>
                  </a:cubicBezTo>
                  <a:lnTo>
                    <a:pt x="2405" y="3754"/>
                  </a:lnTo>
                  <a:cubicBezTo>
                    <a:pt x="2347" y="4061"/>
                    <a:pt x="2280" y="4373"/>
                    <a:pt x="2209" y="4675"/>
                  </a:cubicBezTo>
                  <a:cubicBezTo>
                    <a:pt x="2169" y="4836"/>
                    <a:pt x="2133" y="4996"/>
                    <a:pt x="2093" y="5156"/>
                  </a:cubicBezTo>
                  <a:lnTo>
                    <a:pt x="2093" y="5160"/>
                  </a:lnTo>
                  <a:cubicBezTo>
                    <a:pt x="1550" y="7423"/>
                    <a:pt x="851" y="9636"/>
                    <a:pt x="0" y="11777"/>
                  </a:cubicBezTo>
                  <a:cubicBezTo>
                    <a:pt x="89" y="11737"/>
                    <a:pt x="175" y="11688"/>
                    <a:pt x="259" y="11643"/>
                  </a:cubicBezTo>
                  <a:cubicBezTo>
                    <a:pt x="299" y="11625"/>
                    <a:pt x="343" y="11604"/>
                    <a:pt x="383" y="11572"/>
                  </a:cubicBezTo>
                  <a:cubicBezTo>
                    <a:pt x="405" y="11563"/>
                    <a:pt x="424" y="11555"/>
                    <a:pt x="442" y="11541"/>
                  </a:cubicBezTo>
                  <a:cubicBezTo>
                    <a:pt x="463" y="11528"/>
                    <a:pt x="481" y="11518"/>
                    <a:pt x="504" y="11501"/>
                  </a:cubicBezTo>
                  <a:cubicBezTo>
                    <a:pt x="1328" y="9364"/>
                    <a:pt x="2004" y="7164"/>
                    <a:pt x="2530" y="4912"/>
                  </a:cubicBezTo>
                  <a:lnTo>
                    <a:pt x="2530" y="4907"/>
                  </a:lnTo>
                  <a:cubicBezTo>
                    <a:pt x="2569" y="4747"/>
                    <a:pt x="2606" y="4582"/>
                    <a:pt x="2641" y="4422"/>
                  </a:cubicBezTo>
                  <a:cubicBezTo>
                    <a:pt x="2721" y="4057"/>
                    <a:pt x="2801" y="3691"/>
                    <a:pt x="2873" y="3323"/>
                  </a:cubicBezTo>
                  <a:cubicBezTo>
                    <a:pt x="3081" y="2281"/>
                    <a:pt x="3255" y="1225"/>
                    <a:pt x="3397" y="165"/>
                  </a:cubicBezTo>
                  <a:lnTo>
                    <a:pt x="3397" y="161"/>
                  </a:lnTo>
                  <a:cubicBezTo>
                    <a:pt x="3304" y="107"/>
                    <a:pt x="3202" y="50"/>
                    <a:pt x="310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4001433" y="2699052"/>
              <a:ext cx="381791" cy="548183"/>
            </a:xfrm>
            <a:custGeom>
              <a:avLst/>
              <a:gdLst/>
              <a:ahLst/>
              <a:cxnLst/>
              <a:rect l="l" t="t" r="r" b="b"/>
              <a:pathLst>
                <a:path w="19297" h="27707" extrusionOk="0">
                  <a:moveTo>
                    <a:pt x="6848" y="1"/>
                  </a:moveTo>
                  <a:cubicBezTo>
                    <a:pt x="5980" y="615"/>
                    <a:pt x="5130" y="1252"/>
                    <a:pt x="4355" y="1959"/>
                  </a:cubicBezTo>
                  <a:lnTo>
                    <a:pt x="4351" y="1965"/>
                  </a:lnTo>
                  <a:cubicBezTo>
                    <a:pt x="4190" y="2102"/>
                    <a:pt x="4043" y="2240"/>
                    <a:pt x="3887" y="2387"/>
                  </a:cubicBezTo>
                  <a:lnTo>
                    <a:pt x="3883" y="2396"/>
                  </a:lnTo>
                  <a:cubicBezTo>
                    <a:pt x="3353" y="2908"/>
                    <a:pt x="2868" y="3455"/>
                    <a:pt x="2427" y="4061"/>
                  </a:cubicBezTo>
                  <a:cubicBezTo>
                    <a:pt x="2413" y="4079"/>
                    <a:pt x="2405" y="4092"/>
                    <a:pt x="2395" y="4119"/>
                  </a:cubicBezTo>
                  <a:cubicBezTo>
                    <a:pt x="2200" y="4369"/>
                    <a:pt x="2031" y="4640"/>
                    <a:pt x="1875" y="4907"/>
                  </a:cubicBezTo>
                  <a:cubicBezTo>
                    <a:pt x="766" y="6763"/>
                    <a:pt x="201" y="8896"/>
                    <a:pt x="63" y="11091"/>
                  </a:cubicBezTo>
                  <a:cubicBezTo>
                    <a:pt x="54" y="11163"/>
                    <a:pt x="50" y="11225"/>
                    <a:pt x="50" y="11300"/>
                  </a:cubicBezTo>
                  <a:cubicBezTo>
                    <a:pt x="45" y="11448"/>
                    <a:pt x="40" y="11590"/>
                    <a:pt x="36" y="11742"/>
                  </a:cubicBezTo>
                  <a:cubicBezTo>
                    <a:pt x="1" y="13211"/>
                    <a:pt x="147" y="14697"/>
                    <a:pt x="455" y="16136"/>
                  </a:cubicBezTo>
                  <a:cubicBezTo>
                    <a:pt x="655" y="17062"/>
                    <a:pt x="909" y="17970"/>
                    <a:pt x="1216" y="18869"/>
                  </a:cubicBezTo>
                  <a:lnTo>
                    <a:pt x="1216" y="18874"/>
                  </a:lnTo>
                  <a:cubicBezTo>
                    <a:pt x="1230" y="18932"/>
                    <a:pt x="1247" y="18990"/>
                    <a:pt x="1273" y="19052"/>
                  </a:cubicBezTo>
                  <a:cubicBezTo>
                    <a:pt x="1291" y="19105"/>
                    <a:pt x="1314" y="19168"/>
                    <a:pt x="1332" y="19226"/>
                  </a:cubicBezTo>
                  <a:cubicBezTo>
                    <a:pt x="2307" y="22008"/>
                    <a:pt x="3683" y="24662"/>
                    <a:pt x="5085" y="27289"/>
                  </a:cubicBezTo>
                  <a:lnTo>
                    <a:pt x="5085" y="27293"/>
                  </a:lnTo>
                  <a:cubicBezTo>
                    <a:pt x="5152" y="27435"/>
                    <a:pt x="5232" y="27569"/>
                    <a:pt x="5303" y="27707"/>
                  </a:cubicBezTo>
                  <a:cubicBezTo>
                    <a:pt x="5356" y="27667"/>
                    <a:pt x="5397" y="27627"/>
                    <a:pt x="5450" y="27591"/>
                  </a:cubicBezTo>
                  <a:cubicBezTo>
                    <a:pt x="5446" y="27587"/>
                    <a:pt x="5446" y="27587"/>
                    <a:pt x="5450" y="27587"/>
                  </a:cubicBezTo>
                  <a:cubicBezTo>
                    <a:pt x="7374" y="25962"/>
                    <a:pt x="9480" y="24564"/>
                    <a:pt x="11483" y="23059"/>
                  </a:cubicBezTo>
                  <a:cubicBezTo>
                    <a:pt x="11580" y="22983"/>
                    <a:pt x="11675" y="22912"/>
                    <a:pt x="11777" y="22841"/>
                  </a:cubicBezTo>
                  <a:cubicBezTo>
                    <a:pt x="13095" y="21813"/>
                    <a:pt x="14363" y="20749"/>
                    <a:pt x="15481" y="19510"/>
                  </a:cubicBezTo>
                  <a:lnTo>
                    <a:pt x="15481" y="19506"/>
                  </a:lnTo>
                  <a:cubicBezTo>
                    <a:pt x="15570" y="19413"/>
                    <a:pt x="15655" y="19310"/>
                    <a:pt x="15739" y="19212"/>
                  </a:cubicBezTo>
                  <a:cubicBezTo>
                    <a:pt x="15900" y="19029"/>
                    <a:pt x="16046" y="18852"/>
                    <a:pt x="16193" y="18669"/>
                  </a:cubicBezTo>
                  <a:cubicBezTo>
                    <a:pt x="17720" y="16768"/>
                    <a:pt x="18766" y="14510"/>
                    <a:pt x="19292" y="12137"/>
                  </a:cubicBezTo>
                  <a:lnTo>
                    <a:pt x="19296" y="12133"/>
                  </a:lnTo>
                  <a:cubicBezTo>
                    <a:pt x="18972" y="11545"/>
                    <a:pt x="18637" y="10962"/>
                    <a:pt x="18286" y="10392"/>
                  </a:cubicBezTo>
                  <a:cubicBezTo>
                    <a:pt x="16202" y="7739"/>
                    <a:pt x="13838" y="5325"/>
                    <a:pt x="11233" y="3193"/>
                  </a:cubicBezTo>
                  <a:cubicBezTo>
                    <a:pt x="11140" y="3113"/>
                    <a:pt x="11042" y="3033"/>
                    <a:pt x="10939" y="2957"/>
                  </a:cubicBezTo>
                  <a:cubicBezTo>
                    <a:pt x="10356" y="2481"/>
                    <a:pt x="9760" y="2022"/>
                    <a:pt x="9154" y="1581"/>
                  </a:cubicBezTo>
                  <a:cubicBezTo>
                    <a:pt x="9154" y="1577"/>
                    <a:pt x="9150" y="1577"/>
                    <a:pt x="9145" y="1577"/>
                  </a:cubicBezTo>
                  <a:cubicBezTo>
                    <a:pt x="9016" y="1474"/>
                    <a:pt x="8882" y="1381"/>
                    <a:pt x="8749" y="1291"/>
                  </a:cubicBezTo>
                  <a:cubicBezTo>
                    <a:pt x="8130" y="847"/>
                    <a:pt x="7493" y="415"/>
                    <a:pt x="6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4101762" y="2757556"/>
              <a:ext cx="121935" cy="494902"/>
            </a:xfrm>
            <a:custGeom>
              <a:avLst/>
              <a:gdLst/>
              <a:ahLst/>
              <a:cxnLst/>
              <a:rect l="l" t="t" r="r" b="b"/>
              <a:pathLst>
                <a:path w="6163" h="25014" extrusionOk="0">
                  <a:moveTo>
                    <a:pt x="5868" y="0"/>
                  </a:moveTo>
                  <a:cubicBezTo>
                    <a:pt x="5784" y="231"/>
                    <a:pt x="5704" y="463"/>
                    <a:pt x="5619" y="691"/>
                  </a:cubicBezTo>
                  <a:cubicBezTo>
                    <a:pt x="4970" y="2454"/>
                    <a:pt x="4306" y="4256"/>
                    <a:pt x="3687" y="6077"/>
                  </a:cubicBezTo>
                  <a:lnTo>
                    <a:pt x="3682" y="6081"/>
                  </a:lnTo>
                  <a:cubicBezTo>
                    <a:pt x="3643" y="6202"/>
                    <a:pt x="3598" y="6313"/>
                    <a:pt x="3558" y="6434"/>
                  </a:cubicBezTo>
                  <a:lnTo>
                    <a:pt x="3558" y="6438"/>
                  </a:lnTo>
                  <a:cubicBezTo>
                    <a:pt x="3148" y="7636"/>
                    <a:pt x="2757" y="8838"/>
                    <a:pt x="2400" y="10035"/>
                  </a:cubicBezTo>
                  <a:cubicBezTo>
                    <a:pt x="2120" y="10966"/>
                    <a:pt x="1861" y="11874"/>
                    <a:pt x="1635" y="12760"/>
                  </a:cubicBezTo>
                  <a:cubicBezTo>
                    <a:pt x="1590" y="12916"/>
                    <a:pt x="1555" y="13072"/>
                    <a:pt x="1510" y="13232"/>
                  </a:cubicBezTo>
                  <a:cubicBezTo>
                    <a:pt x="482" y="17311"/>
                    <a:pt x="1" y="20907"/>
                    <a:pt x="14" y="24332"/>
                  </a:cubicBezTo>
                  <a:lnTo>
                    <a:pt x="14" y="24336"/>
                  </a:lnTo>
                  <a:cubicBezTo>
                    <a:pt x="10" y="24505"/>
                    <a:pt x="10" y="24670"/>
                    <a:pt x="14" y="24830"/>
                  </a:cubicBezTo>
                  <a:cubicBezTo>
                    <a:pt x="14" y="24934"/>
                    <a:pt x="94" y="25013"/>
                    <a:pt x="189" y="25013"/>
                  </a:cubicBezTo>
                  <a:cubicBezTo>
                    <a:pt x="192" y="25013"/>
                    <a:pt x="194" y="25013"/>
                    <a:pt x="197" y="25013"/>
                  </a:cubicBezTo>
                  <a:cubicBezTo>
                    <a:pt x="202" y="25014"/>
                    <a:pt x="208" y="25014"/>
                    <a:pt x="213" y="25014"/>
                  </a:cubicBezTo>
                  <a:cubicBezTo>
                    <a:pt x="236" y="25014"/>
                    <a:pt x="254" y="25008"/>
                    <a:pt x="272" y="25004"/>
                  </a:cubicBezTo>
                  <a:cubicBezTo>
                    <a:pt x="334" y="24968"/>
                    <a:pt x="379" y="24902"/>
                    <a:pt x="379" y="24830"/>
                  </a:cubicBezTo>
                  <a:lnTo>
                    <a:pt x="379" y="24634"/>
                  </a:lnTo>
                  <a:cubicBezTo>
                    <a:pt x="375" y="24630"/>
                    <a:pt x="375" y="24630"/>
                    <a:pt x="379" y="24630"/>
                  </a:cubicBezTo>
                  <a:cubicBezTo>
                    <a:pt x="330" y="21082"/>
                    <a:pt x="829" y="17354"/>
                    <a:pt x="1929" y="13086"/>
                  </a:cubicBezTo>
                  <a:cubicBezTo>
                    <a:pt x="1964" y="12938"/>
                    <a:pt x="1995" y="12796"/>
                    <a:pt x="2040" y="12658"/>
                  </a:cubicBezTo>
                  <a:cubicBezTo>
                    <a:pt x="2253" y="11839"/>
                    <a:pt x="2490" y="11002"/>
                    <a:pt x="2747" y="10142"/>
                  </a:cubicBezTo>
                  <a:cubicBezTo>
                    <a:pt x="3104" y="8966"/>
                    <a:pt x="3482" y="7791"/>
                    <a:pt x="3887" y="6621"/>
                  </a:cubicBezTo>
                  <a:lnTo>
                    <a:pt x="3887" y="6616"/>
                  </a:lnTo>
                  <a:cubicBezTo>
                    <a:pt x="3932" y="6482"/>
                    <a:pt x="3976" y="6354"/>
                    <a:pt x="4021" y="6220"/>
                  </a:cubicBezTo>
                  <a:lnTo>
                    <a:pt x="4021" y="6215"/>
                  </a:lnTo>
                  <a:cubicBezTo>
                    <a:pt x="4644" y="4390"/>
                    <a:pt x="5303" y="2582"/>
                    <a:pt x="5953" y="810"/>
                  </a:cubicBezTo>
                  <a:cubicBezTo>
                    <a:pt x="6024" y="619"/>
                    <a:pt x="6092" y="432"/>
                    <a:pt x="6162" y="236"/>
                  </a:cubicBezTo>
                  <a:cubicBezTo>
                    <a:pt x="6069" y="156"/>
                    <a:pt x="5971" y="76"/>
                    <a:pt x="586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4025392" y="3007322"/>
              <a:ext cx="208949" cy="147873"/>
            </a:xfrm>
            <a:custGeom>
              <a:avLst/>
              <a:gdLst/>
              <a:ahLst/>
              <a:cxnLst/>
              <a:rect l="l" t="t" r="r" b="b"/>
              <a:pathLst>
                <a:path w="10561" h="7474" extrusionOk="0">
                  <a:moveTo>
                    <a:pt x="5790" y="0"/>
                  </a:moveTo>
                  <a:cubicBezTo>
                    <a:pt x="5765" y="0"/>
                    <a:pt x="5740" y="6"/>
                    <a:pt x="5717" y="16"/>
                  </a:cubicBezTo>
                  <a:cubicBezTo>
                    <a:pt x="5641" y="56"/>
                    <a:pt x="5571" y="96"/>
                    <a:pt x="5495" y="136"/>
                  </a:cubicBezTo>
                  <a:cubicBezTo>
                    <a:pt x="3629" y="1111"/>
                    <a:pt x="1794" y="2166"/>
                    <a:pt x="0" y="3293"/>
                  </a:cubicBezTo>
                  <a:cubicBezTo>
                    <a:pt x="41" y="3413"/>
                    <a:pt x="80" y="3524"/>
                    <a:pt x="121" y="3645"/>
                  </a:cubicBezTo>
                  <a:cubicBezTo>
                    <a:pt x="1835" y="2567"/>
                    <a:pt x="3594" y="1552"/>
                    <a:pt x="5374" y="612"/>
                  </a:cubicBezTo>
                  <a:cubicBezTo>
                    <a:pt x="5499" y="542"/>
                    <a:pt x="5619" y="474"/>
                    <a:pt x="5748" y="412"/>
                  </a:cubicBezTo>
                  <a:cubicBezTo>
                    <a:pt x="5762" y="425"/>
                    <a:pt x="5775" y="443"/>
                    <a:pt x="5789" y="462"/>
                  </a:cubicBezTo>
                  <a:cubicBezTo>
                    <a:pt x="7507" y="2696"/>
                    <a:pt x="9011" y="5038"/>
                    <a:pt x="10272" y="7473"/>
                  </a:cubicBezTo>
                  <a:cubicBezTo>
                    <a:pt x="10369" y="7402"/>
                    <a:pt x="10464" y="7331"/>
                    <a:pt x="10561" y="7255"/>
                  </a:cubicBezTo>
                  <a:cubicBezTo>
                    <a:pt x="9266" y="4757"/>
                    <a:pt x="7716" y="2353"/>
                    <a:pt x="5939" y="69"/>
                  </a:cubicBezTo>
                  <a:cubicBezTo>
                    <a:pt x="5926" y="51"/>
                    <a:pt x="5918" y="39"/>
                    <a:pt x="5895" y="34"/>
                  </a:cubicBezTo>
                  <a:cubicBezTo>
                    <a:pt x="5866" y="12"/>
                    <a:pt x="5828" y="0"/>
                    <a:pt x="579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4002046" y="2877394"/>
              <a:ext cx="310803" cy="207584"/>
            </a:xfrm>
            <a:custGeom>
              <a:avLst/>
              <a:gdLst/>
              <a:ahLst/>
              <a:cxnLst/>
              <a:rect l="l" t="t" r="r" b="b"/>
              <a:pathLst>
                <a:path w="15709" h="10492" extrusionOk="0">
                  <a:moveTo>
                    <a:pt x="7908" y="1"/>
                  </a:moveTo>
                  <a:cubicBezTo>
                    <a:pt x="5142" y="1"/>
                    <a:pt x="2370" y="815"/>
                    <a:pt x="19" y="2286"/>
                  </a:cubicBezTo>
                  <a:cubicBezTo>
                    <a:pt x="9" y="2434"/>
                    <a:pt x="9" y="2576"/>
                    <a:pt x="1" y="2728"/>
                  </a:cubicBezTo>
                  <a:cubicBezTo>
                    <a:pt x="2333" y="1209"/>
                    <a:pt x="5129" y="364"/>
                    <a:pt x="7912" y="364"/>
                  </a:cubicBezTo>
                  <a:cubicBezTo>
                    <a:pt x="8141" y="364"/>
                    <a:pt x="8370" y="370"/>
                    <a:pt x="8598" y="381"/>
                  </a:cubicBezTo>
                  <a:cubicBezTo>
                    <a:pt x="8656" y="381"/>
                    <a:pt x="8718" y="390"/>
                    <a:pt x="8776" y="390"/>
                  </a:cubicBezTo>
                  <a:cubicBezTo>
                    <a:pt x="8820" y="443"/>
                    <a:pt x="8874" y="492"/>
                    <a:pt x="8923" y="550"/>
                  </a:cubicBezTo>
                  <a:cubicBezTo>
                    <a:pt x="11572" y="3458"/>
                    <a:pt x="13824" y="6899"/>
                    <a:pt x="15450" y="10492"/>
                  </a:cubicBezTo>
                  <a:cubicBezTo>
                    <a:pt x="15539" y="10395"/>
                    <a:pt x="15624" y="10296"/>
                    <a:pt x="15708" y="10194"/>
                  </a:cubicBezTo>
                  <a:cubicBezTo>
                    <a:pt x="14043" y="6556"/>
                    <a:pt x="11750" y="3088"/>
                    <a:pt x="9061" y="163"/>
                  </a:cubicBezTo>
                  <a:lnTo>
                    <a:pt x="9057" y="158"/>
                  </a:lnTo>
                  <a:cubicBezTo>
                    <a:pt x="9034" y="131"/>
                    <a:pt x="9016" y="114"/>
                    <a:pt x="8995" y="87"/>
                  </a:cubicBezTo>
                  <a:cubicBezTo>
                    <a:pt x="8968" y="56"/>
                    <a:pt x="8923" y="34"/>
                    <a:pt x="8874" y="30"/>
                  </a:cubicBezTo>
                  <a:cubicBezTo>
                    <a:pt x="8825" y="30"/>
                    <a:pt x="8776" y="20"/>
                    <a:pt x="8727" y="20"/>
                  </a:cubicBezTo>
                  <a:lnTo>
                    <a:pt x="8722" y="24"/>
                  </a:lnTo>
                  <a:cubicBezTo>
                    <a:pt x="8451" y="8"/>
                    <a:pt x="8180" y="1"/>
                    <a:pt x="790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4038510" y="2724594"/>
              <a:ext cx="144035" cy="71562"/>
            </a:xfrm>
            <a:custGeom>
              <a:avLst/>
              <a:gdLst/>
              <a:ahLst/>
              <a:cxnLst/>
              <a:rect l="l" t="t" r="r" b="b"/>
              <a:pathLst>
                <a:path w="7280" h="3617" extrusionOk="0">
                  <a:moveTo>
                    <a:pt x="6875" y="0"/>
                  </a:moveTo>
                  <a:cubicBezTo>
                    <a:pt x="5535" y="277"/>
                    <a:pt x="4150" y="785"/>
                    <a:pt x="2739" y="1510"/>
                  </a:cubicBezTo>
                  <a:cubicBezTo>
                    <a:pt x="2570" y="1599"/>
                    <a:pt x="2405" y="1683"/>
                    <a:pt x="2245" y="1773"/>
                  </a:cubicBezTo>
                  <a:cubicBezTo>
                    <a:pt x="2097" y="1853"/>
                    <a:pt x="1955" y="1933"/>
                    <a:pt x="1813" y="2026"/>
                  </a:cubicBezTo>
                  <a:cubicBezTo>
                    <a:pt x="1372" y="2276"/>
                    <a:pt x="940" y="2548"/>
                    <a:pt x="521" y="2828"/>
                  </a:cubicBezTo>
                  <a:cubicBezTo>
                    <a:pt x="326" y="3078"/>
                    <a:pt x="157" y="3349"/>
                    <a:pt x="1" y="3616"/>
                  </a:cubicBezTo>
                  <a:cubicBezTo>
                    <a:pt x="548" y="3224"/>
                    <a:pt x="1114" y="2854"/>
                    <a:pt x="1697" y="2511"/>
                  </a:cubicBezTo>
                  <a:lnTo>
                    <a:pt x="1697" y="2507"/>
                  </a:lnTo>
                  <a:cubicBezTo>
                    <a:pt x="1836" y="2423"/>
                    <a:pt x="1986" y="2343"/>
                    <a:pt x="2134" y="2263"/>
                  </a:cubicBezTo>
                  <a:lnTo>
                    <a:pt x="2134" y="2258"/>
                  </a:lnTo>
                  <a:cubicBezTo>
                    <a:pt x="2391" y="2111"/>
                    <a:pt x="2650" y="1964"/>
                    <a:pt x="2913" y="1827"/>
                  </a:cubicBezTo>
                  <a:cubicBezTo>
                    <a:pt x="4400" y="1056"/>
                    <a:pt x="5855" y="540"/>
                    <a:pt x="7263" y="294"/>
                  </a:cubicBezTo>
                  <a:cubicBezTo>
                    <a:pt x="7271" y="294"/>
                    <a:pt x="7276" y="294"/>
                    <a:pt x="7280" y="290"/>
                  </a:cubicBezTo>
                  <a:cubicBezTo>
                    <a:pt x="7280" y="286"/>
                    <a:pt x="7276" y="286"/>
                    <a:pt x="7271" y="286"/>
                  </a:cubicBezTo>
                  <a:cubicBezTo>
                    <a:pt x="7142" y="183"/>
                    <a:pt x="7008" y="90"/>
                    <a:pt x="68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3092628" y="2689535"/>
              <a:ext cx="1465178" cy="805329"/>
            </a:xfrm>
            <a:custGeom>
              <a:avLst/>
              <a:gdLst/>
              <a:ahLst/>
              <a:cxnLst/>
              <a:rect l="l" t="t" r="r" b="b"/>
              <a:pathLst>
                <a:path w="74055" h="40704" extrusionOk="0">
                  <a:moveTo>
                    <a:pt x="3843" y="1"/>
                  </a:moveTo>
                  <a:cubicBezTo>
                    <a:pt x="2511" y="811"/>
                    <a:pt x="1233" y="1692"/>
                    <a:pt x="0" y="2637"/>
                  </a:cubicBezTo>
                  <a:cubicBezTo>
                    <a:pt x="6523" y="5726"/>
                    <a:pt x="13024" y="8874"/>
                    <a:pt x="19493" y="12080"/>
                  </a:cubicBezTo>
                  <a:cubicBezTo>
                    <a:pt x="13772" y="13888"/>
                    <a:pt x="7975" y="15455"/>
                    <a:pt x="2125" y="16764"/>
                  </a:cubicBezTo>
                  <a:cubicBezTo>
                    <a:pt x="2338" y="17685"/>
                    <a:pt x="2667" y="17957"/>
                    <a:pt x="2881" y="18883"/>
                  </a:cubicBezTo>
                  <a:cubicBezTo>
                    <a:pt x="10263" y="16711"/>
                    <a:pt x="17943" y="15597"/>
                    <a:pt x="25641" y="15156"/>
                  </a:cubicBezTo>
                  <a:cubicBezTo>
                    <a:pt x="41945" y="23336"/>
                    <a:pt x="58085" y="31848"/>
                    <a:pt x="74037" y="40704"/>
                  </a:cubicBezTo>
                  <a:cubicBezTo>
                    <a:pt x="74050" y="40254"/>
                    <a:pt x="74054" y="39804"/>
                    <a:pt x="74054" y="39346"/>
                  </a:cubicBezTo>
                  <a:cubicBezTo>
                    <a:pt x="74054" y="36212"/>
                    <a:pt x="73743" y="33152"/>
                    <a:pt x="73142" y="30196"/>
                  </a:cubicBezTo>
                  <a:cubicBezTo>
                    <a:pt x="50164" y="19707"/>
                    <a:pt x="28152" y="6319"/>
                    <a:pt x="38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3132990" y="3523453"/>
              <a:ext cx="1354956" cy="857146"/>
            </a:xfrm>
            <a:custGeom>
              <a:avLst/>
              <a:gdLst/>
              <a:ahLst/>
              <a:cxnLst/>
              <a:rect l="l" t="t" r="r" b="b"/>
              <a:pathLst>
                <a:path w="68484" h="43323" extrusionOk="0">
                  <a:moveTo>
                    <a:pt x="63945" y="0"/>
                  </a:moveTo>
                  <a:cubicBezTo>
                    <a:pt x="63327" y="0"/>
                    <a:pt x="62934" y="255"/>
                    <a:pt x="62331" y="456"/>
                  </a:cubicBezTo>
                  <a:cubicBezTo>
                    <a:pt x="59183" y="7023"/>
                    <a:pt x="56040" y="13585"/>
                    <a:pt x="52897" y="20148"/>
                  </a:cubicBezTo>
                  <a:cubicBezTo>
                    <a:pt x="51730" y="22579"/>
                    <a:pt x="50444" y="25130"/>
                    <a:pt x="48570" y="26995"/>
                  </a:cubicBezTo>
                  <a:cubicBezTo>
                    <a:pt x="43249" y="28844"/>
                    <a:pt x="37880" y="30548"/>
                    <a:pt x="32470" y="32111"/>
                  </a:cubicBezTo>
                  <a:cubicBezTo>
                    <a:pt x="31423" y="32415"/>
                    <a:pt x="30343" y="32716"/>
                    <a:pt x="29253" y="32716"/>
                  </a:cubicBezTo>
                  <a:cubicBezTo>
                    <a:pt x="29147" y="32716"/>
                    <a:pt x="29041" y="32713"/>
                    <a:pt x="28935" y="32708"/>
                  </a:cubicBezTo>
                  <a:cubicBezTo>
                    <a:pt x="27355" y="32619"/>
                    <a:pt x="25903" y="31867"/>
                    <a:pt x="24376" y="31466"/>
                  </a:cubicBezTo>
                  <a:cubicBezTo>
                    <a:pt x="23334" y="31193"/>
                    <a:pt x="22270" y="31086"/>
                    <a:pt x="21198" y="31086"/>
                  </a:cubicBezTo>
                  <a:cubicBezTo>
                    <a:pt x="19528" y="31086"/>
                    <a:pt x="17839" y="31345"/>
                    <a:pt x="16189" y="31635"/>
                  </a:cubicBezTo>
                  <a:cubicBezTo>
                    <a:pt x="12310" y="32307"/>
                    <a:pt x="8459" y="33139"/>
                    <a:pt x="4648" y="34111"/>
                  </a:cubicBezTo>
                  <a:cubicBezTo>
                    <a:pt x="3089" y="34507"/>
                    <a:pt x="1540" y="34929"/>
                    <a:pt x="0" y="35379"/>
                  </a:cubicBezTo>
                  <a:cubicBezTo>
                    <a:pt x="7382" y="40392"/>
                    <a:pt x="16290" y="43322"/>
                    <a:pt x="25886" y="43322"/>
                  </a:cubicBezTo>
                  <a:cubicBezTo>
                    <a:pt x="45083" y="43322"/>
                    <a:pt x="61543" y="31595"/>
                    <a:pt x="68484" y="14916"/>
                  </a:cubicBezTo>
                  <a:lnTo>
                    <a:pt x="68484" y="14916"/>
                  </a:lnTo>
                  <a:cubicBezTo>
                    <a:pt x="65377" y="17721"/>
                    <a:pt x="62291" y="20544"/>
                    <a:pt x="58694" y="22663"/>
                  </a:cubicBezTo>
                  <a:cubicBezTo>
                    <a:pt x="60341" y="15059"/>
                    <a:pt x="62073" y="7557"/>
                    <a:pt x="64023" y="2"/>
                  </a:cubicBezTo>
                  <a:cubicBezTo>
                    <a:pt x="63996" y="1"/>
                    <a:pt x="63971" y="0"/>
                    <a:pt x="6394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3709505" y="3762535"/>
              <a:ext cx="375262" cy="417562"/>
            </a:xfrm>
            <a:custGeom>
              <a:avLst/>
              <a:gdLst/>
              <a:ahLst/>
              <a:cxnLst/>
              <a:rect l="l" t="t" r="r" b="b"/>
              <a:pathLst>
                <a:path w="18967" h="21105" extrusionOk="0">
                  <a:moveTo>
                    <a:pt x="232" y="1"/>
                  </a:moveTo>
                  <a:cubicBezTo>
                    <a:pt x="103" y="1"/>
                    <a:pt x="0" y="107"/>
                    <a:pt x="0" y="241"/>
                  </a:cubicBezTo>
                  <a:cubicBezTo>
                    <a:pt x="59" y="2939"/>
                    <a:pt x="205" y="5674"/>
                    <a:pt x="442" y="8372"/>
                  </a:cubicBezTo>
                  <a:cubicBezTo>
                    <a:pt x="446" y="8429"/>
                    <a:pt x="473" y="8487"/>
                    <a:pt x="517" y="8527"/>
                  </a:cubicBezTo>
                  <a:cubicBezTo>
                    <a:pt x="3522" y="11247"/>
                    <a:pt x="7013" y="14056"/>
                    <a:pt x="11452" y="17338"/>
                  </a:cubicBezTo>
                  <a:cubicBezTo>
                    <a:pt x="10352" y="18505"/>
                    <a:pt x="9181" y="19635"/>
                    <a:pt x="7970" y="20691"/>
                  </a:cubicBezTo>
                  <a:cubicBezTo>
                    <a:pt x="7872" y="20775"/>
                    <a:pt x="7859" y="20922"/>
                    <a:pt x="7948" y="21024"/>
                  </a:cubicBezTo>
                  <a:cubicBezTo>
                    <a:pt x="7993" y="21078"/>
                    <a:pt x="8059" y="21104"/>
                    <a:pt x="8126" y="21104"/>
                  </a:cubicBezTo>
                  <a:cubicBezTo>
                    <a:pt x="8180" y="21104"/>
                    <a:pt x="8238" y="21087"/>
                    <a:pt x="8281" y="21047"/>
                  </a:cubicBezTo>
                  <a:cubicBezTo>
                    <a:pt x="9502" y="19987"/>
                    <a:pt x="10677" y="18852"/>
                    <a:pt x="11781" y="17676"/>
                  </a:cubicBezTo>
                  <a:cubicBezTo>
                    <a:pt x="13255" y="18656"/>
                    <a:pt x="14778" y="19604"/>
                    <a:pt x="16309" y="20481"/>
                  </a:cubicBezTo>
                  <a:cubicBezTo>
                    <a:pt x="16345" y="20504"/>
                    <a:pt x="16385" y="20512"/>
                    <a:pt x="16425" y="20512"/>
                  </a:cubicBezTo>
                  <a:cubicBezTo>
                    <a:pt x="16509" y="20512"/>
                    <a:pt x="16589" y="20468"/>
                    <a:pt x="16634" y="20393"/>
                  </a:cubicBezTo>
                  <a:cubicBezTo>
                    <a:pt x="16696" y="20281"/>
                    <a:pt x="16661" y="20134"/>
                    <a:pt x="16546" y="20072"/>
                  </a:cubicBezTo>
                  <a:cubicBezTo>
                    <a:pt x="15174" y="19284"/>
                    <a:pt x="13807" y="18443"/>
                    <a:pt x="12481" y="17570"/>
                  </a:cubicBezTo>
                  <a:cubicBezTo>
                    <a:pt x="12823" y="17547"/>
                    <a:pt x="13166" y="17525"/>
                    <a:pt x="13509" y="17502"/>
                  </a:cubicBezTo>
                  <a:cubicBezTo>
                    <a:pt x="15232" y="17391"/>
                    <a:pt x="17012" y="17272"/>
                    <a:pt x="18736" y="17227"/>
                  </a:cubicBezTo>
                  <a:cubicBezTo>
                    <a:pt x="18865" y="17227"/>
                    <a:pt x="18967" y="17115"/>
                    <a:pt x="18967" y="16986"/>
                  </a:cubicBezTo>
                  <a:cubicBezTo>
                    <a:pt x="18963" y="16857"/>
                    <a:pt x="18856" y="16754"/>
                    <a:pt x="18726" y="16754"/>
                  </a:cubicBezTo>
                  <a:lnTo>
                    <a:pt x="18722" y="16754"/>
                  </a:lnTo>
                  <a:cubicBezTo>
                    <a:pt x="16990" y="16799"/>
                    <a:pt x="15206" y="16915"/>
                    <a:pt x="13478" y="17031"/>
                  </a:cubicBezTo>
                  <a:cubicBezTo>
                    <a:pt x="12993" y="17062"/>
                    <a:pt x="12512" y="17093"/>
                    <a:pt x="12031" y="17124"/>
                  </a:cubicBezTo>
                  <a:cubicBezTo>
                    <a:pt x="12021" y="17111"/>
                    <a:pt x="12017" y="17102"/>
                    <a:pt x="12008" y="17093"/>
                  </a:cubicBezTo>
                  <a:cubicBezTo>
                    <a:pt x="11964" y="17049"/>
                    <a:pt x="11909" y="17030"/>
                    <a:pt x="11853" y="17030"/>
                  </a:cubicBezTo>
                  <a:cubicBezTo>
                    <a:pt x="11847" y="17030"/>
                    <a:pt x="11840" y="17031"/>
                    <a:pt x="11834" y="17031"/>
                  </a:cubicBezTo>
                  <a:cubicBezTo>
                    <a:pt x="7391" y="13750"/>
                    <a:pt x="3906" y="10949"/>
                    <a:pt x="904" y="8238"/>
                  </a:cubicBezTo>
                  <a:cubicBezTo>
                    <a:pt x="678" y="5579"/>
                    <a:pt x="535" y="2886"/>
                    <a:pt x="477" y="233"/>
                  </a:cubicBezTo>
                  <a:cubicBezTo>
                    <a:pt x="473" y="99"/>
                    <a:pt x="361" y="10"/>
                    <a:pt x="23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3799447" y="3997205"/>
              <a:ext cx="285319" cy="182893"/>
            </a:xfrm>
            <a:custGeom>
              <a:avLst/>
              <a:gdLst/>
              <a:ahLst/>
              <a:cxnLst/>
              <a:rect l="l" t="t" r="r" b="b"/>
              <a:pathLst>
                <a:path w="14421" h="9244" extrusionOk="0">
                  <a:moveTo>
                    <a:pt x="593" y="0"/>
                  </a:moveTo>
                  <a:cubicBezTo>
                    <a:pt x="396" y="45"/>
                    <a:pt x="196" y="85"/>
                    <a:pt x="1" y="130"/>
                  </a:cubicBezTo>
                  <a:cubicBezTo>
                    <a:pt x="2040" y="1800"/>
                    <a:pt x="4310" y="3558"/>
                    <a:pt x="6906" y="5477"/>
                  </a:cubicBezTo>
                  <a:cubicBezTo>
                    <a:pt x="5806" y="6644"/>
                    <a:pt x="4635" y="7774"/>
                    <a:pt x="3424" y="8830"/>
                  </a:cubicBezTo>
                  <a:cubicBezTo>
                    <a:pt x="3371" y="8874"/>
                    <a:pt x="3344" y="8941"/>
                    <a:pt x="3344" y="9007"/>
                  </a:cubicBezTo>
                  <a:cubicBezTo>
                    <a:pt x="3344" y="9061"/>
                    <a:pt x="3361" y="9119"/>
                    <a:pt x="3402" y="9163"/>
                  </a:cubicBezTo>
                  <a:cubicBezTo>
                    <a:pt x="3447" y="9217"/>
                    <a:pt x="3513" y="9243"/>
                    <a:pt x="3580" y="9243"/>
                  </a:cubicBezTo>
                  <a:cubicBezTo>
                    <a:pt x="3634" y="9243"/>
                    <a:pt x="3692" y="9226"/>
                    <a:pt x="3735" y="9186"/>
                  </a:cubicBezTo>
                  <a:cubicBezTo>
                    <a:pt x="4956" y="8126"/>
                    <a:pt x="6131" y="6991"/>
                    <a:pt x="7235" y="5815"/>
                  </a:cubicBezTo>
                  <a:cubicBezTo>
                    <a:pt x="8709" y="6795"/>
                    <a:pt x="10232" y="7743"/>
                    <a:pt x="11763" y="8620"/>
                  </a:cubicBezTo>
                  <a:cubicBezTo>
                    <a:pt x="11799" y="8643"/>
                    <a:pt x="11839" y="8651"/>
                    <a:pt x="11879" y="8651"/>
                  </a:cubicBezTo>
                  <a:cubicBezTo>
                    <a:pt x="11963" y="8651"/>
                    <a:pt x="12043" y="8607"/>
                    <a:pt x="12088" y="8532"/>
                  </a:cubicBezTo>
                  <a:cubicBezTo>
                    <a:pt x="12111" y="8495"/>
                    <a:pt x="12119" y="8456"/>
                    <a:pt x="12119" y="8415"/>
                  </a:cubicBezTo>
                  <a:cubicBezTo>
                    <a:pt x="12119" y="8331"/>
                    <a:pt x="12075" y="8251"/>
                    <a:pt x="12000" y="8211"/>
                  </a:cubicBezTo>
                  <a:cubicBezTo>
                    <a:pt x="10628" y="7423"/>
                    <a:pt x="9261" y="6582"/>
                    <a:pt x="7935" y="5709"/>
                  </a:cubicBezTo>
                  <a:cubicBezTo>
                    <a:pt x="8277" y="5686"/>
                    <a:pt x="8620" y="5664"/>
                    <a:pt x="8963" y="5641"/>
                  </a:cubicBezTo>
                  <a:cubicBezTo>
                    <a:pt x="10686" y="5530"/>
                    <a:pt x="12466" y="5411"/>
                    <a:pt x="14190" y="5366"/>
                  </a:cubicBezTo>
                  <a:cubicBezTo>
                    <a:pt x="14319" y="5366"/>
                    <a:pt x="14421" y="5259"/>
                    <a:pt x="14421" y="5129"/>
                  </a:cubicBezTo>
                  <a:lnTo>
                    <a:pt x="14421" y="5125"/>
                  </a:lnTo>
                  <a:cubicBezTo>
                    <a:pt x="14417" y="4996"/>
                    <a:pt x="14310" y="4893"/>
                    <a:pt x="14180" y="4893"/>
                  </a:cubicBezTo>
                  <a:lnTo>
                    <a:pt x="14176" y="4893"/>
                  </a:lnTo>
                  <a:cubicBezTo>
                    <a:pt x="12444" y="4938"/>
                    <a:pt x="10660" y="5054"/>
                    <a:pt x="8932" y="5170"/>
                  </a:cubicBezTo>
                  <a:cubicBezTo>
                    <a:pt x="8447" y="5201"/>
                    <a:pt x="7966" y="5232"/>
                    <a:pt x="7485" y="5263"/>
                  </a:cubicBezTo>
                  <a:cubicBezTo>
                    <a:pt x="7475" y="5250"/>
                    <a:pt x="7471" y="5241"/>
                    <a:pt x="7462" y="5232"/>
                  </a:cubicBezTo>
                  <a:cubicBezTo>
                    <a:pt x="7418" y="5187"/>
                    <a:pt x="7360" y="5166"/>
                    <a:pt x="7302" y="5166"/>
                  </a:cubicBezTo>
                  <a:cubicBezTo>
                    <a:pt x="7298" y="5166"/>
                    <a:pt x="7294" y="5166"/>
                    <a:pt x="7288" y="5170"/>
                  </a:cubicBezTo>
                  <a:cubicBezTo>
                    <a:pt x="4777" y="3317"/>
                    <a:pt x="2578" y="1617"/>
                    <a:pt x="593" y="0"/>
                  </a:cubicBezTo>
                  <a:close/>
                </a:path>
              </a:pathLst>
            </a:custGeom>
            <a:solidFill>
              <a:srgbClr val="304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2691863" y="2956257"/>
              <a:ext cx="1541430" cy="1266774"/>
            </a:xfrm>
            <a:custGeom>
              <a:avLst/>
              <a:gdLst/>
              <a:ahLst/>
              <a:cxnLst/>
              <a:rect l="l" t="t" r="r" b="b"/>
              <a:pathLst>
                <a:path w="77909" h="64027" extrusionOk="0">
                  <a:moveTo>
                    <a:pt x="61728" y="0"/>
                  </a:moveTo>
                  <a:cubicBezTo>
                    <a:pt x="53615" y="0"/>
                    <a:pt x="50034" y="7287"/>
                    <a:pt x="47255" y="9925"/>
                  </a:cubicBezTo>
                  <a:cubicBezTo>
                    <a:pt x="44312" y="12717"/>
                    <a:pt x="17252" y="36194"/>
                    <a:pt x="15105" y="38059"/>
                  </a:cubicBezTo>
                  <a:cubicBezTo>
                    <a:pt x="15016" y="38139"/>
                    <a:pt x="14967" y="38175"/>
                    <a:pt x="14967" y="38175"/>
                  </a:cubicBezTo>
                  <a:cubicBezTo>
                    <a:pt x="14967" y="38175"/>
                    <a:pt x="7380" y="45117"/>
                    <a:pt x="5929" y="48183"/>
                  </a:cubicBezTo>
                  <a:cubicBezTo>
                    <a:pt x="5462" y="49171"/>
                    <a:pt x="5897" y="49505"/>
                    <a:pt x="6703" y="49505"/>
                  </a:cubicBezTo>
                  <a:cubicBezTo>
                    <a:pt x="7264" y="49505"/>
                    <a:pt x="8003" y="49343"/>
                    <a:pt x="8743" y="49128"/>
                  </a:cubicBezTo>
                  <a:cubicBezTo>
                    <a:pt x="8752" y="49128"/>
                    <a:pt x="8757" y="49118"/>
                    <a:pt x="8761" y="49118"/>
                  </a:cubicBezTo>
                  <a:cubicBezTo>
                    <a:pt x="10128" y="48713"/>
                    <a:pt x="11490" y="48130"/>
                    <a:pt x="11708" y="48041"/>
                  </a:cubicBezTo>
                  <a:lnTo>
                    <a:pt x="11708" y="48041"/>
                  </a:lnTo>
                  <a:cubicBezTo>
                    <a:pt x="11383" y="48232"/>
                    <a:pt x="8770" y="49831"/>
                    <a:pt x="6139" y="51848"/>
                  </a:cubicBezTo>
                  <a:cubicBezTo>
                    <a:pt x="3712" y="53704"/>
                    <a:pt x="1277" y="55917"/>
                    <a:pt x="599" y="57707"/>
                  </a:cubicBezTo>
                  <a:cubicBezTo>
                    <a:pt x="1" y="59310"/>
                    <a:pt x="866" y="59780"/>
                    <a:pt x="2087" y="59780"/>
                  </a:cubicBezTo>
                  <a:cubicBezTo>
                    <a:pt x="3761" y="59780"/>
                    <a:pt x="6103" y="58896"/>
                    <a:pt x="6250" y="58842"/>
                  </a:cubicBezTo>
                  <a:lnTo>
                    <a:pt x="6250" y="58842"/>
                  </a:lnTo>
                  <a:cubicBezTo>
                    <a:pt x="6108" y="59012"/>
                    <a:pt x="2621" y="63210"/>
                    <a:pt x="6575" y="64003"/>
                  </a:cubicBezTo>
                  <a:cubicBezTo>
                    <a:pt x="6652" y="64019"/>
                    <a:pt x="6732" y="64026"/>
                    <a:pt x="6817" y="64026"/>
                  </a:cubicBezTo>
                  <a:cubicBezTo>
                    <a:pt x="8423" y="64026"/>
                    <a:pt x="11322" y="61261"/>
                    <a:pt x="14322" y="57783"/>
                  </a:cubicBezTo>
                  <a:cubicBezTo>
                    <a:pt x="19415" y="51906"/>
                    <a:pt x="24816" y="43985"/>
                    <a:pt x="24816" y="43985"/>
                  </a:cubicBezTo>
                  <a:cubicBezTo>
                    <a:pt x="29283" y="48922"/>
                    <a:pt x="37171" y="53601"/>
                    <a:pt x="47859" y="53601"/>
                  </a:cubicBezTo>
                  <a:cubicBezTo>
                    <a:pt x="51852" y="53601"/>
                    <a:pt x="56235" y="52948"/>
                    <a:pt x="60977" y="51411"/>
                  </a:cubicBezTo>
                  <a:cubicBezTo>
                    <a:pt x="61649" y="51193"/>
                    <a:pt x="62291" y="50949"/>
                    <a:pt x="62891" y="50677"/>
                  </a:cubicBezTo>
                  <a:cubicBezTo>
                    <a:pt x="77908" y="43954"/>
                    <a:pt x="71791" y="21870"/>
                    <a:pt x="71791" y="21870"/>
                  </a:cubicBezTo>
                  <a:cubicBezTo>
                    <a:pt x="71791" y="21870"/>
                    <a:pt x="73568" y="17187"/>
                    <a:pt x="74213" y="13638"/>
                  </a:cubicBezTo>
                  <a:cubicBezTo>
                    <a:pt x="74645" y="11252"/>
                    <a:pt x="74569" y="6831"/>
                    <a:pt x="71444" y="3647"/>
                  </a:cubicBezTo>
                  <a:cubicBezTo>
                    <a:pt x="69917" y="2085"/>
                    <a:pt x="67656" y="825"/>
                    <a:pt x="64365" y="242"/>
                  </a:cubicBezTo>
                  <a:cubicBezTo>
                    <a:pt x="63436" y="77"/>
                    <a:pt x="62558" y="0"/>
                    <a:pt x="6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3644768" y="2993571"/>
              <a:ext cx="588525" cy="965350"/>
            </a:xfrm>
            <a:custGeom>
              <a:avLst/>
              <a:gdLst/>
              <a:ahLst/>
              <a:cxnLst/>
              <a:rect l="l" t="t" r="r" b="b"/>
              <a:pathLst>
                <a:path w="29746" h="48792" extrusionOk="0">
                  <a:moveTo>
                    <a:pt x="16597" y="1"/>
                  </a:moveTo>
                  <a:cubicBezTo>
                    <a:pt x="15607" y="1"/>
                    <a:pt x="14615" y="90"/>
                    <a:pt x="13651" y="253"/>
                  </a:cubicBezTo>
                  <a:cubicBezTo>
                    <a:pt x="12034" y="524"/>
                    <a:pt x="10378" y="1013"/>
                    <a:pt x="9194" y="2154"/>
                  </a:cubicBezTo>
                  <a:cubicBezTo>
                    <a:pt x="8014" y="3294"/>
                    <a:pt x="7462" y="5217"/>
                    <a:pt x="8308" y="6623"/>
                  </a:cubicBezTo>
                  <a:cubicBezTo>
                    <a:pt x="5049" y="6788"/>
                    <a:pt x="1942" y="9299"/>
                    <a:pt x="691" y="12340"/>
                  </a:cubicBezTo>
                  <a:cubicBezTo>
                    <a:pt x="650" y="12443"/>
                    <a:pt x="606" y="12554"/>
                    <a:pt x="570" y="12656"/>
                  </a:cubicBezTo>
                  <a:cubicBezTo>
                    <a:pt x="547" y="12714"/>
                    <a:pt x="526" y="12777"/>
                    <a:pt x="508" y="12835"/>
                  </a:cubicBezTo>
                  <a:cubicBezTo>
                    <a:pt x="152" y="13889"/>
                    <a:pt x="0" y="15042"/>
                    <a:pt x="280" y="16125"/>
                  </a:cubicBezTo>
                  <a:cubicBezTo>
                    <a:pt x="481" y="16926"/>
                    <a:pt x="948" y="17678"/>
                    <a:pt x="1599" y="18177"/>
                  </a:cubicBezTo>
                  <a:cubicBezTo>
                    <a:pt x="1821" y="18351"/>
                    <a:pt x="2066" y="18488"/>
                    <a:pt x="2337" y="18595"/>
                  </a:cubicBezTo>
                  <a:cubicBezTo>
                    <a:pt x="1532" y="19437"/>
                    <a:pt x="1007" y="20452"/>
                    <a:pt x="806" y="21601"/>
                  </a:cubicBezTo>
                  <a:cubicBezTo>
                    <a:pt x="611" y="22754"/>
                    <a:pt x="989" y="24050"/>
                    <a:pt x="1946" y="24722"/>
                  </a:cubicBezTo>
                  <a:cubicBezTo>
                    <a:pt x="2540" y="25133"/>
                    <a:pt x="3271" y="25263"/>
                    <a:pt x="3999" y="25263"/>
                  </a:cubicBezTo>
                  <a:cubicBezTo>
                    <a:pt x="4209" y="25263"/>
                    <a:pt x="4419" y="25252"/>
                    <a:pt x="4626" y="25234"/>
                  </a:cubicBezTo>
                  <a:lnTo>
                    <a:pt x="4626" y="25234"/>
                  </a:lnTo>
                  <a:cubicBezTo>
                    <a:pt x="2636" y="26436"/>
                    <a:pt x="1550" y="28596"/>
                    <a:pt x="1020" y="30857"/>
                  </a:cubicBezTo>
                  <a:cubicBezTo>
                    <a:pt x="815" y="31730"/>
                    <a:pt x="654" y="32634"/>
                    <a:pt x="802" y="33520"/>
                  </a:cubicBezTo>
                  <a:cubicBezTo>
                    <a:pt x="948" y="34401"/>
                    <a:pt x="1461" y="35274"/>
                    <a:pt x="2280" y="35634"/>
                  </a:cubicBezTo>
                  <a:cubicBezTo>
                    <a:pt x="2632" y="35788"/>
                    <a:pt x="3012" y="35839"/>
                    <a:pt x="3399" y="35839"/>
                  </a:cubicBezTo>
                  <a:cubicBezTo>
                    <a:pt x="3764" y="35839"/>
                    <a:pt x="4136" y="35793"/>
                    <a:pt x="4497" y="35745"/>
                  </a:cubicBezTo>
                  <a:lnTo>
                    <a:pt x="4497" y="35745"/>
                  </a:lnTo>
                  <a:cubicBezTo>
                    <a:pt x="3384" y="37241"/>
                    <a:pt x="2707" y="39063"/>
                    <a:pt x="2774" y="40933"/>
                  </a:cubicBezTo>
                  <a:cubicBezTo>
                    <a:pt x="2810" y="41943"/>
                    <a:pt x="2961" y="42990"/>
                    <a:pt x="3531" y="43823"/>
                  </a:cubicBezTo>
                  <a:cubicBezTo>
                    <a:pt x="4218" y="44823"/>
                    <a:pt x="5449" y="45370"/>
                    <a:pt x="6668" y="45370"/>
                  </a:cubicBezTo>
                  <a:cubicBezTo>
                    <a:pt x="6816" y="45370"/>
                    <a:pt x="6964" y="45362"/>
                    <a:pt x="7110" y="45345"/>
                  </a:cubicBezTo>
                  <a:cubicBezTo>
                    <a:pt x="8464" y="45189"/>
                    <a:pt x="9697" y="44415"/>
                    <a:pt x="10579" y="43377"/>
                  </a:cubicBezTo>
                  <a:cubicBezTo>
                    <a:pt x="10610" y="45826"/>
                    <a:pt x="12435" y="47918"/>
                    <a:pt x="14728" y="48791"/>
                  </a:cubicBezTo>
                  <a:cubicBezTo>
                    <a:pt x="29745" y="42068"/>
                    <a:pt x="23628" y="19984"/>
                    <a:pt x="23628" y="19984"/>
                  </a:cubicBezTo>
                  <a:cubicBezTo>
                    <a:pt x="23628" y="19984"/>
                    <a:pt x="24269" y="18301"/>
                    <a:pt x="24920" y="16191"/>
                  </a:cubicBezTo>
                  <a:cubicBezTo>
                    <a:pt x="25356" y="14781"/>
                    <a:pt x="25797" y="13172"/>
                    <a:pt x="26050" y="11752"/>
                  </a:cubicBezTo>
                  <a:cubicBezTo>
                    <a:pt x="26180" y="11049"/>
                    <a:pt x="26260" y="10168"/>
                    <a:pt x="26233" y="9192"/>
                  </a:cubicBezTo>
                  <a:cubicBezTo>
                    <a:pt x="26219" y="8711"/>
                    <a:pt x="26184" y="8213"/>
                    <a:pt x="26108" y="7701"/>
                  </a:cubicBezTo>
                  <a:cubicBezTo>
                    <a:pt x="25828" y="5719"/>
                    <a:pt x="25035" y="3543"/>
                    <a:pt x="23281" y="1761"/>
                  </a:cubicBezTo>
                  <a:cubicBezTo>
                    <a:pt x="21333" y="514"/>
                    <a:pt x="18971" y="1"/>
                    <a:pt x="16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3628644" y="2988585"/>
              <a:ext cx="535679" cy="412695"/>
            </a:xfrm>
            <a:custGeom>
              <a:avLst/>
              <a:gdLst/>
              <a:ahLst/>
              <a:cxnLst/>
              <a:rect l="l" t="t" r="r" b="b"/>
              <a:pathLst>
                <a:path w="27075" h="20859" extrusionOk="0">
                  <a:moveTo>
                    <a:pt x="17099" y="1"/>
                  </a:moveTo>
                  <a:cubicBezTo>
                    <a:pt x="16323" y="1"/>
                    <a:pt x="15540" y="66"/>
                    <a:pt x="14760" y="197"/>
                  </a:cubicBezTo>
                  <a:cubicBezTo>
                    <a:pt x="13139" y="468"/>
                    <a:pt x="11193" y="1265"/>
                    <a:pt x="10009" y="2406"/>
                  </a:cubicBezTo>
                  <a:cubicBezTo>
                    <a:pt x="8829" y="3546"/>
                    <a:pt x="8277" y="5469"/>
                    <a:pt x="9123" y="6875"/>
                  </a:cubicBezTo>
                  <a:cubicBezTo>
                    <a:pt x="9093" y="6825"/>
                    <a:pt x="9013" y="6804"/>
                    <a:pt x="8898" y="6804"/>
                  </a:cubicBezTo>
                  <a:cubicBezTo>
                    <a:pt x="8291" y="6804"/>
                    <a:pt x="6714" y="7406"/>
                    <a:pt x="6479" y="7508"/>
                  </a:cubicBezTo>
                  <a:cubicBezTo>
                    <a:pt x="5663" y="7864"/>
                    <a:pt x="4911" y="8349"/>
                    <a:pt x="4235" y="8924"/>
                  </a:cubicBezTo>
                  <a:cubicBezTo>
                    <a:pt x="2254" y="10625"/>
                    <a:pt x="0" y="13804"/>
                    <a:pt x="882" y="16560"/>
                  </a:cubicBezTo>
                  <a:cubicBezTo>
                    <a:pt x="1132" y="17347"/>
                    <a:pt x="1697" y="18019"/>
                    <a:pt x="2414" y="18429"/>
                  </a:cubicBezTo>
                  <a:cubicBezTo>
                    <a:pt x="2663" y="18572"/>
                    <a:pt x="2939" y="18683"/>
                    <a:pt x="3224" y="18754"/>
                  </a:cubicBezTo>
                  <a:cubicBezTo>
                    <a:pt x="3479" y="18819"/>
                    <a:pt x="3741" y="18850"/>
                    <a:pt x="4003" y="18850"/>
                  </a:cubicBezTo>
                  <a:cubicBezTo>
                    <a:pt x="4856" y="18850"/>
                    <a:pt x="5709" y="18517"/>
                    <a:pt x="6323" y="17918"/>
                  </a:cubicBezTo>
                  <a:cubicBezTo>
                    <a:pt x="6643" y="18888"/>
                    <a:pt x="7352" y="19574"/>
                    <a:pt x="8250" y="20063"/>
                  </a:cubicBezTo>
                  <a:cubicBezTo>
                    <a:pt x="9146" y="20557"/>
                    <a:pt x="10169" y="20776"/>
                    <a:pt x="11189" y="20838"/>
                  </a:cubicBezTo>
                  <a:cubicBezTo>
                    <a:pt x="11391" y="20851"/>
                    <a:pt x="11594" y="20858"/>
                    <a:pt x="11797" y="20858"/>
                  </a:cubicBezTo>
                  <a:cubicBezTo>
                    <a:pt x="12690" y="20858"/>
                    <a:pt x="13582" y="20720"/>
                    <a:pt x="14394" y="20357"/>
                  </a:cubicBezTo>
                  <a:cubicBezTo>
                    <a:pt x="15392" y="19907"/>
                    <a:pt x="16247" y="19083"/>
                    <a:pt x="16568" y="18037"/>
                  </a:cubicBezTo>
                  <a:cubicBezTo>
                    <a:pt x="17240" y="18746"/>
                    <a:pt x="18027" y="19262"/>
                    <a:pt x="18923" y="19640"/>
                  </a:cubicBezTo>
                  <a:cubicBezTo>
                    <a:pt x="19469" y="19875"/>
                    <a:pt x="20062" y="20008"/>
                    <a:pt x="20648" y="20008"/>
                  </a:cubicBezTo>
                  <a:cubicBezTo>
                    <a:pt x="21032" y="20008"/>
                    <a:pt x="21414" y="19951"/>
                    <a:pt x="21777" y="19827"/>
                  </a:cubicBezTo>
                  <a:cubicBezTo>
                    <a:pt x="23401" y="19275"/>
                    <a:pt x="24350" y="17561"/>
                    <a:pt x="24683" y="15887"/>
                  </a:cubicBezTo>
                  <a:cubicBezTo>
                    <a:pt x="25009" y="16110"/>
                    <a:pt x="25365" y="16315"/>
                    <a:pt x="25735" y="16443"/>
                  </a:cubicBezTo>
                  <a:cubicBezTo>
                    <a:pt x="26171" y="15033"/>
                    <a:pt x="26612" y="13424"/>
                    <a:pt x="26865" y="12004"/>
                  </a:cubicBezTo>
                  <a:cubicBezTo>
                    <a:pt x="26995" y="11301"/>
                    <a:pt x="27075" y="10420"/>
                    <a:pt x="27048" y="9444"/>
                  </a:cubicBezTo>
                  <a:cubicBezTo>
                    <a:pt x="27034" y="8963"/>
                    <a:pt x="26999" y="8465"/>
                    <a:pt x="26923" y="7953"/>
                  </a:cubicBezTo>
                  <a:cubicBezTo>
                    <a:pt x="26643" y="5971"/>
                    <a:pt x="25850" y="3795"/>
                    <a:pt x="24096" y="2013"/>
                  </a:cubicBezTo>
                  <a:cubicBezTo>
                    <a:pt x="21994" y="668"/>
                    <a:pt x="19577" y="1"/>
                    <a:pt x="17099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3866301" y="3096671"/>
              <a:ext cx="92673" cy="92713"/>
            </a:xfrm>
            <a:custGeom>
              <a:avLst/>
              <a:gdLst/>
              <a:ahLst/>
              <a:cxnLst/>
              <a:rect l="l" t="t" r="r" b="b"/>
              <a:pathLst>
                <a:path w="4684" h="4686" extrusionOk="0">
                  <a:moveTo>
                    <a:pt x="2343" y="1"/>
                  </a:moveTo>
                  <a:cubicBezTo>
                    <a:pt x="1051" y="1"/>
                    <a:pt x="1" y="1052"/>
                    <a:pt x="1" y="2343"/>
                  </a:cubicBezTo>
                  <a:cubicBezTo>
                    <a:pt x="1" y="3634"/>
                    <a:pt x="1051" y="4685"/>
                    <a:pt x="2343" y="4685"/>
                  </a:cubicBezTo>
                  <a:cubicBezTo>
                    <a:pt x="3634" y="4685"/>
                    <a:pt x="4684" y="3634"/>
                    <a:pt x="4684" y="2343"/>
                  </a:cubicBezTo>
                  <a:cubicBezTo>
                    <a:pt x="4684" y="1052"/>
                    <a:pt x="3634" y="1"/>
                    <a:pt x="23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5"/>
            <p:cNvSpPr/>
            <p:nvPr/>
          </p:nvSpPr>
          <p:spPr>
            <a:xfrm>
              <a:off x="4016410" y="3071584"/>
              <a:ext cx="232118" cy="91011"/>
            </a:xfrm>
            <a:custGeom>
              <a:avLst/>
              <a:gdLst/>
              <a:ahLst/>
              <a:cxnLst/>
              <a:rect l="l" t="t" r="r" b="b"/>
              <a:pathLst>
                <a:path w="11732" h="4600" extrusionOk="0">
                  <a:moveTo>
                    <a:pt x="6175" y="0"/>
                  </a:moveTo>
                  <a:cubicBezTo>
                    <a:pt x="5232" y="1764"/>
                    <a:pt x="3736" y="2881"/>
                    <a:pt x="1959" y="3794"/>
                  </a:cubicBezTo>
                  <a:cubicBezTo>
                    <a:pt x="1332" y="4119"/>
                    <a:pt x="682" y="4404"/>
                    <a:pt x="0" y="4599"/>
                  </a:cubicBezTo>
                  <a:cubicBezTo>
                    <a:pt x="3407" y="4026"/>
                    <a:pt x="6821" y="3251"/>
                    <a:pt x="10094" y="2137"/>
                  </a:cubicBezTo>
                  <a:cubicBezTo>
                    <a:pt x="10614" y="1959"/>
                    <a:pt x="11091" y="1692"/>
                    <a:pt x="11478" y="1328"/>
                  </a:cubicBezTo>
                  <a:cubicBezTo>
                    <a:pt x="11732" y="1082"/>
                    <a:pt x="11581" y="650"/>
                    <a:pt x="11228" y="606"/>
                  </a:cubicBezTo>
                  <a:cubicBezTo>
                    <a:pt x="9604" y="419"/>
                    <a:pt x="7770" y="307"/>
                    <a:pt x="61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5"/>
            <p:cNvSpPr/>
            <p:nvPr/>
          </p:nvSpPr>
          <p:spPr>
            <a:xfrm>
              <a:off x="2799909" y="3708285"/>
              <a:ext cx="315907" cy="227429"/>
            </a:xfrm>
            <a:custGeom>
              <a:avLst/>
              <a:gdLst/>
              <a:ahLst/>
              <a:cxnLst/>
              <a:rect l="l" t="t" r="r" b="b"/>
              <a:pathLst>
                <a:path w="15967" h="1149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3620" y="343"/>
                    <a:pt x="12890" y="583"/>
                    <a:pt x="12142" y="726"/>
                  </a:cubicBezTo>
                  <a:cubicBezTo>
                    <a:pt x="11885" y="774"/>
                    <a:pt x="11612" y="804"/>
                    <a:pt x="11342" y="804"/>
                  </a:cubicBezTo>
                  <a:cubicBezTo>
                    <a:pt x="10688" y="804"/>
                    <a:pt x="10050" y="629"/>
                    <a:pt x="9684" y="112"/>
                  </a:cubicBezTo>
                  <a:cubicBezTo>
                    <a:pt x="9671" y="89"/>
                    <a:pt x="9653" y="71"/>
                    <a:pt x="9644" y="49"/>
                  </a:cubicBezTo>
                  <a:cubicBezTo>
                    <a:pt x="9555" y="129"/>
                    <a:pt x="9506" y="165"/>
                    <a:pt x="9506" y="165"/>
                  </a:cubicBezTo>
                  <a:cubicBezTo>
                    <a:pt x="9506" y="165"/>
                    <a:pt x="1919" y="7107"/>
                    <a:pt x="468" y="10173"/>
                  </a:cubicBezTo>
                  <a:cubicBezTo>
                    <a:pt x="1" y="11161"/>
                    <a:pt x="436" y="11495"/>
                    <a:pt x="1242" y="11495"/>
                  </a:cubicBezTo>
                  <a:cubicBezTo>
                    <a:pt x="1803" y="11495"/>
                    <a:pt x="2542" y="11333"/>
                    <a:pt x="3282" y="11118"/>
                  </a:cubicBezTo>
                  <a:cubicBezTo>
                    <a:pt x="3291" y="11118"/>
                    <a:pt x="3296" y="11108"/>
                    <a:pt x="3300" y="11108"/>
                  </a:cubicBezTo>
                  <a:cubicBezTo>
                    <a:pt x="6278" y="10343"/>
                    <a:pt x="6746" y="9586"/>
                    <a:pt x="8308" y="8527"/>
                  </a:cubicBezTo>
                  <a:cubicBezTo>
                    <a:pt x="10811" y="6839"/>
                    <a:pt x="13318" y="4982"/>
                    <a:pt x="15966" y="3540"/>
                  </a:cubicBezTo>
                  <a:cubicBezTo>
                    <a:pt x="15223" y="3402"/>
                    <a:pt x="14555" y="2886"/>
                    <a:pt x="14226" y="2196"/>
                  </a:cubicBezTo>
                  <a:cubicBezTo>
                    <a:pt x="13905" y="1510"/>
                    <a:pt x="13932" y="663"/>
                    <a:pt x="1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2915038" y="3485644"/>
              <a:ext cx="652133" cy="423063"/>
            </a:xfrm>
            <a:custGeom>
              <a:avLst/>
              <a:gdLst/>
              <a:ahLst/>
              <a:cxnLst/>
              <a:rect l="l" t="t" r="r" b="b"/>
              <a:pathLst>
                <a:path w="32961" h="21383" extrusionOk="0">
                  <a:moveTo>
                    <a:pt x="32829" y="0"/>
                  </a:moveTo>
                  <a:cubicBezTo>
                    <a:pt x="32806" y="0"/>
                    <a:pt x="32783" y="7"/>
                    <a:pt x="32761" y="20"/>
                  </a:cubicBezTo>
                  <a:lnTo>
                    <a:pt x="72" y="21164"/>
                  </a:lnTo>
                  <a:cubicBezTo>
                    <a:pt x="19" y="21200"/>
                    <a:pt x="1" y="21276"/>
                    <a:pt x="37" y="21329"/>
                  </a:cubicBezTo>
                  <a:cubicBezTo>
                    <a:pt x="58" y="21364"/>
                    <a:pt x="99" y="21382"/>
                    <a:pt x="138" y="21382"/>
                  </a:cubicBezTo>
                  <a:cubicBezTo>
                    <a:pt x="161" y="21382"/>
                    <a:pt x="183" y="21378"/>
                    <a:pt x="201" y="21364"/>
                  </a:cubicBezTo>
                  <a:lnTo>
                    <a:pt x="32889" y="216"/>
                  </a:lnTo>
                  <a:cubicBezTo>
                    <a:pt x="32948" y="180"/>
                    <a:pt x="32961" y="109"/>
                    <a:pt x="32925" y="51"/>
                  </a:cubicBezTo>
                  <a:cubicBezTo>
                    <a:pt x="32903" y="18"/>
                    <a:pt x="32867" y="0"/>
                    <a:pt x="3282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2691863" y="3982069"/>
              <a:ext cx="283361" cy="240962"/>
            </a:xfrm>
            <a:custGeom>
              <a:avLst/>
              <a:gdLst/>
              <a:ahLst/>
              <a:cxnLst/>
              <a:rect l="l" t="t" r="r" b="b"/>
              <a:pathLst>
                <a:path w="14322" h="12179" extrusionOk="0">
                  <a:moveTo>
                    <a:pt x="6139" y="0"/>
                  </a:moveTo>
                  <a:cubicBezTo>
                    <a:pt x="3712" y="1856"/>
                    <a:pt x="1277" y="4069"/>
                    <a:pt x="599" y="5859"/>
                  </a:cubicBezTo>
                  <a:cubicBezTo>
                    <a:pt x="1" y="7462"/>
                    <a:pt x="866" y="7932"/>
                    <a:pt x="2087" y="7932"/>
                  </a:cubicBezTo>
                  <a:cubicBezTo>
                    <a:pt x="3761" y="7932"/>
                    <a:pt x="6103" y="7048"/>
                    <a:pt x="6250" y="6994"/>
                  </a:cubicBezTo>
                  <a:lnTo>
                    <a:pt x="6250" y="6994"/>
                  </a:lnTo>
                  <a:cubicBezTo>
                    <a:pt x="6108" y="7164"/>
                    <a:pt x="2621" y="11362"/>
                    <a:pt x="6575" y="12155"/>
                  </a:cubicBezTo>
                  <a:cubicBezTo>
                    <a:pt x="6652" y="12171"/>
                    <a:pt x="6732" y="12178"/>
                    <a:pt x="6817" y="12178"/>
                  </a:cubicBezTo>
                  <a:cubicBezTo>
                    <a:pt x="8423" y="12178"/>
                    <a:pt x="11322" y="9413"/>
                    <a:pt x="14322" y="5935"/>
                  </a:cubicBezTo>
                  <a:cubicBezTo>
                    <a:pt x="13779" y="5904"/>
                    <a:pt x="13288" y="5471"/>
                    <a:pt x="13058" y="4964"/>
                  </a:cubicBezTo>
                  <a:cubicBezTo>
                    <a:pt x="12790" y="4376"/>
                    <a:pt x="12803" y="3708"/>
                    <a:pt x="12830" y="3063"/>
                  </a:cubicBezTo>
                  <a:lnTo>
                    <a:pt x="12830" y="3063"/>
                  </a:lnTo>
                  <a:cubicBezTo>
                    <a:pt x="12482" y="3304"/>
                    <a:pt x="12060" y="3421"/>
                    <a:pt x="11636" y="3421"/>
                  </a:cubicBezTo>
                  <a:cubicBezTo>
                    <a:pt x="11096" y="3421"/>
                    <a:pt x="10553" y="3230"/>
                    <a:pt x="10159" y="2859"/>
                  </a:cubicBezTo>
                  <a:cubicBezTo>
                    <a:pt x="9460" y="2195"/>
                    <a:pt x="9304" y="1028"/>
                    <a:pt x="9803" y="204"/>
                  </a:cubicBezTo>
                  <a:lnTo>
                    <a:pt x="9803" y="204"/>
                  </a:lnTo>
                  <a:cubicBezTo>
                    <a:pt x="9208" y="512"/>
                    <a:pt x="8509" y="820"/>
                    <a:pt x="7818" y="820"/>
                  </a:cubicBezTo>
                  <a:cubicBezTo>
                    <a:pt x="7568" y="820"/>
                    <a:pt x="7320" y="780"/>
                    <a:pt x="7078" y="685"/>
                  </a:cubicBezTo>
                  <a:cubicBezTo>
                    <a:pt x="6713" y="543"/>
                    <a:pt x="6433" y="268"/>
                    <a:pt x="6139" y="0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3437501" y="3889654"/>
              <a:ext cx="241891" cy="349383"/>
            </a:xfrm>
            <a:custGeom>
              <a:avLst/>
              <a:gdLst/>
              <a:ahLst/>
              <a:cxnLst/>
              <a:rect l="l" t="t" r="r" b="b"/>
              <a:pathLst>
                <a:path w="12226" h="17659" extrusionOk="0">
                  <a:moveTo>
                    <a:pt x="247" y="0"/>
                  </a:moveTo>
                  <a:cubicBezTo>
                    <a:pt x="242" y="0"/>
                    <a:pt x="237" y="0"/>
                    <a:pt x="231" y="1"/>
                  </a:cubicBezTo>
                  <a:cubicBezTo>
                    <a:pt x="103" y="5"/>
                    <a:pt x="0" y="112"/>
                    <a:pt x="0" y="245"/>
                  </a:cubicBez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602" y="11323"/>
                    <a:pt x="7195" y="14208"/>
                    <a:pt x="11816" y="17609"/>
                  </a:cubicBezTo>
                  <a:cubicBezTo>
                    <a:pt x="11861" y="17640"/>
                    <a:pt x="11910" y="17658"/>
                    <a:pt x="11958" y="17658"/>
                  </a:cubicBezTo>
                  <a:cubicBezTo>
                    <a:pt x="12030" y="17658"/>
                    <a:pt x="12102" y="17622"/>
                    <a:pt x="12151" y="17560"/>
                  </a:cubicBezTo>
                  <a:cubicBezTo>
                    <a:pt x="12226" y="17453"/>
                    <a:pt x="12204" y="17307"/>
                    <a:pt x="12097" y="17227"/>
                  </a:cubicBezTo>
                  <a:cubicBezTo>
                    <a:pt x="7524" y="13861"/>
                    <a:pt x="3963" y="11003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9"/>
                    <a:pt x="373" y="0"/>
                    <a:pt x="247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3592971" y="4226553"/>
              <a:ext cx="84146" cy="80743"/>
            </a:xfrm>
            <a:custGeom>
              <a:avLst/>
              <a:gdLst/>
              <a:ahLst/>
              <a:cxnLst/>
              <a:rect l="l" t="t" r="r" b="b"/>
              <a:pathLst>
                <a:path w="4253" h="4081" extrusionOk="0">
                  <a:moveTo>
                    <a:pt x="3988" y="1"/>
                  </a:moveTo>
                  <a:cubicBezTo>
                    <a:pt x="3925" y="1"/>
                    <a:pt x="3863" y="27"/>
                    <a:pt x="3816" y="78"/>
                  </a:cubicBezTo>
                  <a:cubicBezTo>
                    <a:pt x="2649" y="1334"/>
                    <a:pt x="1408" y="2540"/>
                    <a:pt x="112" y="3662"/>
                  </a:cubicBezTo>
                  <a:cubicBezTo>
                    <a:pt x="13" y="3752"/>
                    <a:pt x="0" y="3898"/>
                    <a:pt x="89" y="3996"/>
                  </a:cubicBezTo>
                  <a:cubicBezTo>
                    <a:pt x="134" y="4050"/>
                    <a:pt x="200" y="4081"/>
                    <a:pt x="268" y="4081"/>
                  </a:cubicBezTo>
                  <a:cubicBezTo>
                    <a:pt x="321" y="4081"/>
                    <a:pt x="379" y="4058"/>
                    <a:pt x="424" y="4023"/>
                  </a:cubicBezTo>
                  <a:cubicBezTo>
                    <a:pt x="1728" y="2887"/>
                    <a:pt x="2988" y="1668"/>
                    <a:pt x="4163" y="399"/>
                  </a:cubicBezTo>
                  <a:cubicBezTo>
                    <a:pt x="4252" y="306"/>
                    <a:pt x="4248" y="154"/>
                    <a:pt x="4150" y="65"/>
                  </a:cubicBezTo>
                  <a:cubicBezTo>
                    <a:pt x="4103" y="22"/>
                    <a:pt x="4045" y="1"/>
                    <a:pt x="3988" y="1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3665107" y="4221132"/>
              <a:ext cx="147655" cy="74451"/>
            </a:xfrm>
            <a:custGeom>
              <a:avLst/>
              <a:gdLst/>
              <a:ahLst/>
              <a:cxnLst/>
              <a:rect l="l" t="t" r="r" b="b"/>
              <a:pathLst>
                <a:path w="7463" h="3763" extrusionOk="0">
                  <a:moveTo>
                    <a:pt x="7218" y="0"/>
                  </a:moveTo>
                  <a:cubicBezTo>
                    <a:pt x="5482" y="45"/>
                    <a:pt x="3692" y="165"/>
                    <a:pt x="1964" y="280"/>
                  </a:cubicBezTo>
                  <a:cubicBezTo>
                    <a:pt x="1385" y="317"/>
                    <a:pt x="811" y="356"/>
                    <a:pt x="241" y="393"/>
                  </a:cubicBezTo>
                  <a:cubicBezTo>
                    <a:pt x="139" y="397"/>
                    <a:pt x="54" y="467"/>
                    <a:pt x="27" y="566"/>
                  </a:cubicBezTo>
                  <a:cubicBezTo>
                    <a:pt x="0" y="664"/>
                    <a:pt x="41" y="767"/>
                    <a:pt x="125" y="824"/>
                  </a:cubicBezTo>
                  <a:cubicBezTo>
                    <a:pt x="1644" y="1844"/>
                    <a:pt x="3220" y="2818"/>
                    <a:pt x="4804" y="3732"/>
                  </a:cubicBezTo>
                  <a:cubicBezTo>
                    <a:pt x="4841" y="3749"/>
                    <a:pt x="4880" y="3763"/>
                    <a:pt x="4921" y="3763"/>
                  </a:cubicBezTo>
                  <a:cubicBezTo>
                    <a:pt x="5005" y="3763"/>
                    <a:pt x="5085" y="3718"/>
                    <a:pt x="5129" y="3642"/>
                  </a:cubicBezTo>
                  <a:cubicBezTo>
                    <a:pt x="5192" y="3527"/>
                    <a:pt x="5156" y="3385"/>
                    <a:pt x="5041" y="3317"/>
                  </a:cubicBezTo>
                  <a:cubicBezTo>
                    <a:pt x="3670" y="2530"/>
                    <a:pt x="2303" y="1692"/>
                    <a:pt x="976" y="820"/>
                  </a:cubicBezTo>
                  <a:cubicBezTo>
                    <a:pt x="1315" y="798"/>
                    <a:pt x="1652" y="775"/>
                    <a:pt x="1995" y="753"/>
                  </a:cubicBezTo>
                  <a:cubicBezTo>
                    <a:pt x="3719" y="637"/>
                    <a:pt x="5503" y="521"/>
                    <a:pt x="7231" y="477"/>
                  </a:cubicBezTo>
                  <a:cubicBezTo>
                    <a:pt x="7360" y="473"/>
                    <a:pt x="7463" y="366"/>
                    <a:pt x="7463" y="232"/>
                  </a:cubicBezTo>
                  <a:cubicBezTo>
                    <a:pt x="7459" y="103"/>
                    <a:pt x="7365" y="0"/>
                    <a:pt x="7218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3437501" y="3889654"/>
              <a:ext cx="234076" cy="343131"/>
            </a:xfrm>
            <a:custGeom>
              <a:avLst/>
              <a:gdLst/>
              <a:ahLst/>
              <a:cxnLst/>
              <a:rect l="l" t="t" r="r" b="b"/>
              <a:pathLst>
                <a:path w="11831" h="17343" extrusionOk="0">
                  <a:moveTo>
                    <a:pt x="231" y="1"/>
                  </a:moveTo>
                  <a:cubicBezTo>
                    <a:pt x="103" y="5"/>
                    <a:pt x="0" y="112"/>
                    <a:pt x="0" y="241"/>
                  </a:cubicBezTo>
                  <a:lnTo>
                    <a:pt x="0" y="245"/>
                  </a:ln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522" y="11247"/>
                    <a:pt x="7004" y="14056"/>
                    <a:pt x="11451" y="17342"/>
                  </a:cubicBezTo>
                  <a:cubicBezTo>
                    <a:pt x="11527" y="17262"/>
                    <a:pt x="11598" y="17186"/>
                    <a:pt x="11674" y="17106"/>
                  </a:cubicBezTo>
                  <a:cubicBezTo>
                    <a:pt x="11714" y="17061"/>
                    <a:pt x="11771" y="17034"/>
                    <a:pt x="11830" y="17030"/>
                  </a:cubicBezTo>
                  <a:cubicBezTo>
                    <a:pt x="7382" y="13749"/>
                    <a:pt x="3905" y="10949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8"/>
                    <a:pt x="374" y="1"/>
                    <a:pt x="249" y="1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3593585" y="4226592"/>
              <a:ext cx="82108" cy="80703"/>
            </a:xfrm>
            <a:custGeom>
              <a:avLst/>
              <a:gdLst/>
              <a:ahLst/>
              <a:cxnLst/>
              <a:rect l="l" t="t" r="r" b="b"/>
              <a:pathLst>
                <a:path w="4150" h="4079" extrusionOk="0">
                  <a:moveTo>
                    <a:pt x="3941" y="0"/>
                  </a:moveTo>
                  <a:cubicBezTo>
                    <a:pt x="3882" y="4"/>
                    <a:pt x="3825" y="31"/>
                    <a:pt x="3785" y="76"/>
                  </a:cubicBezTo>
                  <a:cubicBezTo>
                    <a:pt x="3709" y="156"/>
                    <a:pt x="3638" y="232"/>
                    <a:pt x="3562" y="312"/>
                  </a:cubicBezTo>
                  <a:cubicBezTo>
                    <a:pt x="2462" y="1483"/>
                    <a:pt x="1291" y="2610"/>
                    <a:pt x="81" y="3660"/>
                  </a:cubicBezTo>
                  <a:cubicBezTo>
                    <a:pt x="27" y="3709"/>
                    <a:pt x="0" y="3776"/>
                    <a:pt x="0" y="3843"/>
                  </a:cubicBezTo>
                  <a:cubicBezTo>
                    <a:pt x="0" y="3896"/>
                    <a:pt x="19" y="3950"/>
                    <a:pt x="58" y="3994"/>
                  </a:cubicBezTo>
                  <a:cubicBezTo>
                    <a:pt x="103" y="4048"/>
                    <a:pt x="169" y="4079"/>
                    <a:pt x="237" y="4079"/>
                  </a:cubicBezTo>
                  <a:cubicBezTo>
                    <a:pt x="290" y="4079"/>
                    <a:pt x="348" y="4056"/>
                    <a:pt x="393" y="4021"/>
                  </a:cubicBezTo>
                  <a:cubicBezTo>
                    <a:pt x="1612" y="2961"/>
                    <a:pt x="2787" y="1831"/>
                    <a:pt x="3896" y="651"/>
                  </a:cubicBezTo>
                  <a:cubicBezTo>
                    <a:pt x="3843" y="619"/>
                    <a:pt x="3789" y="584"/>
                    <a:pt x="3740" y="548"/>
                  </a:cubicBezTo>
                  <a:cubicBezTo>
                    <a:pt x="3674" y="503"/>
                    <a:pt x="3633" y="428"/>
                    <a:pt x="3633" y="352"/>
                  </a:cubicBezTo>
                  <a:cubicBezTo>
                    <a:pt x="3633" y="330"/>
                    <a:pt x="3638" y="308"/>
                    <a:pt x="3642" y="290"/>
                  </a:cubicBezTo>
                  <a:cubicBezTo>
                    <a:pt x="3669" y="191"/>
                    <a:pt x="3754" y="121"/>
                    <a:pt x="3856" y="117"/>
                  </a:cubicBezTo>
                  <a:cubicBezTo>
                    <a:pt x="3954" y="107"/>
                    <a:pt x="4052" y="103"/>
                    <a:pt x="4150" y="98"/>
                  </a:cubicBezTo>
                  <a:cubicBezTo>
                    <a:pt x="4141" y="85"/>
                    <a:pt x="4128" y="76"/>
                    <a:pt x="4119" y="63"/>
                  </a:cubicBezTo>
                  <a:cubicBezTo>
                    <a:pt x="4075" y="23"/>
                    <a:pt x="4016" y="0"/>
                    <a:pt x="3958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3665463" y="4221132"/>
              <a:ext cx="147299" cy="74451"/>
            </a:xfrm>
            <a:custGeom>
              <a:avLst/>
              <a:gdLst/>
              <a:ahLst/>
              <a:cxnLst/>
              <a:rect l="l" t="t" r="r" b="b"/>
              <a:pathLst>
                <a:path w="7445" h="3763" extrusionOk="0">
                  <a:moveTo>
                    <a:pt x="7200" y="0"/>
                  </a:moveTo>
                  <a:cubicBezTo>
                    <a:pt x="5464" y="45"/>
                    <a:pt x="3674" y="165"/>
                    <a:pt x="1946" y="280"/>
                  </a:cubicBezTo>
                  <a:cubicBezTo>
                    <a:pt x="1465" y="312"/>
                    <a:pt x="989" y="343"/>
                    <a:pt x="517" y="374"/>
                  </a:cubicBezTo>
                  <a:cubicBezTo>
                    <a:pt x="419" y="379"/>
                    <a:pt x="321" y="383"/>
                    <a:pt x="223" y="393"/>
                  </a:cubicBezTo>
                  <a:cubicBezTo>
                    <a:pt x="121" y="397"/>
                    <a:pt x="36" y="467"/>
                    <a:pt x="9" y="566"/>
                  </a:cubicBezTo>
                  <a:cubicBezTo>
                    <a:pt x="5" y="584"/>
                    <a:pt x="0" y="606"/>
                    <a:pt x="0" y="628"/>
                  </a:cubicBezTo>
                  <a:cubicBezTo>
                    <a:pt x="0" y="704"/>
                    <a:pt x="41" y="779"/>
                    <a:pt x="107" y="824"/>
                  </a:cubicBezTo>
                  <a:cubicBezTo>
                    <a:pt x="1626" y="1844"/>
                    <a:pt x="3202" y="2818"/>
                    <a:pt x="4786" y="3732"/>
                  </a:cubicBezTo>
                  <a:cubicBezTo>
                    <a:pt x="4823" y="3749"/>
                    <a:pt x="4862" y="3763"/>
                    <a:pt x="4903" y="3763"/>
                  </a:cubicBezTo>
                  <a:cubicBezTo>
                    <a:pt x="4987" y="3763"/>
                    <a:pt x="5067" y="3718"/>
                    <a:pt x="5111" y="3642"/>
                  </a:cubicBezTo>
                  <a:cubicBezTo>
                    <a:pt x="5134" y="3607"/>
                    <a:pt x="5143" y="3562"/>
                    <a:pt x="5143" y="3522"/>
                  </a:cubicBezTo>
                  <a:cubicBezTo>
                    <a:pt x="5143" y="3442"/>
                    <a:pt x="5098" y="3362"/>
                    <a:pt x="5023" y="3317"/>
                  </a:cubicBezTo>
                  <a:cubicBezTo>
                    <a:pt x="3652" y="2530"/>
                    <a:pt x="2285" y="1692"/>
                    <a:pt x="958" y="820"/>
                  </a:cubicBezTo>
                  <a:cubicBezTo>
                    <a:pt x="1297" y="798"/>
                    <a:pt x="1634" y="775"/>
                    <a:pt x="1977" y="753"/>
                  </a:cubicBezTo>
                  <a:cubicBezTo>
                    <a:pt x="3701" y="637"/>
                    <a:pt x="5485" y="521"/>
                    <a:pt x="7213" y="477"/>
                  </a:cubicBezTo>
                  <a:cubicBezTo>
                    <a:pt x="7342" y="473"/>
                    <a:pt x="7445" y="370"/>
                    <a:pt x="7445" y="241"/>
                  </a:cubicBezTo>
                  <a:lnTo>
                    <a:pt x="7445" y="232"/>
                  </a:lnTo>
                  <a:cubicBezTo>
                    <a:pt x="7441" y="103"/>
                    <a:pt x="7347" y="0"/>
                    <a:pt x="7205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2732522" y="2967020"/>
              <a:ext cx="297843" cy="552595"/>
            </a:xfrm>
            <a:custGeom>
              <a:avLst/>
              <a:gdLst/>
              <a:ahLst/>
              <a:cxnLst/>
              <a:rect l="l" t="t" r="r" b="b"/>
              <a:pathLst>
                <a:path w="15054" h="27930" extrusionOk="0">
                  <a:moveTo>
                    <a:pt x="13162" y="0"/>
                  </a:moveTo>
                  <a:cubicBezTo>
                    <a:pt x="13109" y="27"/>
                    <a:pt x="13050" y="58"/>
                    <a:pt x="12996" y="89"/>
                  </a:cubicBezTo>
                  <a:cubicBezTo>
                    <a:pt x="9373" y="2062"/>
                    <a:pt x="5874" y="4604"/>
                    <a:pt x="3420" y="7863"/>
                  </a:cubicBezTo>
                  <a:cubicBezTo>
                    <a:pt x="1216" y="13250"/>
                    <a:pt x="1" y="19145"/>
                    <a:pt x="1" y="25321"/>
                  </a:cubicBezTo>
                  <a:cubicBezTo>
                    <a:pt x="1" y="25520"/>
                    <a:pt x="1" y="25721"/>
                    <a:pt x="5" y="25921"/>
                  </a:cubicBezTo>
                  <a:cubicBezTo>
                    <a:pt x="5" y="26060"/>
                    <a:pt x="9" y="26194"/>
                    <a:pt x="9" y="26331"/>
                  </a:cubicBezTo>
                  <a:cubicBezTo>
                    <a:pt x="23" y="26870"/>
                    <a:pt x="46" y="27400"/>
                    <a:pt x="77" y="27930"/>
                  </a:cubicBezTo>
                  <a:cubicBezTo>
                    <a:pt x="1990" y="25900"/>
                    <a:pt x="3950" y="23936"/>
                    <a:pt x="6154" y="21946"/>
                  </a:cubicBezTo>
                  <a:cubicBezTo>
                    <a:pt x="7966" y="20307"/>
                    <a:pt x="9836" y="18696"/>
                    <a:pt x="11403" y="16808"/>
                  </a:cubicBezTo>
                  <a:cubicBezTo>
                    <a:pt x="12970" y="14920"/>
                    <a:pt x="14235" y="12712"/>
                    <a:pt x="14653" y="10294"/>
                  </a:cubicBezTo>
                  <a:cubicBezTo>
                    <a:pt x="15053" y="7957"/>
                    <a:pt x="14644" y="5565"/>
                    <a:pt x="14231" y="3228"/>
                  </a:cubicBezTo>
                  <a:cubicBezTo>
                    <a:pt x="14034" y="2115"/>
                    <a:pt x="13442" y="1278"/>
                    <a:pt x="13197" y="192"/>
                  </a:cubicBezTo>
                  <a:cubicBezTo>
                    <a:pt x="13183" y="130"/>
                    <a:pt x="13171" y="62"/>
                    <a:pt x="13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2735707" y="3318144"/>
              <a:ext cx="490035" cy="300396"/>
            </a:xfrm>
            <a:custGeom>
              <a:avLst/>
              <a:gdLst/>
              <a:ahLst/>
              <a:cxnLst/>
              <a:rect l="l" t="t" r="r" b="b"/>
              <a:pathLst>
                <a:path w="24768" h="15183" extrusionOk="0">
                  <a:moveTo>
                    <a:pt x="17891" y="1"/>
                  </a:moveTo>
                  <a:cubicBezTo>
                    <a:pt x="17117" y="1"/>
                    <a:pt x="16343" y="57"/>
                    <a:pt x="15574" y="187"/>
                  </a:cubicBezTo>
                  <a:cubicBezTo>
                    <a:pt x="11335" y="899"/>
                    <a:pt x="7774" y="3727"/>
                    <a:pt x="4706" y="6737"/>
                  </a:cubicBezTo>
                  <a:cubicBezTo>
                    <a:pt x="3126" y="8281"/>
                    <a:pt x="1607" y="9920"/>
                    <a:pt x="0" y="11439"/>
                  </a:cubicBezTo>
                  <a:cubicBezTo>
                    <a:pt x="31" y="11786"/>
                    <a:pt x="62" y="12128"/>
                    <a:pt x="103" y="12471"/>
                  </a:cubicBezTo>
                  <a:cubicBezTo>
                    <a:pt x="107" y="12551"/>
                    <a:pt x="116" y="12631"/>
                    <a:pt x="125" y="12707"/>
                  </a:cubicBezTo>
                  <a:cubicBezTo>
                    <a:pt x="200" y="13393"/>
                    <a:pt x="290" y="14074"/>
                    <a:pt x="397" y="14751"/>
                  </a:cubicBezTo>
                  <a:cubicBezTo>
                    <a:pt x="6461" y="14523"/>
                    <a:pt x="12769" y="15183"/>
                    <a:pt x="18307" y="13058"/>
                  </a:cubicBezTo>
                  <a:cubicBezTo>
                    <a:pt x="19136" y="12738"/>
                    <a:pt x="19955" y="12355"/>
                    <a:pt x="20623" y="11772"/>
                  </a:cubicBezTo>
                  <a:cubicBezTo>
                    <a:pt x="21500" y="11015"/>
                    <a:pt x="22070" y="9960"/>
                    <a:pt x="22520" y="8887"/>
                  </a:cubicBezTo>
                  <a:cubicBezTo>
                    <a:pt x="23156" y="7391"/>
                    <a:pt x="23588" y="5811"/>
                    <a:pt x="24020" y="4243"/>
                  </a:cubicBezTo>
                  <a:cubicBezTo>
                    <a:pt x="24291" y="3255"/>
                    <a:pt x="24474" y="2190"/>
                    <a:pt x="24741" y="1198"/>
                  </a:cubicBezTo>
                  <a:cubicBezTo>
                    <a:pt x="24750" y="1158"/>
                    <a:pt x="24759" y="1127"/>
                    <a:pt x="24768" y="1086"/>
                  </a:cubicBezTo>
                  <a:cubicBezTo>
                    <a:pt x="24688" y="1068"/>
                    <a:pt x="24608" y="1047"/>
                    <a:pt x="24527" y="1029"/>
                  </a:cubicBezTo>
                  <a:cubicBezTo>
                    <a:pt x="22357" y="471"/>
                    <a:pt x="20120" y="1"/>
                    <a:pt x="17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2732620" y="2962548"/>
              <a:ext cx="264802" cy="525450"/>
            </a:xfrm>
            <a:custGeom>
              <a:avLst/>
              <a:gdLst/>
              <a:ahLst/>
              <a:cxnLst/>
              <a:rect l="l" t="t" r="r" b="b"/>
              <a:pathLst>
                <a:path w="13384" h="26558" extrusionOk="0">
                  <a:moveTo>
                    <a:pt x="13258" y="1"/>
                  </a:moveTo>
                  <a:cubicBezTo>
                    <a:pt x="13221" y="1"/>
                    <a:pt x="13186" y="19"/>
                    <a:pt x="13166" y="53"/>
                  </a:cubicBezTo>
                  <a:cubicBezTo>
                    <a:pt x="13108" y="142"/>
                    <a:pt x="13045" y="226"/>
                    <a:pt x="12991" y="315"/>
                  </a:cubicBezTo>
                  <a:cubicBezTo>
                    <a:pt x="10347" y="4336"/>
                    <a:pt x="8299" y="8988"/>
                    <a:pt x="6318" y="13485"/>
                  </a:cubicBezTo>
                  <a:cubicBezTo>
                    <a:pt x="5351" y="15675"/>
                    <a:pt x="4354" y="17942"/>
                    <a:pt x="3313" y="20066"/>
                  </a:cubicBezTo>
                  <a:cubicBezTo>
                    <a:pt x="2298" y="22136"/>
                    <a:pt x="1198" y="24162"/>
                    <a:pt x="0" y="26147"/>
                  </a:cubicBezTo>
                  <a:cubicBezTo>
                    <a:pt x="0" y="26286"/>
                    <a:pt x="4" y="26420"/>
                    <a:pt x="4" y="26557"/>
                  </a:cubicBezTo>
                  <a:cubicBezTo>
                    <a:pt x="1274" y="24478"/>
                    <a:pt x="2449" y="22341"/>
                    <a:pt x="3508" y="20163"/>
                  </a:cubicBezTo>
                  <a:cubicBezTo>
                    <a:pt x="4555" y="18036"/>
                    <a:pt x="5552" y="15769"/>
                    <a:pt x="6523" y="13575"/>
                  </a:cubicBezTo>
                  <a:cubicBezTo>
                    <a:pt x="8504" y="9073"/>
                    <a:pt x="10552" y="4429"/>
                    <a:pt x="13192" y="418"/>
                  </a:cubicBezTo>
                  <a:cubicBezTo>
                    <a:pt x="13246" y="338"/>
                    <a:pt x="13299" y="253"/>
                    <a:pt x="13348" y="173"/>
                  </a:cubicBezTo>
                  <a:cubicBezTo>
                    <a:pt x="13384" y="124"/>
                    <a:pt x="13371" y="58"/>
                    <a:pt x="13317" y="17"/>
                  </a:cubicBezTo>
                  <a:cubicBezTo>
                    <a:pt x="13299" y="6"/>
                    <a:pt x="13278" y="1"/>
                    <a:pt x="1325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2737725" y="3336900"/>
              <a:ext cx="491717" cy="232652"/>
            </a:xfrm>
            <a:custGeom>
              <a:avLst/>
              <a:gdLst/>
              <a:ahLst/>
              <a:cxnLst/>
              <a:rect l="l" t="t" r="r" b="b"/>
              <a:pathLst>
                <a:path w="24853" h="11759" extrusionOk="0">
                  <a:moveTo>
                    <a:pt x="24730" y="1"/>
                  </a:moveTo>
                  <a:cubicBezTo>
                    <a:pt x="24720" y="1"/>
                    <a:pt x="24711" y="2"/>
                    <a:pt x="24701" y="5"/>
                  </a:cubicBezTo>
                  <a:cubicBezTo>
                    <a:pt x="24608" y="27"/>
                    <a:pt x="24514" y="50"/>
                    <a:pt x="24425" y="81"/>
                  </a:cubicBezTo>
                  <a:cubicBezTo>
                    <a:pt x="19310" y="1429"/>
                    <a:pt x="14186" y="3981"/>
                    <a:pt x="9373" y="6478"/>
                  </a:cubicBezTo>
                  <a:cubicBezTo>
                    <a:pt x="6238" y="8108"/>
                    <a:pt x="3099" y="9796"/>
                    <a:pt x="1" y="11523"/>
                  </a:cubicBezTo>
                  <a:cubicBezTo>
                    <a:pt x="5" y="11603"/>
                    <a:pt x="14" y="11683"/>
                    <a:pt x="23" y="11759"/>
                  </a:cubicBezTo>
                  <a:cubicBezTo>
                    <a:pt x="3153" y="10018"/>
                    <a:pt x="6314" y="8317"/>
                    <a:pt x="9480" y="6675"/>
                  </a:cubicBezTo>
                  <a:cubicBezTo>
                    <a:pt x="14323" y="4159"/>
                    <a:pt x="19488" y="1585"/>
                    <a:pt x="24639" y="250"/>
                  </a:cubicBezTo>
                  <a:cubicBezTo>
                    <a:pt x="24674" y="237"/>
                    <a:pt x="24719" y="227"/>
                    <a:pt x="24755" y="214"/>
                  </a:cubicBezTo>
                  <a:cubicBezTo>
                    <a:pt x="24813" y="200"/>
                    <a:pt x="24853" y="138"/>
                    <a:pt x="24830" y="85"/>
                  </a:cubicBezTo>
                  <a:cubicBezTo>
                    <a:pt x="24820" y="37"/>
                    <a:pt x="24778" y="1"/>
                    <a:pt x="2473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3964078" y="3433530"/>
              <a:ext cx="333259" cy="550557"/>
            </a:xfrm>
            <a:custGeom>
              <a:avLst/>
              <a:gdLst/>
              <a:ahLst/>
              <a:cxnLst/>
              <a:rect l="l" t="t" r="r" b="b"/>
              <a:pathLst>
                <a:path w="16844" h="27827" extrusionOk="0">
                  <a:moveTo>
                    <a:pt x="219" y="1"/>
                  </a:moveTo>
                  <a:cubicBezTo>
                    <a:pt x="1" y="5046"/>
                    <a:pt x="726" y="10419"/>
                    <a:pt x="3901" y="14346"/>
                  </a:cubicBezTo>
                  <a:cubicBezTo>
                    <a:pt x="6590" y="17676"/>
                    <a:pt x="10708" y="19560"/>
                    <a:pt x="13633" y="22689"/>
                  </a:cubicBezTo>
                  <a:cubicBezTo>
                    <a:pt x="15018" y="24177"/>
                    <a:pt x="16113" y="25930"/>
                    <a:pt x="16844" y="27827"/>
                  </a:cubicBezTo>
                  <a:cubicBezTo>
                    <a:pt x="15455" y="23357"/>
                    <a:pt x="14239" y="19404"/>
                    <a:pt x="13322" y="14817"/>
                  </a:cubicBezTo>
                  <a:cubicBezTo>
                    <a:pt x="12907" y="12752"/>
                    <a:pt x="12538" y="10668"/>
                    <a:pt x="11835" y="8683"/>
                  </a:cubicBezTo>
                  <a:cubicBezTo>
                    <a:pt x="11132" y="6696"/>
                    <a:pt x="10067" y="4791"/>
                    <a:pt x="8464" y="3425"/>
                  </a:cubicBezTo>
                  <a:cubicBezTo>
                    <a:pt x="6919" y="2102"/>
                    <a:pt x="4974" y="1354"/>
                    <a:pt x="3068" y="632"/>
                  </a:cubicBezTo>
                  <a:cubicBezTo>
                    <a:pt x="2107" y="268"/>
                    <a:pt x="1180" y="365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4225874" y="3425616"/>
              <a:ext cx="242188" cy="556275"/>
            </a:xfrm>
            <a:custGeom>
              <a:avLst/>
              <a:gdLst/>
              <a:ahLst/>
              <a:cxnLst/>
              <a:rect l="l" t="t" r="r" b="b"/>
              <a:pathLst>
                <a:path w="12241" h="28116" extrusionOk="0">
                  <a:moveTo>
                    <a:pt x="6047" y="0"/>
                  </a:moveTo>
                  <a:cubicBezTo>
                    <a:pt x="4155" y="1874"/>
                    <a:pt x="2307" y="3900"/>
                    <a:pt x="1341" y="6381"/>
                  </a:cubicBezTo>
                  <a:cubicBezTo>
                    <a:pt x="0" y="9821"/>
                    <a:pt x="522" y="13690"/>
                    <a:pt x="1395" y="17274"/>
                  </a:cubicBezTo>
                  <a:cubicBezTo>
                    <a:pt x="2267" y="20864"/>
                    <a:pt x="3483" y="24425"/>
                    <a:pt x="3473" y="28116"/>
                  </a:cubicBezTo>
                  <a:cubicBezTo>
                    <a:pt x="5766" y="21928"/>
                    <a:pt x="10909" y="16526"/>
                    <a:pt x="12035" y="10026"/>
                  </a:cubicBezTo>
                  <a:cubicBezTo>
                    <a:pt x="12165" y="9274"/>
                    <a:pt x="12240" y="8499"/>
                    <a:pt x="12107" y="7751"/>
                  </a:cubicBezTo>
                  <a:cubicBezTo>
                    <a:pt x="11928" y="6767"/>
                    <a:pt x="11403" y="5886"/>
                    <a:pt x="10811" y="5084"/>
                  </a:cubicBezTo>
                  <a:cubicBezTo>
                    <a:pt x="9983" y="3958"/>
                    <a:pt x="9012" y="2947"/>
                    <a:pt x="8041" y="1936"/>
                  </a:cubicBezTo>
                  <a:cubicBezTo>
                    <a:pt x="7410" y="1282"/>
                    <a:pt x="6679" y="654"/>
                    <a:pt x="6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3965404" y="3429217"/>
              <a:ext cx="329836" cy="548460"/>
            </a:xfrm>
            <a:custGeom>
              <a:avLst/>
              <a:gdLst/>
              <a:ahLst/>
              <a:cxnLst/>
              <a:rect l="l" t="t" r="r" b="b"/>
              <a:pathLst>
                <a:path w="16671" h="27721" extrusionOk="0">
                  <a:moveTo>
                    <a:pt x="110" y="0"/>
                  </a:moveTo>
                  <a:cubicBezTo>
                    <a:pt x="96" y="0"/>
                    <a:pt x="81" y="3"/>
                    <a:pt x="67" y="10"/>
                  </a:cubicBezTo>
                  <a:cubicBezTo>
                    <a:pt x="22" y="32"/>
                    <a:pt x="1" y="90"/>
                    <a:pt x="22" y="135"/>
                  </a:cubicBezTo>
                  <a:cubicBezTo>
                    <a:pt x="1839" y="3936"/>
                    <a:pt x="4426" y="7574"/>
                    <a:pt x="6924" y="11087"/>
                  </a:cubicBezTo>
                  <a:cubicBezTo>
                    <a:pt x="8112" y="12765"/>
                    <a:pt x="9345" y="14497"/>
                    <a:pt x="10454" y="16194"/>
                  </a:cubicBezTo>
                  <a:cubicBezTo>
                    <a:pt x="12814" y="19809"/>
                    <a:pt x="14840" y="23669"/>
                    <a:pt x="16483" y="27662"/>
                  </a:cubicBezTo>
                  <a:cubicBezTo>
                    <a:pt x="16499" y="27699"/>
                    <a:pt x="16532" y="27720"/>
                    <a:pt x="16568" y="27720"/>
                  </a:cubicBezTo>
                  <a:cubicBezTo>
                    <a:pt x="16581" y="27720"/>
                    <a:pt x="16594" y="27717"/>
                    <a:pt x="16607" y="27712"/>
                  </a:cubicBezTo>
                  <a:cubicBezTo>
                    <a:pt x="16630" y="27707"/>
                    <a:pt x="16643" y="27689"/>
                    <a:pt x="16652" y="27676"/>
                  </a:cubicBezTo>
                  <a:cubicBezTo>
                    <a:pt x="16670" y="27650"/>
                    <a:pt x="16670" y="27617"/>
                    <a:pt x="16661" y="27591"/>
                  </a:cubicBezTo>
                  <a:cubicBezTo>
                    <a:pt x="15014" y="23584"/>
                    <a:pt x="12978" y="19716"/>
                    <a:pt x="10615" y="16091"/>
                  </a:cubicBezTo>
                  <a:cubicBezTo>
                    <a:pt x="9501" y="14390"/>
                    <a:pt x="8268" y="12654"/>
                    <a:pt x="7080" y="10980"/>
                  </a:cubicBezTo>
                  <a:cubicBezTo>
                    <a:pt x="4582" y="7471"/>
                    <a:pt x="2004" y="3842"/>
                    <a:pt x="196" y="54"/>
                  </a:cubicBezTo>
                  <a:cubicBezTo>
                    <a:pt x="180" y="19"/>
                    <a:pt x="146" y="0"/>
                    <a:pt x="11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4294844" y="3422550"/>
              <a:ext cx="52885" cy="555919"/>
            </a:xfrm>
            <a:custGeom>
              <a:avLst/>
              <a:gdLst/>
              <a:ahLst/>
              <a:cxnLst/>
              <a:rect l="l" t="t" r="r" b="b"/>
              <a:pathLst>
                <a:path w="2673" h="28098" extrusionOk="0">
                  <a:moveTo>
                    <a:pt x="2567" y="0"/>
                  </a:moveTo>
                  <a:cubicBezTo>
                    <a:pt x="2526" y="0"/>
                    <a:pt x="2487" y="26"/>
                    <a:pt x="2477" y="71"/>
                  </a:cubicBezTo>
                  <a:cubicBezTo>
                    <a:pt x="1172" y="4496"/>
                    <a:pt x="794" y="9487"/>
                    <a:pt x="513" y="14215"/>
                  </a:cubicBezTo>
                  <a:cubicBezTo>
                    <a:pt x="246" y="18783"/>
                    <a:pt x="77" y="23423"/>
                    <a:pt x="5" y="27999"/>
                  </a:cubicBezTo>
                  <a:cubicBezTo>
                    <a:pt x="1" y="28053"/>
                    <a:pt x="46" y="28098"/>
                    <a:pt x="99" y="28098"/>
                  </a:cubicBezTo>
                  <a:cubicBezTo>
                    <a:pt x="130" y="28098"/>
                    <a:pt x="161" y="28080"/>
                    <a:pt x="179" y="28049"/>
                  </a:cubicBezTo>
                  <a:cubicBezTo>
                    <a:pt x="188" y="28035"/>
                    <a:pt x="192" y="28022"/>
                    <a:pt x="192" y="28004"/>
                  </a:cubicBezTo>
                  <a:cubicBezTo>
                    <a:pt x="264" y="23427"/>
                    <a:pt x="437" y="18792"/>
                    <a:pt x="704" y="14229"/>
                  </a:cubicBezTo>
                  <a:cubicBezTo>
                    <a:pt x="981" y="9509"/>
                    <a:pt x="1359" y="4532"/>
                    <a:pt x="2654" y="124"/>
                  </a:cubicBezTo>
                  <a:cubicBezTo>
                    <a:pt x="2672" y="71"/>
                    <a:pt x="2641" y="22"/>
                    <a:pt x="2592" y="4"/>
                  </a:cubicBezTo>
                  <a:cubicBezTo>
                    <a:pt x="2584" y="1"/>
                    <a:pt x="2576" y="0"/>
                    <a:pt x="256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5" name="Picture 6" descr="We Buy And Sell Used Heavy Duty Truck Parts, Trucks, - Cartoon Eyes With  Glasses - (1298x500) Png Clipart Download">
            <a:extLst>
              <a:ext uri="{FF2B5EF4-FFF2-40B4-BE49-F238E27FC236}">
                <a16:creationId xmlns:a16="http://schemas.microsoft.com/office/drawing/2014/main" id="{FD2086F9-BCCA-C7B8-3525-01F985BD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3134">
            <a:off x="2760166" y="1923086"/>
            <a:ext cx="1219002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 descr="A cooki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CE812BB3-90C9-0CA6-FEB5-DFD0FD35C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1" y="1685304"/>
            <a:ext cx="1470921" cy="1388108"/>
          </a:xfrm>
          <a:prstGeom prst="rect">
            <a:avLst/>
          </a:prstGeom>
        </p:spPr>
      </p:pic>
      <p:pic>
        <p:nvPicPr>
          <p:cNvPr id="147" name="Picture 14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749134F-B261-BD94-FBF0-46445206A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65" y="1248911"/>
            <a:ext cx="1000265" cy="885949"/>
          </a:xfrm>
          <a:prstGeom prst="rect">
            <a:avLst/>
          </a:prstGeom>
        </p:spPr>
      </p:pic>
      <p:pic>
        <p:nvPicPr>
          <p:cNvPr id="148" name="Picture 147" descr="A picture containing orange, handwear, colorful&#10;&#10;Description automatically generated">
            <a:extLst>
              <a:ext uri="{FF2B5EF4-FFF2-40B4-BE49-F238E27FC236}">
                <a16:creationId xmlns:a16="http://schemas.microsoft.com/office/drawing/2014/main" id="{235F4F8B-5BEF-0309-391A-A55DDF1BB8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3" y="1936878"/>
            <a:ext cx="2478357" cy="3206621"/>
          </a:xfrm>
          <a:prstGeom prst="rect">
            <a:avLst/>
          </a:prstGeom>
        </p:spPr>
      </p:pic>
      <p:pic>
        <p:nvPicPr>
          <p:cNvPr id="149" name="Picture 148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2B3C94CC-036A-7FF6-BE15-D3D5FC901F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84" y="2571253"/>
            <a:ext cx="2210396" cy="2157515"/>
          </a:xfrm>
          <a:prstGeom prst="rect">
            <a:avLst/>
          </a:prstGeom>
        </p:spPr>
      </p:pic>
      <p:pic>
        <p:nvPicPr>
          <p:cNvPr id="150" name="Picture 14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253B1A0-2B72-EF0C-8BFA-6475ADBB27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90" y="2807499"/>
            <a:ext cx="1466121" cy="156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45"/>
          <p:cNvGrpSpPr/>
          <p:nvPr/>
        </p:nvGrpSpPr>
        <p:grpSpPr>
          <a:xfrm flipH="1">
            <a:off x="6496637" y="1202589"/>
            <a:ext cx="448034" cy="447956"/>
            <a:chOff x="10333025" y="2667100"/>
            <a:chExt cx="191100" cy="191075"/>
          </a:xfrm>
        </p:grpSpPr>
        <p:sp>
          <p:nvSpPr>
            <p:cNvPr id="1388" name="Google Shape;1388;p45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45"/>
          <p:cNvGrpSpPr/>
          <p:nvPr/>
        </p:nvGrpSpPr>
        <p:grpSpPr>
          <a:xfrm>
            <a:off x="248597" y="434796"/>
            <a:ext cx="1800734" cy="1794675"/>
            <a:chOff x="424700" y="304829"/>
            <a:chExt cx="1969953" cy="1963325"/>
          </a:xfrm>
        </p:grpSpPr>
        <p:sp>
          <p:nvSpPr>
            <p:cNvPr id="1393" name="Google Shape;1393;p45"/>
            <p:cNvSpPr/>
            <p:nvPr/>
          </p:nvSpPr>
          <p:spPr>
            <a:xfrm>
              <a:off x="424700" y="304829"/>
              <a:ext cx="1969953" cy="1963325"/>
            </a:xfrm>
            <a:custGeom>
              <a:avLst/>
              <a:gdLst/>
              <a:ahLst/>
              <a:cxnLst/>
              <a:rect l="l" t="t" r="r" b="b"/>
              <a:pathLst>
                <a:path w="99568" h="99233" extrusionOk="0">
                  <a:moveTo>
                    <a:pt x="50249" y="0"/>
                  </a:moveTo>
                  <a:cubicBezTo>
                    <a:pt x="34506" y="0"/>
                    <a:pt x="19587" y="7253"/>
                    <a:pt x="10330" y="19403"/>
                  </a:cubicBezTo>
                  <a:cubicBezTo>
                    <a:pt x="3901" y="27840"/>
                    <a:pt x="309" y="38423"/>
                    <a:pt x="206" y="49206"/>
                  </a:cubicBezTo>
                  <a:cubicBezTo>
                    <a:pt x="1" y="70146"/>
                    <a:pt x="14319" y="90132"/>
                    <a:pt x="34248" y="96730"/>
                  </a:cubicBezTo>
                  <a:cubicBezTo>
                    <a:pt x="39275" y="98390"/>
                    <a:pt x="44524" y="99232"/>
                    <a:pt x="49862" y="99232"/>
                  </a:cubicBezTo>
                  <a:cubicBezTo>
                    <a:pt x="56158" y="99232"/>
                    <a:pt x="62292" y="98074"/>
                    <a:pt x="68099" y="95782"/>
                  </a:cubicBezTo>
                  <a:cubicBezTo>
                    <a:pt x="86793" y="88400"/>
                    <a:pt x="99438" y="69825"/>
                    <a:pt x="99558" y="49549"/>
                  </a:cubicBezTo>
                  <a:cubicBezTo>
                    <a:pt x="99567" y="47386"/>
                    <a:pt x="99434" y="45204"/>
                    <a:pt x="99153" y="43067"/>
                  </a:cubicBezTo>
                  <a:cubicBezTo>
                    <a:pt x="97020" y="26808"/>
                    <a:pt x="86558" y="12208"/>
                    <a:pt x="71847" y="4964"/>
                  </a:cubicBezTo>
                  <a:cubicBezTo>
                    <a:pt x="65249" y="1718"/>
                    <a:pt x="57782" y="0"/>
                    <a:pt x="50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487438" y="361118"/>
              <a:ext cx="1853993" cy="1853993"/>
            </a:xfrm>
            <a:custGeom>
              <a:avLst/>
              <a:gdLst/>
              <a:ahLst/>
              <a:cxnLst/>
              <a:rect l="l" t="t" r="r" b="b"/>
              <a:pathLst>
                <a:path w="93707" h="93707" extrusionOk="0">
                  <a:moveTo>
                    <a:pt x="46851" y="1"/>
                  </a:moveTo>
                  <a:cubicBezTo>
                    <a:pt x="45454" y="1"/>
                    <a:pt x="44069" y="63"/>
                    <a:pt x="42702" y="188"/>
                  </a:cubicBezTo>
                  <a:cubicBezTo>
                    <a:pt x="42257" y="219"/>
                    <a:pt x="41815" y="268"/>
                    <a:pt x="41379" y="316"/>
                  </a:cubicBezTo>
                  <a:cubicBezTo>
                    <a:pt x="41322" y="325"/>
                    <a:pt x="41273" y="330"/>
                    <a:pt x="41219" y="338"/>
                  </a:cubicBezTo>
                  <a:cubicBezTo>
                    <a:pt x="39363" y="562"/>
                    <a:pt x="37547" y="886"/>
                    <a:pt x="35765" y="1322"/>
                  </a:cubicBezTo>
                  <a:cubicBezTo>
                    <a:pt x="35716" y="1331"/>
                    <a:pt x="35667" y="1340"/>
                    <a:pt x="35618" y="1358"/>
                  </a:cubicBezTo>
                  <a:cubicBezTo>
                    <a:pt x="32925" y="2021"/>
                    <a:pt x="30320" y="2917"/>
                    <a:pt x="27836" y="4020"/>
                  </a:cubicBezTo>
                  <a:cubicBezTo>
                    <a:pt x="27796" y="4043"/>
                    <a:pt x="27756" y="4061"/>
                    <a:pt x="27720" y="4074"/>
                  </a:cubicBezTo>
                  <a:cubicBezTo>
                    <a:pt x="26598" y="4577"/>
                    <a:pt x="25503" y="5120"/>
                    <a:pt x="24435" y="5703"/>
                  </a:cubicBezTo>
                  <a:cubicBezTo>
                    <a:pt x="23584" y="6171"/>
                    <a:pt x="22742" y="6656"/>
                    <a:pt x="21928" y="7177"/>
                  </a:cubicBezTo>
                  <a:cubicBezTo>
                    <a:pt x="21897" y="7195"/>
                    <a:pt x="21860" y="7213"/>
                    <a:pt x="21829" y="7235"/>
                  </a:cubicBezTo>
                  <a:cubicBezTo>
                    <a:pt x="19782" y="8531"/>
                    <a:pt x="17836" y="9982"/>
                    <a:pt x="16020" y="11576"/>
                  </a:cubicBezTo>
                  <a:cubicBezTo>
                    <a:pt x="15993" y="11599"/>
                    <a:pt x="15957" y="11629"/>
                    <a:pt x="15930" y="11656"/>
                  </a:cubicBezTo>
                  <a:cubicBezTo>
                    <a:pt x="12907" y="14305"/>
                    <a:pt x="10236" y="17346"/>
                    <a:pt x="7979" y="20690"/>
                  </a:cubicBezTo>
                  <a:cubicBezTo>
                    <a:pt x="7961" y="20721"/>
                    <a:pt x="7934" y="20757"/>
                    <a:pt x="7916" y="20788"/>
                  </a:cubicBezTo>
                  <a:cubicBezTo>
                    <a:pt x="7200" y="21852"/>
                    <a:pt x="6532" y="22948"/>
                    <a:pt x="5904" y="24069"/>
                  </a:cubicBezTo>
                  <a:cubicBezTo>
                    <a:pt x="5886" y="24105"/>
                    <a:pt x="5864" y="24140"/>
                    <a:pt x="5850" y="24181"/>
                  </a:cubicBezTo>
                  <a:cubicBezTo>
                    <a:pt x="4332" y="26910"/>
                    <a:pt x="3086" y="29808"/>
                    <a:pt x="2137" y="32840"/>
                  </a:cubicBezTo>
                  <a:cubicBezTo>
                    <a:pt x="2119" y="32885"/>
                    <a:pt x="2102" y="32933"/>
                    <a:pt x="2092" y="32982"/>
                  </a:cubicBezTo>
                  <a:cubicBezTo>
                    <a:pt x="730" y="37363"/>
                    <a:pt x="0" y="42025"/>
                    <a:pt x="0" y="46851"/>
                  </a:cubicBezTo>
                  <a:cubicBezTo>
                    <a:pt x="0" y="49429"/>
                    <a:pt x="210" y="51958"/>
                    <a:pt x="615" y="54425"/>
                  </a:cubicBezTo>
                  <a:cubicBezTo>
                    <a:pt x="970" y="56624"/>
                    <a:pt x="1483" y="58775"/>
                    <a:pt x="2137" y="60863"/>
                  </a:cubicBezTo>
                  <a:cubicBezTo>
                    <a:pt x="2587" y="62314"/>
                    <a:pt x="3108" y="63730"/>
                    <a:pt x="3695" y="65114"/>
                  </a:cubicBezTo>
                  <a:cubicBezTo>
                    <a:pt x="3812" y="65382"/>
                    <a:pt x="3923" y="65649"/>
                    <a:pt x="4042" y="65912"/>
                  </a:cubicBezTo>
                  <a:cubicBezTo>
                    <a:pt x="4123" y="66094"/>
                    <a:pt x="4208" y="66277"/>
                    <a:pt x="4288" y="66459"/>
                  </a:cubicBezTo>
                  <a:cubicBezTo>
                    <a:pt x="4346" y="66575"/>
                    <a:pt x="4404" y="66699"/>
                    <a:pt x="4453" y="66820"/>
                  </a:cubicBezTo>
                  <a:cubicBezTo>
                    <a:pt x="5659" y="69362"/>
                    <a:pt x="7075" y="71780"/>
                    <a:pt x="8700" y="74045"/>
                  </a:cubicBezTo>
                  <a:cubicBezTo>
                    <a:pt x="8767" y="74144"/>
                    <a:pt x="8838" y="74242"/>
                    <a:pt x="8900" y="74335"/>
                  </a:cubicBezTo>
                  <a:cubicBezTo>
                    <a:pt x="9159" y="74686"/>
                    <a:pt x="9422" y="75039"/>
                    <a:pt x="9684" y="75377"/>
                  </a:cubicBezTo>
                  <a:cubicBezTo>
                    <a:pt x="11185" y="77331"/>
                    <a:pt x="12831" y="79161"/>
                    <a:pt x="14621" y="80857"/>
                  </a:cubicBezTo>
                  <a:cubicBezTo>
                    <a:pt x="19563" y="85542"/>
                    <a:pt x="25520" y="89161"/>
                    <a:pt x="32132" y="91343"/>
                  </a:cubicBezTo>
                  <a:cubicBezTo>
                    <a:pt x="36762" y="92874"/>
                    <a:pt x="41709" y="93706"/>
                    <a:pt x="46851" y="93706"/>
                  </a:cubicBezTo>
                  <a:cubicBezTo>
                    <a:pt x="64032" y="93706"/>
                    <a:pt x="79050" y="84459"/>
                    <a:pt x="87207" y="70675"/>
                  </a:cubicBezTo>
                  <a:cubicBezTo>
                    <a:pt x="87559" y="70079"/>
                    <a:pt x="87896" y="69473"/>
                    <a:pt x="88226" y="68863"/>
                  </a:cubicBezTo>
                  <a:cubicBezTo>
                    <a:pt x="88382" y="68560"/>
                    <a:pt x="88543" y="68258"/>
                    <a:pt x="88693" y="67950"/>
                  </a:cubicBezTo>
                  <a:cubicBezTo>
                    <a:pt x="91899" y="61606"/>
                    <a:pt x="93707" y="54438"/>
                    <a:pt x="93707" y="46851"/>
                  </a:cubicBezTo>
                  <a:cubicBezTo>
                    <a:pt x="93707" y="40498"/>
                    <a:pt x="92443" y="34439"/>
                    <a:pt x="90150" y="28913"/>
                  </a:cubicBezTo>
                  <a:cubicBezTo>
                    <a:pt x="83110" y="11936"/>
                    <a:pt x="66375" y="1"/>
                    <a:pt x="46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1424159" y="611813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402" y="0"/>
                  </a:moveTo>
                  <a:cubicBezTo>
                    <a:pt x="19392" y="0"/>
                    <a:pt x="19382" y="0"/>
                    <a:pt x="19373" y="0"/>
                  </a:cubicBezTo>
                  <a:cubicBezTo>
                    <a:pt x="15272" y="9"/>
                    <a:pt x="11421" y="2645"/>
                    <a:pt x="9426" y="6233"/>
                  </a:cubicBezTo>
                  <a:cubicBezTo>
                    <a:pt x="8274" y="5208"/>
                    <a:pt x="6732" y="4639"/>
                    <a:pt x="5190" y="4639"/>
                  </a:cubicBezTo>
                  <a:cubicBezTo>
                    <a:pt x="4832" y="4639"/>
                    <a:pt x="4473" y="4670"/>
                    <a:pt x="4119" y="4733"/>
                  </a:cubicBezTo>
                  <a:cubicBezTo>
                    <a:pt x="2458" y="5031"/>
                    <a:pt x="935" y="6038"/>
                    <a:pt x="0" y="7445"/>
                  </a:cubicBezTo>
                  <a:lnTo>
                    <a:pt x="37725" y="7445"/>
                  </a:lnTo>
                  <a:cubicBezTo>
                    <a:pt x="36696" y="6296"/>
                    <a:pt x="35258" y="5512"/>
                    <a:pt x="33726" y="5294"/>
                  </a:cubicBezTo>
                  <a:cubicBezTo>
                    <a:pt x="33431" y="5253"/>
                    <a:pt x="33133" y="5232"/>
                    <a:pt x="32836" y="5232"/>
                  </a:cubicBezTo>
                  <a:cubicBezTo>
                    <a:pt x="31204" y="5232"/>
                    <a:pt x="29575" y="5841"/>
                    <a:pt x="28370" y="6937"/>
                  </a:cubicBezTo>
                  <a:cubicBezTo>
                    <a:pt x="27557" y="2926"/>
                    <a:pt x="23496" y="0"/>
                    <a:pt x="19402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1178212" y="1046173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72" y="9"/>
                    <a:pt x="11421" y="2645"/>
                    <a:pt x="9426" y="6233"/>
                  </a:cubicBezTo>
                  <a:cubicBezTo>
                    <a:pt x="8275" y="5208"/>
                    <a:pt x="6733" y="4639"/>
                    <a:pt x="5193" y="4639"/>
                  </a:cubicBezTo>
                  <a:cubicBezTo>
                    <a:pt x="4835" y="4639"/>
                    <a:pt x="4476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7" y="6295"/>
                    <a:pt x="35258" y="5512"/>
                    <a:pt x="33727" y="5294"/>
                  </a:cubicBezTo>
                  <a:cubicBezTo>
                    <a:pt x="33430" y="5252"/>
                    <a:pt x="33130" y="5231"/>
                    <a:pt x="32830" y="5231"/>
                  </a:cubicBezTo>
                  <a:cubicBezTo>
                    <a:pt x="31200" y="5231"/>
                    <a:pt x="29574" y="5843"/>
                    <a:pt x="28370" y="6937"/>
                  </a:cubicBezTo>
                  <a:cubicBezTo>
                    <a:pt x="27558" y="2926"/>
                    <a:pt x="23497" y="1"/>
                    <a:pt x="194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1682868" y="1576372"/>
              <a:ext cx="559381" cy="147200"/>
            </a:xfrm>
            <a:custGeom>
              <a:avLst/>
              <a:gdLst/>
              <a:ahLst/>
              <a:cxnLst/>
              <a:rect l="l" t="t" r="r" b="b"/>
              <a:pathLst>
                <a:path w="28273" h="7440" extrusionOk="0">
                  <a:moveTo>
                    <a:pt x="19402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72" y="9"/>
                    <a:pt x="11420" y="2645"/>
                    <a:pt x="9426" y="6229"/>
                  </a:cubicBezTo>
                  <a:cubicBezTo>
                    <a:pt x="8275" y="5205"/>
                    <a:pt x="6738" y="4639"/>
                    <a:pt x="5196" y="4639"/>
                  </a:cubicBezTo>
                  <a:cubicBezTo>
                    <a:pt x="4836" y="4639"/>
                    <a:pt x="4475" y="4670"/>
                    <a:pt x="4119" y="4733"/>
                  </a:cubicBezTo>
                  <a:cubicBezTo>
                    <a:pt x="2459" y="5031"/>
                    <a:pt x="936" y="6038"/>
                    <a:pt x="1" y="7440"/>
                  </a:cubicBezTo>
                  <a:lnTo>
                    <a:pt x="27805" y="7440"/>
                  </a:lnTo>
                  <a:cubicBezTo>
                    <a:pt x="27961" y="7137"/>
                    <a:pt x="28122" y="6835"/>
                    <a:pt x="28272" y="6527"/>
                  </a:cubicBezTo>
                  <a:cubicBezTo>
                    <a:pt x="27282" y="2731"/>
                    <a:pt x="23355" y="1"/>
                    <a:pt x="19402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487438" y="473952"/>
              <a:ext cx="1616949" cy="1694387"/>
            </a:xfrm>
            <a:custGeom>
              <a:avLst/>
              <a:gdLst/>
              <a:ahLst/>
              <a:cxnLst/>
              <a:rect l="l" t="t" r="r" b="b"/>
              <a:pathLst>
                <a:path w="81726" h="85640" extrusionOk="0">
                  <a:moveTo>
                    <a:pt x="24435" y="0"/>
                  </a:moveTo>
                  <a:cubicBezTo>
                    <a:pt x="9876" y="7943"/>
                    <a:pt x="0" y="23393"/>
                    <a:pt x="0" y="41148"/>
                  </a:cubicBezTo>
                  <a:cubicBezTo>
                    <a:pt x="0" y="61883"/>
                    <a:pt x="13468" y="79473"/>
                    <a:pt x="32132" y="85640"/>
                  </a:cubicBezTo>
                  <a:lnTo>
                    <a:pt x="34492" y="80026"/>
                  </a:lnTo>
                  <a:lnTo>
                    <a:pt x="36686" y="74807"/>
                  </a:lnTo>
                  <a:lnTo>
                    <a:pt x="36692" y="74812"/>
                  </a:lnTo>
                  <a:cubicBezTo>
                    <a:pt x="36692" y="74812"/>
                    <a:pt x="36692" y="74810"/>
                    <a:pt x="36693" y="74810"/>
                  </a:cubicBezTo>
                  <a:cubicBezTo>
                    <a:pt x="36694" y="74810"/>
                    <a:pt x="36695" y="74811"/>
                    <a:pt x="36696" y="74812"/>
                  </a:cubicBezTo>
                  <a:cubicBezTo>
                    <a:pt x="36705" y="74812"/>
                    <a:pt x="36713" y="74817"/>
                    <a:pt x="36723" y="74821"/>
                  </a:cubicBezTo>
                  <a:cubicBezTo>
                    <a:pt x="36905" y="74879"/>
                    <a:pt x="37689" y="75137"/>
                    <a:pt x="38913" y="75520"/>
                  </a:cubicBezTo>
                  <a:cubicBezTo>
                    <a:pt x="44047" y="77129"/>
                    <a:pt x="56844" y="80886"/>
                    <a:pt x="64196" y="80886"/>
                  </a:cubicBezTo>
                  <a:cubicBezTo>
                    <a:pt x="66649" y="80886"/>
                    <a:pt x="68496" y="80467"/>
                    <a:pt x="69250" y="79411"/>
                  </a:cubicBezTo>
                  <a:cubicBezTo>
                    <a:pt x="69250" y="79411"/>
                    <a:pt x="69259" y="79412"/>
                    <a:pt x="69276" y="79412"/>
                  </a:cubicBezTo>
                  <a:cubicBezTo>
                    <a:pt x="69592" y="79412"/>
                    <a:pt x="72826" y="79308"/>
                    <a:pt x="76276" y="75172"/>
                  </a:cubicBezTo>
                  <a:cubicBezTo>
                    <a:pt x="79909" y="70814"/>
                    <a:pt x="81725" y="68272"/>
                    <a:pt x="80025" y="64879"/>
                  </a:cubicBezTo>
                  <a:cubicBezTo>
                    <a:pt x="78333" y="61491"/>
                    <a:pt x="74945" y="59794"/>
                    <a:pt x="75786" y="57007"/>
                  </a:cubicBezTo>
                  <a:cubicBezTo>
                    <a:pt x="76637" y="54225"/>
                    <a:pt x="79179" y="46838"/>
                    <a:pt x="78819" y="39937"/>
                  </a:cubicBezTo>
                  <a:cubicBezTo>
                    <a:pt x="78462" y="33194"/>
                    <a:pt x="78568" y="30495"/>
                    <a:pt x="76535" y="30495"/>
                  </a:cubicBezTo>
                  <a:cubicBezTo>
                    <a:pt x="76488" y="30495"/>
                    <a:pt x="76441" y="30496"/>
                    <a:pt x="76392" y="30499"/>
                  </a:cubicBezTo>
                  <a:cubicBezTo>
                    <a:pt x="74219" y="30614"/>
                    <a:pt x="73489" y="39091"/>
                    <a:pt x="71793" y="41148"/>
                  </a:cubicBezTo>
                  <a:cubicBezTo>
                    <a:pt x="70096" y="43205"/>
                    <a:pt x="67679" y="45146"/>
                    <a:pt x="67679" y="45146"/>
                  </a:cubicBezTo>
                  <a:cubicBezTo>
                    <a:pt x="67679" y="45146"/>
                    <a:pt x="67554" y="35338"/>
                    <a:pt x="67439" y="32675"/>
                  </a:cubicBezTo>
                  <a:cubicBezTo>
                    <a:pt x="67317" y="30078"/>
                    <a:pt x="66743" y="25765"/>
                    <a:pt x="65706" y="25765"/>
                  </a:cubicBezTo>
                  <a:cubicBezTo>
                    <a:pt x="65679" y="25765"/>
                    <a:pt x="65651" y="25768"/>
                    <a:pt x="65622" y="25775"/>
                  </a:cubicBezTo>
                  <a:cubicBezTo>
                    <a:pt x="64531" y="26015"/>
                    <a:pt x="64046" y="26741"/>
                    <a:pt x="64046" y="26741"/>
                  </a:cubicBezTo>
                  <a:lnTo>
                    <a:pt x="63921" y="24924"/>
                  </a:lnTo>
                  <a:lnTo>
                    <a:pt x="63921" y="24924"/>
                  </a:lnTo>
                  <a:cubicBezTo>
                    <a:pt x="63921" y="24924"/>
                    <a:pt x="63958" y="24928"/>
                    <a:pt x="64023" y="24928"/>
                  </a:cubicBezTo>
                  <a:cubicBezTo>
                    <a:pt x="64495" y="24928"/>
                    <a:pt x="66481" y="24739"/>
                    <a:pt x="67439" y="21657"/>
                  </a:cubicBezTo>
                  <a:cubicBezTo>
                    <a:pt x="68529" y="18143"/>
                    <a:pt x="68164" y="13184"/>
                    <a:pt x="68164" y="13184"/>
                  </a:cubicBezTo>
                  <a:cubicBezTo>
                    <a:pt x="68164" y="13184"/>
                    <a:pt x="68046" y="13125"/>
                    <a:pt x="67753" y="13125"/>
                  </a:cubicBezTo>
                  <a:cubicBezTo>
                    <a:pt x="67111" y="13125"/>
                    <a:pt x="65627" y="13411"/>
                    <a:pt x="62715" y="15241"/>
                  </a:cubicBezTo>
                  <a:cubicBezTo>
                    <a:pt x="58476" y="17903"/>
                    <a:pt x="54964" y="21416"/>
                    <a:pt x="51090" y="22017"/>
                  </a:cubicBezTo>
                  <a:cubicBezTo>
                    <a:pt x="51090" y="22017"/>
                    <a:pt x="48908" y="20200"/>
                    <a:pt x="46126" y="19600"/>
                  </a:cubicBezTo>
                  <a:cubicBezTo>
                    <a:pt x="46126" y="19600"/>
                    <a:pt x="46611" y="16937"/>
                    <a:pt x="43584" y="16086"/>
                  </a:cubicBezTo>
                  <a:cubicBezTo>
                    <a:pt x="40560" y="15241"/>
                    <a:pt x="36803" y="15486"/>
                    <a:pt x="34144" y="12338"/>
                  </a:cubicBezTo>
                  <a:cubicBezTo>
                    <a:pt x="32235" y="10080"/>
                    <a:pt x="27155" y="3535"/>
                    <a:pt x="24435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487438" y="473952"/>
              <a:ext cx="1595997" cy="1694387"/>
            </a:xfrm>
            <a:custGeom>
              <a:avLst/>
              <a:gdLst/>
              <a:ahLst/>
              <a:cxnLst/>
              <a:rect l="l" t="t" r="r" b="b"/>
              <a:pathLst>
                <a:path w="80667" h="85640" extrusionOk="0">
                  <a:moveTo>
                    <a:pt x="2391" y="55958"/>
                  </a:moveTo>
                  <a:cubicBezTo>
                    <a:pt x="2551" y="56443"/>
                    <a:pt x="2720" y="56925"/>
                    <a:pt x="2899" y="57404"/>
                  </a:cubicBezTo>
                  <a:cubicBezTo>
                    <a:pt x="2722" y="56925"/>
                    <a:pt x="2553" y="56443"/>
                    <a:pt x="2391" y="55958"/>
                  </a:cubicBezTo>
                  <a:close/>
                  <a:moveTo>
                    <a:pt x="3228" y="58271"/>
                  </a:moveTo>
                  <a:lnTo>
                    <a:pt x="3228" y="58271"/>
                  </a:lnTo>
                  <a:cubicBezTo>
                    <a:pt x="3557" y="59109"/>
                    <a:pt x="3909" y="59933"/>
                    <a:pt x="4283" y="60747"/>
                  </a:cubicBezTo>
                  <a:cubicBezTo>
                    <a:pt x="4203" y="60569"/>
                    <a:pt x="4123" y="60387"/>
                    <a:pt x="4042" y="60209"/>
                  </a:cubicBezTo>
                  <a:cubicBezTo>
                    <a:pt x="3923" y="59946"/>
                    <a:pt x="3812" y="59679"/>
                    <a:pt x="3695" y="59411"/>
                  </a:cubicBezTo>
                  <a:cubicBezTo>
                    <a:pt x="3535" y="59033"/>
                    <a:pt x="3380" y="58655"/>
                    <a:pt x="3228" y="58271"/>
                  </a:cubicBezTo>
                  <a:close/>
                  <a:moveTo>
                    <a:pt x="4293" y="60765"/>
                  </a:moveTo>
                  <a:cubicBezTo>
                    <a:pt x="4332" y="60850"/>
                    <a:pt x="4373" y="60938"/>
                    <a:pt x="4412" y="61023"/>
                  </a:cubicBezTo>
                  <a:cubicBezTo>
                    <a:pt x="4373" y="60934"/>
                    <a:pt x="4332" y="60850"/>
                    <a:pt x="4293" y="60765"/>
                  </a:cubicBezTo>
                  <a:close/>
                  <a:moveTo>
                    <a:pt x="5209" y="62635"/>
                  </a:moveTo>
                  <a:lnTo>
                    <a:pt x="5209" y="62635"/>
                  </a:lnTo>
                  <a:cubicBezTo>
                    <a:pt x="6253" y="64656"/>
                    <a:pt x="7439" y="66592"/>
                    <a:pt x="8756" y="68426"/>
                  </a:cubicBezTo>
                  <a:lnTo>
                    <a:pt x="8756" y="68426"/>
                  </a:lnTo>
                  <a:cubicBezTo>
                    <a:pt x="8738" y="68400"/>
                    <a:pt x="8719" y="68373"/>
                    <a:pt x="8700" y="68342"/>
                  </a:cubicBezTo>
                  <a:cubicBezTo>
                    <a:pt x="7404" y="66531"/>
                    <a:pt x="6238" y="64625"/>
                    <a:pt x="5209" y="62635"/>
                  </a:cubicBezTo>
                  <a:close/>
                  <a:moveTo>
                    <a:pt x="8756" y="68426"/>
                  </a:moveTo>
                  <a:cubicBezTo>
                    <a:pt x="8760" y="68431"/>
                    <a:pt x="8763" y="68436"/>
                    <a:pt x="8767" y="68441"/>
                  </a:cubicBezTo>
                  <a:cubicBezTo>
                    <a:pt x="8763" y="68436"/>
                    <a:pt x="8760" y="68431"/>
                    <a:pt x="8756" y="68426"/>
                  </a:cubicBezTo>
                  <a:close/>
                  <a:moveTo>
                    <a:pt x="9444" y="69363"/>
                  </a:moveTo>
                  <a:lnTo>
                    <a:pt x="9444" y="69363"/>
                  </a:lnTo>
                  <a:cubicBezTo>
                    <a:pt x="9460" y="69385"/>
                    <a:pt x="9477" y="69406"/>
                    <a:pt x="9493" y="69428"/>
                  </a:cubicBezTo>
                  <a:lnTo>
                    <a:pt x="9493" y="69428"/>
                  </a:lnTo>
                  <a:cubicBezTo>
                    <a:pt x="9477" y="69406"/>
                    <a:pt x="9460" y="69384"/>
                    <a:pt x="9444" y="69363"/>
                  </a:cubicBezTo>
                  <a:close/>
                  <a:moveTo>
                    <a:pt x="24435" y="0"/>
                  </a:moveTo>
                  <a:cubicBezTo>
                    <a:pt x="9876" y="7943"/>
                    <a:pt x="0" y="23393"/>
                    <a:pt x="0" y="41148"/>
                  </a:cubicBezTo>
                  <a:cubicBezTo>
                    <a:pt x="0" y="46321"/>
                    <a:pt x="840" y="51301"/>
                    <a:pt x="2391" y="55958"/>
                  </a:cubicBezTo>
                  <a:lnTo>
                    <a:pt x="2391" y="55958"/>
                  </a:lnTo>
                  <a:cubicBezTo>
                    <a:pt x="2304" y="55693"/>
                    <a:pt x="2219" y="55427"/>
                    <a:pt x="2137" y="55160"/>
                  </a:cubicBezTo>
                  <a:cubicBezTo>
                    <a:pt x="2413" y="55151"/>
                    <a:pt x="2690" y="55098"/>
                    <a:pt x="2957" y="54977"/>
                  </a:cubicBezTo>
                  <a:cubicBezTo>
                    <a:pt x="3865" y="54558"/>
                    <a:pt x="4293" y="53463"/>
                    <a:pt x="4270" y="52457"/>
                  </a:cubicBezTo>
                  <a:cubicBezTo>
                    <a:pt x="4252" y="51455"/>
                    <a:pt x="3888" y="50498"/>
                    <a:pt x="3629" y="49532"/>
                  </a:cubicBezTo>
                  <a:cubicBezTo>
                    <a:pt x="3210" y="47987"/>
                    <a:pt x="3077" y="46299"/>
                    <a:pt x="3674" y="44808"/>
                  </a:cubicBezTo>
                  <a:cubicBezTo>
                    <a:pt x="4248" y="43388"/>
                    <a:pt x="5628" y="42226"/>
                    <a:pt x="7151" y="42226"/>
                  </a:cubicBezTo>
                  <a:cubicBezTo>
                    <a:pt x="7221" y="42226"/>
                    <a:pt x="7293" y="42230"/>
                    <a:pt x="7360" y="42235"/>
                  </a:cubicBezTo>
                  <a:cubicBezTo>
                    <a:pt x="8727" y="42333"/>
                    <a:pt x="9911" y="43326"/>
                    <a:pt x="11278" y="43379"/>
                  </a:cubicBezTo>
                  <a:cubicBezTo>
                    <a:pt x="11318" y="43383"/>
                    <a:pt x="11362" y="43383"/>
                    <a:pt x="11403" y="43383"/>
                  </a:cubicBezTo>
                  <a:cubicBezTo>
                    <a:pt x="11723" y="43383"/>
                    <a:pt x="12030" y="43334"/>
                    <a:pt x="12319" y="43241"/>
                  </a:cubicBezTo>
                  <a:cubicBezTo>
                    <a:pt x="12662" y="40966"/>
                    <a:pt x="13205" y="38717"/>
                    <a:pt x="13940" y="36536"/>
                  </a:cubicBezTo>
                  <a:cubicBezTo>
                    <a:pt x="14510" y="34888"/>
                    <a:pt x="15223" y="33294"/>
                    <a:pt x="16059" y="31771"/>
                  </a:cubicBezTo>
                  <a:cubicBezTo>
                    <a:pt x="16910" y="30254"/>
                    <a:pt x="17912" y="28820"/>
                    <a:pt x="19051" y="27515"/>
                  </a:cubicBezTo>
                  <a:cubicBezTo>
                    <a:pt x="19061" y="27511"/>
                    <a:pt x="19069" y="27507"/>
                    <a:pt x="19078" y="27507"/>
                  </a:cubicBezTo>
                  <a:cubicBezTo>
                    <a:pt x="19088" y="27507"/>
                    <a:pt x="19092" y="27507"/>
                    <a:pt x="19100" y="27515"/>
                  </a:cubicBezTo>
                  <a:cubicBezTo>
                    <a:pt x="19114" y="27524"/>
                    <a:pt x="19114" y="27546"/>
                    <a:pt x="19105" y="27560"/>
                  </a:cubicBezTo>
                  <a:cubicBezTo>
                    <a:pt x="16994" y="30298"/>
                    <a:pt x="15445" y="33419"/>
                    <a:pt x="14381" y="36682"/>
                  </a:cubicBezTo>
                  <a:cubicBezTo>
                    <a:pt x="13704" y="38744"/>
                    <a:pt x="13211" y="40868"/>
                    <a:pt x="12872" y="43014"/>
                  </a:cubicBezTo>
                  <a:cubicBezTo>
                    <a:pt x="14070" y="42391"/>
                    <a:pt x="14991" y="41086"/>
                    <a:pt x="15578" y="39804"/>
                  </a:cubicBezTo>
                  <a:cubicBezTo>
                    <a:pt x="16398" y="38010"/>
                    <a:pt x="16986" y="35957"/>
                    <a:pt x="18562" y="34755"/>
                  </a:cubicBezTo>
                  <a:cubicBezTo>
                    <a:pt x="19123" y="34323"/>
                    <a:pt x="19822" y="34033"/>
                    <a:pt x="20512" y="34033"/>
                  </a:cubicBezTo>
                  <a:cubicBezTo>
                    <a:pt x="20717" y="34033"/>
                    <a:pt x="20917" y="34056"/>
                    <a:pt x="21118" y="34109"/>
                  </a:cubicBezTo>
                  <a:cubicBezTo>
                    <a:pt x="22030" y="34368"/>
                    <a:pt x="22689" y="35169"/>
                    <a:pt x="23089" y="36028"/>
                  </a:cubicBezTo>
                  <a:cubicBezTo>
                    <a:pt x="23909" y="37792"/>
                    <a:pt x="23833" y="39941"/>
                    <a:pt x="22894" y="41647"/>
                  </a:cubicBezTo>
                  <a:cubicBezTo>
                    <a:pt x="22203" y="42894"/>
                    <a:pt x="21081" y="43936"/>
                    <a:pt x="20761" y="45325"/>
                  </a:cubicBezTo>
                  <a:cubicBezTo>
                    <a:pt x="20489" y="46554"/>
                    <a:pt x="20908" y="47787"/>
                    <a:pt x="21424" y="48966"/>
                  </a:cubicBezTo>
                  <a:cubicBezTo>
                    <a:pt x="21567" y="49283"/>
                    <a:pt x="21710" y="49599"/>
                    <a:pt x="21856" y="49906"/>
                  </a:cubicBezTo>
                  <a:cubicBezTo>
                    <a:pt x="21860" y="49915"/>
                    <a:pt x="21860" y="49928"/>
                    <a:pt x="21870" y="49937"/>
                  </a:cubicBezTo>
                  <a:cubicBezTo>
                    <a:pt x="22226" y="50725"/>
                    <a:pt x="22565" y="51527"/>
                    <a:pt x="22805" y="52359"/>
                  </a:cubicBezTo>
                  <a:cubicBezTo>
                    <a:pt x="22902" y="52693"/>
                    <a:pt x="22988" y="53035"/>
                    <a:pt x="23050" y="53383"/>
                  </a:cubicBezTo>
                  <a:cubicBezTo>
                    <a:pt x="24104" y="49359"/>
                    <a:pt x="25312" y="45872"/>
                    <a:pt x="25419" y="45569"/>
                  </a:cubicBezTo>
                  <a:cubicBezTo>
                    <a:pt x="25445" y="45498"/>
                    <a:pt x="25512" y="45454"/>
                    <a:pt x="25587" y="45454"/>
                  </a:cubicBezTo>
                  <a:cubicBezTo>
                    <a:pt x="25606" y="45454"/>
                    <a:pt x="25623" y="45454"/>
                    <a:pt x="25645" y="45463"/>
                  </a:cubicBezTo>
                  <a:cubicBezTo>
                    <a:pt x="25739" y="45494"/>
                    <a:pt x="25787" y="45596"/>
                    <a:pt x="25752" y="45689"/>
                  </a:cubicBezTo>
                  <a:cubicBezTo>
                    <a:pt x="25725" y="45769"/>
                    <a:pt x="24297" y="49893"/>
                    <a:pt x="23165" y="54403"/>
                  </a:cubicBezTo>
                  <a:cubicBezTo>
                    <a:pt x="23169" y="54500"/>
                    <a:pt x="23169" y="54603"/>
                    <a:pt x="23169" y="54701"/>
                  </a:cubicBezTo>
                  <a:cubicBezTo>
                    <a:pt x="23169" y="55702"/>
                    <a:pt x="22943" y="56709"/>
                    <a:pt x="22444" y="57555"/>
                  </a:cubicBezTo>
                  <a:cubicBezTo>
                    <a:pt x="21794" y="60782"/>
                    <a:pt x="21500" y="63774"/>
                    <a:pt x="22195" y="65163"/>
                  </a:cubicBezTo>
                  <a:cubicBezTo>
                    <a:pt x="24078" y="68935"/>
                    <a:pt x="37150" y="74710"/>
                    <a:pt x="37279" y="74767"/>
                  </a:cubicBezTo>
                  <a:cubicBezTo>
                    <a:pt x="37368" y="74803"/>
                    <a:pt x="37413" y="74910"/>
                    <a:pt x="37372" y="74999"/>
                  </a:cubicBezTo>
                  <a:cubicBezTo>
                    <a:pt x="37368" y="75008"/>
                    <a:pt x="37364" y="75016"/>
                    <a:pt x="37360" y="75026"/>
                  </a:cubicBezTo>
                  <a:cubicBezTo>
                    <a:pt x="37738" y="75150"/>
                    <a:pt x="38262" y="75320"/>
                    <a:pt x="38913" y="75520"/>
                  </a:cubicBezTo>
                  <a:cubicBezTo>
                    <a:pt x="44046" y="77127"/>
                    <a:pt x="56842" y="80885"/>
                    <a:pt x="64197" y="80885"/>
                  </a:cubicBezTo>
                  <a:cubicBezTo>
                    <a:pt x="66650" y="80885"/>
                    <a:pt x="68498" y="80466"/>
                    <a:pt x="69250" y="79411"/>
                  </a:cubicBezTo>
                  <a:lnTo>
                    <a:pt x="69277" y="79411"/>
                  </a:lnTo>
                  <a:cubicBezTo>
                    <a:pt x="69603" y="79411"/>
                    <a:pt x="72830" y="79304"/>
                    <a:pt x="76276" y="75172"/>
                  </a:cubicBezTo>
                  <a:cubicBezTo>
                    <a:pt x="78970" y="71936"/>
                    <a:pt x="80666" y="69700"/>
                    <a:pt x="80666" y="67381"/>
                  </a:cubicBezTo>
                  <a:cubicBezTo>
                    <a:pt x="80666" y="66571"/>
                    <a:pt x="80466" y="65756"/>
                    <a:pt x="80025" y="64879"/>
                  </a:cubicBezTo>
                  <a:cubicBezTo>
                    <a:pt x="78515" y="61856"/>
                    <a:pt x="75653" y="60178"/>
                    <a:pt x="75653" y="57871"/>
                  </a:cubicBezTo>
                  <a:cubicBezTo>
                    <a:pt x="75653" y="57595"/>
                    <a:pt x="75698" y="57310"/>
                    <a:pt x="75786" y="57007"/>
                  </a:cubicBezTo>
                  <a:cubicBezTo>
                    <a:pt x="76579" y="54407"/>
                    <a:pt x="78854" y="47787"/>
                    <a:pt x="78850" y="41300"/>
                  </a:cubicBezTo>
                  <a:cubicBezTo>
                    <a:pt x="78850" y="40845"/>
                    <a:pt x="78840" y="40391"/>
                    <a:pt x="78819" y="39937"/>
                  </a:cubicBezTo>
                  <a:cubicBezTo>
                    <a:pt x="78458" y="33193"/>
                    <a:pt x="78569" y="30494"/>
                    <a:pt x="76534" y="30494"/>
                  </a:cubicBezTo>
                  <a:cubicBezTo>
                    <a:pt x="76489" y="30494"/>
                    <a:pt x="76441" y="30494"/>
                    <a:pt x="76392" y="30499"/>
                  </a:cubicBezTo>
                  <a:cubicBezTo>
                    <a:pt x="74219" y="30614"/>
                    <a:pt x="73489" y="39091"/>
                    <a:pt x="71793" y="41148"/>
                  </a:cubicBezTo>
                  <a:cubicBezTo>
                    <a:pt x="70096" y="43205"/>
                    <a:pt x="67679" y="45146"/>
                    <a:pt x="67679" y="45146"/>
                  </a:cubicBezTo>
                  <a:cubicBezTo>
                    <a:pt x="67679" y="45146"/>
                    <a:pt x="67616" y="40186"/>
                    <a:pt x="67536" y="36366"/>
                  </a:cubicBezTo>
                  <a:cubicBezTo>
                    <a:pt x="67519" y="35560"/>
                    <a:pt x="67505" y="34808"/>
                    <a:pt x="67487" y="34158"/>
                  </a:cubicBezTo>
                  <a:cubicBezTo>
                    <a:pt x="67470" y="33557"/>
                    <a:pt x="67452" y="33045"/>
                    <a:pt x="67439" y="32675"/>
                  </a:cubicBezTo>
                  <a:cubicBezTo>
                    <a:pt x="67318" y="30080"/>
                    <a:pt x="66744" y="25766"/>
                    <a:pt x="65707" y="25766"/>
                  </a:cubicBezTo>
                  <a:cubicBezTo>
                    <a:pt x="65676" y="25766"/>
                    <a:pt x="65649" y="25770"/>
                    <a:pt x="65622" y="25775"/>
                  </a:cubicBezTo>
                  <a:cubicBezTo>
                    <a:pt x="64531" y="26015"/>
                    <a:pt x="64046" y="26741"/>
                    <a:pt x="64046" y="26741"/>
                  </a:cubicBezTo>
                  <a:lnTo>
                    <a:pt x="63921" y="24924"/>
                  </a:lnTo>
                  <a:lnTo>
                    <a:pt x="63921" y="24924"/>
                  </a:lnTo>
                  <a:cubicBezTo>
                    <a:pt x="63921" y="24924"/>
                    <a:pt x="63957" y="24928"/>
                    <a:pt x="64024" y="24928"/>
                  </a:cubicBezTo>
                  <a:cubicBezTo>
                    <a:pt x="64491" y="24928"/>
                    <a:pt x="66477" y="24741"/>
                    <a:pt x="67439" y="21657"/>
                  </a:cubicBezTo>
                  <a:cubicBezTo>
                    <a:pt x="68089" y="19555"/>
                    <a:pt x="68222" y="16932"/>
                    <a:pt x="68222" y="15169"/>
                  </a:cubicBezTo>
                  <a:cubicBezTo>
                    <a:pt x="68222" y="13985"/>
                    <a:pt x="68164" y="13184"/>
                    <a:pt x="68164" y="13184"/>
                  </a:cubicBezTo>
                  <a:cubicBezTo>
                    <a:pt x="68164" y="13184"/>
                    <a:pt x="68044" y="13125"/>
                    <a:pt x="67750" y="13125"/>
                  </a:cubicBezTo>
                  <a:cubicBezTo>
                    <a:pt x="67109" y="13125"/>
                    <a:pt x="65627" y="13411"/>
                    <a:pt x="62715" y="15241"/>
                  </a:cubicBezTo>
                  <a:cubicBezTo>
                    <a:pt x="58476" y="17903"/>
                    <a:pt x="54964" y="21416"/>
                    <a:pt x="51090" y="22017"/>
                  </a:cubicBezTo>
                  <a:cubicBezTo>
                    <a:pt x="51090" y="22017"/>
                    <a:pt x="48908" y="20200"/>
                    <a:pt x="46126" y="19600"/>
                  </a:cubicBezTo>
                  <a:cubicBezTo>
                    <a:pt x="46126" y="19600"/>
                    <a:pt x="46157" y="19444"/>
                    <a:pt x="46157" y="19195"/>
                  </a:cubicBezTo>
                  <a:cubicBezTo>
                    <a:pt x="46157" y="18415"/>
                    <a:pt x="45876" y="16727"/>
                    <a:pt x="43584" y="16086"/>
                  </a:cubicBezTo>
                  <a:cubicBezTo>
                    <a:pt x="40560" y="15241"/>
                    <a:pt x="36803" y="15486"/>
                    <a:pt x="34144" y="12338"/>
                  </a:cubicBezTo>
                  <a:cubicBezTo>
                    <a:pt x="32235" y="10080"/>
                    <a:pt x="27155" y="3535"/>
                    <a:pt x="24435" y="0"/>
                  </a:cubicBezTo>
                  <a:close/>
                  <a:moveTo>
                    <a:pt x="21946" y="58236"/>
                  </a:moveTo>
                  <a:lnTo>
                    <a:pt x="21946" y="58236"/>
                  </a:lnTo>
                  <a:cubicBezTo>
                    <a:pt x="21901" y="58285"/>
                    <a:pt x="21860" y="58330"/>
                    <a:pt x="21817" y="58374"/>
                  </a:cubicBezTo>
                  <a:cubicBezTo>
                    <a:pt x="20418" y="59785"/>
                    <a:pt x="18272" y="59991"/>
                    <a:pt x="16322" y="60320"/>
                  </a:cubicBezTo>
                  <a:cubicBezTo>
                    <a:pt x="15784" y="60414"/>
                    <a:pt x="15245" y="60521"/>
                    <a:pt x="14711" y="60640"/>
                  </a:cubicBezTo>
                  <a:cubicBezTo>
                    <a:pt x="15556" y="62617"/>
                    <a:pt x="16576" y="64532"/>
                    <a:pt x="17573" y="66437"/>
                  </a:cubicBezTo>
                  <a:cubicBezTo>
                    <a:pt x="16478" y="64567"/>
                    <a:pt x="15379" y="62675"/>
                    <a:pt x="14461" y="60698"/>
                  </a:cubicBezTo>
                  <a:cubicBezTo>
                    <a:pt x="13959" y="60819"/>
                    <a:pt x="13455" y="60952"/>
                    <a:pt x="12956" y="61099"/>
                  </a:cubicBezTo>
                  <a:cubicBezTo>
                    <a:pt x="12436" y="61255"/>
                    <a:pt x="11910" y="61423"/>
                    <a:pt x="11491" y="61780"/>
                  </a:cubicBezTo>
                  <a:cubicBezTo>
                    <a:pt x="10686" y="62475"/>
                    <a:pt x="10583" y="63601"/>
                    <a:pt x="10583" y="64715"/>
                  </a:cubicBezTo>
                  <a:cubicBezTo>
                    <a:pt x="10583" y="65026"/>
                    <a:pt x="10593" y="65338"/>
                    <a:pt x="10597" y="65636"/>
                  </a:cubicBezTo>
                  <a:lnTo>
                    <a:pt x="10597" y="65756"/>
                  </a:lnTo>
                  <a:cubicBezTo>
                    <a:pt x="10597" y="66291"/>
                    <a:pt x="10566" y="66829"/>
                    <a:pt x="10480" y="67354"/>
                  </a:cubicBezTo>
                  <a:cubicBezTo>
                    <a:pt x="10463" y="67510"/>
                    <a:pt x="10432" y="67662"/>
                    <a:pt x="10400" y="67813"/>
                  </a:cubicBezTo>
                  <a:cubicBezTo>
                    <a:pt x="10303" y="68289"/>
                    <a:pt x="10156" y="68757"/>
                    <a:pt x="9946" y="69197"/>
                  </a:cubicBezTo>
                  <a:cubicBezTo>
                    <a:pt x="9871" y="69363"/>
                    <a:pt x="9782" y="69523"/>
                    <a:pt x="9684" y="69674"/>
                  </a:cubicBezTo>
                  <a:cubicBezTo>
                    <a:pt x="9621" y="69592"/>
                    <a:pt x="9557" y="69511"/>
                    <a:pt x="9493" y="69428"/>
                  </a:cubicBezTo>
                  <a:lnTo>
                    <a:pt x="9493" y="69428"/>
                  </a:lnTo>
                  <a:cubicBezTo>
                    <a:pt x="15166" y="76907"/>
                    <a:pt x="23031" y="82634"/>
                    <a:pt x="32132" y="85640"/>
                  </a:cubicBezTo>
                  <a:lnTo>
                    <a:pt x="34492" y="80026"/>
                  </a:lnTo>
                  <a:lnTo>
                    <a:pt x="36655" y="74874"/>
                  </a:lnTo>
                  <a:cubicBezTo>
                    <a:pt x="34220" y="73775"/>
                    <a:pt x="23629" y="68833"/>
                    <a:pt x="21874" y="65324"/>
                  </a:cubicBezTo>
                  <a:cubicBezTo>
                    <a:pt x="21198" y="63967"/>
                    <a:pt x="21393" y="61242"/>
                    <a:pt x="21946" y="582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1011128" y="792292"/>
              <a:ext cx="112062" cy="264466"/>
            </a:xfrm>
            <a:custGeom>
              <a:avLst/>
              <a:gdLst/>
              <a:ahLst/>
              <a:cxnLst/>
              <a:rect l="l" t="t" r="r" b="b"/>
              <a:pathLst>
                <a:path w="5664" h="13367" extrusionOk="0">
                  <a:moveTo>
                    <a:pt x="3499" y="0"/>
                  </a:moveTo>
                  <a:lnTo>
                    <a:pt x="3499" y="0"/>
                  </a:lnTo>
                  <a:cubicBezTo>
                    <a:pt x="1188" y="1876"/>
                    <a:pt x="0" y="5037"/>
                    <a:pt x="503" y="7966"/>
                  </a:cubicBezTo>
                  <a:cubicBezTo>
                    <a:pt x="641" y="8768"/>
                    <a:pt x="908" y="9569"/>
                    <a:pt x="1447" y="10178"/>
                  </a:cubicBezTo>
                  <a:cubicBezTo>
                    <a:pt x="1990" y="10784"/>
                    <a:pt x="2751" y="11136"/>
                    <a:pt x="3446" y="11567"/>
                  </a:cubicBezTo>
                  <a:cubicBezTo>
                    <a:pt x="4141" y="11995"/>
                    <a:pt x="4821" y="12574"/>
                    <a:pt x="5000" y="13367"/>
                  </a:cubicBezTo>
                  <a:cubicBezTo>
                    <a:pt x="5156" y="11835"/>
                    <a:pt x="5289" y="10659"/>
                    <a:pt x="5445" y="9124"/>
                  </a:cubicBezTo>
                  <a:cubicBezTo>
                    <a:pt x="5556" y="8041"/>
                    <a:pt x="5663" y="6937"/>
                    <a:pt x="5423" y="5877"/>
                  </a:cubicBezTo>
                  <a:cubicBezTo>
                    <a:pt x="5182" y="4845"/>
                    <a:pt x="4626" y="3923"/>
                    <a:pt x="4190" y="2961"/>
                  </a:cubicBezTo>
                  <a:cubicBezTo>
                    <a:pt x="3748" y="1995"/>
                    <a:pt x="3245" y="1029"/>
                    <a:pt x="3499" y="0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934401" y="1777922"/>
              <a:ext cx="278889" cy="279344"/>
            </a:xfrm>
            <a:custGeom>
              <a:avLst/>
              <a:gdLst/>
              <a:ahLst/>
              <a:cxnLst/>
              <a:rect l="l" t="t" r="r" b="b"/>
              <a:pathLst>
                <a:path w="14096" h="14119" extrusionOk="0">
                  <a:moveTo>
                    <a:pt x="0" y="0"/>
                  </a:moveTo>
                  <a:lnTo>
                    <a:pt x="0" y="0"/>
                  </a:lnTo>
                  <a:cubicBezTo>
                    <a:pt x="2119" y="5918"/>
                    <a:pt x="6447" y="11006"/>
                    <a:pt x="11901" y="14119"/>
                  </a:cubicBezTo>
                  <a:lnTo>
                    <a:pt x="14095" y="8900"/>
                  </a:lnTo>
                  <a:cubicBezTo>
                    <a:pt x="11545" y="7636"/>
                    <a:pt x="9377" y="6318"/>
                    <a:pt x="6679" y="4996"/>
                  </a:cubicBezTo>
                  <a:cubicBezTo>
                    <a:pt x="4145" y="3754"/>
                    <a:pt x="1638" y="2297"/>
                    <a:pt x="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1213271" y="1953988"/>
              <a:ext cx="198" cy="138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0" y="1"/>
                  </a:moveTo>
                  <a:lnTo>
                    <a:pt x="6" y="6"/>
                  </a:lnTo>
                  <a:cubicBezTo>
                    <a:pt x="6" y="6"/>
                    <a:pt x="6" y="4"/>
                    <a:pt x="7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6" y="1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881714" y="1373219"/>
              <a:ext cx="345941" cy="586724"/>
            </a:xfrm>
            <a:custGeom>
              <a:avLst/>
              <a:gdLst/>
              <a:ahLst/>
              <a:cxnLst/>
              <a:rect l="l" t="t" r="r" b="b"/>
              <a:pathLst>
                <a:path w="17485" h="29655" extrusionOk="0">
                  <a:moveTo>
                    <a:pt x="5657" y="1"/>
                  </a:moveTo>
                  <a:cubicBezTo>
                    <a:pt x="5583" y="1"/>
                    <a:pt x="5515" y="44"/>
                    <a:pt x="5491" y="117"/>
                  </a:cubicBezTo>
                  <a:cubicBezTo>
                    <a:pt x="5263" y="763"/>
                    <a:pt x="0" y="15971"/>
                    <a:pt x="1946" y="19872"/>
                  </a:cubicBezTo>
                  <a:cubicBezTo>
                    <a:pt x="3892" y="23759"/>
                    <a:pt x="16665" y="29400"/>
                    <a:pt x="17208" y="29640"/>
                  </a:cubicBezTo>
                  <a:cubicBezTo>
                    <a:pt x="17231" y="29649"/>
                    <a:pt x="17257" y="29654"/>
                    <a:pt x="17280" y="29654"/>
                  </a:cubicBezTo>
                  <a:cubicBezTo>
                    <a:pt x="17351" y="29654"/>
                    <a:pt x="17413" y="29614"/>
                    <a:pt x="17444" y="29547"/>
                  </a:cubicBezTo>
                  <a:cubicBezTo>
                    <a:pt x="17485" y="29458"/>
                    <a:pt x="17440" y="29351"/>
                    <a:pt x="17351" y="29315"/>
                  </a:cubicBezTo>
                  <a:cubicBezTo>
                    <a:pt x="17222" y="29258"/>
                    <a:pt x="4150" y="23483"/>
                    <a:pt x="2267" y="19711"/>
                  </a:cubicBezTo>
                  <a:cubicBezTo>
                    <a:pt x="383" y="15950"/>
                    <a:pt x="5771" y="393"/>
                    <a:pt x="5824" y="237"/>
                  </a:cubicBezTo>
                  <a:cubicBezTo>
                    <a:pt x="5859" y="144"/>
                    <a:pt x="5811" y="42"/>
                    <a:pt x="5717" y="11"/>
                  </a:cubicBezTo>
                  <a:cubicBezTo>
                    <a:pt x="5697" y="4"/>
                    <a:pt x="5677" y="1"/>
                    <a:pt x="5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1340212" y="1445375"/>
              <a:ext cx="86183" cy="86263"/>
            </a:xfrm>
            <a:custGeom>
              <a:avLst/>
              <a:gdLst/>
              <a:ahLst/>
              <a:cxnLst/>
              <a:rect l="l" t="t" r="r" b="b"/>
              <a:pathLst>
                <a:path w="4356" h="4360" extrusionOk="0">
                  <a:moveTo>
                    <a:pt x="2178" y="1"/>
                  </a:moveTo>
                  <a:cubicBezTo>
                    <a:pt x="975" y="1"/>
                    <a:pt x="1" y="977"/>
                    <a:pt x="1" y="2179"/>
                  </a:cubicBezTo>
                  <a:cubicBezTo>
                    <a:pt x="1" y="3385"/>
                    <a:pt x="975" y="4360"/>
                    <a:pt x="2178" y="4360"/>
                  </a:cubicBezTo>
                  <a:cubicBezTo>
                    <a:pt x="3380" y="4360"/>
                    <a:pt x="4355" y="3385"/>
                    <a:pt x="4355" y="2179"/>
                  </a:cubicBezTo>
                  <a:cubicBezTo>
                    <a:pt x="4355" y="977"/>
                    <a:pt x="3380" y="1"/>
                    <a:pt x="217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1597258" y="1621125"/>
              <a:ext cx="505724" cy="426268"/>
            </a:xfrm>
            <a:custGeom>
              <a:avLst/>
              <a:gdLst/>
              <a:ahLst/>
              <a:cxnLst/>
              <a:rect l="l" t="t" r="r" b="b"/>
              <a:pathLst>
                <a:path w="25561" h="21545" extrusionOk="0">
                  <a:moveTo>
                    <a:pt x="19514" y="0"/>
                  </a:moveTo>
                  <a:cubicBezTo>
                    <a:pt x="19424" y="0"/>
                    <a:pt x="19341" y="75"/>
                    <a:pt x="19337" y="170"/>
                  </a:cubicBezTo>
                  <a:cubicBezTo>
                    <a:pt x="19269" y="1572"/>
                    <a:pt x="20253" y="2654"/>
                    <a:pt x="21394" y="3909"/>
                  </a:cubicBezTo>
                  <a:cubicBezTo>
                    <a:pt x="22462" y="5093"/>
                    <a:pt x="23677" y="6433"/>
                    <a:pt x="24310" y="8344"/>
                  </a:cubicBezTo>
                  <a:cubicBezTo>
                    <a:pt x="25164" y="10939"/>
                    <a:pt x="22181" y="14706"/>
                    <a:pt x="19867" y="17311"/>
                  </a:cubicBezTo>
                  <a:cubicBezTo>
                    <a:pt x="17506" y="19969"/>
                    <a:pt x="15623" y="21126"/>
                    <a:pt x="13575" y="21189"/>
                  </a:cubicBezTo>
                  <a:cubicBezTo>
                    <a:pt x="13551" y="21190"/>
                    <a:pt x="13527" y="21190"/>
                    <a:pt x="13503" y="21190"/>
                  </a:cubicBezTo>
                  <a:cubicBezTo>
                    <a:pt x="11644" y="21190"/>
                    <a:pt x="8475" y="19195"/>
                    <a:pt x="6946" y="18228"/>
                  </a:cubicBezTo>
                  <a:lnTo>
                    <a:pt x="6594" y="18006"/>
                  </a:lnTo>
                  <a:cubicBezTo>
                    <a:pt x="5142" y="17097"/>
                    <a:pt x="463" y="15343"/>
                    <a:pt x="267" y="15267"/>
                  </a:cubicBezTo>
                  <a:cubicBezTo>
                    <a:pt x="247" y="15259"/>
                    <a:pt x="225" y="15256"/>
                    <a:pt x="204" y="15256"/>
                  </a:cubicBezTo>
                  <a:cubicBezTo>
                    <a:pt x="132" y="15256"/>
                    <a:pt x="64" y="15301"/>
                    <a:pt x="36" y="15370"/>
                  </a:cubicBezTo>
                  <a:cubicBezTo>
                    <a:pt x="0" y="15463"/>
                    <a:pt x="49" y="15565"/>
                    <a:pt x="142" y="15601"/>
                  </a:cubicBezTo>
                  <a:cubicBezTo>
                    <a:pt x="187" y="15619"/>
                    <a:pt x="4982" y="17418"/>
                    <a:pt x="6403" y="18308"/>
                  </a:cubicBezTo>
                  <a:lnTo>
                    <a:pt x="6755" y="18530"/>
                  </a:lnTo>
                  <a:cubicBezTo>
                    <a:pt x="8433" y="19586"/>
                    <a:pt x="11536" y="21545"/>
                    <a:pt x="13503" y="21545"/>
                  </a:cubicBezTo>
                  <a:lnTo>
                    <a:pt x="13589" y="21545"/>
                  </a:lnTo>
                  <a:cubicBezTo>
                    <a:pt x="15743" y="21478"/>
                    <a:pt x="17697" y="20285"/>
                    <a:pt x="20128" y="17546"/>
                  </a:cubicBezTo>
                  <a:cubicBezTo>
                    <a:pt x="22506" y="14875"/>
                    <a:pt x="25561" y="11001"/>
                    <a:pt x="24648" y="8233"/>
                  </a:cubicBezTo>
                  <a:cubicBezTo>
                    <a:pt x="23993" y="6252"/>
                    <a:pt x="22752" y="4880"/>
                    <a:pt x="21656" y="3673"/>
                  </a:cubicBezTo>
                  <a:cubicBezTo>
                    <a:pt x="20570" y="2475"/>
                    <a:pt x="19635" y="1438"/>
                    <a:pt x="19692" y="188"/>
                  </a:cubicBezTo>
                  <a:cubicBezTo>
                    <a:pt x="19697" y="89"/>
                    <a:pt x="19621" y="5"/>
                    <a:pt x="19524" y="1"/>
                  </a:cubicBezTo>
                  <a:cubicBezTo>
                    <a:pt x="19520" y="1"/>
                    <a:pt x="19517" y="0"/>
                    <a:pt x="1951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719991" y="1018138"/>
              <a:ext cx="145637" cy="770289"/>
            </a:xfrm>
            <a:custGeom>
              <a:avLst/>
              <a:gdLst/>
              <a:ahLst/>
              <a:cxnLst/>
              <a:rect l="l" t="t" r="r" b="b"/>
              <a:pathLst>
                <a:path w="7361" h="38933" extrusionOk="0">
                  <a:moveTo>
                    <a:pt x="7322" y="1"/>
                  </a:moveTo>
                  <a:cubicBezTo>
                    <a:pt x="7313" y="1"/>
                    <a:pt x="7304" y="4"/>
                    <a:pt x="7297" y="10"/>
                  </a:cubicBezTo>
                  <a:cubicBezTo>
                    <a:pt x="6158" y="1315"/>
                    <a:pt x="5156" y="2749"/>
                    <a:pt x="4305" y="4266"/>
                  </a:cubicBezTo>
                  <a:cubicBezTo>
                    <a:pt x="3469" y="5789"/>
                    <a:pt x="2756" y="7383"/>
                    <a:pt x="2186" y="9031"/>
                  </a:cubicBezTo>
                  <a:cubicBezTo>
                    <a:pt x="1073" y="12330"/>
                    <a:pt x="405" y="15776"/>
                    <a:pt x="205" y="19248"/>
                  </a:cubicBezTo>
                  <a:cubicBezTo>
                    <a:pt x="0" y="22717"/>
                    <a:pt x="281" y="26252"/>
                    <a:pt x="1313" y="29582"/>
                  </a:cubicBezTo>
                  <a:cubicBezTo>
                    <a:pt x="2328" y="32930"/>
                    <a:pt x="4074" y="35958"/>
                    <a:pt x="5819" y="38932"/>
                  </a:cubicBezTo>
                  <a:cubicBezTo>
                    <a:pt x="4217" y="35874"/>
                    <a:pt x="2573" y="32802"/>
                    <a:pt x="1644" y="29489"/>
                  </a:cubicBezTo>
                  <a:cubicBezTo>
                    <a:pt x="721" y="26177"/>
                    <a:pt x="454" y="22704"/>
                    <a:pt x="690" y="19279"/>
                  </a:cubicBezTo>
                  <a:cubicBezTo>
                    <a:pt x="939" y="15856"/>
                    <a:pt x="1554" y="12441"/>
                    <a:pt x="2627" y="9177"/>
                  </a:cubicBezTo>
                  <a:cubicBezTo>
                    <a:pt x="3691" y="5914"/>
                    <a:pt x="5240" y="2793"/>
                    <a:pt x="7351" y="55"/>
                  </a:cubicBezTo>
                  <a:cubicBezTo>
                    <a:pt x="7360" y="41"/>
                    <a:pt x="7360" y="19"/>
                    <a:pt x="7346" y="10"/>
                  </a:cubicBezTo>
                  <a:cubicBezTo>
                    <a:pt x="7340" y="4"/>
                    <a:pt x="7331" y="1"/>
                    <a:pt x="732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1696698" y="1069896"/>
              <a:ext cx="314403" cy="328748"/>
            </a:xfrm>
            <a:custGeom>
              <a:avLst/>
              <a:gdLst/>
              <a:ahLst/>
              <a:cxnLst/>
              <a:rect l="l" t="t" r="r" b="b"/>
              <a:pathLst>
                <a:path w="15891" h="16616" extrusionOk="0">
                  <a:moveTo>
                    <a:pt x="15521" y="1"/>
                  </a:moveTo>
                  <a:cubicBezTo>
                    <a:pt x="14070" y="1"/>
                    <a:pt x="13309" y="2454"/>
                    <a:pt x="12934" y="3659"/>
                  </a:cubicBezTo>
                  <a:lnTo>
                    <a:pt x="12854" y="3917"/>
                  </a:lnTo>
                  <a:cubicBezTo>
                    <a:pt x="12640" y="4589"/>
                    <a:pt x="12480" y="5275"/>
                    <a:pt x="12320" y="5938"/>
                  </a:cubicBezTo>
                  <a:cubicBezTo>
                    <a:pt x="12084" y="6945"/>
                    <a:pt x="11839" y="7977"/>
                    <a:pt x="11416" y="8949"/>
                  </a:cubicBezTo>
                  <a:cubicBezTo>
                    <a:pt x="10735" y="10502"/>
                    <a:pt x="9823" y="11908"/>
                    <a:pt x="8701" y="13129"/>
                  </a:cubicBezTo>
                  <a:cubicBezTo>
                    <a:pt x="6816" y="15170"/>
                    <a:pt x="4614" y="16257"/>
                    <a:pt x="2501" y="16257"/>
                  </a:cubicBezTo>
                  <a:cubicBezTo>
                    <a:pt x="1739" y="16257"/>
                    <a:pt x="988" y="16116"/>
                    <a:pt x="268" y="15827"/>
                  </a:cubicBezTo>
                  <a:cubicBezTo>
                    <a:pt x="246" y="15818"/>
                    <a:pt x="224" y="15815"/>
                    <a:pt x="202" y="15815"/>
                  </a:cubicBezTo>
                  <a:cubicBezTo>
                    <a:pt x="130" y="15815"/>
                    <a:pt x="64" y="15856"/>
                    <a:pt x="36" y="15925"/>
                  </a:cubicBezTo>
                  <a:cubicBezTo>
                    <a:pt x="1" y="16018"/>
                    <a:pt x="46" y="16121"/>
                    <a:pt x="134" y="16156"/>
                  </a:cubicBezTo>
                  <a:cubicBezTo>
                    <a:pt x="900" y="16464"/>
                    <a:pt x="1698" y="16615"/>
                    <a:pt x="2503" y="16615"/>
                  </a:cubicBezTo>
                  <a:cubicBezTo>
                    <a:pt x="4716" y="16615"/>
                    <a:pt x="7008" y="15488"/>
                    <a:pt x="8964" y="13369"/>
                  </a:cubicBezTo>
                  <a:cubicBezTo>
                    <a:pt x="10112" y="12122"/>
                    <a:pt x="11047" y="10685"/>
                    <a:pt x="11742" y="9091"/>
                  </a:cubicBezTo>
                  <a:cubicBezTo>
                    <a:pt x="12178" y="8094"/>
                    <a:pt x="12427" y="7038"/>
                    <a:pt x="12667" y="6023"/>
                  </a:cubicBezTo>
                  <a:cubicBezTo>
                    <a:pt x="12823" y="5364"/>
                    <a:pt x="12983" y="4683"/>
                    <a:pt x="13193" y="4024"/>
                  </a:cubicBezTo>
                  <a:lnTo>
                    <a:pt x="13277" y="3766"/>
                  </a:lnTo>
                  <a:cubicBezTo>
                    <a:pt x="13594" y="2728"/>
                    <a:pt x="14324" y="357"/>
                    <a:pt x="15531" y="357"/>
                  </a:cubicBezTo>
                  <a:cubicBezTo>
                    <a:pt x="15578" y="357"/>
                    <a:pt x="15625" y="361"/>
                    <a:pt x="15673" y="368"/>
                  </a:cubicBezTo>
                  <a:cubicBezTo>
                    <a:pt x="15682" y="369"/>
                    <a:pt x="15690" y="370"/>
                    <a:pt x="15698" y="370"/>
                  </a:cubicBezTo>
                  <a:cubicBezTo>
                    <a:pt x="15785" y="370"/>
                    <a:pt x="15861" y="306"/>
                    <a:pt x="15873" y="222"/>
                  </a:cubicBezTo>
                  <a:cubicBezTo>
                    <a:pt x="15891" y="123"/>
                    <a:pt x="15824" y="30"/>
                    <a:pt x="15726" y="17"/>
                  </a:cubicBezTo>
                  <a:cubicBezTo>
                    <a:pt x="15657" y="6"/>
                    <a:pt x="15588" y="1"/>
                    <a:pt x="1552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1738721" y="1427054"/>
              <a:ext cx="34386" cy="71285"/>
            </a:xfrm>
            <a:custGeom>
              <a:avLst/>
              <a:gdLst/>
              <a:ahLst/>
              <a:cxnLst/>
              <a:rect l="l" t="t" r="r" b="b"/>
              <a:pathLst>
                <a:path w="1738" h="3603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682"/>
                    <a:pt x="135" y="1395"/>
                    <a:pt x="410" y="2031"/>
                  </a:cubicBezTo>
                  <a:cubicBezTo>
                    <a:pt x="700" y="2668"/>
                    <a:pt x="1144" y="3242"/>
                    <a:pt x="1737" y="3603"/>
                  </a:cubicBezTo>
                  <a:cubicBezTo>
                    <a:pt x="1345" y="3037"/>
                    <a:pt x="1002" y="2485"/>
                    <a:pt x="735" y="1889"/>
                  </a:cubicBezTo>
                  <a:cubicBezTo>
                    <a:pt x="464" y="1292"/>
                    <a:pt x="281" y="668"/>
                    <a:pt x="12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1723823" y="1460709"/>
              <a:ext cx="21170" cy="34644"/>
            </a:xfrm>
            <a:custGeom>
              <a:avLst/>
              <a:gdLst/>
              <a:ahLst/>
              <a:cxnLst/>
              <a:rect l="l" t="t" r="r" b="b"/>
              <a:pathLst>
                <a:path w="1070" h="1751" extrusionOk="0">
                  <a:moveTo>
                    <a:pt x="15" y="1"/>
                  </a:moveTo>
                  <a:lnTo>
                    <a:pt x="15" y="1"/>
                  </a:lnTo>
                  <a:cubicBezTo>
                    <a:pt x="1" y="375"/>
                    <a:pt x="126" y="713"/>
                    <a:pt x="304" y="1020"/>
                  </a:cubicBezTo>
                  <a:cubicBezTo>
                    <a:pt x="491" y="1318"/>
                    <a:pt x="732" y="1591"/>
                    <a:pt x="1069" y="1751"/>
                  </a:cubicBezTo>
                  <a:cubicBezTo>
                    <a:pt x="945" y="1404"/>
                    <a:pt x="775" y="1123"/>
                    <a:pt x="611" y="837"/>
                  </a:cubicBezTo>
                  <a:cubicBezTo>
                    <a:pt x="433" y="553"/>
                    <a:pt x="263" y="276"/>
                    <a:pt x="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1608615" y="1735582"/>
              <a:ext cx="154541" cy="107551"/>
            </a:xfrm>
            <a:custGeom>
              <a:avLst/>
              <a:gdLst/>
              <a:ahLst/>
              <a:cxnLst/>
              <a:rect l="l" t="t" r="r" b="b"/>
              <a:pathLst>
                <a:path w="7811" h="5436" extrusionOk="0">
                  <a:moveTo>
                    <a:pt x="6152" y="0"/>
                  </a:moveTo>
                  <a:cubicBezTo>
                    <a:pt x="5821" y="0"/>
                    <a:pt x="5490" y="24"/>
                    <a:pt x="5161" y="70"/>
                  </a:cubicBezTo>
                  <a:cubicBezTo>
                    <a:pt x="4270" y="194"/>
                    <a:pt x="3407" y="502"/>
                    <a:pt x="2636" y="983"/>
                  </a:cubicBezTo>
                  <a:cubicBezTo>
                    <a:pt x="1875" y="1468"/>
                    <a:pt x="1220" y="2123"/>
                    <a:pt x="758" y="2898"/>
                  </a:cubicBezTo>
                  <a:cubicBezTo>
                    <a:pt x="294" y="3667"/>
                    <a:pt x="5" y="4549"/>
                    <a:pt x="0" y="5435"/>
                  </a:cubicBezTo>
                  <a:cubicBezTo>
                    <a:pt x="152" y="4567"/>
                    <a:pt x="495" y="3753"/>
                    <a:pt x="984" y="3044"/>
                  </a:cubicBezTo>
                  <a:cubicBezTo>
                    <a:pt x="1479" y="2345"/>
                    <a:pt x="2102" y="1735"/>
                    <a:pt x="2827" y="1281"/>
                  </a:cubicBezTo>
                  <a:cubicBezTo>
                    <a:pt x="3549" y="823"/>
                    <a:pt x="4364" y="520"/>
                    <a:pt x="5205" y="342"/>
                  </a:cubicBezTo>
                  <a:cubicBezTo>
                    <a:pt x="5774" y="225"/>
                    <a:pt x="6356" y="170"/>
                    <a:pt x="6945" y="170"/>
                  </a:cubicBezTo>
                  <a:cubicBezTo>
                    <a:pt x="7232" y="170"/>
                    <a:pt x="7521" y="183"/>
                    <a:pt x="7810" y="208"/>
                  </a:cubicBezTo>
                  <a:cubicBezTo>
                    <a:pt x="7272" y="68"/>
                    <a:pt x="6713" y="0"/>
                    <a:pt x="615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1571973" y="980388"/>
              <a:ext cx="257581" cy="394275"/>
            </a:xfrm>
            <a:custGeom>
              <a:avLst/>
              <a:gdLst/>
              <a:ahLst/>
              <a:cxnLst/>
              <a:rect l="l" t="t" r="r" b="b"/>
              <a:pathLst>
                <a:path w="13019" h="19928" extrusionOk="0">
                  <a:moveTo>
                    <a:pt x="10687" y="0"/>
                  </a:moveTo>
                  <a:cubicBezTo>
                    <a:pt x="10614" y="0"/>
                    <a:pt x="10542" y="9"/>
                    <a:pt x="10472" y="26"/>
                  </a:cubicBezTo>
                  <a:cubicBezTo>
                    <a:pt x="10174" y="98"/>
                    <a:pt x="9946" y="311"/>
                    <a:pt x="9765" y="507"/>
                  </a:cubicBezTo>
                  <a:cubicBezTo>
                    <a:pt x="8892" y="1456"/>
                    <a:pt x="8370" y="2658"/>
                    <a:pt x="7868" y="3824"/>
                  </a:cubicBezTo>
                  <a:lnTo>
                    <a:pt x="7702" y="4207"/>
                  </a:lnTo>
                  <a:cubicBezTo>
                    <a:pt x="7067" y="5667"/>
                    <a:pt x="6167" y="7546"/>
                    <a:pt x="4840" y="9073"/>
                  </a:cubicBezTo>
                  <a:cubicBezTo>
                    <a:pt x="3500" y="10623"/>
                    <a:pt x="1839" y="11651"/>
                    <a:pt x="161" y="11971"/>
                  </a:cubicBezTo>
                  <a:cubicBezTo>
                    <a:pt x="62" y="11994"/>
                    <a:pt x="0" y="12088"/>
                    <a:pt x="18" y="12181"/>
                  </a:cubicBezTo>
                  <a:cubicBezTo>
                    <a:pt x="38" y="12268"/>
                    <a:pt x="111" y="12327"/>
                    <a:pt x="195" y="12327"/>
                  </a:cubicBezTo>
                  <a:cubicBezTo>
                    <a:pt x="206" y="12327"/>
                    <a:pt x="217" y="12326"/>
                    <a:pt x="228" y="12324"/>
                  </a:cubicBezTo>
                  <a:cubicBezTo>
                    <a:pt x="1981" y="11985"/>
                    <a:pt x="3718" y="10912"/>
                    <a:pt x="5107" y="9309"/>
                  </a:cubicBezTo>
                  <a:cubicBezTo>
                    <a:pt x="6465" y="7742"/>
                    <a:pt x="7382" y="5837"/>
                    <a:pt x="8033" y="4349"/>
                  </a:cubicBezTo>
                  <a:lnTo>
                    <a:pt x="8197" y="3967"/>
                  </a:lnTo>
                  <a:cubicBezTo>
                    <a:pt x="8686" y="2827"/>
                    <a:pt x="9194" y="1651"/>
                    <a:pt x="10026" y="747"/>
                  </a:cubicBezTo>
                  <a:cubicBezTo>
                    <a:pt x="10174" y="591"/>
                    <a:pt x="10347" y="422"/>
                    <a:pt x="10556" y="369"/>
                  </a:cubicBezTo>
                  <a:cubicBezTo>
                    <a:pt x="10599" y="359"/>
                    <a:pt x="10641" y="355"/>
                    <a:pt x="10684" y="355"/>
                  </a:cubicBezTo>
                  <a:cubicBezTo>
                    <a:pt x="10929" y="355"/>
                    <a:pt x="11174" y="506"/>
                    <a:pt x="11323" y="681"/>
                  </a:cubicBezTo>
                  <a:cubicBezTo>
                    <a:pt x="11536" y="930"/>
                    <a:pt x="11647" y="1259"/>
                    <a:pt x="11741" y="1575"/>
                  </a:cubicBezTo>
                  <a:cubicBezTo>
                    <a:pt x="12489" y="4069"/>
                    <a:pt x="12582" y="6669"/>
                    <a:pt x="12623" y="9567"/>
                  </a:cubicBezTo>
                  <a:cubicBezTo>
                    <a:pt x="12662" y="12943"/>
                    <a:pt x="12658" y="16366"/>
                    <a:pt x="12605" y="19745"/>
                  </a:cubicBezTo>
                  <a:cubicBezTo>
                    <a:pt x="12601" y="19843"/>
                    <a:pt x="12681" y="19928"/>
                    <a:pt x="12778" y="19928"/>
                  </a:cubicBezTo>
                  <a:lnTo>
                    <a:pt x="12783" y="19928"/>
                  </a:lnTo>
                  <a:cubicBezTo>
                    <a:pt x="12880" y="19928"/>
                    <a:pt x="12956" y="19852"/>
                    <a:pt x="12961" y="19754"/>
                  </a:cubicBezTo>
                  <a:cubicBezTo>
                    <a:pt x="13014" y="16370"/>
                    <a:pt x="13018" y="12938"/>
                    <a:pt x="12975" y="9563"/>
                  </a:cubicBezTo>
                  <a:cubicBezTo>
                    <a:pt x="12938" y="6638"/>
                    <a:pt x="12845" y="4011"/>
                    <a:pt x="12083" y="1473"/>
                  </a:cubicBezTo>
                  <a:cubicBezTo>
                    <a:pt x="11982" y="1135"/>
                    <a:pt x="11853" y="752"/>
                    <a:pt x="11594" y="449"/>
                  </a:cubicBezTo>
                  <a:cubicBezTo>
                    <a:pt x="11348" y="163"/>
                    <a:pt x="11009" y="0"/>
                    <a:pt x="1068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1704176" y="731315"/>
              <a:ext cx="147042" cy="327481"/>
            </a:xfrm>
            <a:custGeom>
              <a:avLst/>
              <a:gdLst/>
              <a:ahLst/>
              <a:cxnLst/>
              <a:rect l="l" t="t" r="r" b="b"/>
              <a:pathLst>
                <a:path w="7432" h="16552" extrusionOk="0">
                  <a:moveTo>
                    <a:pt x="6512" y="0"/>
                  </a:moveTo>
                  <a:cubicBezTo>
                    <a:pt x="6504" y="0"/>
                    <a:pt x="6496" y="1"/>
                    <a:pt x="6488" y="2"/>
                  </a:cubicBezTo>
                  <a:cubicBezTo>
                    <a:pt x="6390" y="20"/>
                    <a:pt x="6328" y="109"/>
                    <a:pt x="6342" y="207"/>
                  </a:cubicBezTo>
                  <a:cubicBezTo>
                    <a:pt x="6728" y="2665"/>
                    <a:pt x="7067" y="6280"/>
                    <a:pt x="5549" y="9276"/>
                  </a:cubicBezTo>
                  <a:cubicBezTo>
                    <a:pt x="5077" y="10198"/>
                    <a:pt x="4534" y="10848"/>
                    <a:pt x="3888" y="11257"/>
                  </a:cubicBezTo>
                  <a:cubicBezTo>
                    <a:pt x="3630" y="11417"/>
                    <a:pt x="3358" y="11542"/>
                    <a:pt x="3069" y="11676"/>
                  </a:cubicBezTo>
                  <a:cubicBezTo>
                    <a:pt x="2820" y="11791"/>
                    <a:pt x="2561" y="11908"/>
                    <a:pt x="2321" y="12050"/>
                  </a:cubicBezTo>
                  <a:cubicBezTo>
                    <a:pt x="843" y="12918"/>
                    <a:pt x="1" y="14708"/>
                    <a:pt x="282" y="16400"/>
                  </a:cubicBezTo>
                  <a:cubicBezTo>
                    <a:pt x="295" y="16488"/>
                    <a:pt x="371" y="16551"/>
                    <a:pt x="455" y="16551"/>
                  </a:cubicBezTo>
                  <a:cubicBezTo>
                    <a:pt x="469" y="16551"/>
                    <a:pt x="478" y="16551"/>
                    <a:pt x="486" y="16546"/>
                  </a:cubicBezTo>
                  <a:cubicBezTo>
                    <a:pt x="584" y="16533"/>
                    <a:pt x="646" y="16439"/>
                    <a:pt x="634" y="16342"/>
                  </a:cubicBezTo>
                  <a:cubicBezTo>
                    <a:pt x="379" y="14815"/>
                    <a:pt x="1168" y="13141"/>
                    <a:pt x="2499" y="12357"/>
                  </a:cubicBezTo>
                  <a:cubicBezTo>
                    <a:pt x="2726" y="12224"/>
                    <a:pt x="2976" y="12112"/>
                    <a:pt x="3216" y="12001"/>
                  </a:cubicBezTo>
                  <a:cubicBezTo>
                    <a:pt x="3505" y="11867"/>
                    <a:pt x="3804" y="11729"/>
                    <a:pt x="4080" y="11556"/>
                  </a:cubicBezTo>
                  <a:cubicBezTo>
                    <a:pt x="4778" y="11110"/>
                    <a:pt x="5366" y="10416"/>
                    <a:pt x="5865" y="9436"/>
                  </a:cubicBezTo>
                  <a:cubicBezTo>
                    <a:pt x="7432" y="6351"/>
                    <a:pt x="7090" y="2660"/>
                    <a:pt x="6693" y="154"/>
                  </a:cubicBezTo>
                  <a:cubicBezTo>
                    <a:pt x="6677" y="63"/>
                    <a:pt x="6601" y="0"/>
                    <a:pt x="651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1601116" y="1229739"/>
              <a:ext cx="37829" cy="61512"/>
            </a:xfrm>
            <a:custGeom>
              <a:avLst/>
              <a:gdLst/>
              <a:ahLst/>
              <a:cxnLst/>
              <a:rect l="l" t="t" r="r" b="b"/>
              <a:pathLst>
                <a:path w="1912" h="310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" y="619"/>
                    <a:pt x="192" y="1305"/>
                    <a:pt x="527" y="1840"/>
                  </a:cubicBezTo>
                  <a:cubicBezTo>
                    <a:pt x="874" y="2383"/>
                    <a:pt x="1355" y="2814"/>
                    <a:pt x="1911" y="3108"/>
                  </a:cubicBezTo>
                  <a:cubicBezTo>
                    <a:pt x="1537" y="2601"/>
                    <a:pt x="1137" y="2152"/>
                    <a:pt x="829" y="1653"/>
                  </a:cubicBezTo>
                  <a:cubicBezTo>
                    <a:pt x="513" y="1154"/>
                    <a:pt x="286" y="619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1582538" y="1257754"/>
              <a:ext cx="29084" cy="39946"/>
            </a:xfrm>
            <a:custGeom>
              <a:avLst/>
              <a:gdLst/>
              <a:ahLst/>
              <a:cxnLst/>
              <a:rect l="l" t="t" r="r" b="b"/>
              <a:pathLst>
                <a:path w="1470" h="2019" extrusionOk="0">
                  <a:moveTo>
                    <a:pt x="23" y="1"/>
                  </a:moveTo>
                  <a:cubicBezTo>
                    <a:pt x="1" y="446"/>
                    <a:pt x="169" y="878"/>
                    <a:pt x="424" y="1243"/>
                  </a:cubicBezTo>
                  <a:cubicBezTo>
                    <a:pt x="682" y="1599"/>
                    <a:pt x="1038" y="1897"/>
                    <a:pt x="1470" y="2018"/>
                  </a:cubicBezTo>
                  <a:cubicBezTo>
                    <a:pt x="1203" y="1665"/>
                    <a:pt x="944" y="1363"/>
                    <a:pt x="713" y="1034"/>
                  </a:cubicBezTo>
                  <a:cubicBezTo>
                    <a:pt x="473" y="709"/>
                    <a:pt x="268" y="366"/>
                    <a:pt x="2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883910" y="683198"/>
              <a:ext cx="326472" cy="459981"/>
            </a:xfrm>
            <a:custGeom>
              <a:avLst/>
              <a:gdLst/>
              <a:ahLst/>
              <a:cxnLst/>
              <a:rect l="l" t="t" r="r" b="b"/>
              <a:pathLst>
                <a:path w="16501" h="23249" extrusionOk="0">
                  <a:moveTo>
                    <a:pt x="10145" y="1"/>
                  </a:moveTo>
                  <a:cubicBezTo>
                    <a:pt x="10113" y="1"/>
                    <a:pt x="10080" y="8"/>
                    <a:pt x="10049" y="21"/>
                  </a:cubicBezTo>
                  <a:cubicBezTo>
                    <a:pt x="7374" y="1174"/>
                    <a:pt x="5304" y="2492"/>
                    <a:pt x="3723" y="4041"/>
                  </a:cubicBezTo>
                  <a:cubicBezTo>
                    <a:pt x="1768" y="5956"/>
                    <a:pt x="535" y="8302"/>
                    <a:pt x="245" y="10649"/>
                  </a:cubicBezTo>
                  <a:cubicBezTo>
                    <a:pt x="1" y="12630"/>
                    <a:pt x="411" y="14669"/>
                    <a:pt x="1404" y="16397"/>
                  </a:cubicBezTo>
                  <a:cubicBezTo>
                    <a:pt x="2396" y="18129"/>
                    <a:pt x="3950" y="19512"/>
                    <a:pt x="5780" y="20301"/>
                  </a:cubicBezTo>
                  <a:cubicBezTo>
                    <a:pt x="6732" y="20710"/>
                    <a:pt x="7752" y="20955"/>
                    <a:pt x="8767" y="21205"/>
                  </a:cubicBezTo>
                  <a:cubicBezTo>
                    <a:pt x="9262" y="21320"/>
                    <a:pt x="9818" y="21458"/>
                    <a:pt x="10241" y="21762"/>
                  </a:cubicBezTo>
                  <a:cubicBezTo>
                    <a:pt x="10597" y="22023"/>
                    <a:pt x="10909" y="22492"/>
                    <a:pt x="10802" y="22958"/>
                  </a:cubicBezTo>
                  <a:cubicBezTo>
                    <a:pt x="10770" y="23088"/>
                    <a:pt x="10851" y="23213"/>
                    <a:pt x="10980" y="23244"/>
                  </a:cubicBezTo>
                  <a:cubicBezTo>
                    <a:pt x="10998" y="23248"/>
                    <a:pt x="11016" y="23248"/>
                    <a:pt x="11033" y="23248"/>
                  </a:cubicBezTo>
                  <a:cubicBezTo>
                    <a:pt x="11140" y="23248"/>
                    <a:pt x="11238" y="23178"/>
                    <a:pt x="11261" y="23065"/>
                  </a:cubicBezTo>
                  <a:cubicBezTo>
                    <a:pt x="11417" y="22389"/>
                    <a:pt x="10998" y="21730"/>
                    <a:pt x="10517" y="21378"/>
                  </a:cubicBezTo>
                  <a:cubicBezTo>
                    <a:pt x="10018" y="21018"/>
                    <a:pt x="9413" y="20871"/>
                    <a:pt x="8847" y="20733"/>
                  </a:cubicBezTo>
                  <a:cubicBezTo>
                    <a:pt x="7881" y="20501"/>
                    <a:pt x="6884" y="20260"/>
                    <a:pt x="5967" y="19865"/>
                  </a:cubicBezTo>
                  <a:cubicBezTo>
                    <a:pt x="4231" y="19117"/>
                    <a:pt x="2756" y="17803"/>
                    <a:pt x="1813" y="16160"/>
                  </a:cubicBezTo>
                  <a:cubicBezTo>
                    <a:pt x="874" y="14522"/>
                    <a:pt x="481" y="12585"/>
                    <a:pt x="713" y="10707"/>
                  </a:cubicBezTo>
                  <a:cubicBezTo>
                    <a:pt x="993" y="8467"/>
                    <a:pt x="2178" y="6219"/>
                    <a:pt x="4053" y="4380"/>
                  </a:cubicBezTo>
                  <a:cubicBezTo>
                    <a:pt x="5561" y="2906"/>
                    <a:pt x="7525" y="1646"/>
                    <a:pt x="10059" y="533"/>
                  </a:cubicBezTo>
                  <a:cubicBezTo>
                    <a:pt x="10713" y="1441"/>
                    <a:pt x="11559" y="2202"/>
                    <a:pt x="12373" y="2941"/>
                  </a:cubicBezTo>
                  <a:cubicBezTo>
                    <a:pt x="13308" y="3788"/>
                    <a:pt x="14270" y="4660"/>
                    <a:pt x="14916" y="5734"/>
                  </a:cubicBezTo>
                  <a:cubicBezTo>
                    <a:pt x="15771" y="7149"/>
                    <a:pt x="16012" y="8948"/>
                    <a:pt x="15557" y="10537"/>
                  </a:cubicBezTo>
                  <a:cubicBezTo>
                    <a:pt x="15307" y="11418"/>
                    <a:pt x="14853" y="12246"/>
                    <a:pt x="14417" y="13053"/>
                  </a:cubicBezTo>
                  <a:cubicBezTo>
                    <a:pt x="14243" y="13368"/>
                    <a:pt x="14070" y="13685"/>
                    <a:pt x="13910" y="14001"/>
                  </a:cubicBezTo>
                  <a:cubicBezTo>
                    <a:pt x="13420" y="14967"/>
                    <a:pt x="12806" y="16419"/>
                    <a:pt x="13086" y="17888"/>
                  </a:cubicBezTo>
                  <a:cubicBezTo>
                    <a:pt x="13110" y="18003"/>
                    <a:pt x="13209" y="18083"/>
                    <a:pt x="13321" y="18083"/>
                  </a:cubicBezTo>
                  <a:cubicBezTo>
                    <a:pt x="13334" y="18083"/>
                    <a:pt x="13348" y="18082"/>
                    <a:pt x="13362" y="18079"/>
                  </a:cubicBezTo>
                  <a:cubicBezTo>
                    <a:pt x="13491" y="18053"/>
                    <a:pt x="13575" y="17928"/>
                    <a:pt x="13554" y="17798"/>
                  </a:cubicBezTo>
                  <a:cubicBezTo>
                    <a:pt x="13357" y="16788"/>
                    <a:pt x="13607" y="15649"/>
                    <a:pt x="14333" y="14219"/>
                  </a:cubicBezTo>
                  <a:cubicBezTo>
                    <a:pt x="14493" y="13903"/>
                    <a:pt x="14662" y="13592"/>
                    <a:pt x="14831" y="13280"/>
                  </a:cubicBezTo>
                  <a:cubicBezTo>
                    <a:pt x="15281" y="12451"/>
                    <a:pt x="15749" y="11597"/>
                    <a:pt x="16016" y="10666"/>
                  </a:cubicBezTo>
                  <a:cubicBezTo>
                    <a:pt x="16501" y="8952"/>
                    <a:pt x="16242" y="7016"/>
                    <a:pt x="15321" y="5488"/>
                  </a:cubicBezTo>
                  <a:cubicBezTo>
                    <a:pt x="14640" y="4357"/>
                    <a:pt x="13651" y="3458"/>
                    <a:pt x="12690" y="2590"/>
                  </a:cubicBezTo>
                  <a:cubicBezTo>
                    <a:pt x="11849" y="1828"/>
                    <a:pt x="10976" y="1040"/>
                    <a:pt x="10339" y="106"/>
                  </a:cubicBezTo>
                  <a:cubicBezTo>
                    <a:pt x="10292" y="37"/>
                    <a:pt x="10219" y="1"/>
                    <a:pt x="1014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1170377" y="950078"/>
              <a:ext cx="22040" cy="116197"/>
            </a:xfrm>
            <a:custGeom>
              <a:avLst/>
              <a:gdLst/>
              <a:ahLst/>
              <a:cxnLst/>
              <a:rect l="l" t="t" r="r" b="b"/>
              <a:pathLst>
                <a:path w="1114" h="5873" extrusionOk="0">
                  <a:moveTo>
                    <a:pt x="0" y="0"/>
                  </a:moveTo>
                  <a:cubicBezTo>
                    <a:pt x="348" y="975"/>
                    <a:pt x="641" y="1950"/>
                    <a:pt x="695" y="2947"/>
                  </a:cubicBezTo>
                  <a:cubicBezTo>
                    <a:pt x="758" y="3940"/>
                    <a:pt x="579" y="4946"/>
                    <a:pt x="111" y="5873"/>
                  </a:cubicBezTo>
                  <a:cubicBezTo>
                    <a:pt x="824" y="5098"/>
                    <a:pt x="1114" y="3980"/>
                    <a:pt x="1052" y="2925"/>
                  </a:cubicBezTo>
                  <a:cubicBezTo>
                    <a:pt x="984" y="1866"/>
                    <a:pt x="598" y="846"/>
                    <a:pt x="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1199877" y="865675"/>
              <a:ext cx="400646" cy="67764"/>
            </a:xfrm>
            <a:custGeom>
              <a:avLst/>
              <a:gdLst/>
              <a:ahLst/>
              <a:cxnLst/>
              <a:rect l="l" t="t" r="r" b="b"/>
              <a:pathLst>
                <a:path w="20250" h="3425" extrusionOk="0">
                  <a:moveTo>
                    <a:pt x="20250" y="0"/>
                  </a:moveTo>
                  <a:lnTo>
                    <a:pt x="20250" y="0"/>
                  </a:lnTo>
                  <a:cubicBezTo>
                    <a:pt x="18785" y="966"/>
                    <a:pt x="17196" y="1720"/>
                    <a:pt x="15530" y="2227"/>
                  </a:cubicBezTo>
                  <a:cubicBezTo>
                    <a:pt x="13874" y="2748"/>
                    <a:pt x="12143" y="2984"/>
                    <a:pt x="10401" y="3046"/>
                  </a:cubicBezTo>
                  <a:cubicBezTo>
                    <a:pt x="9870" y="3074"/>
                    <a:pt x="9338" y="3087"/>
                    <a:pt x="8806" y="3087"/>
                  </a:cubicBezTo>
                  <a:cubicBezTo>
                    <a:pt x="7595" y="3087"/>
                    <a:pt x="6383" y="3024"/>
                    <a:pt x="5171" y="2953"/>
                  </a:cubicBezTo>
                  <a:cubicBezTo>
                    <a:pt x="3429" y="2836"/>
                    <a:pt x="1675" y="2725"/>
                    <a:pt x="1" y="2191"/>
                  </a:cubicBezTo>
                  <a:lnTo>
                    <a:pt x="1" y="2191"/>
                  </a:lnTo>
                  <a:cubicBezTo>
                    <a:pt x="1631" y="2863"/>
                    <a:pt x="3412" y="3055"/>
                    <a:pt x="5152" y="3220"/>
                  </a:cubicBezTo>
                  <a:cubicBezTo>
                    <a:pt x="6490" y="3349"/>
                    <a:pt x="7835" y="3424"/>
                    <a:pt x="9184" y="3424"/>
                  </a:cubicBezTo>
                  <a:cubicBezTo>
                    <a:pt x="9595" y="3424"/>
                    <a:pt x="10007" y="3417"/>
                    <a:pt x="10419" y="3403"/>
                  </a:cubicBezTo>
                  <a:cubicBezTo>
                    <a:pt x="12174" y="3313"/>
                    <a:pt x="13945" y="3072"/>
                    <a:pt x="15616" y="2485"/>
                  </a:cubicBezTo>
                  <a:cubicBezTo>
                    <a:pt x="17285" y="1915"/>
                    <a:pt x="18869" y="1087"/>
                    <a:pt x="2025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5"/>
            <p:cNvSpPr/>
            <p:nvPr/>
          </p:nvSpPr>
          <p:spPr>
            <a:xfrm>
              <a:off x="1209670" y="846503"/>
              <a:ext cx="295113" cy="71364"/>
            </a:xfrm>
            <a:custGeom>
              <a:avLst/>
              <a:gdLst/>
              <a:ahLst/>
              <a:cxnLst/>
              <a:rect l="l" t="t" r="r" b="b"/>
              <a:pathLst>
                <a:path w="14916" h="3607" extrusionOk="0">
                  <a:moveTo>
                    <a:pt x="5730" y="1"/>
                  </a:moveTo>
                  <a:cubicBezTo>
                    <a:pt x="5106" y="1"/>
                    <a:pt x="4484" y="37"/>
                    <a:pt x="3869" y="97"/>
                  </a:cubicBezTo>
                  <a:lnTo>
                    <a:pt x="45" y="484"/>
                  </a:lnTo>
                  <a:cubicBezTo>
                    <a:pt x="18" y="489"/>
                    <a:pt x="1" y="511"/>
                    <a:pt x="5" y="533"/>
                  </a:cubicBezTo>
                  <a:cubicBezTo>
                    <a:pt x="5" y="558"/>
                    <a:pt x="24" y="579"/>
                    <a:pt x="48" y="579"/>
                  </a:cubicBezTo>
                  <a:cubicBezTo>
                    <a:pt x="50" y="579"/>
                    <a:pt x="52" y="579"/>
                    <a:pt x="54" y="578"/>
                  </a:cubicBezTo>
                  <a:lnTo>
                    <a:pt x="3883" y="284"/>
                  </a:lnTo>
                  <a:cubicBezTo>
                    <a:pt x="4360" y="251"/>
                    <a:pt x="4838" y="231"/>
                    <a:pt x="5314" y="231"/>
                  </a:cubicBezTo>
                  <a:cubicBezTo>
                    <a:pt x="6110" y="231"/>
                    <a:pt x="6902" y="286"/>
                    <a:pt x="7685" y="422"/>
                  </a:cubicBezTo>
                  <a:cubicBezTo>
                    <a:pt x="8936" y="626"/>
                    <a:pt x="10156" y="1006"/>
                    <a:pt x="11305" y="1535"/>
                  </a:cubicBezTo>
                  <a:cubicBezTo>
                    <a:pt x="12458" y="2056"/>
                    <a:pt x="13531" y="2742"/>
                    <a:pt x="14497" y="3548"/>
                  </a:cubicBezTo>
                  <a:lnTo>
                    <a:pt x="14501" y="3556"/>
                  </a:lnTo>
                  <a:cubicBezTo>
                    <a:pt x="14544" y="3590"/>
                    <a:pt x="14596" y="3606"/>
                    <a:pt x="14648" y="3606"/>
                  </a:cubicBezTo>
                  <a:cubicBezTo>
                    <a:pt x="14718" y="3606"/>
                    <a:pt x="14789" y="3576"/>
                    <a:pt x="14835" y="3517"/>
                  </a:cubicBezTo>
                  <a:cubicBezTo>
                    <a:pt x="14915" y="3414"/>
                    <a:pt x="14897" y="3267"/>
                    <a:pt x="14795" y="3182"/>
                  </a:cubicBezTo>
                  <a:cubicBezTo>
                    <a:pt x="13775" y="2372"/>
                    <a:pt x="12653" y="1695"/>
                    <a:pt x="11461" y="1187"/>
                  </a:cubicBezTo>
                  <a:cubicBezTo>
                    <a:pt x="10267" y="676"/>
                    <a:pt x="9012" y="320"/>
                    <a:pt x="7729" y="141"/>
                  </a:cubicBezTo>
                  <a:cubicBezTo>
                    <a:pt x="7067" y="42"/>
                    <a:pt x="6398" y="1"/>
                    <a:pt x="573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1671769" y="1820974"/>
              <a:ext cx="108541" cy="83730"/>
            </a:xfrm>
            <a:custGeom>
              <a:avLst/>
              <a:gdLst/>
              <a:ahLst/>
              <a:cxnLst/>
              <a:rect l="l" t="t" r="r" b="b"/>
              <a:pathLst>
                <a:path w="5486" h="4232" extrusionOk="0">
                  <a:moveTo>
                    <a:pt x="1663" y="1"/>
                  </a:moveTo>
                  <a:cubicBezTo>
                    <a:pt x="1599" y="1"/>
                    <a:pt x="1535" y="4"/>
                    <a:pt x="1470" y="10"/>
                  </a:cubicBezTo>
                  <a:cubicBezTo>
                    <a:pt x="718" y="90"/>
                    <a:pt x="1" y="781"/>
                    <a:pt x="116" y="1533"/>
                  </a:cubicBezTo>
                  <a:cubicBezTo>
                    <a:pt x="201" y="2112"/>
                    <a:pt x="718" y="2526"/>
                    <a:pt x="1248" y="2776"/>
                  </a:cubicBezTo>
                  <a:cubicBezTo>
                    <a:pt x="1978" y="3118"/>
                    <a:pt x="2779" y="3243"/>
                    <a:pt x="3549" y="3448"/>
                  </a:cubicBezTo>
                  <a:cubicBezTo>
                    <a:pt x="3919" y="3545"/>
                    <a:pt x="4297" y="3648"/>
                    <a:pt x="4640" y="3818"/>
                  </a:cubicBezTo>
                  <a:cubicBezTo>
                    <a:pt x="4874" y="3934"/>
                    <a:pt x="5137" y="4232"/>
                    <a:pt x="5397" y="4232"/>
                  </a:cubicBezTo>
                  <a:cubicBezTo>
                    <a:pt x="5404" y="4232"/>
                    <a:pt x="5412" y="4232"/>
                    <a:pt x="5419" y="4231"/>
                  </a:cubicBezTo>
                  <a:cubicBezTo>
                    <a:pt x="5486" y="3011"/>
                    <a:pt x="4417" y="1560"/>
                    <a:pt x="3536" y="812"/>
                  </a:cubicBezTo>
                  <a:cubicBezTo>
                    <a:pt x="3007" y="360"/>
                    <a:pt x="2350" y="1"/>
                    <a:pt x="166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529719" y="1147235"/>
              <a:ext cx="430759" cy="705217"/>
            </a:xfrm>
            <a:custGeom>
              <a:avLst/>
              <a:gdLst/>
              <a:ahLst/>
              <a:cxnLst/>
              <a:rect l="l" t="t" r="r" b="b"/>
              <a:pathLst>
                <a:path w="21772" h="35644" extrusionOk="0">
                  <a:moveTo>
                    <a:pt x="18376" y="1"/>
                  </a:moveTo>
                  <a:cubicBezTo>
                    <a:pt x="17683" y="1"/>
                    <a:pt x="16986" y="291"/>
                    <a:pt x="16425" y="725"/>
                  </a:cubicBezTo>
                  <a:cubicBezTo>
                    <a:pt x="14849" y="1927"/>
                    <a:pt x="14261" y="3980"/>
                    <a:pt x="13441" y="5774"/>
                  </a:cubicBezTo>
                  <a:cubicBezTo>
                    <a:pt x="12636" y="7538"/>
                    <a:pt x="11187" y="9352"/>
                    <a:pt x="9271" y="9352"/>
                  </a:cubicBezTo>
                  <a:cubicBezTo>
                    <a:pt x="9228" y="9352"/>
                    <a:pt x="9184" y="9351"/>
                    <a:pt x="9141" y="9349"/>
                  </a:cubicBezTo>
                  <a:cubicBezTo>
                    <a:pt x="7774" y="9296"/>
                    <a:pt x="6590" y="8303"/>
                    <a:pt x="5223" y="8205"/>
                  </a:cubicBezTo>
                  <a:cubicBezTo>
                    <a:pt x="5152" y="8199"/>
                    <a:pt x="5081" y="8197"/>
                    <a:pt x="5010" y="8197"/>
                  </a:cubicBezTo>
                  <a:cubicBezTo>
                    <a:pt x="3490" y="8197"/>
                    <a:pt x="2111" y="9361"/>
                    <a:pt x="1537" y="10778"/>
                  </a:cubicBezTo>
                  <a:cubicBezTo>
                    <a:pt x="940" y="12269"/>
                    <a:pt x="1073" y="13957"/>
                    <a:pt x="1492" y="15502"/>
                  </a:cubicBezTo>
                  <a:cubicBezTo>
                    <a:pt x="1751" y="16468"/>
                    <a:pt x="2115" y="17425"/>
                    <a:pt x="2133" y="18427"/>
                  </a:cubicBezTo>
                  <a:cubicBezTo>
                    <a:pt x="2156" y="19433"/>
                    <a:pt x="1728" y="20528"/>
                    <a:pt x="820" y="20947"/>
                  </a:cubicBezTo>
                  <a:cubicBezTo>
                    <a:pt x="553" y="21068"/>
                    <a:pt x="276" y="21121"/>
                    <a:pt x="0" y="21130"/>
                  </a:cubicBezTo>
                  <a:cubicBezTo>
                    <a:pt x="450" y="22581"/>
                    <a:pt x="971" y="23997"/>
                    <a:pt x="1558" y="25381"/>
                  </a:cubicBezTo>
                  <a:cubicBezTo>
                    <a:pt x="1675" y="25649"/>
                    <a:pt x="1786" y="25916"/>
                    <a:pt x="1905" y="26179"/>
                  </a:cubicBezTo>
                  <a:cubicBezTo>
                    <a:pt x="1986" y="26361"/>
                    <a:pt x="2071" y="26544"/>
                    <a:pt x="2151" y="26726"/>
                  </a:cubicBezTo>
                  <a:cubicBezTo>
                    <a:pt x="2209" y="26842"/>
                    <a:pt x="2267" y="26966"/>
                    <a:pt x="2316" y="27087"/>
                  </a:cubicBezTo>
                  <a:cubicBezTo>
                    <a:pt x="3522" y="29629"/>
                    <a:pt x="4938" y="32047"/>
                    <a:pt x="6563" y="34312"/>
                  </a:cubicBezTo>
                  <a:cubicBezTo>
                    <a:pt x="6630" y="34411"/>
                    <a:pt x="6701" y="34509"/>
                    <a:pt x="6763" y="34602"/>
                  </a:cubicBezTo>
                  <a:cubicBezTo>
                    <a:pt x="7022" y="34953"/>
                    <a:pt x="7285" y="35306"/>
                    <a:pt x="7547" y="35644"/>
                  </a:cubicBezTo>
                  <a:cubicBezTo>
                    <a:pt x="7645" y="35493"/>
                    <a:pt x="7734" y="35333"/>
                    <a:pt x="7809" y="35167"/>
                  </a:cubicBezTo>
                  <a:cubicBezTo>
                    <a:pt x="8019" y="34727"/>
                    <a:pt x="8166" y="34259"/>
                    <a:pt x="8263" y="33783"/>
                  </a:cubicBezTo>
                  <a:cubicBezTo>
                    <a:pt x="8295" y="33632"/>
                    <a:pt x="8326" y="33480"/>
                    <a:pt x="8343" y="33324"/>
                  </a:cubicBezTo>
                  <a:cubicBezTo>
                    <a:pt x="8433" y="32759"/>
                    <a:pt x="8464" y="32181"/>
                    <a:pt x="8460" y="31606"/>
                  </a:cubicBezTo>
                  <a:cubicBezTo>
                    <a:pt x="8446" y="30239"/>
                    <a:pt x="8326" y="28636"/>
                    <a:pt x="9354" y="27750"/>
                  </a:cubicBezTo>
                  <a:cubicBezTo>
                    <a:pt x="9773" y="27393"/>
                    <a:pt x="10299" y="27225"/>
                    <a:pt x="10819" y="27069"/>
                  </a:cubicBezTo>
                  <a:cubicBezTo>
                    <a:pt x="11923" y="26744"/>
                    <a:pt x="13050" y="26485"/>
                    <a:pt x="14185" y="26290"/>
                  </a:cubicBezTo>
                  <a:cubicBezTo>
                    <a:pt x="16135" y="25961"/>
                    <a:pt x="18281" y="25755"/>
                    <a:pt x="19680" y="24344"/>
                  </a:cubicBezTo>
                  <a:cubicBezTo>
                    <a:pt x="20734" y="23275"/>
                    <a:pt x="21131" y="21682"/>
                    <a:pt x="21015" y="20177"/>
                  </a:cubicBezTo>
                  <a:cubicBezTo>
                    <a:pt x="20970" y="19545"/>
                    <a:pt x="20845" y="18931"/>
                    <a:pt x="20668" y="18329"/>
                  </a:cubicBezTo>
                  <a:cubicBezTo>
                    <a:pt x="20428" y="17497"/>
                    <a:pt x="20089" y="16695"/>
                    <a:pt x="19733" y="15907"/>
                  </a:cubicBezTo>
                  <a:cubicBezTo>
                    <a:pt x="19723" y="15898"/>
                    <a:pt x="19723" y="15885"/>
                    <a:pt x="19719" y="15876"/>
                  </a:cubicBezTo>
                  <a:cubicBezTo>
                    <a:pt x="19573" y="15569"/>
                    <a:pt x="19430" y="15253"/>
                    <a:pt x="19287" y="14936"/>
                  </a:cubicBezTo>
                  <a:cubicBezTo>
                    <a:pt x="18771" y="13757"/>
                    <a:pt x="18352" y="12524"/>
                    <a:pt x="18624" y="11295"/>
                  </a:cubicBezTo>
                  <a:cubicBezTo>
                    <a:pt x="18944" y="9906"/>
                    <a:pt x="20066" y="8864"/>
                    <a:pt x="20757" y="7617"/>
                  </a:cubicBezTo>
                  <a:cubicBezTo>
                    <a:pt x="21696" y="5911"/>
                    <a:pt x="21772" y="3762"/>
                    <a:pt x="20952" y="1998"/>
                  </a:cubicBezTo>
                  <a:cubicBezTo>
                    <a:pt x="20552" y="1139"/>
                    <a:pt x="19893" y="338"/>
                    <a:pt x="18981" y="79"/>
                  </a:cubicBezTo>
                  <a:cubicBezTo>
                    <a:pt x="18782" y="26"/>
                    <a:pt x="18579" y="1"/>
                    <a:pt x="18376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572277" y="1152122"/>
              <a:ext cx="338442" cy="531029"/>
            </a:xfrm>
            <a:custGeom>
              <a:avLst/>
              <a:gdLst/>
              <a:ahLst/>
              <a:cxnLst/>
              <a:rect l="l" t="t" r="r" b="b"/>
              <a:pathLst>
                <a:path w="17106" h="26840" extrusionOk="0">
                  <a:moveTo>
                    <a:pt x="16898" y="0"/>
                  </a:moveTo>
                  <a:cubicBezTo>
                    <a:pt x="16833" y="0"/>
                    <a:pt x="16769" y="37"/>
                    <a:pt x="16740" y="99"/>
                  </a:cubicBezTo>
                  <a:cubicBezTo>
                    <a:pt x="13036" y="7659"/>
                    <a:pt x="8633" y="14930"/>
                    <a:pt x="3646" y="21719"/>
                  </a:cubicBezTo>
                  <a:cubicBezTo>
                    <a:pt x="2952" y="22668"/>
                    <a:pt x="2244" y="23603"/>
                    <a:pt x="1523" y="24534"/>
                  </a:cubicBezTo>
                  <a:cubicBezTo>
                    <a:pt x="1416" y="24676"/>
                    <a:pt x="1304" y="24818"/>
                    <a:pt x="1197" y="24961"/>
                  </a:cubicBezTo>
                  <a:lnTo>
                    <a:pt x="1193" y="24961"/>
                  </a:lnTo>
                  <a:cubicBezTo>
                    <a:pt x="802" y="25473"/>
                    <a:pt x="405" y="25976"/>
                    <a:pt x="0" y="26479"/>
                  </a:cubicBezTo>
                  <a:cubicBezTo>
                    <a:pt x="58" y="26595"/>
                    <a:pt x="116" y="26719"/>
                    <a:pt x="165" y="26840"/>
                  </a:cubicBezTo>
                  <a:cubicBezTo>
                    <a:pt x="722" y="26141"/>
                    <a:pt x="1277" y="25442"/>
                    <a:pt x="1821" y="24729"/>
                  </a:cubicBezTo>
                  <a:cubicBezTo>
                    <a:pt x="1887" y="24645"/>
                    <a:pt x="1950" y="24565"/>
                    <a:pt x="2021" y="24475"/>
                  </a:cubicBezTo>
                  <a:cubicBezTo>
                    <a:pt x="2662" y="23634"/>
                    <a:pt x="3299" y="22784"/>
                    <a:pt x="3931" y="21924"/>
                  </a:cubicBezTo>
                  <a:cubicBezTo>
                    <a:pt x="8931" y="15125"/>
                    <a:pt x="13343" y="7833"/>
                    <a:pt x="17061" y="255"/>
                  </a:cubicBezTo>
                  <a:cubicBezTo>
                    <a:pt x="17105" y="166"/>
                    <a:pt x="17065" y="59"/>
                    <a:pt x="16976" y="19"/>
                  </a:cubicBezTo>
                  <a:cubicBezTo>
                    <a:pt x="16952" y="6"/>
                    <a:pt x="16925" y="0"/>
                    <a:pt x="1689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560544" y="1438589"/>
              <a:ext cx="385313" cy="413863"/>
            </a:xfrm>
            <a:custGeom>
              <a:avLst/>
              <a:gdLst/>
              <a:ahLst/>
              <a:cxnLst/>
              <a:rect l="l" t="t" r="r" b="b"/>
              <a:pathLst>
                <a:path w="19475" h="20918" extrusionOk="0">
                  <a:moveTo>
                    <a:pt x="2116" y="10055"/>
                  </a:moveTo>
                  <a:cubicBezTo>
                    <a:pt x="1376" y="10162"/>
                    <a:pt x="664" y="10353"/>
                    <a:pt x="0" y="10655"/>
                  </a:cubicBezTo>
                  <a:cubicBezTo>
                    <a:pt x="117" y="10923"/>
                    <a:pt x="228" y="11190"/>
                    <a:pt x="347" y="11453"/>
                  </a:cubicBezTo>
                  <a:cubicBezTo>
                    <a:pt x="428" y="11635"/>
                    <a:pt x="513" y="11818"/>
                    <a:pt x="593" y="12000"/>
                  </a:cubicBezTo>
                  <a:cubicBezTo>
                    <a:pt x="998" y="11497"/>
                    <a:pt x="1395" y="10994"/>
                    <a:pt x="1786" y="10482"/>
                  </a:cubicBezTo>
                  <a:lnTo>
                    <a:pt x="1790" y="10482"/>
                  </a:lnTo>
                  <a:cubicBezTo>
                    <a:pt x="1897" y="10339"/>
                    <a:pt x="2009" y="10197"/>
                    <a:pt x="2116" y="10055"/>
                  </a:cubicBezTo>
                  <a:close/>
                  <a:moveTo>
                    <a:pt x="14693" y="1"/>
                  </a:moveTo>
                  <a:cubicBezTo>
                    <a:pt x="14479" y="1"/>
                    <a:pt x="14261" y="23"/>
                    <a:pt x="14043" y="73"/>
                  </a:cubicBezTo>
                  <a:cubicBezTo>
                    <a:pt x="12547" y="416"/>
                    <a:pt x="11603" y="1947"/>
                    <a:pt x="11305" y="3457"/>
                  </a:cubicBezTo>
                  <a:cubicBezTo>
                    <a:pt x="11006" y="4957"/>
                    <a:pt x="11180" y="6515"/>
                    <a:pt x="11024" y="8042"/>
                  </a:cubicBezTo>
                  <a:cubicBezTo>
                    <a:pt x="10944" y="8816"/>
                    <a:pt x="10739" y="9663"/>
                    <a:pt x="10130" y="10144"/>
                  </a:cubicBezTo>
                  <a:cubicBezTo>
                    <a:pt x="9724" y="10468"/>
                    <a:pt x="9230" y="10575"/>
                    <a:pt x="8709" y="10575"/>
                  </a:cubicBezTo>
                  <a:cubicBezTo>
                    <a:pt x="8148" y="10575"/>
                    <a:pt x="7552" y="10450"/>
                    <a:pt x="7004" y="10331"/>
                  </a:cubicBezTo>
                  <a:cubicBezTo>
                    <a:pt x="5936" y="10099"/>
                    <a:pt x="4804" y="9948"/>
                    <a:pt x="3692" y="9948"/>
                  </a:cubicBezTo>
                  <a:cubicBezTo>
                    <a:pt x="3331" y="9948"/>
                    <a:pt x="2971" y="9965"/>
                    <a:pt x="2614" y="9996"/>
                  </a:cubicBezTo>
                  <a:cubicBezTo>
                    <a:pt x="2543" y="10086"/>
                    <a:pt x="2480" y="10166"/>
                    <a:pt x="2414" y="10250"/>
                  </a:cubicBezTo>
                  <a:cubicBezTo>
                    <a:pt x="1870" y="10963"/>
                    <a:pt x="1315" y="11662"/>
                    <a:pt x="758" y="12361"/>
                  </a:cubicBezTo>
                  <a:cubicBezTo>
                    <a:pt x="1964" y="14903"/>
                    <a:pt x="3380" y="17321"/>
                    <a:pt x="5005" y="19586"/>
                  </a:cubicBezTo>
                  <a:cubicBezTo>
                    <a:pt x="5072" y="19685"/>
                    <a:pt x="5143" y="19783"/>
                    <a:pt x="5205" y="19876"/>
                  </a:cubicBezTo>
                  <a:cubicBezTo>
                    <a:pt x="5464" y="20227"/>
                    <a:pt x="5727" y="20580"/>
                    <a:pt x="5989" y="20918"/>
                  </a:cubicBezTo>
                  <a:cubicBezTo>
                    <a:pt x="6087" y="20767"/>
                    <a:pt x="6176" y="20607"/>
                    <a:pt x="6251" y="20441"/>
                  </a:cubicBezTo>
                  <a:cubicBezTo>
                    <a:pt x="6461" y="20001"/>
                    <a:pt x="6608" y="19533"/>
                    <a:pt x="6705" y="19057"/>
                  </a:cubicBezTo>
                  <a:cubicBezTo>
                    <a:pt x="6737" y="18906"/>
                    <a:pt x="6768" y="18754"/>
                    <a:pt x="6785" y="18598"/>
                  </a:cubicBezTo>
                  <a:cubicBezTo>
                    <a:pt x="6871" y="18073"/>
                    <a:pt x="6902" y="17535"/>
                    <a:pt x="6902" y="17000"/>
                  </a:cubicBezTo>
                  <a:lnTo>
                    <a:pt x="6902" y="16880"/>
                  </a:lnTo>
                  <a:cubicBezTo>
                    <a:pt x="6898" y="16582"/>
                    <a:pt x="6888" y="16270"/>
                    <a:pt x="6888" y="15959"/>
                  </a:cubicBezTo>
                  <a:cubicBezTo>
                    <a:pt x="6888" y="14845"/>
                    <a:pt x="6991" y="13719"/>
                    <a:pt x="7796" y="13024"/>
                  </a:cubicBezTo>
                  <a:cubicBezTo>
                    <a:pt x="8215" y="12667"/>
                    <a:pt x="8741" y="12499"/>
                    <a:pt x="9261" y="12343"/>
                  </a:cubicBezTo>
                  <a:cubicBezTo>
                    <a:pt x="10365" y="12018"/>
                    <a:pt x="11492" y="11759"/>
                    <a:pt x="12627" y="11564"/>
                  </a:cubicBezTo>
                  <a:cubicBezTo>
                    <a:pt x="14577" y="11235"/>
                    <a:pt x="16723" y="11029"/>
                    <a:pt x="18122" y="9618"/>
                  </a:cubicBezTo>
                  <a:cubicBezTo>
                    <a:pt x="19061" y="8666"/>
                    <a:pt x="19474" y="7298"/>
                    <a:pt x="19474" y="5945"/>
                  </a:cubicBezTo>
                  <a:cubicBezTo>
                    <a:pt x="19474" y="5847"/>
                    <a:pt x="19474" y="5744"/>
                    <a:pt x="19470" y="5647"/>
                  </a:cubicBezTo>
                  <a:cubicBezTo>
                    <a:pt x="19466" y="5580"/>
                    <a:pt x="19462" y="5518"/>
                    <a:pt x="19457" y="5451"/>
                  </a:cubicBezTo>
                  <a:cubicBezTo>
                    <a:pt x="19439" y="5175"/>
                    <a:pt x="19404" y="4899"/>
                    <a:pt x="19355" y="4627"/>
                  </a:cubicBezTo>
                  <a:cubicBezTo>
                    <a:pt x="19293" y="4279"/>
                    <a:pt x="19207" y="3937"/>
                    <a:pt x="19110" y="3603"/>
                  </a:cubicBezTo>
                  <a:cubicBezTo>
                    <a:pt x="18870" y="2771"/>
                    <a:pt x="18531" y="1969"/>
                    <a:pt x="18175" y="1181"/>
                  </a:cubicBezTo>
                  <a:cubicBezTo>
                    <a:pt x="17039" y="669"/>
                    <a:pt x="15886" y="1"/>
                    <a:pt x="14693" y="1"/>
                  </a:cubicBezTo>
                  <a:close/>
                </a:path>
              </a:pathLst>
            </a:custGeom>
            <a:solidFill>
              <a:srgbClr val="42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572277" y="1636360"/>
              <a:ext cx="39985" cy="46792"/>
            </a:xfrm>
            <a:custGeom>
              <a:avLst/>
              <a:gdLst/>
              <a:ahLst/>
              <a:cxnLst/>
              <a:rect l="l" t="t" r="r" b="b"/>
              <a:pathLst>
                <a:path w="2021" h="2365" extrusionOk="0">
                  <a:moveTo>
                    <a:pt x="2021" y="0"/>
                  </a:moveTo>
                  <a:lnTo>
                    <a:pt x="2021" y="0"/>
                  </a:lnTo>
                  <a:cubicBezTo>
                    <a:pt x="1936" y="5"/>
                    <a:pt x="1856" y="18"/>
                    <a:pt x="1776" y="27"/>
                  </a:cubicBezTo>
                  <a:cubicBezTo>
                    <a:pt x="1687" y="36"/>
                    <a:pt x="1607" y="45"/>
                    <a:pt x="1523" y="59"/>
                  </a:cubicBezTo>
                  <a:cubicBezTo>
                    <a:pt x="1416" y="201"/>
                    <a:pt x="1304" y="343"/>
                    <a:pt x="1197" y="486"/>
                  </a:cubicBezTo>
                  <a:lnTo>
                    <a:pt x="1193" y="486"/>
                  </a:lnTo>
                  <a:cubicBezTo>
                    <a:pt x="802" y="998"/>
                    <a:pt x="405" y="1501"/>
                    <a:pt x="0" y="2004"/>
                  </a:cubicBezTo>
                  <a:cubicBezTo>
                    <a:pt x="58" y="2120"/>
                    <a:pt x="116" y="2244"/>
                    <a:pt x="165" y="2365"/>
                  </a:cubicBezTo>
                  <a:cubicBezTo>
                    <a:pt x="722" y="1666"/>
                    <a:pt x="1277" y="967"/>
                    <a:pt x="1821" y="254"/>
                  </a:cubicBezTo>
                  <a:cubicBezTo>
                    <a:pt x="1887" y="170"/>
                    <a:pt x="1950" y="90"/>
                    <a:pt x="20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567409" y="1425610"/>
              <a:ext cx="673462" cy="535283"/>
            </a:xfrm>
            <a:custGeom>
              <a:avLst/>
              <a:gdLst/>
              <a:ahLst/>
              <a:cxnLst/>
              <a:rect l="l" t="t" r="r" b="b"/>
              <a:pathLst>
                <a:path w="34039" h="27055" extrusionOk="0">
                  <a:moveTo>
                    <a:pt x="31205" y="1"/>
                  </a:moveTo>
                  <a:cubicBezTo>
                    <a:pt x="30876" y="1"/>
                    <a:pt x="30546" y="48"/>
                    <a:pt x="30232" y="132"/>
                  </a:cubicBezTo>
                  <a:cubicBezTo>
                    <a:pt x="28317" y="653"/>
                    <a:pt x="26999" y="2331"/>
                    <a:pt x="25557" y="3689"/>
                  </a:cubicBezTo>
                  <a:cubicBezTo>
                    <a:pt x="24454" y="4734"/>
                    <a:pt x="22971" y="5654"/>
                    <a:pt x="21527" y="5654"/>
                  </a:cubicBezTo>
                  <a:cubicBezTo>
                    <a:pt x="21088" y="5654"/>
                    <a:pt x="20652" y="5569"/>
                    <a:pt x="20232" y="5377"/>
                  </a:cubicBezTo>
                  <a:cubicBezTo>
                    <a:pt x="19667" y="5118"/>
                    <a:pt x="19207" y="4700"/>
                    <a:pt x="18763" y="4259"/>
                  </a:cubicBezTo>
                  <a:cubicBezTo>
                    <a:pt x="18224" y="3725"/>
                    <a:pt x="17707" y="3168"/>
                    <a:pt x="17031" y="2839"/>
                  </a:cubicBezTo>
                  <a:cubicBezTo>
                    <a:pt x="16593" y="2621"/>
                    <a:pt x="16117" y="2522"/>
                    <a:pt x="15637" y="2522"/>
                  </a:cubicBezTo>
                  <a:cubicBezTo>
                    <a:pt x="14545" y="2522"/>
                    <a:pt x="13425" y="3034"/>
                    <a:pt x="12646" y="3832"/>
                  </a:cubicBezTo>
                  <a:cubicBezTo>
                    <a:pt x="11532" y="4980"/>
                    <a:pt x="11025" y="6597"/>
                    <a:pt x="10825" y="8186"/>
                  </a:cubicBezTo>
                  <a:cubicBezTo>
                    <a:pt x="10700" y="9179"/>
                    <a:pt x="10673" y="10203"/>
                    <a:pt x="10312" y="11138"/>
                  </a:cubicBezTo>
                  <a:cubicBezTo>
                    <a:pt x="9952" y="12078"/>
                    <a:pt x="9146" y="12932"/>
                    <a:pt x="8148" y="12972"/>
                  </a:cubicBezTo>
                  <a:cubicBezTo>
                    <a:pt x="8116" y="12973"/>
                    <a:pt x="8084" y="12974"/>
                    <a:pt x="8053" y="12974"/>
                  </a:cubicBezTo>
                  <a:cubicBezTo>
                    <a:pt x="6688" y="12974"/>
                    <a:pt x="5729" y="11574"/>
                    <a:pt x="4467" y="11013"/>
                  </a:cubicBezTo>
                  <a:cubicBezTo>
                    <a:pt x="4048" y="10829"/>
                    <a:pt x="3606" y="10745"/>
                    <a:pt x="3160" y="10745"/>
                  </a:cubicBezTo>
                  <a:cubicBezTo>
                    <a:pt x="2794" y="10745"/>
                    <a:pt x="2426" y="10802"/>
                    <a:pt x="2067" y="10906"/>
                  </a:cubicBezTo>
                  <a:cubicBezTo>
                    <a:pt x="1853" y="10968"/>
                    <a:pt x="1644" y="11049"/>
                    <a:pt x="1443" y="11138"/>
                  </a:cubicBezTo>
                  <a:lnTo>
                    <a:pt x="1439" y="11138"/>
                  </a:lnTo>
                  <a:cubicBezTo>
                    <a:pt x="909" y="11379"/>
                    <a:pt x="424" y="11712"/>
                    <a:pt x="0" y="12109"/>
                  </a:cubicBezTo>
                  <a:cubicBezTo>
                    <a:pt x="81" y="12291"/>
                    <a:pt x="166" y="12474"/>
                    <a:pt x="246" y="12656"/>
                  </a:cubicBezTo>
                  <a:cubicBezTo>
                    <a:pt x="304" y="12772"/>
                    <a:pt x="362" y="12896"/>
                    <a:pt x="411" y="13017"/>
                  </a:cubicBezTo>
                  <a:cubicBezTo>
                    <a:pt x="1617" y="15559"/>
                    <a:pt x="3033" y="17977"/>
                    <a:pt x="4658" y="20242"/>
                  </a:cubicBezTo>
                  <a:cubicBezTo>
                    <a:pt x="4725" y="20341"/>
                    <a:pt x="4796" y="20439"/>
                    <a:pt x="4858" y="20532"/>
                  </a:cubicBezTo>
                  <a:cubicBezTo>
                    <a:pt x="5117" y="20883"/>
                    <a:pt x="5380" y="21236"/>
                    <a:pt x="5642" y="21574"/>
                  </a:cubicBezTo>
                  <a:cubicBezTo>
                    <a:pt x="7143" y="23528"/>
                    <a:pt x="8789" y="25358"/>
                    <a:pt x="10579" y="27054"/>
                  </a:cubicBezTo>
                  <a:cubicBezTo>
                    <a:pt x="10819" y="26632"/>
                    <a:pt x="11025" y="26182"/>
                    <a:pt x="11207" y="25728"/>
                  </a:cubicBezTo>
                  <a:cubicBezTo>
                    <a:pt x="11701" y="24459"/>
                    <a:pt x="12196" y="22932"/>
                    <a:pt x="13491" y="22496"/>
                  </a:cubicBezTo>
                  <a:cubicBezTo>
                    <a:pt x="13774" y="22402"/>
                    <a:pt x="14069" y="22371"/>
                    <a:pt x="14368" y="22371"/>
                  </a:cubicBezTo>
                  <a:cubicBezTo>
                    <a:pt x="14611" y="22371"/>
                    <a:pt x="14857" y="22392"/>
                    <a:pt x="15099" y="22416"/>
                  </a:cubicBezTo>
                  <a:cubicBezTo>
                    <a:pt x="16248" y="22531"/>
                    <a:pt x="17382" y="22718"/>
                    <a:pt x="18513" y="22967"/>
                  </a:cubicBezTo>
                  <a:cubicBezTo>
                    <a:pt x="19773" y="23250"/>
                    <a:pt x="21093" y="23612"/>
                    <a:pt x="22363" y="23612"/>
                  </a:cubicBezTo>
                  <a:cubicBezTo>
                    <a:pt x="23038" y="23612"/>
                    <a:pt x="23698" y="23510"/>
                    <a:pt x="24328" y="23240"/>
                  </a:cubicBezTo>
                  <a:cubicBezTo>
                    <a:pt x="25713" y="22647"/>
                    <a:pt x="26679" y="21316"/>
                    <a:pt x="27141" y="19882"/>
                  </a:cubicBezTo>
                  <a:cubicBezTo>
                    <a:pt x="27609" y="18448"/>
                    <a:pt x="27628" y="16913"/>
                    <a:pt x="27560" y="15412"/>
                  </a:cubicBezTo>
                  <a:cubicBezTo>
                    <a:pt x="27494" y="13810"/>
                    <a:pt x="27369" y="12068"/>
                    <a:pt x="28282" y="10755"/>
                  </a:cubicBezTo>
                  <a:cubicBezTo>
                    <a:pt x="29097" y="9584"/>
                    <a:pt x="30534" y="9045"/>
                    <a:pt x="31643" y="8151"/>
                  </a:cubicBezTo>
                  <a:cubicBezTo>
                    <a:pt x="33157" y="6926"/>
                    <a:pt x="34039" y="4962"/>
                    <a:pt x="33941" y="3022"/>
                  </a:cubicBezTo>
                  <a:cubicBezTo>
                    <a:pt x="33896" y="2077"/>
                    <a:pt x="33589" y="1080"/>
                    <a:pt x="32837" y="506"/>
                  </a:cubicBezTo>
                  <a:cubicBezTo>
                    <a:pt x="32374" y="152"/>
                    <a:pt x="31793" y="1"/>
                    <a:pt x="31205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659568" y="1438826"/>
              <a:ext cx="560252" cy="393009"/>
            </a:xfrm>
            <a:custGeom>
              <a:avLst/>
              <a:gdLst/>
              <a:ahLst/>
              <a:cxnLst/>
              <a:rect l="l" t="t" r="r" b="b"/>
              <a:pathLst>
                <a:path w="28317" h="19864" extrusionOk="0">
                  <a:moveTo>
                    <a:pt x="28118" y="0"/>
                  </a:moveTo>
                  <a:cubicBezTo>
                    <a:pt x="28076" y="0"/>
                    <a:pt x="28034" y="16"/>
                    <a:pt x="28000" y="47"/>
                  </a:cubicBezTo>
                  <a:cubicBezTo>
                    <a:pt x="21718" y="5648"/>
                    <a:pt x="14892" y="10719"/>
                    <a:pt x="7720" y="15127"/>
                  </a:cubicBezTo>
                  <a:cubicBezTo>
                    <a:pt x="5761" y="16325"/>
                    <a:pt x="3771" y="17482"/>
                    <a:pt x="1780" y="18586"/>
                  </a:cubicBezTo>
                  <a:cubicBezTo>
                    <a:pt x="1188" y="18925"/>
                    <a:pt x="592" y="19254"/>
                    <a:pt x="0" y="19574"/>
                  </a:cubicBezTo>
                  <a:cubicBezTo>
                    <a:pt x="67" y="19673"/>
                    <a:pt x="138" y="19771"/>
                    <a:pt x="200" y="19864"/>
                  </a:cubicBezTo>
                  <a:cubicBezTo>
                    <a:pt x="699" y="19592"/>
                    <a:pt x="1198" y="19317"/>
                    <a:pt x="1700" y="19045"/>
                  </a:cubicBezTo>
                  <a:cubicBezTo>
                    <a:pt x="3780" y="17891"/>
                    <a:pt x="5859" y="16685"/>
                    <a:pt x="7903" y="15429"/>
                  </a:cubicBezTo>
                  <a:cubicBezTo>
                    <a:pt x="15098" y="11017"/>
                    <a:pt x="21936" y="5929"/>
                    <a:pt x="28236" y="310"/>
                  </a:cubicBezTo>
                  <a:cubicBezTo>
                    <a:pt x="28307" y="248"/>
                    <a:pt x="28317" y="132"/>
                    <a:pt x="28249" y="61"/>
                  </a:cubicBezTo>
                  <a:cubicBezTo>
                    <a:pt x="28214" y="20"/>
                    <a:pt x="28166" y="0"/>
                    <a:pt x="2811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487438" y="364817"/>
              <a:ext cx="1320886" cy="1073099"/>
            </a:xfrm>
            <a:custGeom>
              <a:avLst/>
              <a:gdLst/>
              <a:ahLst/>
              <a:cxnLst/>
              <a:rect l="l" t="t" r="r" b="b"/>
              <a:pathLst>
                <a:path w="66762" h="54238" extrusionOk="0">
                  <a:moveTo>
                    <a:pt x="42702" y="1"/>
                  </a:moveTo>
                  <a:cubicBezTo>
                    <a:pt x="42257" y="32"/>
                    <a:pt x="41815" y="81"/>
                    <a:pt x="41379" y="129"/>
                  </a:cubicBezTo>
                  <a:cubicBezTo>
                    <a:pt x="41322" y="138"/>
                    <a:pt x="41273" y="143"/>
                    <a:pt x="41219" y="151"/>
                  </a:cubicBezTo>
                  <a:cubicBezTo>
                    <a:pt x="39363" y="375"/>
                    <a:pt x="37547" y="699"/>
                    <a:pt x="35765" y="1135"/>
                  </a:cubicBezTo>
                  <a:cubicBezTo>
                    <a:pt x="35716" y="1144"/>
                    <a:pt x="35667" y="1153"/>
                    <a:pt x="35618" y="1171"/>
                  </a:cubicBezTo>
                  <a:cubicBezTo>
                    <a:pt x="32925" y="1834"/>
                    <a:pt x="30320" y="2730"/>
                    <a:pt x="27836" y="3833"/>
                  </a:cubicBezTo>
                  <a:cubicBezTo>
                    <a:pt x="27796" y="3856"/>
                    <a:pt x="27756" y="3874"/>
                    <a:pt x="27720" y="3887"/>
                  </a:cubicBezTo>
                  <a:cubicBezTo>
                    <a:pt x="26598" y="4390"/>
                    <a:pt x="25503" y="4933"/>
                    <a:pt x="24435" y="5516"/>
                  </a:cubicBezTo>
                  <a:cubicBezTo>
                    <a:pt x="23584" y="5984"/>
                    <a:pt x="22742" y="6469"/>
                    <a:pt x="21928" y="6990"/>
                  </a:cubicBezTo>
                  <a:cubicBezTo>
                    <a:pt x="21897" y="7008"/>
                    <a:pt x="21860" y="7026"/>
                    <a:pt x="21829" y="7048"/>
                  </a:cubicBezTo>
                  <a:cubicBezTo>
                    <a:pt x="19782" y="8344"/>
                    <a:pt x="17836" y="9795"/>
                    <a:pt x="16020" y="11389"/>
                  </a:cubicBezTo>
                  <a:cubicBezTo>
                    <a:pt x="15993" y="11412"/>
                    <a:pt x="15957" y="11442"/>
                    <a:pt x="15930" y="11469"/>
                  </a:cubicBezTo>
                  <a:cubicBezTo>
                    <a:pt x="12907" y="14118"/>
                    <a:pt x="10236" y="17159"/>
                    <a:pt x="7979" y="20503"/>
                  </a:cubicBezTo>
                  <a:cubicBezTo>
                    <a:pt x="7961" y="20534"/>
                    <a:pt x="7934" y="20570"/>
                    <a:pt x="7916" y="20601"/>
                  </a:cubicBezTo>
                  <a:cubicBezTo>
                    <a:pt x="7200" y="21665"/>
                    <a:pt x="6532" y="22761"/>
                    <a:pt x="5904" y="23882"/>
                  </a:cubicBezTo>
                  <a:cubicBezTo>
                    <a:pt x="5886" y="23918"/>
                    <a:pt x="5864" y="23953"/>
                    <a:pt x="5850" y="23994"/>
                  </a:cubicBezTo>
                  <a:cubicBezTo>
                    <a:pt x="4332" y="26723"/>
                    <a:pt x="3086" y="29621"/>
                    <a:pt x="2137" y="32653"/>
                  </a:cubicBezTo>
                  <a:cubicBezTo>
                    <a:pt x="2119" y="32698"/>
                    <a:pt x="2102" y="32746"/>
                    <a:pt x="2092" y="32795"/>
                  </a:cubicBezTo>
                  <a:cubicBezTo>
                    <a:pt x="730" y="37176"/>
                    <a:pt x="0" y="41838"/>
                    <a:pt x="0" y="46664"/>
                  </a:cubicBezTo>
                  <a:cubicBezTo>
                    <a:pt x="0" y="49242"/>
                    <a:pt x="210" y="51771"/>
                    <a:pt x="615" y="54238"/>
                  </a:cubicBezTo>
                  <a:cubicBezTo>
                    <a:pt x="2333" y="48383"/>
                    <a:pt x="2279" y="41855"/>
                    <a:pt x="4626" y="36389"/>
                  </a:cubicBezTo>
                  <a:cubicBezTo>
                    <a:pt x="4644" y="36344"/>
                    <a:pt x="4662" y="36309"/>
                    <a:pt x="4684" y="36264"/>
                  </a:cubicBezTo>
                  <a:cubicBezTo>
                    <a:pt x="5174" y="35133"/>
                    <a:pt x="5779" y="34046"/>
                    <a:pt x="6523" y="33023"/>
                  </a:cubicBezTo>
                  <a:cubicBezTo>
                    <a:pt x="7663" y="31451"/>
                    <a:pt x="9194" y="30058"/>
                    <a:pt x="11082" y="29621"/>
                  </a:cubicBezTo>
                  <a:cubicBezTo>
                    <a:pt x="11808" y="29456"/>
                    <a:pt x="12564" y="29429"/>
                    <a:pt x="13304" y="29359"/>
                  </a:cubicBezTo>
                  <a:cubicBezTo>
                    <a:pt x="13361" y="29353"/>
                    <a:pt x="13415" y="29345"/>
                    <a:pt x="13472" y="29341"/>
                  </a:cubicBezTo>
                  <a:cubicBezTo>
                    <a:pt x="14021" y="29279"/>
                    <a:pt x="14551" y="29185"/>
                    <a:pt x="15054" y="28967"/>
                  </a:cubicBezTo>
                  <a:cubicBezTo>
                    <a:pt x="16314" y="28432"/>
                    <a:pt x="17093" y="27329"/>
                    <a:pt x="17631" y="26041"/>
                  </a:cubicBezTo>
                  <a:cubicBezTo>
                    <a:pt x="17654" y="26001"/>
                    <a:pt x="17666" y="25966"/>
                    <a:pt x="17680" y="25926"/>
                  </a:cubicBezTo>
                  <a:cubicBezTo>
                    <a:pt x="18085" y="24941"/>
                    <a:pt x="18357" y="23856"/>
                    <a:pt x="18611" y="22845"/>
                  </a:cubicBezTo>
                  <a:cubicBezTo>
                    <a:pt x="19024" y="21148"/>
                    <a:pt x="19737" y="19261"/>
                    <a:pt x="20993" y="18174"/>
                  </a:cubicBezTo>
                  <a:cubicBezTo>
                    <a:pt x="21024" y="18148"/>
                    <a:pt x="21050" y="18121"/>
                    <a:pt x="21086" y="18098"/>
                  </a:cubicBezTo>
                  <a:cubicBezTo>
                    <a:pt x="21567" y="17698"/>
                    <a:pt x="22133" y="17422"/>
                    <a:pt x="22787" y="17315"/>
                  </a:cubicBezTo>
                  <a:cubicBezTo>
                    <a:pt x="22977" y="17285"/>
                    <a:pt x="23166" y="17271"/>
                    <a:pt x="23355" y="17271"/>
                  </a:cubicBezTo>
                  <a:cubicBezTo>
                    <a:pt x="25321" y="17271"/>
                    <a:pt x="27254" y="18766"/>
                    <a:pt x="29160" y="18766"/>
                  </a:cubicBezTo>
                  <a:cubicBezTo>
                    <a:pt x="29467" y="18766"/>
                    <a:pt x="29774" y="18727"/>
                    <a:pt x="30080" y="18637"/>
                  </a:cubicBezTo>
                  <a:lnTo>
                    <a:pt x="30084" y="18637"/>
                  </a:lnTo>
                  <a:cubicBezTo>
                    <a:pt x="30124" y="18628"/>
                    <a:pt x="30155" y="18620"/>
                    <a:pt x="30195" y="18606"/>
                  </a:cubicBezTo>
                  <a:lnTo>
                    <a:pt x="30200" y="18602"/>
                  </a:lnTo>
                  <a:cubicBezTo>
                    <a:pt x="33112" y="17622"/>
                    <a:pt x="32973" y="12974"/>
                    <a:pt x="35605" y="11424"/>
                  </a:cubicBezTo>
                  <a:cubicBezTo>
                    <a:pt x="35636" y="11402"/>
                    <a:pt x="35677" y="11385"/>
                    <a:pt x="35708" y="11367"/>
                  </a:cubicBezTo>
                  <a:cubicBezTo>
                    <a:pt x="36247" y="11074"/>
                    <a:pt x="36819" y="10949"/>
                    <a:pt x="37403" y="10949"/>
                  </a:cubicBezTo>
                  <a:cubicBezTo>
                    <a:pt x="38933" y="10949"/>
                    <a:pt x="40543" y="11805"/>
                    <a:pt x="41838" y="12743"/>
                  </a:cubicBezTo>
                  <a:cubicBezTo>
                    <a:pt x="42930" y="13533"/>
                    <a:pt x="44226" y="14432"/>
                    <a:pt x="45486" y="14432"/>
                  </a:cubicBezTo>
                  <a:cubicBezTo>
                    <a:pt x="45828" y="14432"/>
                    <a:pt x="46168" y="14365"/>
                    <a:pt x="46500" y="14212"/>
                  </a:cubicBezTo>
                  <a:cubicBezTo>
                    <a:pt x="47318" y="13833"/>
                    <a:pt x="47760" y="13085"/>
                    <a:pt x="48129" y="12248"/>
                  </a:cubicBezTo>
                  <a:cubicBezTo>
                    <a:pt x="48146" y="12203"/>
                    <a:pt x="48160" y="12168"/>
                    <a:pt x="48179" y="12123"/>
                  </a:cubicBezTo>
                  <a:cubicBezTo>
                    <a:pt x="48610" y="11126"/>
                    <a:pt x="48962" y="10031"/>
                    <a:pt x="49718" y="9297"/>
                  </a:cubicBezTo>
                  <a:cubicBezTo>
                    <a:pt x="50150" y="8878"/>
                    <a:pt x="50653" y="8624"/>
                    <a:pt x="51206" y="8486"/>
                  </a:cubicBezTo>
                  <a:cubicBezTo>
                    <a:pt x="51251" y="8473"/>
                    <a:pt x="51294" y="8463"/>
                    <a:pt x="51344" y="8455"/>
                  </a:cubicBezTo>
                  <a:cubicBezTo>
                    <a:pt x="51682" y="8380"/>
                    <a:pt x="52037" y="8347"/>
                    <a:pt x="52399" y="8347"/>
                  </a:cubicBezTo>
                  <a:cubicBezTo>
                    <a:pt x="53609" y="8347"/>
                    <a:pt x="54916" y="8709"/>
                    <a:pt x="56080" y="9065"/>
                  </a:cubicBezTo>
                  <a:cubicBezTo>
                    <a:pt x="58654" y="9848"/>
                    <a:pt x="61277" y="10467"/>
                    <a:pt x="63926" y="10917"/>
                  </a:cubicBezTo>
                  <a:cubicBezTo>
                    <a:pt x="63993" y="10935"/>
                    <a:pt x="64059" y="10943"/>
                    <a:pt x="64131" y="10953"/>
                  </a:cubicBezTo>
                  <a:lnTo>
                    <a:pt x="64135" y="10953"/>
                  </a:lnTo>
                  <a:cubicBezTo>
                    <a:pt x="65008" y="11099"/>
                    <a:pt x="65884" y="11229"/>
                    <a:pt x="66762" y="11336"/>
                  </a:cubicBezTo>
                  <a:cubicBezTo>
                    <a:pt x="64789" y="7974"/>
                    <a:pt x="61753" y="5204"/>
                    <a:pt x="58271" y="3451"/>
                  </a:cubicBezTo>
                  <a:cubicBezTo>
                    <a:pt x="57190" y="2903"/>
                    <a:pt x="56068" y="2458"/>
                    <a:pt x="54919" y="2084"/>
                  </a:cubicBezTo>
                  <a:cubicBezTo>
                    <a:pt x="54830" y="2057"/>
                    <a:pt x="54740" y="2025"/>
                    <a:pt x="54652" y="1999"/>
                  </a:cubicBezTo>
                  <a:lnTo>
                    <a:pt x="54647" y="1999"/>
                  </a:lnTo>
                  <a:cubicBezTo>
                    <a:pt x="52853" y="1438"/>
                    <a:pt x="51001" y="1051"/>
                    <a:pt x="49144" y="739"/>
                  </a:cubicBezTo>
                  <a:cubicBezTo>
                    <a:pt x="47012" y="383"/>
                    <a:pt x="44861" y="129"/>
                    <a:pt x="42702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528829" y="1010857"/>
              <a:ext cx="51283" cy="73917"/>
            </a:xfrm>
            <a:custGeom>
              <a:avLst/>
              <a:gdLst/>
              <a:ahLst/>
              <a:cxnLst/>
              <a:rect l="l" t="t" r="r" b="b"/>
              <a:pathLst>
                <a:path w="2592" h="3736" extrusionOk="0">
                  <a:moveTo>
                    <a:pt x="45" y="0"/>
                  </a:moveTo>
                  <a:cubicBezTo>
                    <a:pt x="27" y="45"/>
                    <a:pt x="10" y="93"/>
                    <a:pt x="0" y="142"/>
                  </a:cubicBezTo>
                  <a:cubicBezTo>
                    <a:pt x="824" y="1349"/>
                    <a:pt x="1675" y="2551"/>
                    <a:pt x="2534" y="3736"/>
                  </a:cubicBezTo>
                  <a:cubicBezTo>
                    <a:pt x="2552" y="3691"/>
                    <a:pt x="2570" y="3656"/>
                    <a:pt x="2592" y="3611"/>
                  </a:cubicBezTo>
                  <a:cubicBezTo>
                    <a:pt x="1728" y="2422"/>
                    <a:pt x="878" y="1215"/>
                    <a:pt x="4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603181" y="837323"/>
              <a:ext cx="150821" cy="108362"/>
            </a:xfrm>
            <a:custGeom>
              <a:avLst/>
              <a:gdLst/>
              <a:ahLst/>
              <a:cxnLst/>
              <a:rect l="l" t="t" r="r" b="b"/>
              <a:pathLst>
                <a:path w="7623" h="5477" extrusionOk="0">
                  <a:moveTo>
                    <a:pt x="54" y="0"/>
                  </a:moveTo>
                  <a:cubicBezTo>
                    <a:pt x="36" y="36"/>
                    <a:pt x="14" y="71"/>
                    <a:pt x="0" y="112"/>
                  </a:cubicBezTo>
                  <a:cubicBezTo>
                    <a:pt x="2525" y="1848"/>
                    <a:pt x="5010" y="3638"/>
                    <a:pt x="7454" y="5477"/>
                  </a:cubicBezTo>
                  <a:cubicBezTo>
                    <a:pt x="7511" y="5471"/>
                    <a:pt x="7565" y="5463"/>
                    <a:pt x="7622" y="5459"/>
                  </a:cubicBezTo>
                  <a:cubicBezTo>
                    <a:pt x="5148" y="3593"/>
                    <a:pt x="2623" y="1768"/>
                    <a:pt x="5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644037" y="770450"/>
              <a:ext cx="193220" cy="109589"/>
            </a:xfrm>
            <a:custGeom>
              <a:avLst/>
              <a:gdLst/>
              <a:ahLst/>
              <a:cxnLst/>
              <a:rect l="l" t="t" r="r" b="b"/>
              <a:pathLst>
                <a:path w="9766" h="5539" extrusionOk="0">
                  <a:moveTo>
                    <a:pt x="64" y="1"/>
                  </a:moveTo>
                  <a:cubicBezTo>
                    <a:pt x="46" y="32"/>
                    <a:pt x="19" y="68"/>
                    <a:pt x="1" y="99"/>
                  </a:cubicBezTo>
                  <a:cubicBezTo>
                    <a:pt x="3212" y="1955"/>
                    <a:pt x="6453" y="3772"/>
                    <a:pt x="9716" y="5539"/>
                  </a:cubicBezTo>
                  <a:cubicBezTo>
                    <a:pt x="9739" y="5499"/>
                    <a:pt x="9751" y="5464"/>
                    <a:pt x="9765" y="5424"/>
                  </a:cubicBezTo>
                  <a:cubicBezTo>
                    <a:pt x="6506" y="3660"/>
                    <a:pt x="3270" y="1848"/>
                    <a:pt x="6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802594" y="590149"/>
              <a:ext cx="102031" cy="134261"/>
            </a:xfrm>
            <a:custGeom>
              <a:avLst/>
              <a:gdLst/>
              <a:ahLst/>
              <a:cxnLst/>
              <a:rect l="l" t="t" r="r" b="b"/>
              <a:pathLst>
                <a:path w="5157" h="6786" extrusionOk="0">
                  <a:moveTo>
                    <a:pt x="91" y="0"/>
                  </a:moveTo>
                  <a:cubicBezTo>
                    <a:pt x="64" y="23"/>
                    <a:pt x="28" y="53"/>
                    <a:pt x="1" y="80"/>
                  </a:cubicBezTo>
                  <a:lnTo>
                    <a:pt x="5064" y="6785"/>
                  </a:lnTo>
                  <a:cubicBezTo>
                    <a:pt x="5095" y="6759"/>
                    <a:pt x="5121" y="6732"/>
                    <a:pt x="5157" y="670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919325" y="503095"/>
              <a:ext cx="165640" cy="230475"/>
            </a:xfrm>
            <a:custGeom>
              <a:avLst/>
              <a:gdLst/>
              <a:ahLst/>
              <a:cxnLst/>
              <a:rect l="l" t="t" r="r" b="b"/>
              <a:pathLst>
                <a:path w="8372" h="11649" extrusionOk="0">
                  <a:moveTo>
                    <a:pt x="99" y="1"/>
                  </a:moveTo>
                  <a:cubicBezTo>
                    <a:pt x="68" y="19"/>
                    <a:pt x="31" y="37"/>
                    <a:pt x="0" y="59"/>
                  </a:cubicBezTo>
                  <a:cubicBezTo>
                    <a:pt x="2703" y="3954"/>
                    <a:pt x="5460" y="7832"/>
                    <a:pt x="8251" y="11648"/>
                  </a:cubicBezTo>
                  <a:lnTo>
                    <a:pt x="8255" y="11648"/>
                  </a:lnTo>
                  <a:cubicBezTo>
                    <a:pt x="8295" y="11639"/>
                    <a:pt x="8326" y="11631"/>
                    <a:pt x="8366" y="11617"/>
                  </a:cubicBezTo>
                  <a:lnTo>
                    <a:pt x="8371" y="11613"/>
                  </a:lnTo>
                  <a:cubicBezTo>
                    <a:pt x="5571" y="7784"/>
                    <a:pt x="2805" y="3901"/>
                    <a:pt x="9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1035879" y="440653"/>
              <a:ext cx="158043" cy="150208"/>
            </a:xfrm>
            <a:custGeom>
              <a:avLst/>
              <a:gdLst/>
              <a:ahLst/>
              <a:cxnLst/>
              <a:rect l="l" t="t" r="r" b="b"/>
              <a:pathLst>
                <a:path w="7988" h="7592" extrusionOk="0">
                  <a:moveTo>
                    <a:pt x="116" y="0"/>
                  </a:moveTo>
                  <a:cubicBezTo>
                    <a:pt x="76" y="23"/>
                    <a:pt x="36" y="41"/>
                    <a:pt x="0" y="54"/>
                  </a:cubicBezTo>
                  <a:cubicBezTo>
                    <a:pt x="2667" y="2525"/>
                    <a:pt x="5298" y="5041"/>
                    <a:pt x="7885" y="7591"/>
                  </a:cubicBezTo>
                  <a:cubicBezTo>
                    <a:pt x="7916" y="7569"/>
                    <a:pt x="7957" y="7552"/>
                    <a:pt x="7988" y="7534"/>
                  </a:cubicBezTo>
                  <a:cubicBezTo>
                    <a:pt x="5409" y="4987"/>
                    <a:pt x="2778" y="2467"/>
                    <a:pt x="11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1192121" y="387273"/>
              <a:ext cx="248539" cy="219890"/>
            </a:xfrm>
            <a:custGeom>
              <a:avLst/>
              <a:gdLst/>
              <a:ahLst/>
              <a:cxnLst/>
              <a:rect l="l" t="t" r="r" b="b"/>
              <a:pathLst>
                <a:path w="12562" h="11114" extrusionOk="0">
                  <a:moveTo>
                    <a:pt x="148" y="0"/>
                  </a:moveTo>
                  <a:cubicBezTo>
                    <a:pt x="99" y="9"/>
                    <a:pt x="50" y="18"/>
                    <a:pt x="1" y="36"/>
                  </a:cubicBezTo>
                  <a:cubicBezTo>
                    <a:pt x="4369" y="3496"/>
                    <a:pt x="8545" y="7195"/>
                    <a:pt x="12512" y="11113"/>
                  </a:cubicBezTo>
                  <a:cubicBezTo>
                    <a:pt x="12529" y="11068"/>
                    <a:pt x="12543" y="11033"/>
                    <a:pt x="12562" y="10988"/>
                  </a:cubicBezTo>
                  <a:cubicBezTo>
                    <a:pt x="8625" y="7106"/>
                    <a:pt x="4476" y="3434"/>
                    <a:pt x="14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1302956" y="367350"/>
              <a:ext cx="200323" cy="165363"/>
            </a:xfrm>
            <a:custGeom>
              <a:avLst/>
              <a:gdLst/>
              <a:ahLst/>
              <a:cxnLst/>
              <a:rect l="l" t="t" r="r" b="b"/>
              <a:pathLst>
                <a:path w="10125" h="8358" extrusionOk="0">
                  <a:moveTo>
                    <a:pt x="160" y="1"/>
                  </a:moveTo>
                  <a:cubicBezTo>
                    <a:pt x="103" y="10"/>
                    <a:pt x="54" y="15"/>
                    <a:pt x="0" y="23"/>
                  </a:cubicBezTo>
                  <a:cubicBezTo>
                    <a:pt x="3424" y="2677"/>
                    <a:pt x="6759" y="5464"/>
                    <a:pt x="9987" y="8358"/>
                  </a:cubicBezTo>
                  <a:cubicBezTo>
                    <a:pt x="10032" y="8345"/>
                    <a:pt x="10075" y="8335"/>
                    <a:pt x="10125" y="8327"/>
                  </a:cubicBezTo>
                  <a:cubicBezTo>
                    <a:pt x="6906" y="5433"/>
                    <a:pt x="3571" y="2651"/>
                    <a:pt x="16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1568709" y="404348"/>
              <a:ext cx="187661" cy="177194"/>
            </a:xfrm>
            <a:custGeom>
              <a:avLst/>
              <a:gdLst/>
              <a:ahLst/>
              <a:cxnLst/>
              <a:rect l="l" t="t" r="r" b="b"/>
              <a:pathLst>
                <a:path w="9485" h="8956" extrusionOk="0">
                  <a:moveTo>
                    <a:pt x="1" y="1"/>
                  </a:moveTo>
                  <a:cubicBezTo>
                    <a:pt x="3122" y="2935"/>
                    <a:pt x="6225" y="5918"/>
                    <a:pt x="9279" y="8919"/>
                  </a:cubicBezTo>
                  <a:cubicBezTo>
                    <a:pt x="9346" y="8937"/>
                    <a:pt x="9412" y="8945"/>
                    <a:pt x="9484" y="8955"/>
                  </a:cubicBezTo>
                  <a:cubicBezTo>
                    <a:pt x="6447" y="5972"/>
                    <a:pt x="3367" y="3007"/>
                    <a:pt x="268" y="86"/>
                  </a:cubicBezTo>
                  <a:cubicBezTo>
                    <a:pt x="179" y="59"/>
                    <a:pt x="94" y="27"/>
                    <a:pt x="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2082960" y="933161"/>
              <a:ext cx="258471" cy="826281"/>
            </a:xfrm>
            <a:custGeom>
              <a:avLst/>
              <a:gdLst/>
              <a:ahLst/>
              <a:cxnLst/>
              <a:rect l="l" t="t" r="r" b="b"/>
              <a:pathLst>
                <a:path w="13064" h="41763" extrusionOk="0">
                  <a:moveTo>
                    <a:pt x="9507" y="0"/>
                  </a:moveTo>
                  <a:cubicBezTo>
                    <a:pt x="8576" y="2057"/>
                    <a:pt x="8535" y="4528"/>
                    <a:pt x="9653" y="6483"/>
                  </a:cubicBezTo>
                  <a:cubicBezTo>
                    <a:pt x="8892" y="6416"/>
                    <a:pt x="8100" y="6362"/>
                    <a:pt x="7312" y="6362"/>
                  </a:cubicBezTo>
                  <a:cubicBezTo>
                    <a:pt x="5316" y="6362"/>
                    <a:pt x="3350" y="6713"/>
                    <a:pt x="2009" y="8107"/>
                  </a:cubicBezTo>
                  <a:cubicBezTo>
                    <a:pt x="788" y="9377"/>
                    <a:pt x="406" y="11238"/>
                    <a:pt x="308" y="13001"/>
                  </a:cubicBezTo>
                  <a:cubicBezTo>
                    <a:pt x="1" y="18584"/>
                    <a:pt x="2071" y="24256"/>
                    <a:pt x="5905" y="28317"/>
                  </a:cubicBezTo>
                  <a:cubicBezTo>
                    <a:pt x="2926" y="28623"/>
                    <a:pt x="963" y="32007"/>
                    <a:pt x="1413" y="34964"/>
                  </a:cubicBezTo>
                  <a:cubicBezTo>
                    <a:pt x="1853" y="37866"/>
                    <a:pt x="4053" y="40235"/>
                    <a:pt x="6564" y="41762"/>
                  </a:cubicBezTo>
                  <a:cubicBezTo>
                    <a:pt x="10691" y="34781"/>
                    <a:pt x="13064" y="26634"/>
                    <a:pt x="13064" y="17938"/>
                  </a:cubicBezTo>
                  <a:cubicBezTo>
                    <a:pt x="13064" y="11585"/>
                    <a:pt x="11800" y="5526"/>
                    <a:pt x="9507" y="0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1946345" y="854615"/>
              <a:ext cx="172228" cy="124467"/>
            </a:xfrm>
            <a:custGeom>
              <a:avLst/>
              <a:gdLst/>
              <a:ahLst/>
              <a:cxnLst/>
              <a:rect l="l" t="t" r="r" b="b"/>
              <a:pathLst>
                <a:path w="8705" h="6291" extrusionOk="0">
                  <a:moveTo>
                    <a:pt x="1718" y="0"/>
                  </a:moveTo>
                  <a:cubicBezTo>
                    <a:pt x="1137" y="0"/>
                    <a:pt x="557" y="68"/>
                    <a:pt x="0" y="204"/>
                  </a:cubicBezTo>
                  <a:cubicBezTo>
                    <a:pt x="129" y="1882"/>
                    <a:pt x="926" y="3498"/>
                    <a:pt x="2182" y="4620"/>
                  </a:cubicBezTo>
                  <a:cubicBezTo>
                    <a:pt x="3376" y="5683"/>
                    <a:pt x="4973" y="6291"/>
                    <a:pt x="6571" y="6291"/>
                  </a:cubicBezTo>
                  <a:cubicBezTo>
                    <a:pt x="6653" y="6291"/>
                    <a:pt x="6735" y="6289"/>
                    <a:pt x="6817" y="6286"/>
                  </a:cubicBezTo>
                  <a:cubicBezTo>
                    <a:pt x="7480" y="6263"/>
                    <a:pt x="8157" y="6130"/>
                    <a:pt x="8704" y="5756"/>
                  </a:cubicBezTo>
                  <a:cubicBezTo>
                    <a:pt x="8322" y="3930"/>
                    <a:pt x="7017" y="2024"/>
                    <a:pt x="5437" y="1032"/>
                  </a:cubicBezTo>
                  <a:cubicBezTo>
                    <a:pt x="4345" y="344"/>
                    <a:pt x="3027" y="0"/>
                    <a:pt x="1718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1073846" y="478245"/>
              <a:ext cx="176878" cy="118967"/>
            </a:xfrm>
            <a:custGeom>
              <a:avLst/>
              <a:gdLst/>
              <a:ahLst/>
              <a:cxnLst/>
              <a:rect l="l" t="t" r="r" b="b"/>
              <a:pathLst>
                <a:path w="8940" h="6013" extrusionOk="0">
                  <a:moveTo>
                    <a:pt x="6461" y="0"/>
                  </a:moveTo>
                  <a:cubicBezTo>
                    <a:pt x="5625" y="0"/>
                    <a:pt x="4790" y="155"/>
                    <a:pt x="4016" y="465"/>
                  </a:cubicBezTo>
                  <a:cubicBezTo>
                    <a:pt x="2453" y="1092"/>
                    <a:pt x="1149" y="2339"/>
                    <a:pt x="454" y="3871"/>
                  </a:cubicBezTo>
                  <a:cubicBezTo>
                    <a:pt x="182" y="4476"/>
                    <a:pt x="0" y="5144"/>
                    <a:pt x="93" y="5798"/>
                  </a:cubicBezTo>
                  <a:cubicBezTo>
                    <a:pt x="644" y="5942"/>
                    <a:pt x="1238" y="6012"/>
                    <a:pt x="1845" y="6012"/>
                  </a:cubicBezTo>
                  <a:cubicBezTo>
                    <a:pt x="3226" y="6012"/>
                    <a:pt x="4667" y="5649"/>
                    <a:pt x="5775" y="4974"/>
                  </a:cubicBezTo>
                  <a:cubicBezTo>
                    <a:pt x="7368" y="4008"/>
                    <a:pt x="8531" y="2299"/>
                    <a:pt x="8940" y="478"/>
                  </a:cubicBezTo>
                  <a:cubicBezTo>
                    <a:pt x="8156" y="159"/>
                    <a:pt x="7308" y="0"/>
                    <a:pt x="6461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1376161" y="1968906"/>
              <a:ext cx="128978" cy="174523"/>
            </a:xfrm>
            <a:custGeom>
              <a:avLst/>
              <a:gdLst/>
              <a:ahLst/>
              <a:cxnLst/>
              <a:rect l="l" t="t" r="r" b="b"/>
              <a:pathLst>
                <a:path w="6519" h="8821" extrusionOk="0">
                  <a:moveTo>
                    <a:pt x="6032" y="0"/>
                  </a:moveTo>
                  <a:cubicBezTo>
                    <a:pt x="4359" y="165"/>
                    <a:pt x="2761" y="997"/>
                    <a:pt x="1670" y="2275"/>
                  </a:cubicBezTo>
                  <a:cubicBezTo>
                    <a:pt x="574" y="3557"/>
                    <a:pt x="0" y="5267"/>
                    <a:pt x="98" y="6946"/>
                  </a:cubicBezTo>
                  <a:cubicBezTo>
                    <a:pt x="138" y="7604"/>
                    <a:pt x="285" y="8282"/>
                    <a:pt x="673" y="8820"/>
                  </a:cubicBezTo>
                  <a:cubicBezTo>
                    <a:pt x="2489" y="8401"/>
                    <a:pt x="4363" y="7053"/>
                    <a:pt x="5321" y="5454"/>
                  </a:cubicBezTo>
                  <a:cubicBezTo>
                    <a:pt x="6282" y="3856"/>
                    <a:pt x="6519" y="1799"/>
                    <a:pt x="603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45"/>
          <p:cNvGrpSpPr/>
          <p:nvPr/>
        </p:nvGrpSpPr>
        <p:grpSpPr>
          <a:xfrm>
            <a:off x="6913583" y="2993542"/>
            <a:ext cx="1767868" cy="1738655"/>
            <a:chOff x="2613535" y="306234"/>
            <a:chExt cx="1993537" cy="1960595"/>
          </a:xfrm>
        </p:grpSpPr>
        <p:sp>
          <p:nvSpPr>
            <p:cNvPr id="1441" name="Google Shape;1441;p45"/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5"/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45"/>
          <p:cNvGrpSpPr/>
          <p:nvPr/>
        </p:nvGrpSpPr>
        <p:grpSpPr>
          <a:xfrm>
            <a:off x="1930530" y="3520490"/>
            <a:ext cx="787776" cy="771842"/>
            <a:chOff x="2631499" y="2499025"/>
            <a:chExt cx="1977847" cy="1937842"/>
          </a:xfrm>
        </p:grpSpPr>
        <p:sp>
          <p:nvSpPr>
            <p:cNvPr id="1485" name="Google Shape;1485;p45"/>
            <p:cNvSpPr/>
            <p:nvPr/>
          </p:nvSpPr>
          <p:spPr>
            <a:xfrm>
              <a:off x="2631499" y="2499025"/>
              <a:ext cx="1977847" cy="1937842"/>
            </a:xfrm>
            <a:custGeom>
              <a:avLst/>
              <a:gdLst/>
              <a:ahLst/>
              <a:cxnLst/>
              <a:rect l="l" t="t" r="r" b="b"/>
              <a:pathLst>
                <a:path w="99967" h="97945" extrusionOk="0">
                  <a:moveTo>
                    <a:pt x="50992" y="0"/>
                  </a:moveTo>
                  <a:cubicBezTo>
                    <a:pt x="41936" y="0"/>
                    <a:pt x="33094" y="2493"/>
                    <a:pt x="25422" y="7199"/>
                  </a:cubicBezTo>
                  <a:cubicBezTo>
                    <a:pt x="24033" y="8049"/>
                    <a:pt x="22658" y="8993"/>
                    <a:pt x="21344" y="9999"/>
                  </a:cubicBezTo>
                  <a:cubicBezTo>
                    <a:pt x="14376" y="15297"/>
                    <a:pt x="8949" y="22368"/>
                    <a:pt x="5650" y="30440"/>
                  </a:cubicBezTo>
                  <a:cubicBezTo>
                    <a:pt x="3241" y="36325"/>
                    <a:pt x="2021" y="42563"/>
                    <a:pt x="2021" y="48975"/>
                  </a:cubicBezTo>
                  <a:cubicBezTo>
                    <a:pt x="2021" y="49197"/>
                    <a:pt x="2021" y="49415"/>
                    <a:pt x="2026" y="49634"/>
                  </a:cubicBezTo>
                  <a:cubicBezTo>
                    <a:pt x="2026" y="49634"/>
                    <a:pt x="2031" y="50039"/>
                    <a:pt x="2031" y="50061"/>
                  </a:cubicBezTo>
                  <a:cubicBezTo>
                    <a:pt x="2043" y="50622"/>
                    <a:pt x="2066" y="51178"/>
                    <a:pt x="2101" y="51735"/>
                  </a:cubicBezTo>
                  <a:cubicBezTo>
                    <a:pt x="2119" y="52185"/>
                    <a:pt x="2150" y="52643"/>
                    <a:pt x="2191" y="53075"/>
                  </a:cubicBezTo>
                  <a:cubicBezTo>
                    <a:pt x="2222" y="53427"/>
                    <a:pt x="2253" y="53779"/>
                    <a:pt x="2293" y="54126"/>
                  </a:cubicBezTo>
                  <a:cubicBezTo>
                    <a:pt x="2302" y="54237"/>
                    <a:pt x="2311" y="54340"/>
                    <a:pt x="2320" y="54420"/>
                  </a:cubicBezTo>
                  <a:cubicBezTo>
                    <a:pt x="2400" y="55141"/>
                    <a:pt x="2497" y="55867"/>
                    <a:pt x="2609" y="56588"/>
                  </a:cubicBezTo>
                  <a:cubicBezTo>
                    <a:pt x="3303" y="61045"/>
                    <a:pt x="4612" y="65363"/>
                    <a:pt x="6496" y="69455"/>
                  </a:cubicBezTo>
                  <a:cubicBezTo>
                    <a:pt x="6371" y="69669"/>
                    <a:pt x="6260" y="69877"/>
                    <a:pt x="6167" y="70074"/>
                  </a:cubicBezTo>
                  <a:cubicBezTo>
                    <a:pt x="5405" y="71690"/>
                    <a:pt x="5734" y="72901"/>
                    <a:pt x="6095" y="73586"/>
                  </a:cubicBezTo>
                  <a:cubicBezTo>
                    <a:pt x="3192" y="75947"/>
                    <a:pt x="1439" y="77990"/>
                    <a:pt x="744" y="79820"/>
                  </a:cubicBezTo>
                  <a:cubicBezTo>
                    <a:pt x="0" y="81814"/>
                    <a:pt x="498" y="83181"/>
                    <a:pt x="1051" y="83978"/>
                  </a:cubicBezTo>
                  <a:cubicBezTo>
                    <a:pt x="1589" y="84753"/>
                    <a:pt x="2654" y="85671"/>
                    <a:pt x="4679" y="85733"/>
                  </a:cubicBezTo>
                  <a:cubicBezTo>
                    <a:pt x="4710" y="86098"/>
                    <a:pt x="4786" y="86462"/>
                    <a:pt x="4916" y="86828"/>
                  </a:cubicBezTo>
                  <a:cubicBezTo>
                    <a:pt x="5240" y="87749"/>
                    <a:pt x="6180" y="89370"/>
                    <a:pt x="8820" y="89900"/>
                  </a:cubicBezTo>
                  <a:cubicBezTo>
                    <a:pt x="9083" y="89953"/>
                    <a:pt x="9354" y="89980"/>
                    <a:pt x="9626" y="89980"/>
                  </a:cubicBezTo>
                  <a:cubicBezTo>
                    <a:pt x="11202" y="89980"/>
                    <a:pt x="13263" y="89294"/>
                    <a:pt x="17524" y="84722"/>
                  </a:cubicBezTo>
                  <a:cubicBezTo>
                    <a:pt x="19394" y="86476"/>
                    <a:pt x="21398" y="88079"/>
                    <a:pt x="23508" y="89512"/>
                  </a:cubicBezTo>
                  <a:cubicBezTo>
                    <a:pt x="31633" y="95029"/>
                    <a:pt x="41139" y="97945"/>
                    <a:pt x="50992" y="97945"/>
                  </a:cubicBezTo>
                  <a:cubicBezTo>
                    <a:pt x="70840" y="97945"/>
                    <a:pt x="88595" y="86107"/>
                    <a:pt x="96218" y="67785"/>
                  </a:cubicBezTo>
                  <a:cubicBezTo>
                    <a:pt x="98520" y="62260"/>
                    <a:pt x="99771" y="56414"/>
                    <a:pt x="99944" y="50421"/>
                  </a:cubicBezTo>
                  <a:cubicBezTo>
                    <a:pt x="99958" y="49945"/>
                    <a:pt x="99966" y="49464"/>
                    <a:pt x="99966" y="48975"/>
                  </a:cubicBezTo>
                  <a:cubicBezTo>
                    <a:pt x="99966" y="45707"/>
                    <a:pt x="99642" y="42438"/>
                    <a:pt x="98996" y="39259"/>
                  </a:cubicBezTo>
                  <a:cubicBezTo>
                    <a:pt x="98760" y="38084"/>
                    <a:pt x="98471" y="36892"/>
                    <a:pt x="98146" y="35729"/>
                  </a:cubicBezTo>
                  <a:cubicBezTo>
                    <a:pt x="98029" y="35297"/>
                    <a:pt x="97901" y="34870"/>
                    <a:pt x="97772" y="34455"/>
                  </a:cubicBezTo>
                  <a:cubicBezTo>
                    <a:pt x="96004" y="28748"/>
                    <a:pt x="93230" y="23459"/>
                    <a:pt x="89522" y="18743"/>
                  </a:cubicBezTo>
                  <a:cubicBezTo>
                    <a:pt x="87322" y="15948"/>
                    <a:pt x="84811" y="13378"/>
                    <a:pt x="82055" y="11117"/>
                  </a:cubicBezTo>
                  <a:cubicBezTo>
                    <a:pt x="81939" y="11019"/>
                    <a:pt x="81824" y="10926"/>
                    <a:pt x="81703" y="10832"/>
                  </a:cubicBezTo>
                  <a:cubicBezTo>
                    <a:pt x="81084" y="10329"/>
                    <a:pt x="80452" y="9843"/>
                    <a:pt x="79825" y="9389"/>
                  </a:cubicBezTo>
                  <a:lnTo>
                    <a:pt x="79820" y="9389"/>
                  </a:lnTo>
                  <a:cubicBezTo>
                    <a:pt x="79677" y="9278"/>
                    <a:pt x="79526" y="9171"/>
                    <a:pt x="79379" y="9069"/>
                  </a:cubicBezTo>
                  <a:cubicBezTo>
                    <a:pt x="78721" y="8596"/>
                    <a:pt x="78048" y="8142"/>
                    <a:pt x="77394" y="7725"/>
                  </a:cubicBezTo>
                  <a:cubicBezTo>
                    <a:pt x="76761" y="7314"/>
                    <a:pt x="76097" y="6909"/>
                    <a:pt x="75417" y="6522"/>
                  </a:cubicBezTo>
                  <a:cubicBezTo>
                    <a:pt x="75363" y="6486"/>
                    <a:pt x="75306" y="6451"/>
                    <a:pt x="75243" y="6420"/>
                  </a:cubicBezTo>
                  <a:cubicBezTo>
                    <a:pt x="75243" y="6420"/>
                    <a:pt x="74936" y="6246"/>
                    <a:pt x="74922" y="6241"/>
                  </a:cubicBezTo>
                  <a:cubicBezTo>
                    <a:pt x="74740" y="6135"/>
                    <a:pt x="74558" y="6032"/>
                    <a:pt x="74371" y="5935"/>
                  </a:cubicBezTo>
                  <a:cubicBezTo>
                    <a:pt x="74210" y="5845"/>
                    <a:pt x="74050" y="5756"/>
                    <a:pt x="73886" y="5672"/>
                  </a:cubicBezTo>
                  <a:cubicBezTo>
                    <a:pt x="73863" y="5663"/>
                    <a:pt x="73836" y="5649"/>
                    <a:pt x="73814" y="5637"/>
                  </a:cubicBezTo>
                  <a:cubicBezTo>
                    <a:pt x="69914" y="3580"/>
                    <a:pt x="65759" y="2061"/>
                    <a:pt x="61458" y="1126"/>
                  </a:cubicBezTo>
                  <a:cubicBezTo>
                    <a:pt x="58039" y="378"/>
                    <a:pt x="54518" y="0"/>
                    <a:pt x="50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2732522" y="2555373"/>
              <a:ext cx="1825285" cy="1825226"/>
            </a:xfrm>
            <a:custGeom>
              <a:avLst/>
              <a:gdLst/>
              <a:ahLst/>
              <a:cxnLst/>
              <a:rect l="l" t="t" r="r" b="b"/>
              <a:pathLst>
                <a:path w="92256" h="92253" extrusionOk="0"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2565" y="66180"/>
                    <a:pt x="9903" y="77287"/>
                    <a:pt x="20241" y="84309"/>
                  </a:cubicBezTo>
                  <a:cubicBezTo>
                    <a:pt x="27623" y="89322"/>
                    <a:pt x="36531" y="92252"/>
                    <a:pt x="46127" y="92252"/>
                  </a:cubicBezTo>
                  <a:cubicBezTo>
                    <a:pt x="65324" y="92252"/>
                    <a:pt x="81784" y="80525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151" y="8736"/>
                    <a:pt x="73017" y="8643"/>
                    <a:pt x="72884" y="8553"/>
                  </a:cubicBezTo>
                  <a:cubicBezTo>
                    <a:pt x="72265" y="8109"/>
                    <a:pt x="71628" y="7677"/>
                    <a:pt x="70983" y="7263"/>
                  </a:cubicBezTo>
                  <a:cubicBezTo>
                    <a:pt x="70338" y="6844"/>
                    <a:pt x="69678" y="6448"/>
                    <a:pt x="69010" y="6069"/>
                  </a:cubicBezTo>
                  <a:lnTo>
                    <a:pt x="69010" y="6065"/>
                  </a:lnTo>
                  <a:cubicBezTo>
                    <a:pt x="68917" y="6011"/>
                    <a:pt x="68815" y="5954"/>
                    <a:pt x="68721" y="5904"/>
                  </a:cubicBezTo>
                  <a:cubicBezTo>
                    <a:pt x="68704" y="5892"/>
                    <a:pt x="68690" y="5882"/>
                    <a:pt x="68667" y="5873"/>
                  </a:cubicBezTo>
                  <a:cubicBezTo>
                    <a:pt x="68499" y="5775"/>
                    <a:pt x="68330" y="5682"/>
                    <a:pt x="68151" y="5588"/>
                  </a:cubicBezTo>
                  <a:cubicBezTo>
                    <a:pt x="68009" y="5508"/>
                    <a:pt x="67862" y="5428"/>
                    <a:pt x="67715" y="5353"/>
                  </a:cubicBezTo>
                  <a:lnTo>
                    <a:pt x="67711" y="5353"/>
                  </a:lnTo>
                  <a:cubicBezTo>
                    <a:pt x="64068" y="3416"/>
                    <a:pt x="60133" y="1955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2732522" y="2555373"/>
              <a:ext cx="1825285" cy="1668054"/>
            </a:xfrm>
            <a:custGeom>
              <a:avLst/>
              <a:gdLst/>
              <a:ahLst/>
              <a:cxnLst/>
              <a:rect l="l" t="t" r="r" b="b"/>
              <a:pathLst>
                <a:path w="92256" h="84309" extrusionOk="0">
                  <a:moveTo>
                    <a:pt x="9653" y="68303"/>
                  </a:moveTo>
                  <a:cubicBezTo>
                    <a:pt x="9435" y="68392"/>
                    <a:pt x="8073" y="68975"/>
                    <a:pt x="6706" y="69380"/>
                  </a:cubicBezTo>
                  <a:cubicBezTo>
                    <a:pt x="6702" y="69380"/>
                    <a:pt x="6697" y="69390"/>
                    <a:pt x="6688" y="69390"/>
                  </a:cubicBezTo>
                  <a:cubicBezTo>
                    <a:pt x="6572" y="69421"/>
                    <a:pt x="6457" y="69452"/>
                    <a:pt x="6345" y="69483"/>
                  </a:cubicBezTo>
                  <a:cubicBezTo>
                    <a:pt x="6478" y="69715"/>
                    <a:pt x="6617" y="69947"/>
                    <a:pt x="6759" y="70177"/>
                  </a:cubicBezTo>
                  <a:cubicBezTo>
                    <a:pt x="8274" y="69140"/>
                    <a:pt x="9444" y="68428"/>
                    <a:pt x="9653" y="68303"/>
                  </a:cubicBezTo>
                  <a:close/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1306" y="58099"/>
                    <a:pt x="2792" y="62648"/>
                    <a:pt x="4898" y="66834"/>
                  </a:cubicBezTo>
                  <a:cubicBezTo>
                    <a:pt x="7436" y="63446"/>
                    <a:pt x="12912" y="58437"/>
                    <a:pt x="12912" y="58437"/>
                  </a:cubicBezTo>
                  <a:cubicBezTo>
                    <a:pt x="12912" y="58437"/>
                    <a:pt x="12961" y="58401"/>
                    <a:pt x="13050" y="58321"/>
                  </a:cubicBezTo>
                  <a:cubicBezTo>
                    <a:pt x="15197" y="56456"/>
                    <a:pt x="42257" y="32979"/>
                    <a:pt x="45200" y="30187"/>
                  </a:cubicBezTo>
                  <a:cubicBezTo>
                    <a:pt x="47983" y="27547"/>
                    <a:pt x="51562" y="20264"/>
                    <a:pt x="59679" y="20264"/>
                  </a:cubicBezTo>
                  <a:cubicBezTo>
                    <a:pt x="60507" y="20264"/>
                    <a:pt x="61384" y="20339"/>
                    <a:pt x="62310" y="20504"/>
                  </a:cubicBezTo>
                  <a:cubicBezTo>
                    <a:pt x="65601" y="21087"/>
                    <a:pt x="67862" y="22347"/>
                    <a:pt x="69389" y="23909"/>
                  </a:cubicBezTo>
                  <a:cubicBezTo>
                    <a:pt x="72514" y="27093"/>
                    <a:pt x="72590" y="31514"/>
                    <a:pt x="72158" y="33900"/>
                  </a:cubicBezTo>
                  <a:cubicBezTo>
                    <a:pt x="71513" y="37449"/>
                    <a:pt x="69736" y="42132"/>
                    <a:pt x="69736" y="42132"/>
                  </a:cubicBezTo>
                  <a:cubicBezTo>
                    <a:pt x="69736" y="42132"/>
                    <a:pt x="75853" y="64216"/>
                    <a:pt x="60836" y="70939"/>
                  </a:cubicBezTo>
                  <a:cubicBezTo>
                    <a:pt x="60236" y="71211"/>
                    <a:pt x="59594" y="71455"/>
                    <a:pt x="58922" y="71673"/>
                  </a:cubicBezTo>
                  <a:cubicBezTo>
                    <a:pt x="57417" y="72158"/>
                    <a:pt x="55947" y="72559"/>
                    <a:pt x="54519" y="72875"/>
                  </a:cubicBezTo>
                  <a:cubicBezTo>
                    <a:pt x="56504" y="74492"/>
                    <a:pt x="58703" y="76192"/>
                    <a:pt x="61214" y="78045"/>
                  </a:cubicBezTo>
                  <a:cubicBezTo>
                    <a:pt x="61220" y="78041"/>
                    <a:pt x="61224" y="78041"/>
                    <a:pt x="61228" y="78041"/>
                  </a:cubicBezTo>
                  <a:cubicBezTo>
                    <a:pt x="61286" y="78041"/>
                    <a:pt x="61344" y="78062"/>
                    <a:pt x="61388" y="78107"/>
                  </a:cubicBezTo>
                  <a:cubicBezTo>
                    <a:pt x="61397" y="78116"/>
                    <a:pt x="61401" y="78125"/>
                    <a:pt x="61411" y="78138"/>
                  </a:cubicBezTo>
                  <a:cubicBezTo>
                    <a:pt x="61744" y="78116"/>
                    <a:pt x="62074" y="78094"/>
                    <a:pt x="62408" y="78076"/>
                  </a:cubicBezTo>
                  <a:cubicBezTo>
                    <a:pt x="64549" y="77382"/>
                    <a:pt x="66682" y="76665"/>
                    <a:pt x="68811" y="75925"/>
                  </a:cubicBezTo>
                  <a:cubicBezTo>
                    <a:pt x="70685" y="74060"/>
                    <a:pt x="71971" y="71509"/>
                    <a:pt x="73138" y="69078"/>
                  </a:cubicBezTo>
                  <a:cubicBezTo>
                    <a:pt x="76281" y="62515"/>
                    <a:pt x="79424" y="55953"/>
                    <a:pt x="82572" y="49386"/>
                  </a:cubicBezTo>
                  <a:cubicBezTo>
                    <a:pt x="83173" y="49185"/>
                    <a:pt x="83569" y="48927"/>
                    <a:pt x="84188" y="48927"/>
                  </a:cubicBezTo>
                  <a:cubicBezTo>
                    <a:pt x="84215" y="48927"/>
                    <a:pt x="84237" y="48932"/>
                    <a:pt x="84264" y="48932"/>
                  </a:cubicBezTo>
                  <a:cubicBezTo>
                    <a:pt x="82314" y="56487"/>
                    <a:pt x="80582" y="63989"/>
                    <a:pt x="78935" y="71593"/>
                  </a:cubicBezTo>
                  <a:cubicBezTo>
                    <a:pt x="82532" y="69474"/>
                    <a:pt x="85618" y="66651"/>
                    <a:pt x="88725" y="63846"/>
                  </a:cubicBezTo>
                  <a:lnTo>
                    <a:pt x="88725" y="63846"/>
                  </a:lnTo>
                  <a:cubicBezTo>
                    <a:pt x="88725" y="63846"/>
                    <a:pt x="88725" y="63846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280" y="8843"/>
                    <a:pt x="73272" y="8843"/>
                    <a:pt x="73272" y="8847"/>
                  </a:cubicBezTo>
                  <a:cubicBezTo>
                    <a:pt x="72991" y="9698"/>
                    <a:pt x="72635" y="10548"/>
                    <a:pt x="72140" y="11421"/>
                  </a:cubicBezTo>
                  <a:cubicBezTo>
                    <a:pt x="70720" y="13923"/>
                    <a:pt x="68601" y="15980"/>
                    <a:pt x="66117" y="17409"/>
                  </a:cubicBezTo>
                  <a:cubicBezTo>
                    <a:pt x="66094" y="17422"/>
                    <a:pt x="66076" y="17436"/>
                    <a:pt x="66055" y="17445"/>
                  </a:cubicBezTo>
                  <a:cubicBezTo>
                    <a:pt x="66037" y="17459"/>
                    <a:pt x="66018" y="17467"/>
                    <a:pt x="65996" y="17476"/>
                  </a:cubicBezTo>
                  <a:cubicBezTo>
                    <a:pt x="65956" y="17508"/>
                    <a:pt x="65912" y="17529"/>
                    <a:pt x="65872" y="17547"/>
                  </a:cubicBezTo>
                  <a:cubicBezTo>
                    <a:pt x="65792" y="17596"/>
                    <a:pt x="65708" y="17641"/>
                    <a:pt x="65613" y="17685"/>
                  </a:cubicBezTo>
                  <a:cubicBezTo>
                    <a:pt x="65151" y="17935"/>
                    <a:pt x="64683" y="18157"/>
                    <a:pt x="64198" y="18353"/>
                  </a:cubicBezTo>
                  <a:cubicBezTo>
                    <a:pt x="63076" y="18830"/>
                    <a:pt x="61887" y="19177"/>
                    <a:pt x="60680" y="19386"/>
                  </a:cubicBezTo>
                  <a:cubicBezTo>
                    <a:pt x="59893" y="19520"/>
                    <a:pt x="59091" y="19596"/>
                    <a:pt x="58285" y="19604"/>
                  </a:cubicBezTo>
                  <a:lnTo>
                    <a:pt x="58023" y="19604"/>
                  </a:lnTo>
                  <a:cubicBezTo>
                    <a:pt x="57875" y="19604"/>
                    <a:pt x="57724" y="19600"/>
                    <a:pt x="57577" y="19591"/>
                  </a:cubicBezTo>
                  <a:lnTo>
                    <a:pt x="57332" y="19591"/>
                  </a:lnTo>
                  <a:cubicBezTo>
                    <a:pt x="57279" y="19591"/>
                    <a:pt x="57230" y="19591"/>
                    <a:pt x="57186" y="19586"/>
                  </a:cubicBezTo>
                  <a:cubicBezTo>
                    <a:pt x="55516" y="19502"/>
                    <a:pt x="53882" y="19208"/>
                    <a:pt x="52257" y="18830"/>
                  </a:cubicBezTo>
                  <a:cubicBezTo>
                    <a:pt x="52137" y="18803"/>
                    <a:pt x="52021" y="18776"/>
                    <a:pt x="51901" y="18749"/>
                  </a:cubicBezTo>
                  <a:cubicBezTo>
                    <a:pt x="49466" y="18162"/>
                    <a:pt x="47052" y="17409"/>
                    <a:pt x="44572" y="16955"/>
                  </a:cubicBezTo>
                  <a:cubicBezTo>
                    <a:pt x="44510" y="16941"/>
                    <a:pt x="44448" y="16937"/>
                    <a:pt x="44385" y="16924"/>
                  </a:cubicBezTo>
                  <a:lnTo>
                    <a:pt x="44568" y="16487"/>
                  </a:lnTo>
                  <a:cubicBezTo>
                    <a:pt x="44572" y="16483"/>
                    <a:pt x="44572" y="16479"/>
                    <a:pt x="44572" y="16479"/>
                  </a:cubicBezTo>
                  <a:cubicBezTo>
                    <a:pt x="45708" y="13736"/>
                    <a:pt x="46883" y="10994"/>
                    <a:pt x="48428" y="8473"/>
                  </a:cubicBezTo>
                  <a:lnTo>
                    <a:pt x="48428" y="8469"/>
                  </a:lnTo>
                  <a:lnTo>
                    <a:pt x="48432" y="8469"/>
                  </a:lnTo>
                  <a:cubicBezTo>
                    <a:pt x="48441" y="8447"/>
                    <a:pt x="48455" y="8425"/>
                    <a:pt x="48463" y="8407"/>
                  </a:cubicBezTo>
                  <a:cubicBezTo>
                    <a:pt x="48517" y="8323"/>
                    <a:pt x="48566" y="8242"/>
                    <a:pt x="48619" y="8148"/>
                  </a:cubicBezTo>
                  <a:lnTo>
                    <a:pt x="48624" y="8148"/>
                  </a:lnTo>
                  <a:cubicBezTo>
                    <a:pt x="49123" y="7334"/>
                    <a:pt x="49657" y="6572"/>
                    <a:pt x="50262" y="5829"/>
                  </a:cubicBezTo>
                  <a:cubicBezTo>
                    <a:pt x="51175" y="4685"/>
                    <a:pt x="52226" y="3630"/>
                    <a:pt x="53383" y="2721"/>
                  </a:cubicBezTo>
                  <a:lnTo>
                    <a:pt x="53387" y="2721"/>
                  </a:lnTo>
                  <a:cubicBezTo>
                    <a:pt x="53508" y="2628"/>
                    <a:pt x="53619" y="2534"/>
                    <a:pt x="53735" y="2450"/>
                  </a:cubicBezTo>
                  <a:cubicBezTo>
                    <a:pt x="54452" y="1924"/>
                    <a:pt x="55204" y="1457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  <a:moveTo>
                    <a:pt x="53927" y="73005"/>
                  </a:moveTo>
                  <a:cubicBezTo>
                    <a:pt x="51874" y="73428"/>
                    <a:pt x="49902" y="73686"/>
                    <a:pt x="48009" y="73798"/>
                  </a:cubicBezTo>
                  <a:cubicBezTo>
                    <a:pt x="48967" y="74862"/>
                    <a:pt x="49657" y="76144"/>
                    <a:pt x="49941" y="77560"/>
                  </a:cubicBezTo>
                  <a:cubicBezTo>
                    <a:pt x="51149" y="76465"/>
                    <a:pt x="52778" y="75855"/>
                    <a:pt x="54408" y="75855"/>
                  </a:cubicBezTo>
                  <a:cubicBezTo>
                    <a:pt x="54706" y="75855"/>
                    <a:pt x="55004" y="75872"/>
                    <a:pt x="55302" y="75917"/>
                  </a:cubicBezTo>
                  <a:cubicBezTo>
                    <a:pt x="56829" y="76135"/>
                    <a:pt x="58267" y="76919"/>
                    <a:pt x="59301" y="78062"/>
                  </a:cubicBezTo>
                  <a:lnTo>
                    <a:pt x="39274" y="78062"/>
                  </a:lnTo>
                  <a:cubicBezTo>
                    <a:pt x="40036" y="78703"/>
                    <a:pt x="40823" y="79354"/>
                    <a:pt x="41656" y="80018"/>
                  </a:cubicBezTo>
                  <a:cubicBezTo>
                    <a:pt x="42654" y="80030"/>
                    <a:pt x="43646" y="80137"/>
                    <a:pt x="44617" y="80396"/>
                  </a:cubicBezTo>
                  <a:cubicBezTo>
                    <a:pt x="46144" y="80797"/>
                    <a:pt x="47596" y="81549"/>
                    <a:pt x="49176" y="81638"/>
                  </a:cubicBezTo>
                  <a:cubicBezTo>
                    <a:pt x="49283" y="81642"/>
                    <a:pt x="49386" y="81647"/>
                    <a:pt x="49492" y="81647"/>
                  </a:cubicBezTo>
                  <a:cubicBezTo>
                    <a:pt x="50582" y="81647"/>
                    <a:pt x="51661" y="81344"/>
                    <a:pt x="52711" y="81041"/>
                  </a:cubicBezTo>
                  <a:cubicBezTo>
                    <a:pt x="55325" y="80289"/>
                    <a:pt x="57929" y="79500"/>
                    <a:pt x="60520" y="78677"/>
                  </a:cubicBezTo>
                  <a:cubicBezTo>
                    <a:pt x="60627" y="78570"/>
                    <a:pt x="60729" y="78459"/>
                    <a:pt x="60832" y="78352"/>
                  </a:cubicBezTo>
                  <a:cubicBezTo>
                    <a:pt x="58236" y="76433"/>
                    <a:pt x="55966" y="74675"/>
                    <a:pt x="53927" y="73005"/>
                  </a:cubicBezTo>
                  <a:close/>
                  <a:moveTo>
                    <a:pt x="22761" y="64247"/>
                  </a:moveTo>
                  <a:cubicBezTo>
                    <a:pt x="22761" y="64247"/>
                    <a:pt x="17547" y="71891"/>
                    <a:pt x="12534" y="77737"/>
                  </a:cubicBezTo>
                  <a:cubicBezTo>
                    <a:pt x="14849" y="80199"/>
                    <a:pt x="17436" y="82404"/>
                    <a:pt x="20241" y="84309"/>
                  </a:cubicBezTo>
                  <a:cubicBezTo>
                    <a:pt x="21781" y="83859"/>
                    <a:pt x="23330" y="83437"/>
                    <a:pt x="24889" y="83041"/>
                  </a:cubicBezTo>
                  <a:cubicBezTo>
                    <a:pt x="28700" y="82069"/>
                    <a:pt x="32551" y="81237"/>
                    <a:pt x="36430" y="80565"/>
                  </a:cubicBezTo>
                  <a:cubicBezTo>
                    <a:pt x="37907" y="80306"/>
                    <a:pt x="39412" y="80071"/>
                    <a:pt x="40908" y="80026"/>
                  </a:cubicBezTo>
                  <a:cubicBezTo>
                    <a:pt x="40084" y="79358"/>
                    <a:pt x="39296" y="78709"/>
                    <a:pt x="38540" y="78062"/>
                  </a:cubicBezTo>
                  <a:lnTo>
                    <a:pt x="21577" y="78062"/>
                  </a:lnTo>
                  <a:cubicBezTo>
                    <a:pt x="22506" y="76660"/>
                    <a:pt x="24034" y="75654"/>
                    <a:pt x="25695" y="75356"/>
                  </a:cubicBezTo>
                  <a:cubicBezTo>
                    <a:pt x="26047" y="75294"/>
                    <a:pt x="26407" y="75263"/>
                    <a:pt x="26764" y="75263"/>
                  </a:cubicBezTo>
                  <a:cubicBezTo>
                    <a:pt x="28309" y="75263"/>
                    <a:pt x="29848" y="75828"/>
                    <a:pt x="31001" y="76856"/>
                  </a:cubicBezTo>
                  <a:cubicBezTo>
                    <a:pt x="32039" y="74986"/>
                    <a:pt x="33584" y="73374"/>
                    <a:pt x="35401" y="72261"/>
                  </a:cubicBezTo>
                  <a:cubicBezTo>
                    <a:pt x="29893" y="70471"/>
                    <a:pt x="25623" y="67413"/>
                    <a:pt x="22761" y="642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2871887" y="3123816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6" y="1"/>
                  </a:moveTo>
                  <a:cubicBezTo>
                    <a:pt x="19396" y="1"/>
                    <a:pt x="19386" y="1"/>
                    <a:pt x="19377" y="1"/>
                  </a:cubicBezTo>
                  <a:cubicBezTo>
                    <a:pt x="15271" y="9"/>
                    <a:pt x="11420" y="2645"/>
                    <a:pt x="9425" y="6234"/>
                  </a:cubicBezTo>
                  <a:cubicBezTo>
                    <a:pt x="8273" y="5208"/>
                    <a:pt x="6735" y="4639"/>
                    <a:pt x="5195" y="4639"/>
                  </a:cubicBezTo>
                  <a:cubicBezTo>
                    <a:pt x="4836" y="4639"/>
                    <a:pt x="4477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5" y="6296"/>
                    <a:pt x="35257" y="5512"/>
                    <a:pt x="33730" y="5294"/>
                  </a:cubicBezTo>
                  <a:cubicBezTo>
                    <a:pt x="33435" y="5253"/>
                    <a:pt x="33137" y="5233"/>
                    <a:pt x="32840" y="5233"/>
                  </a:cubicBezTo>
                  <a:cubicBezTo>
                    <a:pt x="31208" y="5233"/>
                    <a:pt x="29579" y="5841"/>
                    <a:pt x="28370" y="6937"/>
                  </a:cubicBezTo>
                  <a:cubicBezTo>
                    <a:pt x="27557" y="2926"/>
                    <a:pt x="23496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3159403" y="3952629"/>
              <a:ext cx="746389" cy="147220"/>
            </a:xfrm>
            <a:custGeom>
              <a:avLst/>
              <a:gdLst/>
              <a:ahLst/>
              <a:cxnLst/>
              <a:rect l="l" t="t" r="r" b="b"/>
              <a:pathLst>
                <a:path w="37725" h="7441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67" y="10"/>
                    <a:pt x="11416" y="2646"/>
                    <a:pt x="9425" y="6234"/>
                  </a:cubicBezTo>
                  <a:cubicBezTo>
                    <a:pt x="8271" y="5206"/>
                    <a:pt x="6733" y="4640"/>
                    <a:pt x="5193" y="4640"/>
                  </a:cubicBezTo>
                  <a:cubicBezTo>
                    <a:pt x="4834" y="4640"/>
                    <a:pt x="4474" y="4670"/>
                    <a:pt x="4119" y="4734"/>
                  </a:cubicBezTo>
                  <a:cubicBezTo>
                    <a:pt x="2458" y="5032"/>
                    <a:pt x="930" y="6038"/>
                    <a:pt x="1" y="7440"/>
                  </a:cubicBezTo>
                  <a:lnTo>
                    <a:pt x="37725" y="7440"/>
                  </a:lnTo>
                  <a:cubicBezTo>
                    <a:pt x="36691" y="6297"/>
                    <a:pt x="35253" y="5513"/>
                    <a:pt x="33726" y="5295"/>
                  </a:cubicBezTo>
                  <a:cubicBezTo>
                    <a:pt x="33429" y="5252"/>
                    <a:pt x="33129" y="5232"/>
                    <a:pt x="32829" y="5232"/>
                  </a:cubicBezTo>
                  <a:cubicBezTo>
                    <a:pt x="31199" y="5232"/>
                    <a:pt x="29573" y="5843"/>
                    <a:pt x="28365" y="6938"/>
                  </a:cubicBezTo>
                  <a:cubicBezTo>
                    <a:pt x="27557" y="2927"/>
                    <a:pt x="23492" y="1"/>
                    <a:pt x="194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937824" y="3073522"/>
              <a:ext cx="585992" cy="147299"/>
            </a:xfrm>
            <a:custGeom>
              <a:avLst/>
              <a:gdLst/>
              <a:ahLst/>
              <a:cxnLst/>
              <a:rect l="l" t="t" r="r" b="b"/>
              <a:pathLst>
                <a:path w="29618" h="7445" extrusionOk="0">
                  <a:moveTo>
                    <a:pt x="19406" y="1"/>
                  </a:moveTo>
                  <a:cubicBezTo>
                    <a:pt x="19397" y="1"/>
                    <a:pt x="19387" y="1"/>
                    <a:pt x="19377" y="1"/>
                  </a:cubicBezTo>
                  <a:cubicBezTo>
                    <a:pt x="15276" y="9"/>
                    <a:pt x="11425" y="2645"/>
                    <a:pt x="9426" y="6234"/>
                  </a:cubicBezTo>
                  <a:cubicBezTo>
                    <a:pt x="8274" y="5208"/>
                    <a:pt x="6733" y="4639"/>
                    <a:pt x="5194" y="4639"/>
                  </a:cubicBezTo>
                  <a:cubicBezTo>
                    <a:pt x="4836" y="4639"/>
                    <a:pt x="4477" y="4670"/>
                    <a:pt x="4124" y="4733"/>
                  </a:cubicBezTo>
                  <a:cubicBezTo>
                    <a:pt x="2463" y="5031"/>
                    <a:pt x="935" y="6042"/>
                    <a:pt x="0" y="7444"/>
                  </a:cubicBezTo>
                  <a:lnTo>
                    <a:pt x="29617" y="7444"/>
                  </a:lnTo>
                  <a:cubicBezTo>
                    <a:pt x="29510" y="7048"/>
                    <a:pt x="29391" y="6652"/>
                    <a:pt x="29270" y="6260"/>
                  </a:cubicBezTo>
                  <a:cubicBezTo>
                    <a:pt x="28949" y="6456"/>
                    <a:pt x="28651" y="6688"/>
                    <a:pt x="28370" y="6937"/>
                  </a:cubicBezTo>
                  <a:cubicBezTo>
                    <a:pt x="27558" y="2926"/>
                    <a:pt x="23497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3610659" y="2576266"/>
              <a:ext cx="571727" cy="367032"/>
            </a:xfrm>
            <a:custGeom>
              <a:avLst/>
              <a:gdLst/>
              <a:ahLst/>
              <a:cxnLst/>
              <a:rect l="l" t="t" r="r" b="b"/>
              <a:pathLst>
                <a:path w="28897" h="18551" extrusionOk="0">
                  <a:moveTo>
                    <a:pt x="11604" y="0"/>
                  </a:moveTo>
                  <a:cubicBezTo>
                    <a:pt x="10820" y="401"/>
                    <a:pt x="10068" y="868"/>
                    <a:pt x="9351" y="1394"/>
                  </a:cubicBezTo>
                  <a:cubicBezTo>
                    <a:pt x="9235" y="1478"/>
                    <a:pt x="9124" y="1572"/>
                    <a:pt x="9003" y="1665"/>
                  </a:cubicBezTo>
                  <a:lnTo>
                    <a:pt x="8999" y="1665"/>
                  </a:lnTo>
                  <a:cubicBezTo>
                    <a:pt x="7842" y="2574"/>
                    <a:pt x="6791" y="3629"/>
                    <a:pt x="5878" y="4773"/>
                  </a:cubicBezTo>
                  <a:cubicBezTo>
                    <a:pt x="5273" y="5516"/>
                    <a:pt x="4739" y="6278"/>
                    <a:pt x="4240" y="7092"/>
                  </a:cubicBezTo>
                  <a:lnTo>
                    <a:pt x="4235" y="7092"/>
                  </a:lnTo>
                  <a:cubicBezTo>
                    <a:pt x="4182" y="7186"/>
                    <a:pt x="4133" y="7267"/>
                    <a:pt x="4079" y="7351"/>
                  </a:cubicBezTo>
                  <a:cubicBezTo>
                    <a:pt x="4071" y="7369"/>
                    <a:pt x="4057" y="7391"/>
                    <a:pt x="4048" y="7413"/>
                  </a:cubicBezTo>
                  <a:lnTo>
                    <a:pt x="4044" y="7413"/>
                  </a:lnTo>
                  <a:lnTo>
                    <a:pt x="4044" y="7417"/>
                  </a:lnTo>
                  <a:cubicBezTo>
                    <a:pt x="2499" y="9938"/>
                    <a:pt x="1324" y="12680"/>
                    <a:pt x="188" y="15423"/>
                  </a:cubicBezTo>
                  <a:cubicBezTo>
                    <a:pt x="188" y="15423"/>
                    <a:pt x="188" y="15427"/>
                    <a:pt x="184" y="15431"/>
                  </a:cubicBezTo>
                  <a:lnTo>
                    <a:pt x="1" y="15868"/>
                  </a:lnTo>
                  <a:cubicBezTo>
                    <a:pt x="64" y="15881"/>
                    <a:pt x="126" y="15885"/>
                    <a:pt x="188" y="15899"/>
                  </a:cubicBezTo>
                  <a:cubicBezTo>
                    <a:pt x="2668" y="16353"/>
                    <a:pt x="5082" y="17106"/>
                    <a:pt x="7517" y="17693"/>
                  </a:cubicBezTo>
                  <a:cubicBezTo>
                    <a:pt x="7637" y="17720"/>
                    <a:pt x="7753" y="17747"/>
                    <a:pt x="7873" y="17774"/>
                  </a:cubicBezTo>
                  <a:cubicBezTo>
                    <a:pt x="9498" y="18152"/>
                    <a:pt x="11132" y="18446"/>
                    <a:pt x="12802" y="18530"/>
                  </a:cubicBezTo>
                  <a:cubicBezTo>
                    <a:pt x="12846" y="18535"/>
                    <a:pt x="12895" y="18535"/>
                    <a:pt x="12948" y="18535"/>
                  </a:cubicBezTo>
                  <a:lnTo>
                    <a:pt x="13193" y="18535"/>
                  </a:lnTo>
                  <a:cubicBezTo>
                    <a:pt x="13348" y="18547"/>
                    <a:pt x="13506" y="18551"/>
                    <a:pt x="13664" y="18551"/>
                  </a:cubicBezTo>
                  <a:cubicBezTo>
                    <a:pt x="13744" y="18551"/>
                    <a:pt x="13823" y="18550"/>
                    <a:pt x="13901" y="18548"/>
                  </a:cubicBezTo>
                  <a:cubicBezTo>
                    <a:pt x="14707" y="18540"/>
                    <a:pt x="15509" y="18464"/>
                    <a:pt x="16296" y="18330"/>
                  </a:cubicBezTo>
                  <a:cubicBezTo>
                    <a:pt x="17503" y="18121"/>
                    <a:pt x="18692" y="17774"/>
                    <a:pt x="19814" y="17297"/>
                  </a:cubicBezTo>
                  <a:cubicBezTo>
                    <a:pt x="20299" y="17101"/>
                    <a:pt x="20767" y="16879"/>
                    <a:pt x="21229" y="16629"/>
                  </a:cubicBezTo>
                  <a:cubicBezTo>
                    <a:pt x="21324" y="16585"/>
                    <a:pt x="21408" y="16540"/>
                    <a:pt x="21488" y="16491"/>
                  </a:cubicBezTo>
                  <a:cubicBezTo>
                    <a:pt x="21528" y="16473"/>
                    <a:pt x="21572" y="16452"/>
                    <a:pt x="21612" y="16420"/>
                  </a:cubicBezTo>
                  <a:cubicBezTo>
                    <a:pt x="21634" y="16411"/>
                    <a:pt x="21653" y="16403"/>
                    <a:pt x="21671" y="16389"/>
                  </a:cubicBezTo>
                  <a:cubicBezTo>
                    <a:pt x="21692" y="16380"/>
                    <a:pt x="21710" y="16366"/>
                    <a:pt x="21733" y="16353"/>
                  </a:cubicBezTo>
                  <a:cubicBezTo>
                    <a:pt x="24217" y="14924"/>
                    <a:pt x="26336" y="12867"/>
                    <a:pt x="27756" y="10365"/>
                  </a:cubicBezTo>
                  <a:cubicBezTo>
                    <a:pt x="28251" y="9492"/>
                    <a:pt x="28607" y="8642"/>
                    <a:pt x="28888" y="7791"/>
                  </a:cubicBezTo>
                  <a:cubicBezTo>
                    <a:pt x="28888" y="7787"/>
                    <a:pt x="28896" y="7787"/>
                    <a:pt x="28896" y="7783"/>
                  </a:cubicBezTo>
                  <a:cubicBezTo>
                    <a:pt x="28767" y="7680"/>
                    <a:pt x="28633" y="7587"/>
                    <a:pt x="28500" y="7497"/>
                  </a:cubicBezTo>
                  <a:cubicBezTo>
                    <a:pt x="27881" y="7053"/>
                    <a:pt x="27244" y="6621"/>
                    <a:pt x="26599" y="6207"/>
                  </a:cubicBezTo>
                  <a:cubicBezTo>
                    <a:pt x="25954" y="5788"/>
                    <a:pt x="25294" y="5392"/>
                    <a:pt x="24626" y="5013"/>
                  </a:cubicBezTo>
                  <a:lnTo>
                    <a:pt x="24626" y="5009"/>
                  </a:lnTo>
                  <a:cubicBezTo>
                    <a:pt x="24533" y="4955"/>
                    <a:pt x="24431" y="4898"/>
                    <a:pt x="24337" y="4848"/>
                  </a:cubicBezTo>
                  <a:cubicBezTo>
                    <a:pt x="24320" y="4836"/>
                    <a:pt x="24306" y="4826"/>
                    <a:pt x="24283" y="4817"/>
                  </a:cubicBezTo>
                  <a:cubicBezTo>
                    <a:pt x="24115" y="4719"/>
                    <a:pt x="23946" y="4626"/>
                    <a:pt x="23767" y="4532"/>
                  </a:cubicBezTo>
                  <a:cubicBezTo>
                    <a:pt x="23625" y="4452"/>
                    <a:pt x="23478" y="4372"/>
                    <a:pt x="23331" y="4297"/>
                  </a:cubicBezTo>
                  <a:lnTo>
                    <a:pt x="23327" y="4297"/>
                  </a:lnTo>
                  <a:cubicBezTo>
                    <a:pt x="19684" y="2360"/>
                    <a:pt x="15749" y="899"/>
                    <a:pt x="11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3604961" y="2661282"/>
              <a:ext cx="475948" cy="233008"/>
            </a:xfrm>
            <a:custGeom>
              <a:avLst/>
              <a:gdLst/>
              <a:ahLst/>
              <a:cxnLst/>
              <a:rect l="l" t="t" r="r" b="b"/>
              <a:pathLst>
                <a:path w="24056" h="11777" extrusionOk="0">
                  <a:moveTo>
                    <a:pt x="23615" y="0"/>
                  </a:moveTo>
                  <a:cubicBezTo>
                    <a:pt x="23174" y="155"/>
                    <a:pt x="22738" y="307"/>
                    <a:pt x="22306" y="454"/>
                  </a:cubicBezTo>
                  <a:cubicBezTo>
                    <a:pt x="20529" y="1081"/>
                    <a:pt x="18721" y="1718"/>
                    <a:pt x="16918" y="2390"/>
                  </a:cubicBezTo>
                  <a:lnTo>
                    <a:pt x="16910" y="2390"/>
                  </a:lnTo>
                  <a:cubicBezTo>
                    <a:pt x="16798" y="2426"/>
                    <a:pt x="16678" y="2479"/>
                    <a:pt x="16563" y="2524"/>
                  </a:cubicBezTo>
                  <a:lnTo>
                    <a:pt x="16557" y="2524"/>
                  </a:lnTo>
                  <a:cubicBezTo>
                    <a:pt x="15373" y="2970"/>
                    <a:pt x="14202" y="3428"/>
                    <a:pt x="13041" y="3909"/>
                  </a:cubicBezTo>
                  <a:cubicBezTo>
                    <a:pt x="12137" y="4287"/>
                    <a:pt x="11273" y="4661"/>
                    <a:pt x="10440" y="5039"/>
                  </a:cubicBezTo>
                  <a:cubicBezTo>
                    <a:pt x="10289" y="5111"/>
                    <a:pt x="10142" y="5183"/>
                    <a:pt x="10004" y="5253"/>
                  </a:cubicBezTo>
                  <a:cubicBezTo>
                    <a:pt x="6198" y="7043"/>
                    <a:pt x="3112" y="8949"/>
                    <a:pt x="476" y="11126"/>
                  </a:cubicBezTo>
                  <a:cubicBezTo>
                    <a:pt x="476" y="11126"/>
                    <a:pt x="476" y="11130"/>
                    <a:pt x="472" y="11134"/>
                  </a:cubicBezTo>
                  <a:cubicBezTo>
                    <a:pt x="342" y="11237"/>
                    <a:pt x="214" y="11344"/>
                    <a:pt x="85" y="11455"/>
                  </a:cubicBezTo>
                  <a:cubicBezTo>
                    <a:pt x="5" y="11522"/>
                    <a:pt x="0" y="11633"/>
                    <a:pt x="67" y="11713"/>
                  </a:cubicBezTo>
                  <a:cubicBezTo>
                    <a:pt x="80" y="11736"/>
                    <a:pt x="107" y="11744"/>
                    <a:pt x="124" y="11758"/>
                  </a:cubicBezTo>
                  <a:cubicBezTo>
                    <a:pt x="150" y="11770"/>
                    <a:pt x="178" y="11777"/>
                    <a:pt x="205" y="11777"/>
                  </a:cubicBezTo>
                  <a:cubicBezTo>
                    <a:pt x="248" y="11777"/>
                    <a:pt x="290" y="11762"/>
                    <a:pt x="325" y="11732"/>
                  </a:cubicBezTo>
                  <a:cubicBezTo>
                    <a:pt x="369" y="11687"/>
                    <a:pt x="418" y="11647"/>
                    <a:pt x="476" y="11602"/>
                  </a:cubicBezTo>
                  <a:cubicBezTo>
                    <a:pt x="3188" y="9323"/>
                    <a:pt x="6389" y="7341"/>
                    <a:pt x="10382" y="5481"/>
                  </a:cubicBezTo>
                  <a:lnTo>
                    <a:pt x="10387" y="5476"/>
                  </a:lnTo>
                  <a:cubicBezTo>
                    <a:pt x="10525" y="5409"/>
                    <a:pt x="10645" y="5351"/>
                    <a:pt x="10783" y="5289"/>
                  </a:cubicBezTo>
                  <a:cubicBezTo>
                    <a:pt x="11558" y="4937"/>
                    <a:pt x="12355" y="4590"/>
                    <a:pt x="13183" y="4238"/>
                  </a:cubicBezTo>
                  <a:cubicBezTo>
                    <a:pt x="14319" y="3767"/>
                    <a:pt x="15462" y="3321"/>
                    <a:pt x="16629" y="2889"/>
                  </a:cubicBezTo>
                  <a:lnTo>
                    <a:pt x="16629" y="2885"/>
                  </a:lnTo>
                  <a:lnTo>
                    <a:pt x="16633" y="2885"/>
                  </a:lnTo>
                  <a:cubicBezTo>
                    <a:pt x="16762" y="2836"/>
                    <a:pt x="16892" y="2778"/>
                    <a:pt x="17021" y="2742"/>
                  </a:cubicBezTo>
                  <a:cubicBezTo>
                    <a:pt x="18828" y="2066"/>
                    <a:pt x="20644" y="1433"/>
                    <a:pt x="22426" y="806"/>
                  </a:cubicBezTo>
                  <a:cubicBezTo>
                    <a:pt x="22964" y="623"/>
                    <a:pt x="23508" y="432"/>
                    <a:pt x="24055" y="235"/>
                  </a:cubicBezTo>
                  <a:cubicBezTo>
                    <a:pt x="23913" y="155"/>
                    <a:pt x="23766" y="75"/>
                    <a:pt x="2361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3690571" y="2716660"/>
              <a:ext cx="127930" cy="211264"/>
            </a:xfrm>
            <a:custGeom>
              <a:avLst/>
              <a:gdLst/>
              <a:ahLst/>
              <a:cxnLst/>
              <a:rect l="l" t="t" r="r" b="b"/>
              <a:pathLst>
                <a:path w="6466" h="10678" extrusionOk="0">
                  <a:moveTo>
                    <a:pt x="196" y="1"/>
                  </a:moveTo>
                  <a:cubicBezTo>
                    <a:pt x="129" y="108"/>
                    <a:pt x="67" y="210"/>
                    <a:pt x="1" y="317"/>
                  </a:cubicBezTo>
                  <a:cubicBezTo>
                    <a:pt x="1919" y="958"/>
                    <a:pt x="3821" y="1675"/>
                    <a:pt x="5677" y="2454"/>
                  </a:cubicBezTo>
                  <a:cubicBezTo>
                    <a:pt x="5811" y="2503"/>
                    <a:pt x="5940" y="2557"/>
                    <a:pt x="6069" y="2614"/>
                  </a:cubicBezTo>
                  <a:cubicBezTo>
                    <a:pt x="6065" y="2637"/>
                    <a:pt x="6060" y="2655"/>
                    <a:pt x="6055" y="2677"/>
                  </a:cubicBezTo>
                  <a:cubicBezTo>
                    <a:pt x="5418" y="5424"/>
                    <a:pt x="4564" y="8074"/>
                    <a:pt x="3482" y="10593"/>
                  </a:cubicBezTo>
                  <a:cubicBezTo>
                    <a:pt x="3598" y="10624"/>
                    <a:pt x="3714" y="10651"/>
                    <a:pt x="3834" y="10678"/>
                  </a:cubicBezTo>
                  <a:cubicBezTo>
                    <a:pt x="4943" y="8091"/>
                    <a:pt x="5819" y="5370"/>
                    <a:pt x="6456" y="2548"/>
                  </a:cubicBezTo>
                  <a:cubicBezTo>
                    <a:pt x="6460" y="2526"/>
                    <a:pt x="6466" y="2508"/>
                    <a:pt x="6456" y="2490"/>
                  </a:cubicBezTo>
                  <a:cubicBezTo>
                    <a:pt x="6452" y="2427"/>
                    <a:pt x="6412" y="2370"/>
                    <a:pt x="6353" y="2339"/>
                  </a:cubicBezTo>
                  <a:cubicBezTo>
                    <a:pt x="6279" y="2308"/>
                    <a:pt x="6198" y="2277"/>
                    <a:pt x="6123" y="2245"/>
                  </a:cubicBezTo>
                  <a:cubicBezTo>
                    <a:pt x="4185" y="1422"/>
                    <a:pt x="2204" y="674"/>
                    <a:pt x="196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3788684" y="2603827"/>
              <a:ext cx="153492" cy="339253"/>
            </a:xfrm>
            <a:custGeom>
              <a:avLst/>
              <a:gdLst/>
              <a:ahLst/>
              <a:cxnLst/>
              <a:rect l="l" t="t" r="r" b="b"/>
              <a:pathLst>
                <a:path w="7758" h="17147" extrusionOk="0">
                  <a:moveTo>
                    <a:pt x="353" y="1"/>
                  </a:moveTo>
                  <a:cubicBezTo>
                    <a:pt x="237" y="85"/>
                    <a:pt x="122" y="179"/>
                    <a:pt x="1" y="268"/>
                  </a:cubicBezTo>
                  <a:cubicBezTo>
                    <a:pt x="2873" y="1176"/>
                    <a:pt x="5477" y="3001"/>
                    <a:pt x="7271" y="5424"/>
                  </a:cubicBezTo>
                  <a:cubicBezTo>
                    <a:pt x="7308" y="5469"/>
                    <a:pt x="7339" y="5522"/>
                    <a:pt x="7374" y="5566"/>
                  </a:cubicBezTo>
                  <a:cubicBezTo>
                    <a:pt x="7365" y="5637"/>
                    <a:pt x="7357" y="5709"/>
                    <a:pt x="7343" y="5784"/>
                  </a:cubicBezTo>
                  <a:cubicBezTo>
                    <a:pt x="6778" y="9675"/>
                    <a:pt x="5549" y="13598"/>
                    <a:pt x="3804" y="17137"/>
                  </a:cubicBezTo>
                  <a:cubicBezTo>
                    <a:pt x="3932" y="17142"/>
                    <a:pt x="4061" y="17147"/>
                    <a:pt x="4195" y="17147"/>
                  </a:cubicBezTo>
                  <a:cubicBezTo>
                    <a:pt x="5950" y="13549"/>
                    <a:pt x="7178" y="9577"/>
                    <a:pt x="7735" y="5642"/>
                  </a:cubicBezTo>
                  <a:lnTo>
                    <a:pt x="7735" y="5637"/>
                  </a:lnTo>
                  <a:cubicBezTo>
                    <a:pt x="7739" y="5606"/>
                    <a:pt x="7744" y="5575"/>
                    <a:pt x="7748" y="5543"/>
                  </a:cubicBezTo>
                  <a:cubicBezTo>
                    <a:pt x="7758" y="5500"/>
                    <a:pt x="7744" y="5455"/>
                    <a:pt x="7717" y="5415"/>
                  </a:cubicBezTo>
                  <a:cubicBezTo>
                    <a:pt x="7690" y="5375"/>
                    <a:pt x="7663" y="5335"/>
                    <a:pt x="7628" y="5294"/>
                  </a:cubicBezTo>
                  <a:lnTo>
                    <a:pt x="7624" y="5294"/>
                  </a:lnTo>
                  <a:cubicBezTo>
                    <a:pt x="5838" y="2837"/>
                    <a:pt x="3243" y="971"/>
                    <a:pt x="35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4030675" y="2671570"/>
              <a:ext cx="67229" cy="233621"/>
            </a:xfrm>
            <a:custGeom>
              <a:avLst/>
              <a:gdLst/>
              <a:ahLst/>
              <a:cxnLst/>
              <a:rect l="l" t="t" r="r" b="b"/>
              <a:pathLst>
                <a:path w="3398" h="11808" extrusionOk="0">
                  <a:moveTo>
                    <a:pt x="3054" y="0"/>
                  </a:moveTo>
                  <a:cubicBezTo>
                    <a:pt x="3054" y="23"/>
                    <a:pt x="3050" y="54"/>
                    <a:pt x="3046" y="76"/>
                  </a:cubicBezTo>
                  <a:cubicBezTo>
                    <a:pt x="2881" y="1323"/>
                    <a:pt x="2668" y="2556"/>
                    <a:pt x="2409" y="3776"/>
                  </a:cubicBezTo>
                  <a:lnTo>
                    <a:pt x="2405" y="3785"/>
                  </a:lnTo>
                  <a:cubicBezTo>
                    <a:pt x="2347" y="4092"/>
                    <a:pt x="2280" y="4404"/>
                    <a:pt x="2209" y="4706"/>
                  </a:cubicBezTo>
                  <a:cubicBezTo>
                    <a:pt x="2169" y="4867"/>
                    <a:pt x="2133" y="5027"/>
                    <a:pt x="2093" y="5187"/>
                  </a:cubicBezTo>
                  <a:lnTo>
                    <a:pt x="2093" y="5191"/>
                  </a:lnTo>
                  <a:cubicBezTo>
                    <a:pt x="1550" y="7454"/>
                    <a:pt x="851" y="9667"/>
                    <a:pt x="0" y="11808"/>
                  </a:cubicBezTo>
                  <a:cubicBezTo>
                    <a:pt x="89" y="11768"/>
                    <a:pt x="175" y="11719"/>
                    <a:pt x="259" y="11674"/>
                  </a:cubicBezTo>
                  <a:cubicBezTo>
                    <a:pt x="299" y="11656"/>
                    <a:pt x="343" y="11635"/>
                    <a:pt x="383" y="11603"/>
                  </a:cubicBezTo>
                  <a:cubicBezTo>
                    <a:pt x="405" y="11594"/>
                    <a:pt x="424" y="11586"/>
                    <a:pt x="442" y="11572"/>
                  </a:cubicBezTo>
                  <a:cubicBezTo>
                    <a:pt x="463" y="11559"/>
                    <a:pt x="481" y="11549"/>
                    <a:pt x="504" y="11532"/>
                  </a:cubicBezTo>
                  <a:cubicBezTo>
                    <a:pt x="1328" y="9395"/>
                    <a:pt x="2004" y="7195"/>
                    <a:pt x="2530" y="4943"/>
                  </a:cubicBezTo>
                  <a:lnTo>
                    <a:pt x="2530" y="4938"/>
                  </a:lnTo>
                  <a:cubicBezTo>
                    <a:pt x="2569" y="4778"/>
                    <a:pt x="2606" y="4613"/>
                    <a:pt x="2641" y="4453"/>
                  </a:cubicBezTo>
                  <a:cubicBezTo>
                    <a:pt x="2721" y="4088"/>
                    <a:pt x="2801" y="3722"/>
                    <a:pt x="2873" y="3354"/>
                  </a:cubicBezTo>
                  <a:cubicBezTo>
                    <a:pt x="3081" y="2312"/>
                    <a:pt x="3255" y="1256"/>
                    <a:pt x="3397" y="196"/>
                  </a:cubicBezTo>
                  <a:lnTo>
                    <a:pt x="3397" y="192"/>
                  </a:lnTo>
                  <a:cubicBezTo>
                    <a:pt x="3304" y="138"/>
                    <a:pt x="3202" y="81"/>
                    <a:pt x="3108" y="31"/>
                  </a:cubicBezTo>
                  <a:cubicBezTo>
                    <a:pt x="3091" y="19"/>
                    <a:pt x="3077" y="9"/>
                    <a:pt x="305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3925320" y="2673074"/>
              <a:ext cx="257067" cy="265871"/>
            </a:xfrm>
            <a:custGeom>
              <a:avLst/>
              <a:gdLst/>
              <a:ahLst/>
              <a:cxnLst/>
              <a:rect l="l" t="t" r="r" b="b"/>
              <a:pathLst>
                <a:path w="12993" h="13438" extrusionOk="0">
                  <a:moveTo>
                    <a:pt x="8722" y="120"/>
                  </a:moveTo>
                  <a:cubicBezTo>
                    <a:pt x="8580" y="1180"/>
                    <a:pt x="8406" y="2236"/>
                    <a:pt x="8198" y="3278"/>
                  </a:cubicBezTo>
                  <a:cubicBezTo>
                    <a:pt x="8126" y="3646"/>
                    <a:pt x="8046" y="4012"/>
                    <a:pt x="7966" y="4377"/>
                  </a:cubicBezTo>
                  <a:cubicBezTo>
                    <a:pt x="7931" y="4537"/>
                    <a:pt x="7894" y="4702"/>
                    <a:pt x="7855" y="4862"/>
                  </a:cubicBezTo>
                  <a:lnTo>
                    <a:pt x="7855" y="4867"/>
                  </a:lnTo>
                  <a:cubicBezTo>
                    <a:pt x="7329" y="7119"/>
                    <a:pt x="6653" y="9319"/>
                    <a:pt x="5829" y="11456"/>
                  </a:cubicBezTo>
                  <a:cubicBezTo>
                    <a:pt x="5806" y="11473"/>
                    <a:pt x="5788" y="11483"/>
                    <a:pt x="5767" y="11496"/>
                  </a:cubicBezTo>
                  <a:cubicBezTo>
                    <a:pt x="5788" y="11487"/>
                    <a:pt x="5806" y="11473"/>
                    <a:pt x="5829" y="11460"/>
                  </a:cubicBezTo>
                  <a:cubicBezTo>
                    <a:pt x="8313" y="10031"/>
                    <a:pt x="10432" y="7974"/>
                    <a:pt x="11852" y="5472"/>
                  </a:cubicBezTo>
                  <a:cubicBezTo>
                    <a:pt x="12347" y="4599"/>
                    <a:pt x="12703" y="3749"/>
                    <a:pt x="12984" y="2898"/>
                  </a:cubicBezTo>
                  <a:cubicBezTo>
                    <a:pt x="12984" y="2894"/>
                    <a:pt x="12992" y="2894"/>
                    <a:pt x="12992" y="2890"/>
                  </a:cubicBezTo>
                  <a:cubicBezTo>
                    <a:pt x="12863" y="2787"/>
                    <a:pt x="12729" y="2694"/>
                    <a:pt x="12596" y="2604"/>
                  </a:cubicBezTo>
                  <a:cubicBezTo>
                    <a:pt x="11977" y="2160"/>
                    <a:pt x="11340" y="1728"/>
                    <a:pt x="10695" y="1314"/>
                  </a:cubicBezTo>
                  <a:cubicBezTo>
                    <a:pt x="10050" y="895"/>
                    <a:pt x="9390" y="499"/>
                    <a:pt x="8722" y="120"/>
                  </a:cubicBezTo>
                  <a:close/>
                  <a:moveTo>
                    <a:pt x="8371" y="0"/>
                  </a:moveTo>
                  <a:lnTo>
                    <a:pt x="8371" y="0"/>
                  </a:lnTo>
                  <a:cubicBezTo>
                    <a:pt x="7027" y="997"/>
                    <a:pt x="5788" y="2115"/>
                    <a:pt x="4693" y="3379"/>
                  </a:cubicBezTo>
                  <a:cubicBezTo>
                    <a:pt x="3117" y="5205"/>
                    <a:pt x="1" y="10111"/>
                    <a:pt x="392" y="13437"/>
                  </a:cubicBezTo>
                  <a:cubicBezTo>
                    <a:pt x="1599" y="13228"/>
                    <a:pt x="2788" y="12881"/>
                    <a:pt x="3910" y="12404"/>
                  </a:cubicBezTo>
                  <a:cubicBezTo>
                    <a:pt x="4395" y="12208"/>
                    <a:pt x="4863" y="11986"/>
                    <a:pt x="5325" y="11736"/>
                  </a:cubicBezTo>
                  <a:cubicBezTo>
                    <a:pt x="5420" y="11692"/>
                    <a:pt x="5504" y="11647"/>
                    <a:pt x="5584" y="11598"/>
                  </a:cubicBezTo>
                  <a:lnTo>
                    <a:pt x="5584" y="11598"/>
                  </a:lnTo>
                  <a:cubicBezTo>
                    <a:pt x="5500" y="11643"/>
                    <a:pt x="5414" y="11692"/>
                    <a:pt x="5325" y="11732"/>
                  </a:cubicBezTo>
                  <a:cubicBezTo>
                    <a:pt x="6176" y="9591"/>
                    <a:pt x="6875" y="7378"/>
                    <a:pt x="7418" y="5115"/>
                  </a:cubicBezTo>
                  <a:lnTo>
                    <a:pt x="7418" y="5111"/>
                  </a:lnTo>
                  <a:cubicBezTo>
                    <a:pt x="7458" y="4951"/>
                    <a:pt x="7494" y="4791"/>
                    <a:pt x="7534" y="4630"/>
                  </a:cubicBezTo>
                  <a:cubicBezTo>
                    <a:pt x="7605" y="4328"/>
                    <a:pt x="7672" y="4016"/>
                    <a:pt x="7730" y="3709"/>
                  </a:cubicBezTo>
                  <a:lnTo>
                    <a:pt x="7734" y="3700"/>
                  </a:lnTo>
                  <a:cubicBezTo>
                    <a:pt x="7993" y="2480"/>
                    <a:pt x="8206" y="1247"/>
                    <a:pt x="8371" y="0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4030675" y="2672184"/>
              <a:ext cx="67229" cy="233008"/>
            </a:xfrm>
            <a:custGeom>
              <a:avLst/>
              <a:gdLst/>
              <a:ahLst/>
              <a:cxnLst/>
              <a:rect l="l" t="t" r="r" b="b"/>
              <a:pathLst>
                <a:path w="3398" h="11777" extrusionOk="0">
                  <a:moveTo>
                    <a:pt x="3108" y="0"/>
                  </a:moveTo>
                  <a:cubicBezTo>
                    <a:pt x="3086" y="19"/>
                    <a:pt x="3064" y="31"/>
                    <a:pt x="3046" y="45"/>
                  </a:cubicBezTo>
                  <a:cubicBezTo>
                    <a:pt x="2881" y="1292"/>
                    <a:pt x="2668" y="2525"/>
                    <a:pt x="2409" y="3745"/>
                  </a:cubicBezTo>
                  <a:lnTo>
                    <a:pt x="2405" y="3754"/>
                  </a:lnTo>
                  <a:cubicBezTo>
                    <a:pt x="2347" y="4061"/>
                    <a:pt x="2280" y="4373"/>
                    <a:pt x="2209" y="4675"/>
                  </a:cubicBezTo>
                  <a:cubicBezTo>
                    <a:pt x="2169" y="4836"/>
                    <a:pt x="2133" y="4996"/>
                    <a:pt x="2093" y="5156"/>
                  </a:cubicBezTo>
                  <a:lnTo>
                    <a:pt x="2093" y="5160"/>
                  </a:lnTo>
                  <a:cubicBezTo>
                    <a:pt x="1550" y="7423"/>
                    <a:pt x="851" y="9636"/>
                    <a:pt x="0" y="11777"/>
                  </a:cubicBezTo>
                  <a:cubicBezTo>
                    <a:pt x="89" y="11737"/>
                    <a:pt x="175" y="11688"/>
                    <a:pt x="259" y="11643"/>
                  </a:cubicBezTo>
                  <a:cubicBezTo>
                    <a:pt x="299" y="11625"/>
                    <a:pt x="343" y="11604"/>
                    <a:pt x="383" y="11572"/>
                  </a:cubicBezTo>
                  <a:cubicBezTo>
                    <a:pt x="405" y="11563"/>
                    <a:pt x="424" y="11555"/>
                    <a:pt x="442" y="11541"/>
                  </a:cubicBezTo>
                  <a:cubicBezTo>
                    <a:pt x="463" y="11528"/>
                    <a:pt x="481" y="11518"/>
                    <a:pt x="504" y="11501"/>
                  </a:cubicBezTo>
                  <a:cubicBezTo>
                    <a:pt x="1328" y="9364"/>
                    <a:pt x="2004" y="7164"/>
                    <a:pt x="2530" y="4912"/>
                  </a:cubicBezTo>
                  <a:lnTo>
                    <a:pt x="2530" y="4907"/>
                  </a:lnTo>
                  <a:cubicBezTo>
                    <a:pt x="2569" y="4747"/>
                    <a:pt x="2606" y="4582"/>
                    <a:pt x="2641" y="4422"/>
                  </a:cubicBezTo>
                  <a:cubicBezTo>
                    <a:pt x="2721" y="4057"/>
                    <a:pt x="2801" y="3691"/>
                    <a:pt x="2873" y="3323"/>
                  </a:cubicBezTo>
                  <a:cubicBezTo>
                    <a:pt x="3081" y="2281"/>
                    <a:pt x="3255" y="1225"/>
                    <a:pt x="3397" y="165"/>
                  </a:cubicBezTo>
                  <a:lnTo>
                    <a:pt x="3397" y="161"/>
                  </a:lnTo>
                  <a:cubicBezTo>
                    <a:pt x="3304" y="107"/>
                    <a:pt x="3202" y="50"/>
                    <a:pt x="310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4001433" y="2699052"/>
              <a:ext cx="381791" cy="548183"/>
            </a:xfrm>
            <a:custGeom>
              <a:avLst/>
              <a:gdLst/>
              <a:ahLst/>
              <a:cxnLst/>
              <a:rect l="l" t="t" r="r" b="b"/>
              <a:pathLst>
                <a:path w="19297" h="27707" extrusionOk="0">
                  <a:moveTo>
                    <a:pt x="6848" y="1"/>
                  </a:moveTo>
                  <a:cubicBezTo>
                    <a:pt x="5980" y="615"/>
                    <a:pt x="5130" y="1252"/>
                    <a:pt x="4355" y="1959"/>
                  </a:cubicBezTo>
                  <a:lnTo>
                    <a:pt x="4351" y="1965"/>
                  </a:lnTo>
                  <a:cubicBezTo>
                    <a:pt x="4190" y="2102"/>
                    <a:pt x="4043" y="2240"/>
                    <a:pt x="3887" y="2387"/>
                  </a:cubicBezTo>
                  <a:lnTo>
                    <a:pt x="3883" y="2396"/>
                  </a:lnTo>
                  <a:cubicBezTo>
                    <a:pt x="3353" y="2908"/>
                    <a:pt x="2868" y="3455"/>
                    <a:pt x="2427" y="4061"/>
                  </a:cubicBezTo>
                  <a:cubicBezTo>
                    <a:pt x="2413" y="4079"/>
                    <a:pt x="2405" y="4092"/>
                    <a:pt x="2395" y="4119"/>
                  </a:cubicBezTo>
                  <a:cubicBezTo>
                    <a:pt x="2200" y="4369"/>
                    <a:pt x="2031" y="4640"/>
                    <a:pt x="1875" y="4907"/>
                  </a:cubicBezTo>
                  <a:cubicBezTo>
                    <a:pt x="766" y="6763"/>
                    <a:pt x="201" y="8896"/>
                    <a:pt x="63" y="11091"/>
                  </a:cubicBezTo>
                  <a:cubicBezTo>
                    <a:pt x="54" y="11163"/>
                    <a:pt x="50" y="11225"/>
                    <a:pt x="50" y="11300"/>
                  </a:cubicBezTo>
                  <a:cubicBezTo>
                    <a:pt x="45" y="11448"/>
                    <a:pt x="40" y="11590"/>
                    <a:pt x="36" y="11742"/>
                  </a:cubicBezTo>
                  <a:cubicBezTo>
                    <a:pt x="1" y="13211"/>
                    <a:pt x="147" y="14697"/>
                    <a:pt x="455" y="16136"/>
                  </a:cubicBezTo>
                  <a:cubicBezTo>
                    <a:pt x="655" y="17062"/>
                    <a:pt x="909" y="17970"/>
                    <a:pt x="1216" y="18869"/>
                  </a:cubicBezTo>
                  <a:lnTo>
                    <a:pt x="1216" y="18874"/>
                  </a:lnTo>
                  <a:cubicBezTo>
                    <a:pt x="1230" y="18932"/>
                    <a:pt x="1247" y="18990"/>
                    <a:pt x="1273" y="19052"/>
                  </a:cubicBezTo>
                  <a:cubicBezTo>
                    <a:pt x="1291" y="19105"/>
                    <a:pt x="1314" y="19168"/>
                    <a:pt x="1332" y="19226"/>
                  </a:cubicBezTo>
                  <a:cubicBezTo>
                    <a:pt x="2307" y="22008"/>
                    <a:pt x="3683" y="24662"/>
                    <a:pt x="5085" y="27289"/>
                  </a:cubicBezTo>
                  <a:lnTo>
                    <a:pt x="5085" y="27293"/>
                  </a:lnTo>
                  <a:cubicBezTo>
                    <a:pt x="5152" y="27435"/>
                    <a:pt x="5232" y="27569"/>
                    <a:pt x="5303" y="27707"/>
                  </a:cubicBezTo>
                  <a:cubicBezTo>
                    <a:pt x="5356" y="27667"/>
                    <a:pt x="5397" y="27627"/>
                    <a:pt x="5450" y="27591"/>
                  </a:cubicBezTo>
                  <a:cubicBezTo>
                    <a:pt x="5446" y="27587"/>
                    <a:pt x="5446" y="27587"/>
                    <a:pt x="5450" y="27587"/>
                  </a:cubicBezTo>
                  <a:cubicBezTo>
                    <a:pt x="7374" y="25962"/>
                    <a:pt x="9480" y="24564"/>
                    <a:pt x="11483" y="23059"/>
                  </a:cubicBezTo>
                  <a:cubicBezTo>
                    <a:pt x="11580" y="22983"/>
                    <a:pt x="11675" y="22912"/>
                    <a:pt x="11777" y="22841"/>
                  </a:cubicBezTo>
                  <a:cubicBezTo>
                    <a:pt x="13095" y="21813"/>
                    <a:pt x="14363" y="20749"/>
                    <a:pt x="15481" y="19510"/>
                  </a:cubicBezTo>
                  <a:lnTo>
                    <a:pt x="15481" y="19506"/>
                  </a:lnTo>
                  <a:cubicBezTo>
                    <a:pt x="15570" y="19413"/>
                    <a:pt x="15655" y="19310"/>
                    <a:pt x="15739" y="19212"/>
                  </a:cubicBezTo>
                  <a:cubicBezTo>
                    <a:pt x="15900" y="19029"/>
                    <a:pt x="16046" y="18852"/>
                    <a:pt x="16193" y="18669"/>
                  </a:cubicBezTo>
                  <a:cubicBezTo>
                    <a:pt x="17720" y="16768"/>
                    <a:pt x="18766" y="14510"/>
                    <a:pt x="19292" y="12137"/>
                  </a:cubicBezTo>
                  <a:lnTo>
                    <a:pt x="19296" y="12133"/>
                  </a:lnTo>
                  <a:cubicBezTo>
                    <a:pt x="18972" y="11545"/>
                    <a:pt x="18637" y="10962"/>
                    <a:pt x="18286" y="10392"/>
                  </a:cubicBezTo>
                  <a:cubicBezTo>
                    <a:pt x="16202" y="7739"/>
                    <a:pt x="13838" y="5325"/>
                    <a:pt x="11233" y="3193"/>
                  </a:cubicBezTo>
                  <a:cubicBezTo>
                    <a:pt x="11140" y="3113"/>
                    <a:pt x="11042" y="3033"/>
                    <a:pt x="10939" y="2957"/>
                  </a:cubicBezTo>
                  <a:cubicBezTo>
                    <a:pt x="10356" y="2481"/>
                    <a:pt x="9760" y="2022"/>
                    <a:pt x="9154" y="1581"/>
                  </a:cubicBezTo>
                  <a:cubicBezTo>
                    <a:pt x="9154" y="1577"/>
                    <a:pt x="9150" y="1577"/>
                    <a:pt x="9145" y="1577"/>
                  </a:cubicBezTo>
                  <a:cubicBezTo>
                    <a:pt x="9016" y="1474"/>
                    <a:pt x="8882" y="1381"/>
                    <a:pt x="8749" y="1291"/>
                  </a:cubicBezTo>
                  <a:cubicBezTo>
                    <a:pt x="8130" y="847"/>
                    <a:pt x="7493" y="415"/>
                    <a:pt x="6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4101762" y="2757556"/>
              <a:ext cx="121935" cy="494902"/>
            </a:xfrm>
            <a:custGeom>
              <a:avLst/>
              <a:gdLst/>
              <a:ahLst/>
              <a:cxnLst/>
              <a:rect l="l" t="t" r="r" b="b"/>
              <a:pathLst>
                <a:path w="6163" h="25014" extrusionOk="0">
                  <a:moveTo>
                    <a:pt x="5868" y="0"/>
                  </a:moveTo>
                  <a:cubicBezTo>
                    <a:pt x="5784" y="231"/>
                    <a:pt x="5704" y="463"/>
                    <a:pt x="5619" y="691"/>
                  </a:cubicBezTo>
                  <a:cubicBezTo>
                    <a:pt x="4970" y="2454"/>
                    <a:pt x="4306" y="4256"/>
                    <a:pt x="3687" y="6077"/>
                  </a:cubicBezTo>
                  <a:lnTo>
                    <a:pt x="3682" y="6081"/>
                  </a:lnTo>
                  <a:cubicBezTo>
                    <a:pt x="3643" y="6202"/>
                    <a:pt x="3598" y="6313"/>
                    <a:pt x="3558" y="6434"/>
                  </a:cubicBezTo>
                  <a:lnTo>
                    <a:pt x="3558" y="6438"/>
                  </a:lnTo>
                  <a:cubicBezTo>
                    <a:pt x="3148" y="7636"/>
                    <a:pt x="2757" y="8838"/>
                    <a:pt x="2400" y="10035"/>
                  </a:cubicBezTo>
                  <a:cubicBezTo>
                    <a:pt x="2120" y="10966"/>
                    <a:pt x="1861" y="11874"/>
                    <a:pt x="1635" y="12760"/>
                  </a:cubicBezTo>
                  <a:cubicBezTo>
                    <a:pt x="1590" y="12916"/>
                    <a:pt x="1555" y="13072"/>
                    <a:pt x="1510" y="13232"/>
                  </a:cubicBezTo>
                  <a:cubicBezTo>
                    <a:pt x="482" y="17311"/>
                    <a:pt x="1" y="20907"/>
                    <a:pt x="14" y="24332"/>
                  </a:cubicBezTo>
                  <a:lnTo>
                    <a:pt x="14" y="24336"/>
                  </a:lnTo>
                  <a:cubicBezTo>
                    <a:pt x="10" y="24505"/>
                    <a:pt x="10" y="24670"/>
                    <a:pt x="14" y="24830"/>
                  </a:cubicBezTo>
                  <a:cubicBezTo>
                    <a:pt x="14" y="24934"/>
                    <a:pt x="94" y="25013"/>
                    <a:pt x="189" y="25013"/>
                  </a:cubicBezTo>
                  <a:cubicBezTo>
                    <a:pt x="192" y="25013"/>
                    <a:pt x="194" y="25013"/>
                    <a:pt x="197" y="25013"/>
                  </a:cubicBezTo>
                  <a:cubicBezTo>
                    <a:pt x="202" y="25014"/>
                    <a:pt x="208" y="25014"/>
                    <a:pt x="213" y="25014"/>
                  </a:cubicBezTo>
                  <a:cubicBezTo>
                    <a:pt x="236" y="25014"/>
                    <a:pt x="254" y="25008"/>
                    <a:pt x="272" y="25004"/>
                  </a:cubicBezTo>
                  <a:cubicBezTo>
                    <a:pt x="334" y="24968"/>
                    <a:pt x="379" y="24902"/>
                    <a:pt x="379" y="24830"/>
                  </a:cubicBezTo>
                  <a:lnTo>
                    <a:pt x="379" y="24634"/>
                  </a:lnTo>
                  <a:cubicBezTo>
                    <a:pt x="375" y="24630"/>
                    <a:pt x="375" y="24630"/>
                    <a:pt x="379" y="24630"/>
                  </a:cubicBezTo>
                  <a:cubicBezTo>
                    <a:pt x="330" y="21082"/>
                    <a:pt x="829" y="17354"/>
                    <a:pt x="1929" y="13086"/>
                  </a:cubicBezTo>
                  <a:cubicBezTo>
                    <a:pt x="1964" y="12938"/>
                    <a:pt x="1995" y="12796"/>
                    <a:pt x="2040" y="12658"/>
                  </a:cubicBezTo>
                  <a:cubicBezTo>
                    <a:pt x="2253" y="11839"/>
                    <a:pt x="2490" y="11002"/>
                    <a:pt x="2747" y="10142"/>
                  </a:cubicBezTo>
                  <a:cubicBezTo>
                    <a:pt x="3104" y="8966"/>
                    <a:pt x="3482" y="7791"/>
                    <a:pt x="3887" y="6621"/>
                  </a:cubicBezTo>
                  <a:lnTo>
                    <a:pt x="3887" y="6616"/>
                  </a:lnTo>
                  <a:cubicBezTo>
                    <a:pt x="3932" y="6482"/>
                    <a:pt x="3976" y="6354"/>
                    <a:pt x="4021" y="6220"/>
                  </a:cubicBezTo>
                  <a:lnTo>
                    <a:pt x="4021" y="6215"/>
                  </a:lnTo>
                  <a:cubicBezTo>
                    <a:pt x="4644" y="4390"/>
                    <a:pt x="5303" y="2582"/>
                    <a:pt x="5953" y="810"/>
                  </a:cubicBezTo>
                  <a:cubicBezTo>
                    <a:pt x="6024" y="619"/>
                    <a:pt x="6092" y="432"/>
                    <a:pt x="6162" y="236"/>
                  </a:cubicBezTo>
                  <a:cubicBezTo>
                    <a:pt x="6069" y="156"/>
                    <a:pt x="5971" y="76"/>
                    <a:pt x="586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4025392" y="3007322"/>
              <a:ext cx="208949" cy="147873"/>
            </a:xfrm>
            <a:custGeom>
              <a:avLst/>
              <a:gdLst/>
              <a:ahLst/>
              <a:cxnLst/>
              <a:rect l="l" t="t" r="r" b="b"/>
              <a:pathLst>
                <a:path w="10561" h="7474" extrusionOk="0">
                  <a:moveTo>
                    <a:pt x="5790" y="0"/>
                  </a:moveTo>
                  <a:cubicBezTo>
                    <a:pt x="5765" y="0"/>
                    <a:pt x="5740" y="6"/>
                    <a:pt x="5717" y="16"/>
                  </a:cubicBezTo>
                  <a:cubicBezTo>
                    <a:pt x="5641" y="56"/>
                    <a:pt x="5571" y="96"/>
                    <a:pt x="5495" y="136"/>
                  </a:cubicBezTo>
                  <a:cubicBezTo>
                    <a:pt x="3629" y="1111"/>
                    <a:pt x="1794" y="2166"/>
                    <a:pt x="0" y="3293"/>
                  </a:cubicBezTo>
                  <a:cubicBezTo>
                    <a:pt x="41" y="3413"/>
                    <a:pt x="80" y="3524"/>
                    <a:pt x="121" y="3645"/>
                  </a:cubicBezTo>
                  <a:cubicBezTo>
                    <a:pt x="1835" y="2567"/>
                    <a:pt x="3594" y="1552"/>
                    <a:pt x="5374" y="612"/>
                  </a:cubicBezTo>
                  <a:cubicBezTo>
                    <a:pt x="5499" y="542"/>
                    <a:pt x="5619" y="474"/>
                    <a:pt x="5748" y="412"/>
                  </a:cubicBezTo>
                  <a:cubicBezTo>
                    <a:pt x="5762" y="425"/>
                    <a:pt x="5775" y="443"/>
                    <a:pt x="5789" y="462"/>
                  </a:cubicBezTo>
                  <a:cubicBezTo>
                    <a:pt x="7507" y="2696"/>
                    <a:pt x="9011" y="5038"/>
                    <a:pt x="10272" y="7473"/>
                  </a:cubicBezTo>
                  <a:cubicBezTo>
                    <a:pt x="10369" y="7402"/>
                    <a:pt x="10464" y="7331"/>
                    <a:pt x="10561" y="7255"/>
                  </a:cubicBezTo>
                  <a:cubicBezTo>
                    <a:pt x="9266" y="4757"/>
                    <a:pt x="7716" y="2353"/>
                    <a:pt x="5939" y="69"/>
                  </a:cubicBezTo>
                  <a:cubicBezTo>
                    <a:pt x="5926" y="51"/>
                    <a:pt x="5918" y="39"/>
                    <a:pt x="5895" y="34"/>
                  </a:cubicBezTo>
                  <a:cubicBezTo>
                    <a:pt x="5866" y="12"/>
                    <a:pt x="5828" y="0"/>
                    <a:pt x="579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4002046" y="2877394"/>
              <a:ext cx="310803" cy="207584"/>
            </a:xfrm>
            <a:custGeom>
              <a:avLst/>
              <a:gdLst/>
              <a:ahLst/>
              <a:cxnLst/>
              <a:rect l="l" t="t" r="r" b="b"/>
              <a:pathLst>
                <a:path w="15709" h="10492" extrusionOk="0">
                  <a:moveTo>
                    <a:pt x="7908" y="1"/>
                  </a:moveTo>
                  <a:cubicBezTo>
                    <a:pt x="5142" y="1"/>
                    <a:pt x="2370" y="815"/>
                    <a:pt x="19" y="2286"/>
                  </a:cubicBezTo>
                  <a:cubicBezTo>
                    <a:pt x="9" y="2434"/>
                    <a:pt x="9" y="2576"/>
                    <a:pt x="1" y="2728"/>
                  </a:cubicBezTo>
                  <a:cubicBezTo>
                    <a:pt x="2333" y="1209"/>
                    <a:pt x="5129" y="364"/>
                    <a:pt x="7912" y="364"/>
                  </a:cubicBezTo>
                  <a:cubicBezTo>
                    <a:pt x="8141" y="364"/>
                    <a:pt x="8370" y="370"/>
                    <a:pt x="8598" y="381"/>
                  </a:cubicBezTo>
                  <a:cubicBezTo>
                    <a:pt x="8656" y="381"/>
                    <a:pt x="8718" y="390"/>
                    <a:pt x="8776" y="390"/>
                  </a:cubicBezTo>
                  <a:cubicBezTo>
                    <a:pt x="8820" y="443"/>
                    <a:pt x="8874" y="492"/>
                    <a:pt x="8923" y="550"/>
                  </a:cubicBezTo>
                  <a:cubicBezTo>
                    <a:pt x="11572" y="3458"/>
                    <a:pt x="13824" y="6899"/>
                    <a:pt x="15450" y="10492"/>
                  </a:cubicBezTo>
                  <a:cubicBezTo>
                    <a:pt x="15539" y="10395"/>
                    <a:pt x="15624" y="10296"/>
                    <a:pt x="15708" y="10194"/>
                  </a:cubicBezTo>
                  <a:cubicBezTo>
                    <a:pt x="14043" y="6556"/>
                    <a:pt x="11750" y="3088"/>
                    <a:pt x="9061" y="163"/>
                  </a:cubicBezTo>
                  <a:lnTo>
                    <a:pt x="9057" y="158"/>
                  </a:lnTo>
                  <a:cubicBezTo>
                    <a:pt x="9034" y="131"/>
                    <a:pt x="9016" y="114"/>
                    <a:pt x="8995" y="87"/>
                  </a:cubicBezTo>
                  <a:cubicBezTo>
                    <a:pt x="8968" y="56"/>
                    <a:pt x="8923" y="34"/>
                    <a:pt x="8874" y="30"/>
                  </a:cubicBezTo>
                  <a:cubicBezTo>
                    <a:pt x="8825" y="30"/>
                    <a:pt x="8776" y="20"/>
                    <a:pt x="8727" y="20"/>
                  </a:cubicBezTo>
                  <a:lnTo>
                    <a:pt x="8722" y="24"/>
                  </a:lnTo>
                  <a:cubicBezTo>
                    <a:pt x="8451" y="8"/>
                    <a:pt x="8180" y="1"/>
                    <a:pt x="790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4038510" y="2724594"/>
              <a:ext cx="144035" cy="71562"/>
            </a:xfrm>
            <a:custGeom>
              <a:avLst/>
              <a:gdLst/>
              <a:ahLst/>
              <a:cxnLst/>
              <a:rect l="l" t="t" r="r" b="b"/>
              <a:pathLst>
                <a:path w="7280" h="3617" extrusionOk="0">
                  <a:moveTo>
                    <a:pt x="6875" y="0"/>
                  </a:moveTo>
                  <a:cubicBezTo>
                    <a:pt x="5535" y="277"/>
                    <a:pt x="4150" y="785"/>
                    <a:pt x="2739" y="1510"/>
                  </a:cubicBezTo>
                  <a:cubicBezTo>
                    <a:pt x="2570" y="1599"/>
                    <a:pt x="2405" y="1683"/>
                    <a:pt x="2245" y="1773"/>
                  </a:cubicBezTo>
                  <a:cubicBezTo>
                    <a:pt x="2097" y="1853"/>
                    <a:pt x="1955" y="1933"/>
                    <a:pt x="1813" y="2026"/>
                  </a:cubicBezTo>
                  <a:cubicBezTo>
                    <a:pt x="1372" y="2276"/>
                    <a:pt x="940" y="2548"/>
                    <a:pt x="521" y="2828"/>
                  </a:cubicBezTo>
                  <a:cubicBezTo>
                    <a:pt x="326" y="3078"/>
                    <a:pt x="157" y="3349"/>
                    <a:pt x="1" y="3616"/>
                  </a:cubicBezTo>
                  <a:cubicBezTo>
                    <a:pt x="548" y="3224"/>
                    <a:pt x="1114" y="2854"/>
                    <a:pt x="1697" y="2511"/>
                  </a:cubicBezTo>
                  <a:lnTo>
                    <a:pt x="1697" y="2507"/>
                  </a:lnTo>
                  <a:cubicBezTo>
                    <a:pt x="1836" y="2423"/>
                    <a:pt x="1986" y="2343"/>
                    <a:pt x="2134" y="2263"/>
                  </a:cubicBezTo>
                  <a:lnTo>
                    <a:pt x="2134" y="2258"/>
                  </a:lnTo>
                  <a:cubicBezTo>
                    <a:pt x="2391" y="2111"/>
                    <a:pt x="2650" y="1964"/>
                    <a:pt x="2913" y="1827"/>
                  </a:cubicBezTo>
                  <a:cubicBezTo>
                    <a:pt x="4400" y="1056"/>
                    <a:pt x="5855" y="540"/>
                    <a:pt x="7263" y="294"/>
                  </a:cubicBezTo>
                  <a:cubicBezTo>
                    <a:pt x="7271" y="294"/>
                    <a:pt x="7276" y="294"/>
                    <a:pt x="7280" y="290"/>
                  </a:cubicBezTo>
                  <a:cubicBezTo>
                    <a:pt x="7280" y="286"/>
                    <a:pt x="7276" y="286"/>
                    <a:pt x="7271" y="286"/>
                  </a:cubicBezTo>
                  <a:cubicBezTo>
                    <a:pt x="7142" y="183"/>
                    <a:pt x="7008" y="90"/>
                    <a:pt x="68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3092628" y="2689535"/>
              <a:ext cx="1465178" cy="805329"/>
            </a:xfrm>
            <a:custGeom>
              <a:avLst/>
              <a:gdLst/>
              <a:ahLst/>
              <a:cxnLst/>
              <a:rect l="l" t="t" r="r" b="b"/>
              <a:pathLst>
                <a:path w="74055" h="40704" extrusionOk="0">
                  <a:moveTo>
                    <a:pt x="3843" y="1"/>
                  </a:moveTo>
                  <a:cubicBezTo>
                    <a:pt x="2511" y="811"/>
                    <a:pt x="1233" y="1692"/>
                    <a:pt x="0" y="2637"/>
                  </a:cubicBezTo>
                  <a:cubicBezTo>
                    <a:pt x="6523" y="5726"/>
                    <a:pt x="13024" y="8874"/>
                    <a:pt x="19493" y="12080"/>
                  </a:cubicBezTo>
                  <a:cubicBezTo>
                    <a:pt x="13772" y="13888"/>
                    <a:pt x="7975" y="15455"/>
                    <a:pt x="2125" y="16764"/>
                  </a:cubicBezTo>
                  <a:cubicBezTo>
                    <a:pt x="2338" y="17685"/>
                    <a:pt x="2667" y="17957"/>
                    <a:pt x="2881" y="18883"/>
                  </a:cubicBezTo>
                  <a:cubicBezTo>
                    <a:pt x="10263" y="16711"/>
                    <a:pt x="17943" y="15597"/>
                    <a:pt x="25641" y="15156"/>
                  </a:cubicBezTo>
                  <a:cubicBezTo>
                    <a:pt x="41945" y="23336"/>
                    <a:pt x="58085" y="31848"/>
                    <a:pt x="74037" y="40704"/>
                  </a:cubicBezTo>
                  <a:cubicBezTo>
                    <a:pt x="74050" y="40254"/>
                    <a:pt x="74054" y="39804"/>
                    <a:pt x="74054" y="39346"/>
                  </a:cubicBezTo>
                  <a:cubicBezTo>
                    <a:pt x="74054" y="36212"/>
                    <a:pt x="73743" y="33152"/>
                    <a:pt x="73142" y="30196"/>
                  </a:cubicBezTo>
                  <a:cubicBezTo>
                    <a:pt x="50164" y="19707"/>
                    <a:pt x="28152" y="6319"/>
                    <a:pt x="38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3132990" y="3523453"/>
              <a:ext cx="1354956" cy="857146"/>
            </a:xfrm>
            <a:custGeom>
              <a:avLst/>
              <a:gdLst/>
              <a:ahLst/>
              <a:cxnLst/>
              <a:rect l="l" t="t" r="r" b="b"/>
              <a:pathLst>
                <a:path w="68484" h="43323" extrusionOk="0">
                  <a:moveTo>
                    <a:pt x="63945" y="0"/>
                  </a:moveTo>
                  <a:cubicBezTo>
                    <a:pt x="63327" y="0"/>
                    <a:pt x="62934" y="255"/>
                    <a:pt x="62331" y="456"/>
                  </a:cubicBezTo>
                  <a:cubicBezTo>
                    <a:pt x="59183" y="7023"/>
                    <a:pt x="56040" y="13585"/>
                    <a:pt x="52897" y="20148"/>
                  </a:cubicBezTo>
                  <a:cubicBezTo>
                    <a:pt x="51730" y="22579"/>
                    <a:pt x="50444" y="25130"/>
                    <a:pt x="48570" y="26995"/>
                  </a:cubicBezTo>
                  <a:cubicBezTo>
                    <a:pt x="43249" y="28844"/>
                    <a:pt x="37880" y="30548"/>
                    <a:pt x="32470" y="32111"/>
                  </a:cubicBezTo>
                  <a:cubicBezTo>
                    <a:pt x="31423" y="32415"/>
                    <a:pt x="30343" y="32716"/>
                    <a:pt x="29253" y="32716"/>
                  </a:cubicBezTo>
                  <a:cubicBezTo>
                    <a:pt x="29147" y="32716"/>
                    <a:pt x="29041" y="32713"/>
                    <a:pt x="28935" y="32708"/>
                  </a:cubicBezTo>
                  <a:cubicBezTo>
                    <a:pt x="27355" y="32619"/>
                    <a:pt x="25903" y="31867"/>
                    <a:pt x="24376" y="31466"/>
                  </a:cubicBezTo>
                  <a:cubicBezTo>
                    <a:pt x="23334" y="31193"/>
                    <a:pt x="22270" y="31086"/>
                    <a:pt x="21198" y="31086"/>
                  </a:cubicBezTo>
                  <a:cubicBezTo>
                    <a:pt x="19528" y="31086"/>
                    <a:pt x="17839" y="31345"/>
                    <a:pt x="16189" y="31635"/>
                  </a:cubicBezTo>
                  <a:cubicBezTo>
                    <a:pt x="12310" y="32307"/>
                    <a:pt x="8459" y="33139"/>
                    <a:pt x="4648" y="34111"/>
                  </a:cubicBezTo>
                  <a:cubicBezTo>
                    <a:pt x="3089" y="34507"/>
                    <a:pt x="1540" y="34929"/>
                    <a:pt x="0" y="35379"/>
                  </a:cubicBezTo>
                  <a:cubicBezTo>
                    <a:pt x="7382" y="40392"/>
                    <a:pt x="16290" y="43322"/>
                    <a:pt x="25886" y="43322"/>
                  </a:cubicBezTo>
                  <a:cubicBezTo>
                    <a:pt x="45083" y="43322"/>
                    <a:pt x="61543" y="31595"/>
                    <a:pt x="68484" y="14916"/>
                  </a:cubicBezTo>
                  <a:lnTo>
                    <a:pt x="68484" y="14916"/>
                  </a:lnTo>
                  <a:cubicBezTo>
                    <a:pt x="65377" y="17721"/>
                    <a:pt x="62291" y="20544"/>
                    <a:pt x="58694" y="22663"/>
                  </a:cubicBezTo>
                  <a:cubicBezTo>
                    <a:pt x="60341" y="15059"/>
                    <a:pt x="62073" y="7557"/>
                    <a:pt x="64023" y="2"/>
                  </a:cubicBezTo>
                  <a:cubicBezTo>
                    <a:pt x="63996" y="1"/>
                    <a:pt x="63971" y="0"/>
                    <a:pt x="6394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3709505" y="3762535"/>
              <a:ext cx="375262" cy="417562"/>
            </a:xfrm>
            <a:custGeom>
              <a:avLst/>
              <a:gdLst/>
              <a:ahLst/>
              <a:cxnLst/>
              <a:rect l="l" t="t" r="r" b="b"/>
              <a:pathLst>
                <a:path w="18967" h="21105" extrusionOk="0">
                  <a:moveTo>
                    <a:pt x="232" y="1"/>
                  </a:moveTo>
                  <a:cubicBezTo>
                    <a:pt x="103" y="1"/>
                    <a:pt x="0" y="107"/>
                    <a:pt x="0" y="241"/>
                  </a:cubicBezTo>
                  <a:cubicBezTo>
                    <a:pt x="59" y="2939"/>
                    <a:pt x="205" y="5674"/>
                    <a:pt x="442" y="8372"/>
                  </a:cubicBezTo>
                  <a:cubicBezTo>
                    <a:pt x="446" y="8429"/>
                    <a:pt x="473" y="8487"/>
                    <a:pt x="517" y="8527"/>
                  </a:cubicBezTo>
                  <a:cubicBezTo>
                    <a:pt x="3522" y="11247"/>
                    <a:pt x="7013" y="14056"/>
                    <a:pt x="11452" y="17338"/>
                  </a:cubicBezTo>
                  <a:cubicBezTo>
                    <a:pt x="10352" y="18505"/>
                    <a:pt x="9181" y="19635"/>
                    <a:pt x="7970" y="20691"/>
                  </a:cubicBezTo>
                  <a:cubicBezTo>
                    <a:pt x="7872" y="20775"/>
                    <a:pt x="7859" y="20922"/>
                    <a:pt x="7948" y="21024"/>
                  </a:cubicBezTo>
                  <a:cubicBezTo>
                    <a:pt x="7993" y="21078"/>
                    <a:pt x="8059" y="21104"/>
                    <a:pt x="8126" y="21104"/>
                  </a:cubicBezTo>
                  <a:cubicBezTo>
                    <a:pt x="8180" y="21104"/>
                    <a:pt x="8238" y="21087"/>
                    <a:pt x="8281" y="21047"/>
                  </a:cubicBezTo>
                  <a:cubicBezTo>
                    <a:pt x="9502" y="19987"/>
                    <a:pt x="10677" y="18852"/>
                    <a:pt x="11781" y="17676"/>
                  </a:cubicBezTo>
                  <a:cubicBezTo>
                    <a:pt x="13255" y="18656"/>
                    <a:pt x="14778" y="19604"/>
                    <a:pt x="16309" y="20481"/>
                  </a:cubicBezTo>
                  <a:cubicBezTo>
                    <a:pt x="16345" y="20504"/>
                    <a:pt x="16385" y="20512"/>
                    <a:pt x="16425" y="20512"/>
                  </a:cubicBezTo>
                  <a:cubicBezTo>
                    <a:pt x="16509" y="20512"/>
                    <a:pt x="16589" y="20468"/>
                    <a:pt x="16634" y="20393"/>
                  </a:cubicBezTo>
                  <a:cubicBezTo>
                    <a:pt x="16696" y="20281"/>
                    <a:pt x="16661" y="20134"/>
                    <a:pt x="16546" y="20072"/>
                  </a:cubicBezTo>
                  <a:cubicBezTo>
                    <a:pt x="15174" y="19284"/>
                    <a:pt x="13807" y="18443"/>
                    <a:pt x="12481" y="17570"/>
                  </a:cubicBezTo>
                  <a:cubicBezTo>
                    <a:pt x="12823" y="17547"/>
                    <a:pt x="13166" y="17525"/>
                    <a:pt x="13509" y="17502"/>
                  </a:cubicBezTo>
                  <a:cubicBezTo>
                    <a:pt x="15232" y="17391"/>
                    <a:pt x="17012" y="17272"/>
                    <a:pt x="18736" y="17227"/>
                  </a:cubicBezTo>
                  <a:cubicBezTo>
                    <a:pt x="18865" y="17227"/>
                    <a:pt x="18967" y="17115"/>
                    <a:pt x="18967" y="16986"/>
                  </a:cubicBezTo>
                  <a:cubicBezTo>
                    <a:pt x="18963" y="16857"/>
                    <a:pt x="18856" y="16754"/>
                    <a:pt x="18726" y="16754"/>
                  </a:cubicBezTo>
                  <a:lnTo>
                    <a:pt x="18722" y="16754"/>
                  </a:lnTo>
                  <a:cubicBezTo>
                    <a:pt x="16990" y="16799"/>
                    <a:pt x="15206" y="16915"/>
                    <a:pt x="13478" y="17031"/>
                  </a:cubicBezTo>
                  <a:cubicBezTo>
                    <a:pt x="12993" y="17062"/>
                    <a:pt x="12512" y="17093"/>
                    <a:pt x="12031" y="17124"/>
                  </a:cubicBezTo>
                  <a:cubicBezTo>
                    <a:pt x="12021" y="17111"/>
                    <a:pt x="12017" y="17102"/>
                    <a:pt x="12008" y="17093"/>
                  </a:cubicBezTo>
                  <a:cubicBezTo>
                    <a:pt x="11964" y="17049"/>
                    <a:pt x="11909" y="17030"/>
                    <a:pt x="11853" y="17030"/>
                  </a:cubicBezTo>
                  <a:cubicBezTo>
                    <a:pt x="11847" y="17030"/>
                    <a:pt x="11840" y="17031"/>
                    <a:pt x="11834" y="17031"/>
                  </a:cubicBezTo>
                  <a:cubicBezTo>
                    <a:pt x="7391" y="13750"/>
                    <a:pt x="3906" y="10949"/>
                    <a:pt x="904" y="8238"/>
                  </a:cubicBezTo>
                  <a:cubicBezTo>
                    <a:pt x="678" y="5579"/>
                    <a:pt x="535" y="2886"/>
                    <a:pt x="477" y="233"/>
                  </a:cubicBezTo>
                  <a:cubicBezTo>
                    <a:pt x="473" y="99"/>
                    <a:pt x="361" y="10"/>
                    <a:pt x="23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3799447" y="3997205"/>
              <a:ext cx="285319" cy="182893"/>
            </a:xfrm>
            <a:custGeom>
              <a:avLst/>
              <a:gdLst/>
              <a:ahLst/>
              <a:cxnLst/>
              <a:rect l="l" t="t" r="r" b="b"/>
              <a:pathLst>
                <a:path w="14421" h="9244" extrusionOk="0">
                  <a:moveTo>
                    <a:pt x="593" y="0"/>
                  </a:moveTo>
                  <a:cubicBezTo>
                    <a:pt x="396" y="45"/>
                    <a:pt x="196" y="85"/>
                    <a:pt x="1" y="130"/>
                  </a:cubicBezTo>
                  <a:cubicBezTo>
                    <a:pt x="2040" y="1800"/>
                    <a:pt x="4310" y="3558"/>
                    <a:pt x="6906" y="5477"/>
                  </a:cubicBezTo>
                  <a:cubicBezTo>
                    <a:pt x="5806" y="6644"/>
                    <a:pt x="4635" y="7774"/>
                    <a:pt x="3424" y="8830"/>
                  </a:cubicBezTo>
                  <a:cubicBezTo>
                    <a:pt x="3371" y="8874"/>
                    <a:pt x="3344" y="8941"/>
                    <a:pt x="3344" y="9007"/>
                  </a:cubicBezTo>
                  <a:cubicBezTo>
                    <a:pt x="3344" y="9061"/>
                    <a:pt x="3361" y="9119"/>
                    <a:pt x="3402" y="9163"/>
                  </a:cubicBezTo>
                  <a:cubicBezTo>
                    <a:pt x="3447" y="9217"/>
                    <a:pt x="3513" y="9243"/>
                    <a:pt x="3580" y="9243"/>
                  </a:cubicBezTo>
                  <a:cubicBezTo>
                    <a:pt x="3634" y="9243"/>
                    <a:pt x="3692" y="9226"/>
                    <a:pt x="3735" y="9186"/>
                  </a:cubicBezTo>
                  <a:cubicBezTo>
                    <a:pt x="4956" y="8126"/>
                    <a:pt x="6131" y="6991"/>
                    <a:pt x="7235" y="5815"/>
                  </a:cubicBezTo>
                  <a:cubicBezTo>
                    <a:pt x="8709" y="6795"/>
                    <a:pt x="10232" y="7743"/>
                    <a:pt x="11763" y="8620"/>
                  </a:cubicBezTo>
                  <a:cubicBezTo>
                    <a:pt x="11799" y="8643"/>
                    <a:pt x="11839" y="8651"/>
                    <a:pt x="11879" y="8651"/>
                  </a:cubicBezTo>
                  <a:cubicBezTo>
                    <a:pt x="11963" y="8651"/>
                    <a:pt x="12043" y="8607"/>
                    <a:pt x="12088" y="8532"/>
                  </a:cubicBezTo>
                  <a:cubicBezTo>
                    <a:pt x="12111" y="8495"/>
                    <a:pt x="12119" y="8456"/>
                    <a:pt x="12119" y="8415"/>
                  </a:cubicBezTo>
                  <a:cubicBezTo>
                    <a:pt x="12119" y="8331"/>
                    <a:pt x="12075" y="8251"/>
                    <a:pt x="12000" y="8211"/>
                  </a:cubicBezTo>
                  <a:cubicBezTo>
                    <a:pt x="10628" y="7423"/>
                    <a:pt x="9261" y="6582"/>
                    <a:pt x="7935" y="5709"/>
                  </a:cubicBezTo>
                  <a:cubicBezTo>
                    <a:pt x="8277" y="5686"/>
                    <a:pt x="8620" y="5664"/>
                    <a:pt x="8963" y="5641"/>
                  </a:cubicBezTo>
                  <a:cubicBezTo>
                    <a:pt x="10686" y="5530"/>
                    <a:pt x="12466" y="5411"/>
                    <a:pt x="14190" y="5366"/>
                  </a:cubicBezTo>
                  <a:cubicBezTo>
                    <a:pt x="14319" y="5366"/>
                    <a:pt x="14421" y="5259"/>
                    <a:pt x="14421" y="5129"/>
                  </a:cubicBezTo>
                  <a:lnTo>
                    <a:pt x="14421" y="5125"/>
                  </a:lnTo>
                  <a:cubicBezTo>
                    <a:pt x="14417" y="4996"/>
                    <a:pt x="14310" y="4893"/>
                    <a:pt x="14180" y="4893"/>
                  </a:cubicBezTo>
                  <a:lnTo>
                    <a:pt x="14176" y="4893"/>
                  </a:lnTo>
                  <a:cubicBezTo>
                    <a:pt x="12444" y="4938"/>
                    <a:pt x="10660" y="5054"/>
                    <a:pt x="8932" y="5170"/>
                  </a:cubicBezTo>
                  <a:cubicBezTo>
                    <a:pt x="8447" y="5201"/>
                    <a:pt x="7966" y="5232"/>
                    <a:pt x="7485" y="5263"/>
                  </a:cubicBezTo>
                  <a:cubicBezTo>
                    <a:pt x="7475" y="5250"/>
                    <a:pt x="7471" y="5241"/>
                    <a:pt x="7462" y="5232"/>
                  </a:cubicBezTo>
                  <a:cubicBezTo>
                    <a:pt x="7418" y="5187"/>
                    <a:pt x="7360" y="5166"/>
                    <a:pt x="7302" y="5166"/>
                  </a:cubicBezTo>
                  <a:cubicBezTo>
                    <a:pt x="7298" y="5166"/>
                    <a:pt x="7294" y="5166"/>
                    <a:pt x="7288" y="5170"/>
                  </a:cubicBezTo>
                  <a:cubicBezTo>
                    <a:pt x="4777" y="3317"/>
                    <a:pt x="2578" y="1617"/>
                    <a:pt x="593" y="0"/>
                  </a:cubicBezTo>
                  <a:close/>
                </a:path>
              </a:pathLst>
            </a:custGeom>
            <a:solidFill>
              <a:srgbClr val="304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2691863" y="2956257"/>
              <a:ext cx="1541430" cy="1266774"/>
            </a:xfrm>
            <a:custGeom>
              <a:avLst/>
              <a:gdLst/>
              <a:ahLst/>
              <a:cxnLst/>
              <a:rect l="l" t="t" r="r" b="b"/>
              <a:pathLst>
                <a:path w="77909" h="64027" extrusionOk="0">
                  <a:moveTo>
                    <a:pt x="61728" y="0"/>
                  </a:moveTo>
                  <a:cubicBezTo>
                    <a:pt x="53615" y="0"/>
                    <a:pt x="50034" y="7287"/>
                    <a:pt x="47255" y="9925"/>
                  </a:cubicBezTo>
                  <a:cubicBezTo>
                    <a:pt x="44312" y="12717"/>
                    <a:pt x="17252" y="36194"/>
                    <a:pt x="15105" y="38059"/>
                  </a:cubicBezTo>
                  <a:cubicBezTo>
                    <a:pt x="15016" y="38139"/>
                    <a:pt x="14967" y="38175"/>
                    <a:pt x="14967" y="38175"/>
                  </a:cubicBezTo>
                  <a:cubicBezTo>
                    <a:pt x="14967" y="38175"/>
                    <a:pt x="7380" y="45117"/>
                    <a:pt x="5929" y="48183"/>
                  </a:cubicBezTo>
                  <a:cubicBezTo>
                    <a:pt x="5462" y="49171"/>
                    <a:pt x="5897" y="49505"/>
                    <a:pt x="6703" y="49505"/>
                  </a:cubicBezTo>
                  <a:cubicBezTo>
                    <a:pt x="7264" y="49505"/>
                    <a:pt x="8003" y="49343"/>
                    <a:pt x="8743" y="49128"/>
                  </a:cubicBezTo>
                  <a:cubicBezTo>
                    <a:pt x="8752" y="49128"/>
                    <a:pt x="8757" y="49118"/>
                    <a:pt x="8761" y="49118"/>
                  </a:cubicBezTo>
                  <a:cubicBezTo>
                    <a:pt x="10128" y="48713"/>
                    <a:pt x="11490" y="48130"/>
                    <a:pt x="11708" y="48041"/>
                  </a:cubicBezTo>
                  <a:lnTo>
                    <a:pt x="11708" y="48041"/>
                  </a:lnTo>
                  <a:cubicBezTo>
                    <a:pt x="11383" y="48232"/>
                    <a:pt x="8770" y="49831"/>
                    <a:pt x="6139" y="51848"/>
                  </a:cubicBezTo>
                  <a:cubicBezTo>
                    <a:pt x="3712" y="53704"/>
                    <a:pt x="1277" y="55917"/>
                    <a:pt x="599" y="57707"/>
                  </a:cubicBezTo>
                  <a:cubicBezTo>
                    <a:pt x="1" y="59310"/>
                    <a:pt x="866" y="59780"/>
                    <a:pt x="2087" y="59780"/>
                  </a:cubicBezTo>
                  <a:cubicBezTo>
                    <a:pt x="3761" y="59780"/>
                    <a:pt x="6103" y="58896"/>
                    <a:pt x="6250" y="58842"/>
                  </a:cubicBezTo>
                  <a:lnTo>
                    <a:pt x="6250" y="58842"/>
                  </a:lnTo>
                  <a:cubicBezTo>
                    <a:pt x="6108" y="59012"/>
                    <a:pt x="2621" y="63210"/>
                    <a:pt x="6575" y="64003"/>
                  </a:cubicBezTo>
                  <a:cubicBezTo>
                    <a:pt x="6652" y="64019"/>
                    <a:pt x="6732" y="64026"/>
                    <a:pt x="6817" y="64026"/>
                  </a:cubicBezTo>
                  <a:cubicBezTo>
                    <a:pt x="8423" y="64026"/>
                    <a:pt x="11322" y="61261"/>
                    <a:pt x="14322" y="57783"/>
                  </a:cubicBezTo>
                  <a:cubicBezTo>
                    <a:pt x="19415" y="51906"/>
                    <a:pt x="24816" y="43985"/>
                    <a:pt x="24816" y="43985"/>
                  </a:cubicBezTo>
                  <a:cubicBezTo>
                    <a:pt x="29283" y="48922"/>
                    <a:pt x="37171" y="53601"/>
                    <a:pt x="47859" y="53601"/>
                  </a:cubicBezTo>
                  <a:cubicBezTo>
                    <a:pt x="51852" y="53601"/>
                    <a:pt x="56235" y="52948"/>
                    <a:pt x="60977" y="51411"/>
                  </a:cubicBezTo>
                  <a:cubicBezTo>
                    <a:pt x="61649" y="51193"/>
                    <a:pt x="62291" y="50949"/>
                    <a:pt x="62891" y="50677"/>
                  </a:cubicBezTo>
                  <a:cubicBezTo>
                    <a:pt x="77908" y="43954"/>
                    <a:pt x="71791" y="21870"/>
                    <a:pt x="71791" y="21870"/>
                  </a:cubicBezTo>
                  <a:cubicBezTo>
                    <a:pt x="71791" y="21870"/>
                    <a:pt x="73568" y="17187"/>
                    <a:pt x="74213" y="13638"/>
                  </a:cubicBezTo>
                  <a:cubicBezTo>
                    <a:pt x="74645" y="11252"/>
                    <a:pt x="74569" y="6831"/>
                    <a:pt x="71444" y="3647"/>
                  </a:cubicBezTo>
                  <a:cubicBezTo>
                    <a:pt x="69917" y="2085"/>
                    <a:pt x="67656" y="825"/>
                    <a:pt x="64365" y="242"/>
                  </a:cubicBezTo>
                  <a:cubicBezTo>
                    <a:pt x="63436" y="77"/>
                    <a:pt x="62558" y="0"/>
                    <a:pt x="6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3644768" y="2993571"/>
              <a:ext cx="588525" cy="965350"/>
            </a:xfrm>
            <a:custGeom>
              <a:avLst/>
              <a:gdLst/>
              <a:ahLst/>
              <a:cxnLst/>
              <a:rect l="l" t="t" r="r" b="b"/>
              <a:pathLst>
                <a:path w="29746" h="48792" extrusionOk="0">
                  <a:moveTo>
                    <a:pt x="16597" y="1"/>
                  </a:moveTo>
                  <a:cubicBezTo>
                    <a:pt x="15607" y="1"/>
                    <a:pt x="14615" y="90"/>
                    <a:pt x="13651" y="253"/>
                  </a:cubicBezTo>
                  <a:cubicBezTo>
                    <a:pt x="12034" y="524"/>
                    <a:pt x="10378" y="1013"/>
                    <a:pt x="9194" y="2154"/>
                  </a:cubicBezTo>
                  <a:cubicBezTo>
                    <a:pt x="8014" y="3294"/>
                    <a:pt x="7462" y="5217"/>
                    <a:pt x="8308" y="6623"/>
                  </a:cubicBezTo>
                  <a:cubicBezTo>
                    <a:pt x="5049" y="6788"/>
                    <a:pt x="1942" y="9299"/>
                    <a:pt x="691" y="12340"/>
                  </a:cubicBezTo>
                  <a:cubicBezTo>
                    <a:pt x="650" y="12443"/>
                    <a:pt x="606" y="12554"/>
                    <a:pt x="570" y="12656"/>
                  </a:cubicBezTo>
                  <a:cubicBezTo>
                    <a:pt x="547" y="12714"/>
                    <a:pt x="526" y="12777"/>
                    <a:pt x="508" y="12835"/>
                  </a:cubicBezTo>
                  <a:cubicBezTo>
                    <a:pt x="152" y="13889"/>
                    <a:pt x="0" y="15042"/>
                    <a:pt x="280" y="16125"/>
                  </a:cubicBezTo>
                  <a:cubicBezTo>
                    <a:pt x="481" y="16926"/>
                    <a:pt x="948" y="17678"/>
                    <a:pt x="1599" y="18177"/>
                  </a:cubicBezTo>
                  <a:cubicBezTo>
                    <a:pt x="1821" y="18351"/>
                    <a:pt x="2066" y="18488"/>
                    <a:pt x="2337" y="18595"/>
                  </a:cubicBezTo>
                  <a:cubicBezTo>
                    <a:pt x="1532" y="19437"/>
                    <a:pt x="1007" y="20452"/>
                    <a:pt x="806" y="21601"/>
                  </a:cubicBezTo>
                  <a:cubicBezTo>
                    <a:pt x="611" y="22754"/>
                    <a:pt x="989" y="24050"/>
                    <a:pt x="1946" y="24722"/>
                  </a:cubicBezTo>
                  <a:cubicBezTo>
                    <a:pt x="2540" y="25133"/>
                    <a:pt x="3271" y="25263"/>
                    <a:pt x="3999" y="25263"/>
                  </a:cubicBezTo>
                  <a:cubicBezTo>
                    <a:pt x="4209" y="25263"/>
                    <a:pt x="4419" y="25252"/>
                    <a:pt x="4626" y="25234"/>
                  </a:cubicBezTo>
                  <a:lnTo>
                    <a:pt x="4626" y="25234"/>
                  </a:lnTo>
                  <a:cubicBezTo>
                    <a:pt x="2636" y="26436"/>
                    <a:pt x="1550" y="28596"/>
                    <a:pt x="1020" y="30857"/>
                  </a:cubicBezTo>
                  <a:cubicBezTo>
                    <a:pt x="815" y="31730"/>
                    <a:pt x="654" y="32634"/>
                    <a:pt x="802" y="33520"/>
                  </a:cubicBezTo>
                  <a:cubicBezTo>
                    <a:pt x="948" y="34401"/>
                    <a:pt x="1461" y="35274"/>
                    <a:pt x="2280" y="35634"/>
                  </a:cubicBezTo>
                  <a:cubicBezTo>
                    <a:pt x="2632" y="35788"/>
                    <a:pt x="3012" y="35839"/>
                    <a:pt x="3399" y="35839"/>
                  </a:cubicBezTo>
                  <a:cubicBezTo>
                    <a:pt x="3764" y="35839"/>
                    <a:pt x="4136" y="35793"/>
                    <a:pt x="4497" y="35745"/>
                  </a:cubicBezTo>
                  <a:lnTo>
                    <a:pt x="4497" y="35745"/>
                  </a:lnTo>
                  <a:cubicBezTo>
                    <a:pt x="3384" y="37241"/>
                    <a:pt x="2707" y="39063"/>
                    <a:pt x="2774" y="40933"/>
                  </a:cubicBezTo>
                  <a:cubicBezTo>
                    <a:pt x="2810" y="41943"/>
                    <a:pt x="2961" y="42990"/>
                    <a:pt x="3531" y="43823"/>
                  </a:cubicBezTo>
                  <a:cubicBezTo>
                    <a:pt x="4218" y="44823"/>
                    <a:pt x="5449" y="45370"/>
                    <a:pt x="6668" y="45370"/>
                  </a:cubicBezTo>
                  <a:cubicBezTo>
                    <a:pt x="6816" y="45370"/>
                    <a:pt x="6964" y="45362"/>
                    <a:pt x="7110" y="45345"/>
                  </a:cubicBezTo>
                  <a:cubicBezTo>
                    <a:pt x="8464" y="45189"/>
                    <a:pt x="9697" y="44415"/>
                    <a:pt x="10579" y="43377"/>
                  </a:cubicBezTo>
                  <a:cubicBezTo>
                    <a:pt x="10610" y="45826"/>
                    <a:pt x="12435" y="47918"/>
                    <a:pt x="14728" y="48791"/>
                  </a:cubicBezTo>
                  <a:cubicBezTo>
                    <a:pt x="29745" y="42068"/>
                    <a:pt x="23628" y="19984"/>
                    <a:pt x="23628" y="19984"/>
                  </a:cubicBezTo>
                  <a:cubicBezTo>
                    <a:pt x="23628" y="19984"/>
                    <a:pt x="24269" y="18301"/>
                    <a:pt x="24920" y="16191"/>
                  </a:cubicBezTo>
                  <a:cubicBezTo>
                    <a:pt x="25356" y="14781"/>
                    <a:pt x="25797" y="13172"/>
                    <a:pt x="26050" y="11752"/>
                  </a:cubicBezTo>
                  <a:cubicBezTo>
                    <a:pt x="26180" y="11049"/>
                    <a:pt x="26260" y="10168"/>
                    <a:pt x="26233" y="9192"/>
                  </a:cubicBezTo>
                  <a:cubicBezTo>
                    <a:pt x="26219" y="8711"/>
                    <a:pt x="26184" y="8213"/>
                    <a:pt x="26108" y="7701"/>
                  </a:cubicBezTo>
                  <a:cubicBezTo>
                    <a:pt x="25828" y="5719"/>
                    <a:pt x="25035" y="3543"/>
                    <a:pt x="23281" y="1761"/>
                  </a:cubicBezTo>
                  <a:cubicBezTo>
                    <a:pt x="21333" y="514"/>
                    <a:pt x="18971" y="1"/>
                    <a:pt x="16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3628644" y="2988585"/>
              <a:ext cx="535679" cy="412695"/>
            </a:xfrm>
            <a:custGeom>
              <a:avLst/>
              <a:gdLst/>
              <a:ahLst/>
              <a:cxnLst/>
              <a:rect l="l" t="t" r="r" b="b"/>
              <a:pathLst>
                <a:path w="27075" h="20859" extrusionOk="0">
                  <a:moveTo>
                    <a:pt x="17099" y="1"/>
                  </a:moveTo>
                  <a:cubicBezTo>
                    <a:pt x="16323" y="1"/>
                    <a:pt x="15540" y="66"/>
                    <a:pt x="14760" y="197"/>
                  </a:cubicBezTo>
                  <a:cubicBezTo>
                    <a:pt x="13139" y="468"/>
                    <a:pt x="11193" y="1265"/>
                    <a:pt x="10009" y="2406"/>
                  </a:cubicBezTo>
                  <a:cubicBezTo>
                    <a:pt x="8829" y="3546"/>
                    <a:pt x="8277" y="5469"/>
                    <a:pt x="9123" y="6875"/>
                  </a:cubicBezTo>
                  <a:cubicBezTo>
                    <a:pt x="9093" y="6825"/>
                    <a:pt x="9013" y="6804"/>
                    <a:pt x="8898" y="6804"/>
                  </a:cubicBezTo>
                  <a:cubicBezTo>
                    <a:pt x="8291" y="6804"/>
                    <a:pt x="6714" y="7406"/>
                    <a:pt x="6479" y="7508"/>
                  </a:cubicBezTo>
                  <a:cubicBezTo>
                    <a:pt x="5663" y="7864"/>
                    <a:pt x="4911" y="8349"/>
                    <a:pt x="4235" y="8924"/>
                  </a:cubicBezTo>
                  <a:cubicBezTo>
                    <a:pt x="2254" y="10625"/>
                    <a:pt x="0" y="13804"/>
                    <a:pt x="882" y="16560"/>
                  </a:cubicBezTo>
                  <a:cubicBezTo>
                    <a:pt x="1132" y="17347"/>
                    <a:pt x="1697" y="18019"/>
                    <a:pt x="2414" y="18429"/>
                  </a:cubicBezTo>
                  <a:cubicBezTo>
                    <a:pt x="2663" y="18572"/>
                    <a:pt x="2939" y="18683"/>
                    <a:pt x="3224" y="18754"/>
                  </a:cubicBezTo>
                  <a:cubicBezTo>
                    <a:pt x="3479" y="18819"/>
                    <a:pt x="3741" y="18850"/>
                    <a:pt x="4003" y="18850"/>
                  </a:cubicBezTo>
                  <a:cubicBezTo>
                    <a:pt x="4856" y="18850"/>
                    <a:pt x="5709" y="18517"/>
                    <a:pt x="6323" y="17918"/>
                  </a:cubicBezTo>
                  <a:cubicBezTo>
                    <a:pt x="6643" y="18888"/>
                    <a:pt x="7352" y="19574"/>
                    <a:pt x="8250" y="20063"/>
                  </a:cubicBezTo>
                  <a:cubicBezTo>
                    <a:pt x="9146" y="20557"/>
                    <a:pt x="10169" y="20776"/>
                    <a:pt x="11189" y="20838"/>
                  </a:cubicBezTo>
                  <a:cubicBezTo>
                    <a:pt x="11391" y="20851"/>
                    <a:pt x="11594" y="20858"/>
                    <a:pt x="11797" y="20858"/>
                  </a:cubicBezTo>
                  <a:cubicBezTo>
                    <a:pt x="12690" y="20858"/>
                    <a:pt x="13582" y="20720"/>
                    <a:pt x="14394" y="20357"/>
                  </a:cubicBezTo>
                  <a:cubicBezTo>
                    <a:pt x="15392" y="19907"/>
                    <a:pt x="16247" y="19083"/>
                    <a:pt x="16568" y="18037"/>
                  </a:cubicBezTo>
                  <a:cubicBezTo>
                    <a:pt x="17240" y="18746"/>
                    <a:pt x="18027" y="19262"/>
                    <a:pt x="18923" y="19640"/>
                  </a:cubicBezTo>
                  <a:cubicBezTo>
                    <a:pt x="19469" y="19875"/>
                    <a:pt x="20062" y="20008"/>
                    <a:pt x="20648" y="20008"/>
                  </a:cubicBezTo>
                  <a:cubicBezTo>
                    <a:pt x="21032" y="20008"/>
                    <a:pt x="21414" y="19951"/>
                    <a:pt x="21777" y="19827"/>
                  </a:cubicBezTo>
                  <a:cubicBezTo>
                    <a:pt x="23401" y="19275"/>
                    <a:pt x="24350" y="17561"/>
                    <a:pt x="24683" y="15887"/>
                  </a:cubicBezTo>
                  <a:cubicBezTo>
                    <a:pt x="25009" y="16110"/>
                    <a:pt x="25365" y="16315"/>
                    <a:pt x="25735" y="16443"/>
                  </a:cubicBezTo>
                  <a:cubicBezTo>
                    <a:pt x="26171" y="15033"/>
                    <a:pt x="26612" y="13424"/>
                    <a:pt x="26865" y="12004"/>
                  </a:cubicBezTo>
                  <a:cubicBezTo>
                    <a:pt x="26995" y="11301"/>
                    <a:pt x="27075" y="10420"/>
                    <a:pt x="27048" y="9444"/>
                  </a:cubicBezTo>
                  <a:cubicBezTo>
                    <a:pt x="27034" y="8963"/>
                    <a:pt x="26999" y="8465"/>
                    <a:pt x="26923" y="7953"/>
                  </a:cubicBezTo>
                  <a:cubicBezTo>
                    <a:pt x="26643" y="5971"/>
                    <a:pt x="25850" y="3795"/>
                    <a:pt x="24096" y="2013"/>
                  </a:cubicBezTo>
                  <a:cubicBezTo>
                    <a:pt x="21994" y="668"/>
                    <a:pt x="19577" y="1"/>
                    <a:pt x="17099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3866301" y="3096671"/>
              <a:ext cx="92673" cy="92713"/>
            </a:xfrm>
            <a:custGeom>
              <a:avLst/>
              <a:gdLst/>
              <a:ahLst/>
              <a:cxnLst/>
              <a:rect l="l" t="t" r="r" b="b"/>
              <a:pathLst>
                <a:path w="4684" h="4686" extrusionOk="0">
                  <a:moveTo>
                    <a:pt x="2343" y="1"/>
                  </a:moveTo>
                  <a:cubicBezTo>
                    <a:pt x="1051" y="1"/>
                    <a:pt x="1" y="1052"/>
                    <a:pt x="1" y="2343"/>
                  </a:cubicBezTo>
                  <a:cubicBezTo>
                    <a:pt x="1" y="3634"/>
                    <a:pt x="1051" y="4685"/>
                    <a:pt x="2343" y="4685"/>
                  </a:cubicBezTo>
                  <a:cubicBezTo>
                    <a:pt x="3634" y="4685"/>
                    <a:pt x="4684" y="3634"/>
                    <a:pt x="4684" y="2343"/>
                  </a:cubicBezTo>
                  <a:cubicBezTo>
                    <a:pt x="4684" y="1052"/>
                    <a:pt x="3634" y="1"/>
                    <a:pt x="23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5"/>
            <p:cNvSpPr/>
            <p:nvPr/>
          </p:nvSpPr>
          <p:spPr>
            <a:xfrm>
              <a:off x="4016410" y="3071584"/>
              <a:ext cx="232118" cy="91011"/>
            </a:xfrm>
            <a:custGeom>
              <a:avLst/>
              <a:gdLst/>
              <a:ahLst/>
              <a:cxnLst/>
              <a:rect l="l" t="t" r="r" b="b"/>
              <a:pathLst>
                <a:path w="11732" h="4600" extrusionOk="0">
                  <a:moveTo>
                    <a:pt x="6175" y="0"/>
                  </a:moveTo>
                  <a:cubicBezTo>
                    <a:pt x="5232" y="1764"/>
                    <a:pt x="3736" y="2881"/>
                    <a:pt x="1959" y="3794"/>
                  </a:cubicBezTo>
                  <a:cubicBezTo>
                    <a:pt x="1332" y="4119"/>
                    <a:pt x="682" y="4404"/>
                    <a:pt x="0" y="4599"/>
                  </a:cubicBezTo>
                  <a:cubicBezTo>
                    <a:pt x="3407" y="4026"/>
                    <a:pt x="6821" y="3251"/>
                    <a:pt x="10094" y="2137"/>
                  </a:cubicBezTo>
                  <a:cubicBezTo>
                    <a:pt x="10614" y="1959"/>
                    <a:pt x="11091" y="1692"/>
                    <a:pt x="11478" y="1328"/>
                  </a:cubicBezTo>
                  <a:cubicBezTo>
                    <a:pt x="11732" y="1082"/>
                    <a:pt x="11581" y="650"/>
                    <a:pt x="11228" y="606"/>
                  </a:cubicBezTo>
                  <a:cubicBezTo>
                    <a:pt x="9604" y="419"/>
                    <a:pt x="7770" y="307"/>
                    <a:pt x="61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5"/>
            <p:cNvSpPr/>
            <p:nvPr/>
          </p:nvSpPr>
          <p:spPr>
            <a:xfrm>
              <a:off x="2799909" y="3708285"/>
              <a:ext cx="315907" cy="227429"/>
            </a:xfrm>
            <a:custGeom>
              <a:avLst/>
              <a:gdLst/>
              <a:ahLst/>
              <a:cxnLst/>
              <a:rect l="l" t="t" r="r" b="b"/>
              <a:pathLst>
                <a:path w="15967" h="1149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3620" y="343"/>
                    <a:pt x="12890" y="583"/>
                    <a:pt x="12142" y="726"/>
                  </a:cubicBezTo>
                  <a:cubicBezTo>
                    <a:pt x="11885" y="774"/>
                    <a:pt x="11612" y="804"/>
                    <a:pt x="11342" y="804"/>
                  </a:cubicBezTo>
                  <a:cubicBezTo>
                    <a:pt x="10688" y="804"/>
                    <a:pt x="10050" y="629"/>
                    <a:pt x="9684" y="112"/>
                  </a:cubicBezTo>
                  <a:cubicBezTo>
                    <a:pt x="9671" y="89"/>
                    <a:pt x="9653" y="71"/>
                    <a:pt x="9644" y="49"/>
                  </a:cubicBezTo>
                  <a:cubicBezTo>
                    <a:pt x="9555" y="129"/>
                    <a:pt x="9506" y="165"/>
                    <a:pt x="9506" y="165"/>
                  </a:cubicBezTo>
                  <a:cubicBezTo>
                    <a:pt x="9506" y="165"/>
                    <a:pt x="1919" y="7107"/>
                    <a:pt x="468" y="10173"/>
                  </a:cubicBezTo>
                  <a:cubicBezTo>
                    <a:pt x="1" y="11161"/>
                    <a:pt x="436" y="11495"/>
                    <a:pt x="1242" y="11495"/>
                  </a:cubicBezTo>
                  <a:cubicBezTo>
                    <a:pt x="1803" y="11495"/>
                    <a:pt x="2542" y="11333"/>
                    <a:pt x="3282" y="11118"/>
                  </a:cubicBezTo>
                  <a:cubicBezTo>
                    <a:pt x="3291" y="11118"/>
                    <a:pt x="3296" y="11108"/>
                    <a:pt x="3300" y="11108"/>
                  </a:cubicBezTo>
                  <a:cubicBezTo>
                    <a:pt x="6278" y="10343"/>
                    <a:pt x="6746" y="9586"/>
                    <a:pt x="8308" y="8527"/>
                  </a:cubicBezTo>
                  <a:cubicBezTo>
                    <a:pt x="10811" y="6839"/>
                    <a:pt x="13318" y="4982"/>
                    <a:pt x="15966" y="3540"/>
                  </a:cubicBezTo>
                  <a:cubicBezTo>
                    <a:pt x="15223" y="3402"/>
                    <a:pt x="14555" y="2886"/>
                    <a:pt x="14226" y="2196"/>
                  </a:cubicBezTo>
                  <a:cubicBezTo>
                    <a:pt x="13905" y="1510"/>
                    <a:pt x="13932" y="663"/>
                    <a:pt x="1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2915038" y="3485644"/>
              <a:ext cx="652133" cy="423063"/>
            </a:xfrm>
            <a:custGeom>
              <a:avLst/>
              <a:gdLst/>
              <a:ahLst/>
              <a:cxnLst/>
              <a:rect l="l" t="t" r="r" b="b"/>
              <a:pathLst>
                <a:path w="32961" h="21383" extrusionOk="0">
                  <a:moveTo>
                    <a:pt x="32829" y="0"/>
                  </a:moveTo>
                  <a:cubicBezTo>
                    <a:pt x="32806" y="0"/>
                    <a:pt x="32783" y="7"/>
                    <a:pt x="32761" y="20"/>
                  </a:cubicBezTo>
                  <a:lnTo>
                    <a:pt x="72" y="21164"/>
                  </a:lnTo>
                  <a:cubicBezTo>
                    <a:pt x="19" y="21200"/>
                    <a:pt x="1" y="21276"/>
                    <a:pt x="37" y="21329"/>
                  </a:cubicBezTo>
                  <a:cubicBezTo>
                    <a:pt x="58" y="21364"/>
                    <a:pt x="99" y="21382"/>
                    <a:pt x="138" y="21382"/>
                  </a:cubicBezTo>
                  <a:cubicBezTo>
                    <a:pt x="161" y="21382"/>
                    <a:pt x="183" y="21378"/>
                    <a:pt x="201" y="21364"/>
                  </a:cubicBezTo>
                  <a:lnTo>
                    <a:pt x="32889" y="216"/>
                  </a:lnTo>
                  <a:cubicBezTo>
                    <a:pt x="32948" y="180"/>
                    <a:pt x="32961" y="109"/>
                    <a:pt x="32925" y="51"/>
                  </a:cubicBezTo>
                  <a:cubicBezTo>
                    <a:pt x="32903" y="18"/>
                    <a:pt x="32867" y="0"/>
                    <a:pt x="3282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2691863" y="3982069"/>
              <a:ext cx="283361" cy="240962"/>
            </a:xfrm>
            <a:custGeom>
              <a:avLst/>
              <a:gdLst/>
              <a:ahLst/>
              <a:cxnLst/>
              <a:rect l="l" t="t" r="r" b="b"/>
              <a:pathLst>
                <a:path w="14322" h="12179" extrusionOk="0">
                  <a:moveTo>
                    <a:pt x="6139" y="0"/>
                  </a:moveTo>
                  <a:cubicBezTo>
                    <a:pt x="3712" y="1856"/>
                    <a:pt x="1277" y="4069"/>
                    <a:pt x="599" y="5859"/>
                  </a:cubicBezTo>
                  <a:cubicBezTo>
                    <a:pt x="1" y="7462"/>
                    <a:pt x="866" y="7932"/>
                    <a:pt x="2087" y="7932"/>
                  </a:cubicBezTo>
                  <a:cubicBezTo>
                    <a:pt x="3761" y="7932"/>
                    <a:pt x="6103" y="7048"/>
                    <a:pt x="6250" y="6994"/>
                  </a:cubicBezTo>
                  <a:lnTo>
                    <a:pt x="6250" y="6994"/>
                  </a:lnTo>
                  <a:cubicBezTo>
                    <a:pt x="6108" y="7164"/>
                    <a:pt x="2621" y="11362"/>
                    <a:pt x="6575" y="12155"/>
                  </a:cubicBezTo>
                  <a:cubicBezTo>
                    <a:pt x="6652" y="12171"/>
                    <a:pt x="6732" y="12178"/>
                    <a:pt x="6817" y="12178"/>
                  </a:cubicBezTo>
                  <a:cubicBezTo>
                    <a:pt x="8423" y="12178"/>
                    <a:pt x="11322" y="9413"/>
                    <a:pt x="14322" y="5935"/>
                  </a:cubicBezTo>
                  <a:cubicBezTo>
                    <a:pt x="13779" y="5904"/>
                    <a:pt x="13288" y="5471"/>
                    <a:pt x="13058" y="4964"/>
                  </a:cubicBezTo>
                  <a:cubicBezTo>
                    <a:pt x="12790" y="4376"/>
                    <a:pt x="12803" y="3708"/>
                    <a:pt x="12830" y="3063"/>
                  </a:cubicBezTo>
                  <a:lnTo>
                    <a:pt x="12830" y="3063"/>
                  </a:lnTo>
                  <a:cubicBezTo>
                    <a:pt x="12482" y="3304"/>
                    <a:pt x="12060" y="3421"/>
                    <a:pt x="11636" y="3421"/>
                  </a:cubicBezTo>
                  <a:cubicBezTo>
                    <a:pt x="11096" y="3421"/>
                    <a:pt x="10553" y="3230"/>
                    <a:pt x="10159" y="2859"/>
                  </a:cubicBezTo>
                  <a:cubicBezTo>
                    <a:pt x="9460" y="2195"/>
                    <a:pt x="9304" y="1028"/>
                    <a:pt x="9803" y="204"/>
                  </a:cubicBezTo>
                  <a:lnTo>
                    <a:pt x="9803" y="204"/>
                  </a:lnTo>
                  <a:cubicBezTo>
                    <a:pt x="9208" y="512"/>
                    <a:pt x="8509" y="820"/>
                    <a:pt x="7818" y="820"/>
                  </a:cubicBezTo>
                  <a:cubicBezTo>
                    <a:pt x="7568" y="820"/>
                    <a:pt x="7320" y="780"/>
                    <a:pt x="7078" y="685"/>
                  </a:cubicBezTo>
                  <a:cubicBezTo>
                    <a:pt x="6713" y="543"/>
                    <a:pt x="6433" y="268"/>
                    <a:pt x="6139" y="0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3437501" y="3889654"/>
              <a:ext cx="241891" cy="349383"/>
            </a:xfrm>
            <a:custGeom>
              <a:avLst/>
              <a:gdLst/>
              <a:ahLst/>
              <a:cxnLst/>
              <a:rect l="l" t="t" r="r" b="b"/>
              <a:pathLst>
                <a:path w="12226" h="17659" extrusionOk="0">
                  <a:moveTo>
                    <a:pt x="247" y="0"/>
                  </a:moveTo>
                  <a:cubicBezTo>
                    <a:pt x="242" y="0"/>
                    <a:pt x="237" y="0"/>
                    <a:pt x="231" y="1"/>
                  </a:cubicBezTo>
                  <a:cubicBezTo>
                    <a:pt x="103" y="5"/>
                    <a:pt x="0" y="112"/>
                    <a:pt x="0" y="245"/>
                  </a:cubicBez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602" y="11323"/>
                    <a:pt x="7195" y="14208"/>
                    <a:pt x="11816" y="17609"/>
                  </a:cubicBezTo>
                  <a:cubicBezTo>
                    <a:pt x="11861" y="17640"/>
                    <a:pt x="11910" y="17658"/>
                    <a:pt x="11958" y="17658"/>
                  </a:cubicBezTo>
                  <a:cubicBezTo>
                    <a:pt x="12030" y="17658"/>
                    <a:pt x="12102" y="17622"/>
                    <a:pt x="12151" y="17560"/>
                  </a:cubicBezTo>
                  <a:cubicBezTo>
                    <a:pt x="12226" y="17453"/>
                    <a:pt x="12204" y="17307"/>
                    <a:pt x="12097" y="17227"/>
                  </a:cubicBezTo>
                  <a:cubicBezTo>
                    <a:pt x="7524" y="13861"/>
                    <a:pt x="3963" y="11003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9"/>
                    <a:pt x="373" y="0"/>
                    <a:pt x="247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3592971" y="4226553"/>
              <a:ext cx="84146" cy="80743"/>
            </a:xfrm>
            <a:custGeom>
              <a:avLst/>
              <a:gdLst/>
              <a:ahLst/>
              <a:cxnLst/>
              <a:rect l="l" t="t" r="r" b="b"/>
              <a:pathLst>
                <a:path w="4253" h="4081" extrusionOk="0">
                  <a:moveTo>
                    <a:pt x="3988" y="1"/>
                  </a:moveTo>
                  <a:cubicBezTo>
                    <a:pt x="3925" y="1"/>
                    <a:pt x="3863" y="27"/>
                    <a:pt x="3816" y="78"/>
                  </a:cubicBezTo>
                  <a:cubicBezTo>
                    <a:pt x="2649" y="1334"/>
                    <a:pt x="1408" y="2540"/>
                    <a:pt x="112" y="3662"/>
                  </a:cubicBezTo>
                  <a:cubicBezTo>
                    <a:pt x="13" y="3752"/>
                    <a:pt x="0" y="3898"/>
                    <a:pt x="89" y="3996"/>
                  </a:cubicBezTo>
                  <a:cubicBezTo>
                    <a:pt x="134" y="4050"/>
                    <a:pt x="200" y="4081"/>
                    <a:pt x="268" y="4081"/>
                  </a:cubicBezTo>
                  <a:cubicBezTo>
                    <a:pt x="321" y="4081"/>
                    <a:pt x="379" y="4058"/>
                    <a:pt x="424" y="4023"/>
                  </a:cubicBezTo>
                  <a:cubicBezTo>
                    <a:pt x="1728" y="2887"/>
                    <a:pt x="2988" y="1668"/>
                    <a:pt x="4163" y="399"/>
                  </a:cubicBezTo>
                  <a:cubicBezTo>
                    <a:pt x="4252" y="306"/>
                    <a:pt x="4248" y="154"/>
                    <a:pt x="4150" y="65"/>
                  </a:cubicBezTo>
                  <a:cubicBezTo>
                    <a:pt x="4103" y="22"/>
                    <a:pt x="4045" y="1"/>
                    <a:pt x="3988" y="1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3665107" y="4221132"/>
              <a:ext cx="147655" cy="74451"/>
            </a:xfrm>
            <a:custGeom>
              <a:avLst/>
              <a:gdLst/>
              <a:ahLst/>
              <a:cxnLst/>
              <a:rect l="l" t="t" r="r" b="b"/>
              <a:pathLst>
                <a:path w="7463" h="3763" extrusionOk="0">
                  <a:moveTo>
                    <a:pt x="7218" y="0"/>
                  </a:moveTo>
                  <a:cubicBezTo>
                    <a:pt x="5482" y="45"/>
                    <a:pt x="3692" y="165"/>
                    <a:pt x="1964" y="280"/>
                  </a:cubicBezTo>
                  <a:cubicBezTo>
                    <a:pt x="1385" y="317"/>
                    <a:pt x="811" y="356"/>
                    <a:pt x="241" y="393"/>
                  </a:cubicBezTo>
                  <a:cubicBezTo>
                    <a:pt x="139" y="397"/>
                    <a:pt x="54" y="467"/>
                    <a:pt x="27" y="566"/>
                  </a:cubicBezTo>
                  <a:cubicBezTo>
                    <a:pt x="0" y="664"/>
                    <a:pt x="41" y="767"/>
                    <a:pt x="125" y="824"/>
                  </a:cubicBezTo>
                  <a:cubicBezTo>
                    <a:pt x="1644" y="1844"/>
                    <a:pt x="3220" y="2818"/>
                    <a:pt x="4804" y="3732"/>
                  </a:cubicBezTo>
                  <a:cubicBezTo>
                    <a:pt x="4841" y="3749"/>
                    <a:pt x="4880" y="3763"/>
                    <a:pt x="4921" y="3763"/>
                  </a:cubicBezTo>
                  <a:cubicBezTo>
                    <a:pt x="5005" y="3763"/>
                    <a:pt x="5085" y="3718"/>
                    <a:pt x="5129" y="3642"/>
                  </a:cubicBezTo>
                  <a:cubicBezTo>
                    <a:pt x="5192" y="3527"/>
                    <a:pt x="5156" y="3385"/>
                    <a:pt x="5041" y="3317"/>
                  </a:cubicBezTo>
                  <a:cubicBezTo>
                    <a:pt x="3670" y="2530"/>
                    <a:pt x="2303" y="1692"/>
                    <a:pt x="976" y="820"/>
                  </a:cubicBezTo>
                  <a:cubicBezTo>
                    <a:pt x="1315" y="798"/>
                    <a:pt x="1652" y="775"/>
                    <a:pt x="1995" y="753"/>
                  </a:cubicBezTo>
                  <a:cubicBezTo>
                    <a:pt x="3719" y="637"/>
                    <a:pt x="5503" y="521"/>
                    <a:pt x="7231" y="477"/>
                  </a:cubicBezTo>
                  <a:cubicBezTo>
                    <a:pt x="7360" y="473"/>
                    <a:pt x="7463" y="366"/>
                    <a:pt x="7463" y="232"/>
                  </a:cubicBezTo>
                  <a:cubicBezTo>
                    <a:pt x="7459" y="103"/>
                    <a:pt x="7365" y="0"/>
                    <a:pt x="7218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3437501" y="3889654"/>
              <a:ext cx="234076" cy="343131"/>
            </a:xfrm>
            <a:custGeom>
              <a:avLst/>
              <a:gdLst/>
              <a:ahLst/>
              <a:cxnLst/>
              <a:rect l="l" t="t" r="r" b="b"/>
              <a:pathLst>
                <a:path w="11831" h="17343" extrusionOk="0">
                  <a:moveTo>
                    <a:pt x="231" y="1"/>
                  </a:moveTo>
                  <a:cubicBezTo>
                    <a:pt x="103" y="5"/>
                    <a:pt x="0" y="112"/>
                    <a:pt x="0" y="241"/>
                  </a:cubicBezTo>
                  <a:lnTo>
                    <a:pt x="0" y="245"/>
                  </a:ln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522" y="11247"/>
                    <a:pt x="7004" y="14056"/>
                    <a:pt x="11451" y="17342"/>
                  </a:cubicBezTo>
                  <a:cubicBezTo>
                    <a:pt x="11527" y="17262"/>
                    <a:pt x="11598" y="17186"/>
                    <a:pt x="11674" y="17106"/>
                  </a:cubicBezTo>
                  <a:cubicBezTo>
                    <a:pt x="11714" y="17061"/>
                    <a:pt x="11771" y="17034"/>
                    <a:pt x="11830" y="17030"/>
                  </a:cubicBezTo>
                  <a:cubicBezTo>
                    <a:pt x="7382" y="13749"/>
                    <a:pt x="3905" y="10949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8"/>
                    <a:pt x="374" y="1"/>
                    <a:pt x="249" y="1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3593585" y="4226592"/>
              <a:ext cx="82108" cy="80703"/>
            </a:xfrm>
            <a:custGeom>
              <a:avLst/>
              <a:gdLst/>
              <a:ahLst/>
              <a:cxnLst/>
              <a:rect l="l" t="t" r="r" b="b"/>
              <a:pathLst>
                <a:path w="4150" h="4079" extrusionOk="0">
                  <a:moveTo>
                    <a:pt x="3941" y="0"/>
                  </a:moveTo>
                  <a:cubicBezTo>
                    <a:pt x="3882" y="4"/>
                    <a:pt x="3825" y="31"/>
                    <a:pt x="3785" y="76"/>
                  </a:cubicBezTo>
                  <a:cubicBezTo>
                    <a:pt x="3709" y="156"/>
                    <a:pt x="3638" y="232"/>
                    <a:pt x="3562" y="312"/>
                  </a:cubicBezTo>
                  <a:cubicBezTo>
                    <a:pt x="2462" y="1483"/>
                    <a:pt x="1291" y="2610"/>
                    <a:pt x="81" y="3660"/>
                  </a:cubicBezTo>
                  <a:cubicBezTo>
                    <a:pt x="27" y="3709"/>
                    <a:pt x="0" y="3776"/>
                    <a:pt x="0" y="3843"/>
                  </a:cubicBezTo>
                  <a:cubicBezTo>
                    <a:pt x="0" y="3896"/>
                    <a:pt x="19" y="3950"/>
                    <a:pt x="58" y="3994"/>
                  </a:cubicBezTo>
                  <a:cubicBezTo>
                    <a:pt x="103" y="4048"/>
                    <a:pt x="169" y="4079"/>
                    <a:pt x="237" y="4079"/>
                  </a:cubicBezTo>
                  <a:cubicBezTo>
                    <a:pt x="290" y="4079"/>
                    <a:pt x="348" y="4056"/>
                    <a:pt x="393" y="4021"/>
                  </a:cubicBezTo>
                  <a:cubicBezTo>
                    <a:pt x="1612" y="2961"/>
                    <a:pt x="2787" y="1831"/>
                    <a:pt x="3896" y="651"/>
                  </a:cubicBezTo>
                  <a:cubicBezTo>
                    <a:pt x="3843" y="619"/>
                    <a:pt x="3789" y="584"/>
                    <a:pt x="3740" y="548"/>
                  </a:cubicBezTo>
                  <a:cubicBezTo>
                    <a:pt x="3674" y="503"/>
                    <a:pt x="3633" y="428"/>
                    <a:pt x="3633" y="352"/>
                  </a:cubicBezTo>
                  <a:cubicBezTo>
                    <a:pt x="3633" y="330"/>
                    <a:pt x="3638" y="308"/>
                    <a:pt x="3642" y="290"/>
                  </a:cubicBezTo>
                  <a:cubicBezTo>
                    <a:pt x="3669" y="191"/>
                    <a:pt x="3754" y="121"/>
                    <a:pt x="3856" y="117"/>
                  </a:cubicBezTo>
                  <a:cubicBezTo>
                    <a:pt x="3954" y="107"/>
                    <a:pt x="4052" y="103"/>
                    <a:pt x="4150" y="98"/>
                  </a:cubicBezTo>
                  <a:cubicBezTo>
                    <a:pt x="4141" y="85"/>
                    <a:pt x="4128" y="76"/>
                    <a:pt x="4119" y="63"/>
                  </a:cubicBezTo>
                  <a:cubicBezTo>
                    <a:pt x="4075" y="23"/>
                    <a:pt x="4016" y="0"/>
                    <a:pt x="3958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3665463" y="4221132"/>
              <a:ext cx="147299" cy="74451"/>
            </a:xfrm>
            <a:custGeom>
              <a:avLst/>
              <a:gdLst/>
              <a:ahLst/>
              <a:cxnLst/>
              <a:rect l="l" t="t" r="r" b="b"/>
              <a:pathLst>
                <a:path w="7445" h="3763" extrusionOk="0">
                  <a:moveTo>
                    <a:pt x="7200" y="0"/>
                  </a:moveTo>
                  <a:cubicBezTo>
                    <a:pt x="5464" y="45"/>
                    <a:pt x="3674" y="165"/>
                    <a:pt x="1946" y="280"/>
                  </a:cubicBezTo>
                  <a:cubicBezTo>
                    <a:pt x="1465" y="312"/>
                    <a:pt x="989" y="343"/>
                    <a:pt x="517" y="374"/>
                  </a:cubicBezTo>
                  <a:cubicBezTo>
                    <a:pt x="419" y="379"/>
                    <a:pt x="321" y="383"/>
                    <a:pt x="223" y="393"/>
                  </a:cubicBezTo>
                  <a:cubicBezTo>
                    <a:pt x="121" y="397"/>
                    <a:pt x="36" y="467"/>
                    <a:pt x="9" y="566"/>
                  </a:cubicBezTo>
                  <a:cubicBezTo>
                    <a:pt x="5" y="584"/>
                    <a:pt x="0" y="606"/>
                    <a:pt x="0" y="628"/>
                  </a:cubicBezTo>
                  <a:cubicBezTo>
                    <a:pt x="0" y="704"/>
                    <a:pt x="41" y="779"/>
                    <a:pt x="107" y="824"/>
                  </a:cubicBezTo>
                  <a:cubicBezTo>
                    <a:pt x="1626" y="1844"/>
                    <a:pt x="3202" y="2818"/>
                    <a:pt x="4786" y="3732"/>
                  </a:cubicBezTo>
                  <a:cubicBezTo>
                    <a:pt x="4823" y="3749"/>
                    <a:pt x="4862" y="3763"/>
                    <a:pt x="4903" y="3763"/>
                  </a:cubicBezTo>
                  <a:cubicBezTo>
                    <a:pt x="4987" y="3763"/>
                    <a:pt x="5067" y="3718"/>
                    <a:pt x="5111" y="3642"/>
                  </a:cubicBezTo>
                  <a:cubicBezTo>
                    <a:pt x="5134" y="3607"/>
                    <a:pt x="5143" y="3562"/>
                    <a:pt x="5143" y="3522"/>
                  </a:cubicBezTo>
                  <a:cubicBezTo>
                    <a:pt x="5143" y="3442"/>
                    <a:pt x="5098" y="3362"/>
                    <a:pt x="5023" y="3317"/>
                  </a:cubicBezTo>
                  <a:cubicBezTo>
                    <a:pt x="3652" y="2530"/>
                    <a:pt x="2285" y="1692"/>
                    <a:pt x="958" y="820"/>
                  </a:cubicBezTo>
                  <a:cubicBezTo>
                    <a:pt x="1297" y="798"/>
                    <a:pt x="1634" y="775"/>
                    <a:pt x="1977" y="753"/>
                  </a:cubicBezTo>
                  <a:cubicBezTo>
                    <a:pt x="3701" y="637"/>
                    <a:pt x="5485" y="521"/>
                    <a:pt x="7213" y="477"/>
                  </a:cubicBezTo>
                  <a:cubicBezTo>
                    <a:pt x="7342" y="473"/>
                    <a:pt x="7445" y="370"/>
                    <a:pt x="7445" y="241"/>
                  </a:cubicBezTo>
                  <a:lnTo>
                    <a:pt x="7445" y="232"/>
                  </a:lnTo>
                  <a:cubicBezTo>
                    <a:pt x="7441" y="103"/>
                    <a:pt x="7347" y="0"/>
                    <a:pt x="7205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2732522" y="2967020"/>
              <a:ext cx="297843" cy="552595"/>
            </a:xfrm>
            <a:custGeom>
              <a:avLst/>
              <a:gdLst/>
              <a:ahLst/>
              <a:cxnLst/>
              <a:rect l="l" t="t" r="r" b="b"/>
              <a:pathLst>
                <a:path w="15054" h="27930" extrusionOk="0">
                  <a:moveTo>
                    <a:pt x="13162" y="0"/>
                  </a:moveTo>
                  <a:cubicBezTo>
                    <a:pt x="13109" y="27"/>
                    <a:pt x="13050" y="58"/>
                    <a:pt x="12996" y="89"/>
                  </a:cubicBezTo>
                  <a:cubicBezTo>
                    <a:pt x="9373" y="2062"/>
                    <a:pt x="5874" y="4604"/>
                    <a:pt x="3420" y="7863"/>
                  </a:cubicBezTo>
                  <a:cubicBezTo>
                    <a:pt x="1216" y="13250"/>
                    <a:pt x="1" y="19145"/>
                    <a:pt x="1" y="25321"/>
                  </a:cubicBezTo>
                  <a:cubicBezTo>
                    <a:pt x="1" y="25520"/>
                    <a:pt x="1" y="25721"/>
                    <a:pt x="5" y="25921"/>
                  </a:cubicBezTo>
                  <a:cubicBezTo>
                    <a:pt x="5" y="26060"/>
                    <a:pt x="9" y="26194"/>
                    <a:pt x="9" y="26331"/>
                  </a:cubicBezTo>
                  <a:cubicBezTo>
                    <a:pt x="23" y="26870"/>
                    <a:pt x="46" y="27400"/>
                    <a:pt x="77" y="27930"/>
                  </a:cubicBezTo>
                  <a:cubicBezTo>
                    <a:pt x="1990" y="25900"/>
                    <a:pt x="3950" y="23936"/>
                    <a:pt x="6154" y="21946"/>
                  </a:cubicBezTo>
                  <a:cubicBezTo>
                    <a:pt x="7966" y="20307"/>
                    <a:pt x="9836" y="18696"/>
                    <a:pt x="11403" y="16808"/>
                  </a:cubicBezTo>
                  <a:cubicBezTo>
                    <a:pt x="12970" y="14920"/>
                    <a:pt x="14235" y="12712"/>
                    <a:pt x="14653" y="10294"/>
                  </a:cubicBezTo>
                  <a:cubicBezTo>
                    <a:pt x="15053" y="7957"/>
                    <a:pt x="14644" y="5565"/>
                    <a:pt x="14231" y="3228"/>
                  </a:cubicBezTo>
                  <a:cubicBezTo>
                    <a:pt x="14034" y="2115"/>
                    <a:pt x="13442" y="1278"/>
                    <a:pt x="13197" y="192"/>
                  </a:cubicBezTo>
                  <a:cubicBezTo>
                    <a:pt x="13183" y="130"/>
                    <a:pt x="13171" y="62"/>
                    <a:pt x="13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2735707" y="3318144"/>
              <a:ext cx="490035" cy="300396"/>
            </a:xfrm>
            <a:custGeom>
              <a:avLst/>
              <a:gdLst/>
              <a:ahLst/>
              <a:cxnLst/>
              <a:rect l="l" t="t" r="r" b="b"/>
              <a:pathLst>
                <a:path w="24768" h="15183" extrusionOk="0">
                  <a:moveTo>
                    <a:pt x="17891" y="1"/>
                  </a:moveTo>
                  <a:cubicBezTo>
                    <a:pt x="17117" y="1"/>
                    <a:pt x="16343" y="57"/>
                    <a:pt x="15574" y="187"/>
                  </a:cubicBezTo>
                  <a:cubicBezTo>
                    <a:pt x="11335" y="899"/>
                    <a:pt x="7774" y="3727"/>
                    <a:pt x="4706" y="6737"/>
                  </a:cubicBezTo>
                  <a:cubicBezTo>
                    <a:pt x="3126" y="8281"/>
                    <a:pt x="1607" y="9920"/>
                    <a:pt x="0" y="11439"/>
                  </a:cubicBezTo>
                  <a:cubicBezTo>
                    <a:pt x="31" y="11786"/>
                    <a:pt x="62" y="12128"/>
                    <a:pt x="103" y="12471"/>
                  </a:cubicBezTo>
                  <a:cubicBezTo>
                    <a:pt x="107" y="12551"/>
                    <a:pt x="116" y="12631"/>
                    <a:pt x="125" y="12707"/>
                  </a:cubicBezTo>
                  <a:cubicBezTo>
                    <a:pt x="200" y="13393"/>
                    <a:pt x="290" y="14074"/>
                    <a:pt x="397" y="14751"/>
                  </a:cubicBezTo>
                  <a:cubicBezTo>
                    <a:pt x="6461" y="14523"/>
                    <a:pt x="12769" y="15183"/>
                    <a:pt x="18307" y="13058"/>
                  </a:cubicBezTo>
                  <a:cubicBezTo>
                    <a:pt x="19136" y="12738"/>
                    <a:pt x="19955" y="12355"/>
                    <a:pt x="20623" y="11772"/>
                  </a:cubicBezTo>
                  <a:cubicBezTo>
                    <a:pt x="21500" y="11015"/>
                    <a:pt x="22070" y="9960"/>
                    <a:pt x="22520" y="8887"/>
                  </a:cubicBezTo>
                  <a:cubicBezTo>
                    <a:pt x="23156" y="7391"/>
                    <a:pt x="23588" y="5811"/>
                    <a:pt x="24020" y="4243"/>
                  </a:cubicBezTo>
                  <a:cubicBezTo>
                    <a:pt x="24291" y="3255"/>
                    <a:pt x="24474" y="2190"/>
                    <a:pt x="24741" y="1198"/>
                  </a:cubicBezTo>
                  <a:cubicBezTo>
                    <a:pt x="24750" y="1158"/>
                    <a:pt x="24759" y="1127"/>
                    <a:pt x="24768" y="1086"/>
                  </a:cubicBezTo>
                  <a:cubicBezTo>
                    <a:pt x="24688" y="1068"/>
                    <a:pt x="24608" y="1047"/>
                    <a:pt x="24527" y="1029"/>
                  </a:cubicBezTo>
                  <a:cubicBezTo>
                    <a:pt x="22357" y="471"/>
                    <a:pt x="20120" y="1"/>
                    <a:pt x="17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2732620" y="2962548"/>
              <a:ext cx="264802" cy="525450"/>
            </a:xfrm>
            <a:custGeom>
              <a:avLst/>
              <a:gdLst/>
              <a:ahLst/>
              <a:cxnLst/>
              <a:rect l="l" t="t" r="r" b="b"/>
              <a:pathLst>
                <a:path w="13384" h="26558" extrusionOk="0">
                  <a:moveTo>
                    <a:pt x="13258" y="1"/>
                  </a:moveTo>
                  <a:cubicBezTo>
                    <a:pt x="13221" y="1"/>
                    <a:pt x="13186" y="19"/>
                    <a:pt x="13166" y="53"/>
                  </a:cubicBezTo>
                  <a:cubicBezTo>
                    <a:pt x="13108" y="142"/>
                    <a:pt x="13045" y="226"/>
                    <a:pt x="12991" y="315"/>
                  </a:cubicBezTo>
                  <a:cubicBezTo>
                    <a:pt x="10347" y="4336"/>
                    <a:pt x="8299" y="8988"/>
                    <a:pt x="6318" y="13485"/>
                  </a:cubicBezTo>
                  <a:cubicBezTo>
                    <a:pt x="5351" y="15675"/>
                    <a:pt x="4354" y="17942"/>
                    <a:pt x="3313" y="20066"/>
                  </a:cubicBezTo>
                  <a:cubicBezTo>
                    <a:pt x="2298" y="22136"/>
                    <a:pt x="1198" y="24162"/>
                    <a:pt x="0" y="26147"/>
                  </a:cubicBezTo>
                  <a:cubicBezTo>
                    <a:pt x="0" y="26286"/>
                    <a:pt x="4" y="26420"/>
                    <a:pt x="4" y="26557"/>
                  </a:cubicBezTo>
                  <a:cubicBezTo>
                    <a:pt x="1274" y="24478"/>
                    <a:pt x="2449" y="22341"/>
                    <a:pt x="3508" y="20163"/>
                  </a:cubicBezTo>
                  <a:cubicBezTo>
                    <a:pt x="4555" y="18036"/>
                    <a:pt x="5552" y="15769"/>
                    <a:pt x="6523" y="13575"/>
                  </a:cubicBezTo>
                  <a:cubicBezTo>
                    <a:pt x="8504" y="9073"/>
                    <a:pt x="10552" y="4429"/>
                    <a:pt x="13192" y="418"/>
                  </a:cubicBezTo>
                  <a:cubicBezTo>
                    <a:pt x="13246" y="338"/>
                    <a:pt x="13299" y="253"/>
                    <a:pt x="13348" y="173"/>
                  </a:cubicBezTo>
                  <a:cubicBezTo>
                    <a:pt x="13384" y="124"/>
                    <a:pt x="13371" y="58"/>
                    <a:pt x="13317" y="17"/>
                  </a:cubicBezTo>
                  <a:cubicBezTo>
                    <a:pt x="13299" y="6"/>
                    <a:pt x="13278" y="1"/>
                    <a:pt x="1325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2737725" y="3336900"/>
              <a:ext cx="491717" cy="232652"/>
            </a:xfrm>
            <a:custGeom>
              <a:avLst/>
              <a:gdLst/>
              <a:ahLst/>
              <a:cxnLst/>
              <a:rect l="l" t="t" r="r" b="b"/>
              <a:pathLst>
                <a:path w="24853" h="11759" extrusionOk="0">
                  <a:moveTo>
                    <a:pt x="24730" y="1"/>
                  </a:moveTo>
                  <a:cubicBezTo>
                    <a:pt x="24720" y="1"/>
                    <a:pt x="24711" y="2"/>
                    <a:pt x="24701" y="5"/>
                  </a:cubicBezTo>
                  <a:cubicBezTo>
                    <a:pt x="24608" y="27"/>
                    <a:pt x="24514" y="50"/>
                    <a:pt x="24425" y="81"/>
                  </a:cubicBezTo>
                  <a:cubicBezTo>
                    <a:pt x="19310" y="1429"/>
                    <a:pt x="14186" y="3981"/>
                    <a:pt x="9373" y="6478"/>
                  </a:cubicBezTo>
                  <a:cubicBezTo>
                    <a:pt x="6238" y="8108"/>
                    <a:pt x="3099" y="9796"/>
                    <a:pt x="1" y="11523"/>
                  </a:cubicBezTo>
                  <a:cubicBezTo>
                    <a:pt x="5" y="11603"/>
                    <a:pt x="14" y="11683"/>
                    <a:pt x="23" y="11759"/>
                  </a:cubicBezTo>
                  <a:cubicBezTo>
                    <a:pt x="3153" y="10018"/>
                    <a:pt x="6314" y="8317"/>
                    <a:pt x="9480" y="6675"/>
                  </a:cubicBezTo>
                  <a:cubicBezTo>
                    <a:pt x="14323" y="4159"/>
                    <a:pt x="19488" y="1585"/>
                    <a:pt x="24639" y="250"/>
                  </a:cubicBezTo>
                  <a:cubicBezTo>
                    <a:pt x="24674" y="237"/>
                    <a:pt x="24719" y="227"/>
                    <a:pt x="24755" y="214"/>
                  </a:cubicBezTo>
                  <a:cubicBezTo>
                    <a:pt x="24813" y="200"/>
                    <a:pt x="24853" y="138"/>
                    <a:pt x="24830" y="85"/>
                  </a:cubicBezTo>
                  <a:cubicBezTo>
                    <a:pt x="24820" y="37"/>
                    <a:pt x="24778" y="1"/>
                    <a:pt x="2473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3964078" y="3433530"/>
              <a:ext cx="333259" cy="550557"/>
            </a:xfrm>
            <a:custGeom>
              <a:avLst/>
              <a:gdLst/>
              <a:ahLst/>
              <a:cxnLst/>
              <a:rect l="l" t="t" r="r" b="b"/>
              <a:pathLst>
                <a:path w="16844" h="27827" extrusionOk="0">
                  <a:moveTo>
                    <a:pt x="219" y="1"/>
                  </a:moveTo>
                  <a:cubicBezTo>
                    <a:pt x="1" y="5046"/>
                    <a:pt x="726" y="10419"/>
                    <a:pt x="3901" y="14346"/>
                  </a:cubicBezTo>
                  <a:cubicBezTo>
                    <a:pt x="6590" y="17676"/>
                    <a:pt x="10708" y="19560"/>
                    <a:pt x="13633" y="22689"/>
                  </a:cubicBezTo>
                  <a:cubicBezTo>
                    <a:pt x="15018" y="24177"/>
                    <a:pt x="16113" y="25930"/>
                    <a:pt x="16844" y="27827"/>
                  </a:cubicBezTo>
                  <a:cubicBezTo>
                    <a:pt x="15455" y="23357"/>
                    <a:pt x="14239" y="19404"/>
                    <a:pt x="13322" y="14817"/>
                  </a:cubicBezTo>
                  <a:cubicBezTo>
                    <a:pt x="12907" y="12752"/>
                    <a:pt x="12538" y="10668"/>
                    <a:pt x="11835" y="8683"/>
                  </a:cubicBezTo>
                  <a:cubicBezTo>
                    <a:pt x="11132" y="6696"/>
                    <a:pt x="10067" y="4791"/>
                    <a:pt x="8464" y="3425"/>
                  </a:cubicBezTo>
                  <a:cubicBezTo>
                    <a:pt x="6919" y="2102"/>
                    <a:pt x="4974" y="1354"/>
                    <a:pt x="3068" y="632"/>
                  </a:cubicBezTo>
                  <a:cubicBezTo>
                    <a:pt x="2107" y="268"/>
                    <a:pt x="1180" y="365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4225874" y="3425616"/>
              <a:ext cx="242188" cy="556275"/>
            </a:xfrm>
            <a:custGeom>
              <a:avLst/>
              <a:gdLst/>
              <a:ahLst/>
              <a:cxnLst/>
              <a:rect l="l" t="t" r="r" b="b"/>
              <a:pathLst>
                <a:path w="12241" h="28116" extrusionOk="0">
                  <a:moveTo>
                    <a:pt x="6047" y="0"/>
                  </a:moveTo>
                  <a:cubicBezTo>
                    <a:pt x="4155" y="1874"/>
                    <a:pt x="2307" y="3900"/>
                    <a:pt x="1341" y="6381"/>
                  </a:cubicBezTo>
                  <a:cubicBezTo>
                    <a:pt x="0" y="9821"/>
                    <a:pt x="522" y="13690"/>
                    <a:pt x="1395" y="17274"/>
                  </a:cubicBezTo>
                  <a:cubicBezTo>
                    <a:pt x="2267" y="20864"/>
                    <a:pt x="3483" y="24425"/>
                    <a:pt x="3473" y="28116"/>
                  </a:cubicBezTo>
                  <a:cubicBezTo>
                    <a:pt x="5766" y="21928"/>
                    <a:pt x="10909" y="16526"/>
                    <a:pt x="12035" y="10026"/>
                  </a:cubicBezTo>
                  <a:cubicBezTo>
                    <a:pt x="12165" y="9274"/>
                    <a:pt x="12240" y="8499"/>
                    <a:pt x="12107" y="7751"/>
                  </a:cubicBezTo>
                  <a:cubicBezTo>
                    <a:pt x="11928" y="6767"/>
                    <a:pt x="11403" y="5886"/>
                    <a:pt x="10811" y="5084"/>
                  </a:cubicBezTo>
                  <a:cubicBezTo>
                    <a:pt x="9983" y="3958"/>
                    <a:pt x="9012" y="2947"/>
                    <a:pt x="8041" y="1936"/>
                  </a:cubicBezTo>
                  <a:cubicBezTo>
                    <a:pt x="7410" y="1282"/>
                    <a:pt x="6679" y="654"/>
                    <a:pt x="6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3965404" y="3429217"/>
              <a:ext cx="329836" cy="548460"/>
            </a:xfrm>
            <a:custGeom>
              <a:avLst/>
              <a:gdLst/>
              <a:ahLst/>
              <a:cxnLst/>
              <a:rect l="l" t="t" r="r" b="b"/>
              <a:pathLst>
                <a:path w="16671" h="27721" extrusionOk="0">
                  <a:moveTo>
                    <a:pt x="110" y="0"/>
                  </a:moveTo>
                  <a:cubicBezTo>
                    <a:pt x="96" y="0"/>
                    <a:pt x="81" y="3"/>
                    <a:pt x="67" y="10"/>
                  </a:cubicBezTo>
                  <a:cubicBezTo>
                    <a:pt x="22" y="32"/>
                    <a:pt x="1" y="90"/>
                    <a:pt x="22" y="135"/>
                  </a:cubicBezTo>
                  <a:cubicBezTo>
                    <a:pt x="1839" y="3936"/>
                    <a:pt x="4426" y="7574"/>
                    <a:pt x="6924" y="11087"/>
                  </a:cubicBezTo>
                  <a:cubicBezTo>
                    <a:pt x="8112" y="12765"/>
                    <a:pt x="9345" y="14497"/>
                    <a:pt x="10454" y="16194"/>
                  </a:cubicBezTo>
                  <a:cubicBezTo>
                    <a:pt x="12814" y="19809"/>
                    <a:pt x="14840" y="23669"/>
                    <a:pt x="16483" y="27662"/>
                  </a:cubicBezTo>
                  <a:cubicBezTo>
                    <a:pt x="16499" y="27699"/>
                    <a:pt x="16532" y="27720"/>
                    <a:pt x="16568" y="27720"/>
                  </a:cubicBezTo>
                  <a:cubicBezTo>
                    <a:pt x="16581" y="27720"/>
                    <a:pt x="16594" y="27717"/>
                    <a:pt x="16607" y="27712"/>
                  </a:cubicBezTo>
                  <a:cubicBezTo>
                    <a:pt x="16630" y="27707"/>
                    <a:pt x="16643" y="27689"/>
                    <a:pt x="16652" y="27676"/>
                  </a:cubicBezTo>
                  <a:cubicBezTo>
                    <a:pt x="16670" y="27650"/>
                    <a:pt x="16670" y="27617"/>
                    <a:pt x="16661" y="27591"/>
                  </a:cubicBezTo>
                  <a:cubicBezTo>
                    <a:pt x="15014" y="23584"/>
                    <a:pt x="12978" y="19716"/>
                    <a:pt x="10615" y="16091"/>
                  </a:cubicBezTo>
                  <a:cubicBezTo>
                    <a:pt x="9501" y="14390"/>
                    <a:pt x="8268" y="12654"/>
                    <a:pt x="7080" y="10980"/>
                  </a:cubicBezTo>
                  <a:cubicBezTo>
                    <a:pt x="4582" y="7471"/>
                    <a:pt x="2004" y="3842"/>
                    <a:pt x="196" y="54"/>
                  </a:cubicBezTo>
                  <a:cubicBezTo>
                    <a:pt x="180" y="19"/>
                    <a:pt x="146" y="0"/>
                    <a:pt x="11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4294844" y="3422550"/>
              <a:ext cx="52885" cy="555919"/>
            </a:xfrm>
            <a:custGeom>
              <a:avLst/>
              <a:gdLst/>
              <a:ahLst/>
              <a:cxnLst/>
              <a:rect l="l" t="t" r="r" b="b"/>
              <a:pathLst>
                <a:path w="2673" h="28098" extrusionOk="0">
                  <a:moveTo>
                    <a:pt x="2567" y="0"/>
                  </a:moveTo>
                  <a:cubicBezTo>
                    <a:pt x="2526" y="0"/>
                    <a:pt x="2487" y="26"/>
                    <a:pt x="2477" y="71"/>
                  </a:cubicBezTo>
                  <a:cubicBezTo>
                    <a:pt x="1172" y="4496"/>
                    <a:pt x="794" y="9487"/>
                    <a:pt x="513" y="14215"/>
                  </a:cubicBezTo>
                  <a:cubicBezTo>
                    <a:pt x="246" y="18783"/>
                    <a:pt x="77" y="23423"/>
                    <a:pt x="5" y="27999"/>
                  </a:cubicBezTo>
                  <a:cubicBezTo>
                    <a:pt x="1" y="28053"/>
                    <a:pt x="46" y="28098"/>
                    <a:pt x="99" y="28098"/>
                  </a:cubicBezTo>
                  <a:cubicBezTo>
                    <a:pt x="130" y="28098"/>
                    <a:pt x="161" y="28080"/>
                    <a:pt x="179" y="28049"/>
                  </a:cubicBezTo>
                  <a:cubicBezTo>
                    <a:pt x="188" y="28035"/>
                    <a:pt x="192" y="28022"/>
                    <a:pt x="192" y="28004"/>
                  </a:cubicBezTo>
                  <a:cubicBezTo>
                    <a:pt x="264" y="23427"/>
                    <a:pt x="437" y="18792"/>
                    <a:pt x="704" y="14229"/>
                  </a:cubicBezTo>
                  <a:cubicBezTo>
                    <a:pt x="981" y="9509"/>
                    <a:pt x="1359" y="4532"/>
                    <a:pt x="2654" y="124"/>
                  </a:cubicBezTo>
                  <a:cubicBezTo>
                    <a:pt x="2672" y="71"/>
                    <a:pt x="2641" y="22"/>
                    <a:pt x="2592" y="4"/>
                  </a:cubicBezTo>
                  <a:cubicBezTo>
                    <a:pt x="2584" y="1"/>
                    <a:pt x="2576" y="0"/>
                    <a:pt x="256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3251;p48">
            <a:extLst>
              <a:ext uri="{FF2B5EF4-FFF2-40B4-BE49-F238E27FC236}">
                <a16:creationId xmlns:a16="http://schemas.microsoft.com/office/drawing/2014/main" id="{3276C226-1209-20AC-98A7-076A1F08FF7F}"/>
              </a:ext>
            </a:extLst>
          </p:cNvPr>
          <p:cNvSpPr txBox="1">
            <a:spLocks/>
          </p:cNvSpPr>
          <p:nvPr/>
        </p:nvSpPr>
        <p:spPr>
          <a:xfrm>
            <a:off x="1627140" y="-33307"/>
            <a:ext cx="4311743" cy="15587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5400" dirty="0">
                <a:latin typeface="Jumble" panose="02000503000000020004" pitchFamily="2" charset="0"/>
              </a:rPr>
              <a:t>Game</a:t>
            </a:r>
          </a:p>
        </p:txBody>
      </p:sp>
      <p:pic>
        <p:nvPicPr>
          <p:cNvPr id="146" name="Picture 2" descr="Group of School Children on White Background, Vector Illustration Stock  Vector - Illustration of frame, face: 174337447">
            <a:extLst>
              <a:ext uri="{FF2B5EF4-FFF2-40B4-BE49-F238E27FC236}">
                <a16:creationId xmlns:a16="http://schemas.microsoft.com/office/drawing/2014/main" id="{D9B3A6D2-CF49-03A3-787F-25AA1EBCA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51" b="89753" l="3875" r="95750">
                        <a14:foregroundMark x1="27532" y1="4711" x2="28087" y2="5084"/>
                        <a14:foregroundMark x1="9456" y1="28257" x2="7506" y2="29037"/>
                        <a14:foregroundMark x1="10750" y1="27739" x2="9516" y2="28233"/>
                        <a14:foregroundMark x1="3903" y1="49185" x2="3893" y2="50029"/>
                        <a14:foregroundMark x1="4115" y1="31158" x2="3918" y2="47895"/>
                        <a14:foregroundMark x1="92525" y1="22009" x2="92334" y2="27580"/>
                        <a14:foregroundMark x1="96664" y1="37169" x2="96860" y2="37882"/>
                        <a14:foregroundMark x1="95874" y1="51663" x2="95825" y2="51845"/>
                        <a14:foregroundMark x1="93914" y1="51286" x2="92634" y2="50704"/>
                        <a14:backgroundMark x1="4750" y1="30212" x2="4375" y2="30919"/>
                        <a14:backgroundMark x1="4000" y1="51413" x2="5875" y2="52827"/>
                        <a14:backgroundMark x1="5500" y1="28269" x2="4875" y2="31449"/>
                        <a14:backgroundMark x1="5250" y1="52473" x2="4500" y2="51237"/>
                        <a14:backgroundMark x1="3500" y1="50707" x2="3750" y2="52650"/>
                        <a14:backgroundMark x1="3500" y1="51060" x2="5625" y2="50177"/>
                        <a14:backgroundMark x1="6125" y1="52827" x2="7750" y2="52827"/>
                        <a14:backgroundMark x1="6500" y1="51413" x2="6875" y2="52827"/>
                        <a14:backgroundMark x1="7875" y1="12544" x2="10125" y2="13604"/>
                        <a14:backgroundMark x1="7375" y1="16608" x2="8875" y2="17491"/>
                        <a14:backgroundMark x1="7625" y1="21555" x2="7250" y2="20848"/>
                        <a14:backgroundMark x1="7000" y1="20848" x2="10125" y2="21201"/>
                        <a14:backgroundMark x1="25000" y1="3357" x2="25250" y2="4417"/>
                        <a14:backgroundMark x1="26625" y1="3710" x2="26750" y2="4770"/>
                        <a14:backgroundMark x1="27375" y1="4947" x2="26875" y2="5830"/>
                        <a14:backgroundMark x1="27250" y1="5300" x2="27750" y2="3887"/>
                        <a14:backgroundMark x1="29500" y1="5300" x2="28750" y2="15018"/>
                        <a14:backgroundMark x1="28750" y1="15018" x2="29875" y2="12544"/>
                        <a14:backgroundMark x1="88250" y1="19435" x2="93125" y2="20848"/>
                        <a14:backgroundMark x1="87375" y1="25442" x2="88750" y2="25442"/>
                        <a14:backgroundMark x1="93125" y1="27915" x2="91000" y2="37633"/>
                        <a14:backgroundMark x1="91000" y1="37633" x2="96125" y2="34099"/>
                        <a14:backgroundMark x1="91875" y1="45230" x2="98375" y2="43110"/>
                        <a14:backgroundMark x1="98375" y1="43110" x2="95750" y2="51590"/>
                        <a14:backgroundMark x1="95750" y1="51590" x2="92500" y2="46466"/>
                        <a14:backgroundMark x1="89125" y1="48410" x2="89250" y2="48940"/>
                        <a14:backgroundMark x1="88875" y1="48410" x2="89750" y2="48940"/>
                        <a14:backgroundMark x1="89000" y1="47880" x2="89250" y2="50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23" y="1288453"/>
            <a:ext cx="5217678" cy="36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7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45"/>
          <p:cNvGrpSpPr/>
          <p:nvPr/>
        </p:nvGrpSpPr>
        <p:grpSpPr>
          <a:xfrm flipH="1">
            <a:off x="6496637" y="1202589"/>
            <a:ext cx="448034" cy="447956"/>
            <a:chOff x="10333025" y="2667100"/>
            <a:chExt cx="191100" cy="191075"/>
          </a:xfrm>
        </p:grpSpPr>
        <p:sp>
          <p:nvSpPr>
            <p:cNvPr id="1388" name="Google Shape;1388;p45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45"/>
          <p:cNvGrpSpPr/>
          <p:nvPr/>
        </p:nvGrpSpPr>
        <p:grpSpPr>
          <a:xfrm>
            <a:off x="248597" y="434796"/>
            <a:ext cx="1800734" cy="1794675"/>
            <a:chOff x="424700" y="304829"/>
            <a:chExt cx="1969953" cy="1963325"/>
          </a:xfrm>
        </p:grpSpPr>
        <p:sp>
          <p:nvSpPr>
            <p:cNvPr id="1393" name="Google Shape;1393;p45"/>
            <p:cNvSpPr/>
            <p:nvPr/>
          </p:nvSpPr>
          <p:spPr>
            <a:xfrm>
              <a:off x="424700" y="304829"/>
              <a:ext cx="1969953" cy="1963325"/>
            </a:xfrm>
            <a:custGeom>
              <a:avLst/>
              <a:gdLst/>
              <a:ahLst/>
              <a:cxnLst/>
              <a:rect l="l" t="t" r="r" b="b"/>
              <a:pathLst>
                <a:path w="99568" h="99233" extrusionOk="0">
                  <a:moveTo>
                    <a:pt x="50249" y="0"/>
                  </a:moveTo>
                  <a:cubicBezTo>
                    <a:pt x="34506" y="0"/>
                    <a:pt x="19587" y="7253"/>
                    <a:pt x="10330" y="19403"/>
                  </a:cubicBezTo>
                  <a:cubicBezTo>
                    <a:pt x="3901" y="27840"/>
                    <a:pt x="309" y="38423"/>
                    <a:pt x="206" y="49206"/>
                  </a:cubicBezTo>
                  <a:cubicBezTo>
                    <a:pt x="1" y="70146"/>
                    <a:pt x="14319" y="90132"/>
                    <a:pt x="34248" y="96730"/>
                  </a:cubicBezTo>
                  <a:cubicBezTo>
                    <a:pt x="39275" y="98390"/>
                    <a:pt x="44524" y="99232"/>
                    <a:pt x="49862" y="99232"/>
                  </a:cubicBezTo>
                  <a:cubicBezTo>
                    <a:pt x="56158" y="99232"/>
                    <a:pt x="62292" y="98074"/>
                    <a:pt x="68099" y="95782"/>
                  </a:cubicBezTo>
                  <a:cubicBezTo>
                    <a:pt x="86793" y="88400"/>
                    <a:pt x="99438" y="69825"/>
                    <a:pt x="99558" y="49549"/>
                  </a:cubicBezTo>
                  <a:cubicBezTo>
                    <a:pt x="99567" y="47386"/>
                    <a:pt x="99434" y="45204"/>
                    <a:pt x="99153" y="43067"/>
                  </a:cubicBezTo>
                  <a:cubicBezTo>
                    <a:pt x="97020" y="26808"/>
                    <a:pt x="86558" y="12208"/>
                    <a:pt x="71847" y="4964"/>
                  </a:cubicBezTo>
                  <a:cubicBezTo>
                    <a:pt x="65249" y="1718"/>
                    <a:pt x="57782" y="0"/>
                    <a:pt x="50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487438" y="361118"/>
              <a:ext cx="1853993" cy="1853993"/>
            </a:xfrm>
            <a:custGeom>
              <a:avLst/>
              <a:gdLst/>
              <a:ahLst/>
              <a:cxnLst/>
              <a:rect l="l" t="t" r="r" b="b"/>
              <a:pathLst>
                <a:path w="93707" h="93707" extrusionOk="0">
                  <a:moveTo>
                    <a:pt x="46851" y="1"/>
                  </a:moveTo>
                  <a:cubicBezTo>
                    <a:pt x="45454" y="1"/>
                    <a:pt x="44069" y="63"/>
                    <a:pt x="42702" y="188"/>
                  </a:cubicBezTo>
                  <a:cubicBezTo>
                    <a:pt x="42257" y="219"/>
                    <a:pt x="41815" y="268"/>
                    <a:pt x="41379" y="316"/>
                  </a:cubicBezTo>
                  <a:cubicBezTo>
                    <a:pt x="41322" y="325"/>
                    <a:pt x="41273" y="330"/>
                    <a:pt x="41219" y="338"/>
                  </a:cubicBezTo>
                  <a:cubicBezTo>
                    <a:pt x="39363" y="562"/>
                    <a:pt x="37547" y="886"/>
                    <a:pt x="35765" y="1322"/>
                  </a:cubicBezTo>
                  <a:cubicBezTo>
                    <a:pt x="35716" y="1331"/>
                    <a:pt x="35667" y="1340"/>
                    <a:pt x="35618" y="1358"/>
                  </a:cubicBezTo>
                  <a:cubicBezTo>
                    <a:pt x="32925" y="2021"/>
                    <a:pt x="30320" y="2917"/>
                    <a:pt x="27836" y="4020"/>
                  </a:cubicBezTo>
                  <a:cubicBezTo>
                    <a:pt x="27796" y="4043"/>
                    <a:pt x="27756" y="4061"/>
                    <a:pt x="27720" y="4074"/>
                  </a:cubicBezTo>
                  <a:cubicBezTo>
                    <a:pt x="26598" y="4577"/>
                    <a:pt x="25503" y="5120"/>
                    <a:pt x="24435" y="5703"/>
                  </a:cubicBezTo>
                  <a:cubicBezTo>
                    <a:pt x="23584" y="6171"/>
                    <a:pt x="22742" y="6656"/>
                    <a:pt x="21928" y="7177"/>
                  </a:cubicBezTo>
                  <a:cubicBezTo>
                    <a:pt x="21897" y="7195"/>
                    <a:pt x="21860" y="7213"/>
                    <a:pt x="21829" y="7235"/>
                  </a:cubicBezTo>
                  <a:cubicBezTo>
                    <a:pt x="19782" y="8531"/>
                    <a:pt x="17836" y="9982"/>
                    <a:pt x="16020" y="11576"/>
                  </a:cubicBezTo>
                  <a:cubicBezTo>
                    <a:pt x="15993" y="11599"/>
                    <a:pt x="15957" y="11629"/>
                    <a:pt x="15930" y="11656"/>
                  </a:cubicBezTo>
                  <a:cubicBezTo>
                    <a:pt x="12907" y="14305"/>
                    <a:pt x="10236" y="17346"/>
                    <a:pt x="7979" y="20690"/>
                  </a:cubicBezTo>
                  <a:cubicBezTo>
                    <a:pt x="7961" y="20721"/>
                    <a:pt x="7934" y="20757"/>
                    <a:pt x="7916" y="20788"/>
                  </a:cubicBezTo>
                  <a:cubicBezTo>
                    <a:pt x="7200" y="21852"/>
                    <a:pt x="6532" y="22948"/>
                    <a:pt x="5904" y="24069"/>
                  </a:cubicBezTo>
                  <a:cubicBezTo>
                    <a:pt x="5886" y="24105"/>
                    <a:pt x="5864" y="24140"/>
                    <a:pt x="5850" y="24181"/>
                  </a:cubicBezTo>
                  <a:cubicBezTo>
                    <a:pt x="4332" y="26910"/>
                    <a:pt x="3086" y="29808"/>
                    <a:pt x="2137" y="32840"/>
                  </a:cubicBezTo>
                  <a:cubicBezTo>
                    <a:pt x="2119" y="32885"/>
                    <a:pt x="2102" y="32933"/>
                    <a:pt x="2092" y="32982"/>
                  </a:cubicBezTo>
                  <a:cubicBezTo>
                    <a:pt x="730" y="37363"/>
                    <a:pt x="0" y="42025"/>
                    <a:pt x="0" y="46851"/>
                  </a:cubicBezTo>
                  <a:cubicBezTo>
                    <a:pt x="0" y="49429"/>
                    <a:pt x="210" y="51958"/>
                    <a:pt x="615" y="54425"/>
                  </a:cubicBezTo>
                  <a:cubicBezTo>
                    <a:pt x="970" y="56624"/>
                    <a:pt x="1483" y="58775"/>
                    <a:pt x="2137" y="60863"/>
                  </a:cubicBezTo>
                  <a:cubicBezTo>
                    <a:pt x="2587" y="62314"/>
                    <a:pt x="3108" y="63730"/>
                    <a:pt x="3695" y="65114"/>
                  </a:cubicBezTo>
                  <a:cubicBezTo>
                    <a:pt x="3812" y="65382"/>
                    <a:pt x="3923" y="65649"/>
                    <a:pt x="4042" y="65912"/>
                  </a:cubicBezTo>
                  <a:cubicBezTo>
                    <a:pt x="4123" y="66094"/>
                    <a:pt x="4208" y="66277"/>
                    <a:pt x="4288" y="66459"/>
                  </a:cubicBezTo>
                  <a:cubicBezTo>
                    <a:pt x="4346" y="66575"/>
                    <a:pt x="4404" y="66699"/>
                    <a:pt x="4453" y="66820"/>
                  </a:cubicBezTo>
                  <a:cubicBezTo>
                    <a:pt x="5659" y="69362"/>
                    <a:pt x="7075" y="71780"/>
                    <a:pt x="8700" y="74045"/>
                  </a:cubicBezTo>
                  <a:cubicBezTo>
                    <a:pt x="8767" y="74144"/>
                    <a:pt x="8838" y="74242"/>
                    <a:pt x="8900" y="74335"/>
                  </a:cubicBezTo>
                  <a:cubicBezTo>
                    <a:pt x="9159" y="74686"/>
                    <a:pt x="9422" y="75039"/>
                    <a:pt x="9684" y="75377"/>
                  </a:cubicBezTo>
                  <a:cubicBezTo>
                    <a:pt x="11185" y="77331"/>
                    <a:pt x="12831" y="79161"/>
                    <a:pt x="14621" y="80857"/>
                  </a:cubicBezTo>
                  <a:cubicBezTo>
                    <a:pt x="19563" y="85542"/>
                    <a:pt x="25520" y="89161"/>
                    <a:pt x="32132" y="91343"/>
                  </a:cubicBezTo>
                  <a:cubicBezTo>
                    <a:pt x="36762" y="92874"/>
                    <a:pt x="41709" y="93706"/>
                    <a:pt x="46851" y="93706"/>
                  </a:cubicBezTo>
                  <a:cubicBezTo>
                    <a:pt x="64032" y="93706"/>
                    <a:pt x="79050" y="84459"/>
                    <a:pt x="87207" y="70675"/>
                  </a:cubicBezTo>
                  <a:cubicBezTo>
                    <a:pt x="87559" y="70079"/>
                    <a:pt x="87896" y="69473"/>
                    <a:pt x="88226" y="68863"/>
                  </a:cubicBezTo>
                  <a:cubicBezTo>
                    <a:pt x="88382" y="68560"/>
                    <a:pt x="88543" y="68258"/>
                    <a:pt x="88693" y="67950"/>
                  </a:cubicBezTo>
                  <a:cubicBezTo>
                    <a:pt x="91899" y="61606"/>
                    <a:pt x="93707" y="54438"/>
                    <a:pt x="93707" y="46851"/>
                  </a:cubicBezTo>
                  <a:cubicBezTo>
                    <a:pt x="93707" y="40498"/>
                    <a:pt x="92443" y="34439"/>
                    <a:pt x="90150" y="28913"/>
                  </a:cubicBezTo>
                  <a:cubicBezTo>
                    <a:pt x="83110" y="11936"/>
                    <a:pt x="66375" y="1"/>
                    <a:pt x="46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1424159" y="611813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402" y="0"/>
                  </a:moveTo>
                  <a:cubicBezTo>
                    <a:pt x="19392" y="0"/>
                    <a:pt x="19382" y="0"/>
                    <a:pt x="19373" y="0"/>
                  </a:cubicBezTo>
                  <a:cubicBezTo>
                    <a:pt x="15272" y="9"/>
                    <a:pt x="11421" y="2645"/>
                    <a:pt x="9426" y="6233"/>
                  </a:cubicBezTo>
                  <a:cubicBezTo>
                    <a:pt x="8274" y="5208"/>
                    <a:pt x="6732" y="4639"/>
                    <a:pt x="5190" y="4639"/>
                  </a:cubicBezTo>
                  <a:cubicBezTo>
                    <a:pt x="4832" y="4639"/>
                    <a:pt x="4473" y="4670"/>
                    <a:pt x="4119" y="4733"/>
                  </a:cubicBezTo>
                  <a:cubicBezTo>
                    <a:pt x="2458" y="5031"/>
                    <a:pt x="935" y="6038"/>
                    <a:pt x="0" y="7445"/>
                  </a:cubicBezTo>
                  <a:lnTo>
                    <a:pt x="37725" y="7445"/>
                  </a:lnTo>
                  <a:cubicBezTo>
                    <a:pt x="36696" y="6296"/>
                    <a:pt x="35258" y="5512"/>
                    <a:pt x="33726" y="5294"/>
                  </a:cubicBezTo>
                  <a:cubicBezTo>
                    <a:pt x="33431" y="5253"/>
                    <a:pt x="33133" y="5232"/>
                    <a:pt x="32836" y="5232"/>
                  </a:cubicBezTo>
                  <a:cubicBezTo>
                    <a:pt x="31204" y="5232"/>
                    <a:pt x="29575" y="5841"/>
                    <a:pt x="28370" y="6937"/>
                  </a:cubicBezTo>
                  <a:cubicBezTo>
                    <a:pt x="27557" y="2926"/>
                    <a:pt x="23496" y="0"/>
                    <a:pt x="19402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1178212" y="1046173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72" y="9"/>
                    <a:pt x="11421" y="2645"/>
                    <a:pt x="9426" y="6233"/>
                  </a:cubicBezTo>
                  <a:cubicBezTo>
                    <a:pt x="8275" y="5208"/>
                    <a:pt x="6733" y="4639"/>
                    <a:pt x="5193" y="4639"/>
                  </a:cubicBezTo>
                  <a:cubicBezTo>
                    <a:pt x="4835" y="4639"/>
                    <a:pt x="4476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7" y="6295"/>
                    <a:pt x="35258" y="5512"/>
                    <a:pt x="33727" y="5294"/>
                  </a:cubicBezTo>
                  <a:cubicBezTo>
                    <a:pt x="33430" y="5252"/>
                    <a:pt x="33130" y="5231"/>
                    <a:pt x="32830" y="5231"/>
                  </a:cubicBezTo>
                  <a:cubicBezTo>
                    <a:pt x="31200" y="5231"/>
                    <a:pt x="29574" y="5843"/>
                    <a:pt x="28370" y="6937"/>
                  </a:cubicBezTo>
                  <a:cubicBezTo>
                    <a:pt x="27558" y="2926"/>
                    <a:pt x="23497" y="1"/>
                    <a:pt x="194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1682868" y="1576372"/>
              <a:ext cx="559381" cy="147200"/>
            </a:xfrm>
            <a:custGeom>
              <a:avLst/>
              <a:gdLst/>
              <a:ahLst/>
              <a:cxnLst/>
              <a:rect l="l" t="t" r="r" b="b"/>
              <a:pathLst>
                <a:path w="28273" h="7440" extrusionOk="0">
                  <a:moveTo>
                    <a:pt x="19402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72" y="9"/>
                    <a:pt x="11420" y="2645"/>
                    <a:pt x="9426" y="6229"/>
                  </a:cubicBezTo>
                  <a:cubicBezTo>
                    <a:pt x="8275" y="5205"/>
                    <a:pt x="6738" y="4639"/>
                    <a:pt x="5196" y="4639"/>
                  </a:cubicBezTo>
                  <a:cubicBezTo>
                    <a:pt x="4836" y="4639"/>
                    <a:pt x="4475" y="4670"/>
                    <a:pt x="4119" y="4733"/>
                  </a:cubicBezTo>
                  <a:cubicBezTo>
                    <a:pt x="2459" y="5031"/>
                    <a:pt x="936" y="6038"/>
                    <a:pt x="1" y="7440"/>
                  </a:cubicBezTo>
                  <a:lnTo>
                    <a:pt x="27805" y="7440"/>
                  </a:lnTo>
                  <a:cubicBezTo>
                    <a:pt x="27961" y="7137"/>
                    <a:pt x="28122" y="6835"/>
                    <a:pt x="28272" y="6527"/>
                  </a:cubicBezTo>
                  <a:cubicBezTo>
                    <a:pt x="27282" y="2731"/>
                    <a:pt x="23355" y="1"/>
                    <a:pt x="19402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487438" y="473952"/>
              <a:ext cx="1616949" cy="1694387"/>
            </a:xfrm>
            <a:custGeom>
              <a:avLst/>
              <a:gdLst/>
              <a:ahLst/>
              <a:cxnLst/>
              <a:rect l="l" t="t" r="r" b="b"/>
              <a:pathLst>
                <a:path w="81726" h="85640" extrusionOk="0">
                  <a:moveTo>
                    <a:pt x="24435" y="0"/>
                  </a:moveTo>
                  <a:cubicBezTo>
                    <a:pt x="9876" y="7943"/>
                    <a:pt x="0" y="23393"/>
                    <a:pt x="0" y="41148"/>
                  </a:cubicBezTo>
                  <a:cubicBezTo>
                    <a:pt x="0" y="61883"/>
                    <a:pt x="13468" y="79473"/>
                    <a:pt x="32132" y="85640"/>
                  </a:cubicBezTo>
                  <a:lnTo>
                    <a:pt x="34492" y="80026"/>
                  </a:lnTo>
                  <a:lnTo>
                    <a:pt x="36686" y="74807"/>
                  </a:lnTo>
                  <a:lnTo>
                    <a:pt x="36692" y="74812"/>
                  </a:lnTo>
                  <a:cubicBezTo>
                    <a:pt x="36692" y="74812"/>
                    <a:pt x="36692" y="74810"/>
                    <a:pt x="36693" y="74810"/>
                  </a:cubicBezTo>
                  <a:cubicBezTo>
                    <a:pt x="36694" y="74810"/>
                    <a:pt x="36695" y="74811"/>
                    <a:pt x="36696" y="74812"/>
                  </a:cubicBezTo>
                  <a:cubicBezTo>
                    <a:pt x="36705" y="74812"/>
                    <a:pt x="36713" y="74817"/>
                    <a:pt x="36723" y="74821"/>
                  </a:cubicBezTo>
                  <a:cubicBezTo>
                    <a:pt x="36905" y="74879"/>
                    <a:pt x="37689" y="75137"/>
                    <a:pt x="38913" y="75520"/>
                  </a:cubicBezTo>
                  <a:cubicBezTo>
                    <a:pt x="44047" y="77129"/>
                    <a:pt x="56844" y="80886"/>
                    <a:pt x="64196" y="80886"/>
                  </a:cubicBezTo>
                  <a:cubicBezTo>
                    <a:pt x="66649" y="80886"/>
                    <a:pt x="68496" y="80467"/>
                    <a:pt x="69250" y="79411"/>
                  </a:cubicBezTo>
                  <a:cubicBezTo>
                    <a:pt x="69250" y="79411"/>
                    <a:pt x="69259" y="79412"/>
                    <a:pt x="69276" y="79412"/>
                  </a:cubicBezTo>
                  <a:cubicBezTo>
                    <a:pt x="69592" y="79412"/>
                    <a:pt x="72826" y="79308"/>
                    <a:pt x="76276" y="75172"/>
                  </a:cubicBezTo>
                  <a:cubicBezTo>
                    <a:pt x="79909" y="70814"/>
                    <a:pt x="81725" y="68272"/>
                    <a:pt x="80025" y="64879"/>
                  </a:cubicBezTo>
                  <a:cubicBezTo>
                    <a:pt x="78333" y="61491"/>
                    <a:pt x="74945" y="59794"/>
                    <a:pt x="75786" y="57007"/>
                  </a:cubicBezTo>
                  <a:cubicBezTo>
                    <a:pt x="76637" y="54225"/>
                    <a:pt x="79179" y="46838"/>
                    <a:pt x="78819" y="39937"/>
                  </a:cubicBezTo>
                  <a:cubicBezTo>
                    <a:pt x="78462" y="33194"/>
                    <a:pt x="78568" y="30495"/>
                    <a:pt x="76535" y="30495"/>
                  </a:cubicBezTo>
                  <a:cubicBezTo>
                    <a:pt x="76488" y="30495"/>
                    <a:pt x="76441" y="30496"/>
                    <a:pt x="76392" y="30499"/>
                  </a:cubicBezTo>
                  <a:cubicBezTo>
                    <a:pt x="74219" y="30614"/>
                    <a:pt x="73489" y="39091"/>
                    <a:pt x="71793" y="41148"/>
                  </a:cubicBezTo>
                  <a:cubicBezTo>
                    <a:pt x="70096" y="43205"/>
                    <a:pt x="67679" y="45146"/>
                    <a:pt x="67679" y="45146"/>
                  </a:cubicBezTo>
                  <a:cubicBezTo>
                    <a:pt x="67679" y="45146"/>
                    <a:pt x="67554" y="35338"/>
                    <a:pt x="67439" y="32675"/>
                  </a:cubicBezTo>
                  <a:cubicBezTo>
                    <a:pt x="67317" y="30078"/>
                    <a:pt x="66743" y="25765"/>
                    <a:pt x="65706" y="25765"/>
                  </a:cubicBezTo>
                  <a:cubicBezTo>
                    <a:pt x="65679" y="25765"/>
                    <a:pt x="65651" y="25768"/>
                    <a:pt x="65622" y="25775"/>
                  </a:cubicBezTo>
                  <a:cubicBezTo>
                    <a:pt x="64531" y="26015"/>
                    <a:pt x="64046" y="26741"/>
                    <a:pt x="64046" y="26741"/>
                  </a:cubicBezTo>
                  <a:lnTo>
                    <a:pt x="63921" y="24924"/>
                  </a:lnTo>
                  <a:lnTo>
                    <a:pt x="63921" y="24924"/>
                  </a:lnTo>
                  <a:cubicBezTo>
                    <a:pt x="63921" y="24924"/>
                    <a:pt x="63958" y="24928"/>
                    <a:pt x="64023" y="24928"/>
                  </a:cubicBezTo>
                  <a:cubicBezTo>
                    <a:pt x="64495" y="24928"/>
                    <a:pt x="66481" y="24739"/>
                    <a:pt x="67439" y="21657"/>
                  </a:cubicBezTo>
                  <a:cubicBezTo>
                    <a:pt x="68529" y="18143"/>
                    <a:pt x="68164" y="13184"/>
                    <a:pt x="68164" y="13184"/>
                  </a:cubicBezTo>
                  <a:cubicBezTo>
                    <a:pt x="68164" y="13184"/>
                    <a:pt x="68046" y="13125"/>
                    <a:pt x="67753" y="13125"/>
                  </a:cubicBezTo>
                  <a:cubicBezTo>
                    <a:pt x="67111" y="13125"/>
                    <a:pt x="65627" y="13411"/>
                    <a:pt x="62715" y="15241"/>
                  </a:cubicBezTo>
                  <a:cubicBezTo>
                    <a:pt x="58476" y="17903"/>
                    <a:pt x="54964" y="21416"/>
                    <a:pt x="51090" y="22017"/>
                  </a:cubicBezTo>
                  <a:cubicBezTo>
                    <a:pt x="51090" y="22017"/>
                    <a:pt x="48908" y="20200"/>
                    <a:pt x="46126" y="19600"/>
                  </a:cubicBezTo>
                  <a:cubicBezTo>
                    <a:pt x="46126" y="19600"/>
                    <a:pt x="46611" y="16937"/>
                    <a:pt x="43584" y="16086"/>
                  </a:cubicBezTo>
                  <a:cubicBezTo>
                    <a:pt x="40560" y="15241"/>
                    <a:pt x="36803" y="15486"/>
                    <a:pt x="34144" y="12338"/>
                  </a:cubicBezTo>
                  <a:cubicBezTo>
                    <a:pt x="32235" y="10080"/>
                    <a:pt x="27155" y="3535"/>
                    <a:pt x="24435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487438" y="473952"/>
              <a:ext cx="1595997" cy="1694387"/>
            </a:xfrm>
            <a:custGeom>
              <a:avLst/>
              <a:gdLst/>
              <a:ahLst/>
              <a:cxnLst/>
              <a:rect l="l" t="t" r="r" b="b"/>
              <a:pathLst>
                <a:path w="80667" h="85640" extrusionOk="0">
                  <a:moveTo>
                    <a:pt x="2391" y="55958"/>
                  </a:moveTo>
                  <a:cubicBezTo>
                    <a:pt x="2551" y="56443"/>
                    <a:pt x="2720" y="56925"/>
                    <a:pt x="2899" y="57404"/>
                  </a:cubicBezTo>
                  <a:cubicBezTo>
                    <a:pt x="2722" y="56925"/>
                    <a:pt x="2553" y="56443"/>
                    <a:pt x="2391" y="55958"/>
                  </a:cubicBezTo>
                  <a:close/>
                  <a:moveTo>
                    <a:pt x="3228" y="58271"/>
                  </a:moveTo>
                  <a:lnTo>
                    <a:pt x="3228" y="58271"/>
                  </a:lnTo>
                  <a:cubicBezTo>
                    <a:pt x="3557" y="59109"/>
                    <a:pt x="3909" y="59933"/>
                    <a:pt x="4283" y="60747"/>
                  </a:cubicBezTo>
                  <a:cubicBezTo>
                    <a:pt x="4203" y="60569"/>
                    <a:pt x="4123" y="60387"/>
                    <a:pt x="4042" y="60209"/>
                  </a:cubicBezTo>
                  <a:cubicBezTo>
                    <a:pt x="3923" y="59946"/>
                    <a:pt x="3812" y="59679"/>
                    <a:pt x="3695" y="59411"/>
                  </a:cubicBezTo>
                  <a:cubicBezTo>
                    <a:pt x="3535" y="59033"/>
                    <a:pt x="3380" y="58655"/>
                    <a:pt x="3228" y="58271"/>
                  </a:cubicBezTo>
                  <a:close/>
                  <a:moveTo>
                    <a:pt x="4293" y="60765"/>
                  </a:moveTo>
                  <a:cubicBezTo>
                    <a:pt x="4332" y="60850"/>
                    <a:pt x="4373" y="60938"/>
                    <a:pt x="4412" y="61023"/>
                  </a:cubicBezTo>
                  <a:cubicBezTo>
                    <a:pt x="4373" y="60934"/>
                    <a:pt x="4332" y="60850"/>
                    <a:pt x="4293" y="60765"/>
                  </a:cubicBezTo>
                  <a:close/>
                  <a:moveTo>
                    <a:pt x="5209" y="62635"/>
                  </a:moveTo>
                  <a:lnTo>
                    <a:pt x="5209" y="62635"/>
                  </a:lnTo>
                  <a:cubicBezTo>
                    <a:pt x="6253" y="64656"/>
                    <a:pt x="7439" y="66592"/>
                    <a:pt x="8756" y="68426"/>
                  </a:cubicBezTo>
                  <a:lnTo>
                    <a:pt x="8756" y="68426"/>
                  </a:lnTo>
                  <a:cubicBezTo>
                    <a:pt x="8738" y="68400"/>
                    <a:pt x="8719" y="68373"/>
                    <a:pt x="8700" y="68342"/>
                  </a:cubicBezTo>
                  <a:cubicBezTo>
                    <a:pt x="7404" y="66531"/>
                    <a:pt x="6238" y="64625"/>
                    <a:pt x="5209" y="62635"/>
                  </a:cubicBezTo>
                  <a:close/>
                  <a:moveTo>
                    <a:pt x="8756" y="68426"/>
                  </a:moveTo>
                  <a:cubicBezTo>
                    <a:pt x="8760" y="68431"/>
                    <a:pt x="8763" y="68436"/>
                    <a:pt x="8767" y="68441"/>
                  </a:cubicBezTo>
                  <a:cubicBezTo>
                    <a:pt x="8763" y="68436"/>
                    <a:pt x="8760" y="68431"/>
                    <a:pt x="8756" y="68426"/>
                  </a:cubicBezTo>
                  <a:close/>
                  <a:moveTo>
                    <a:pt x="9444" y="69363"/>
                  </a:moveTo>
                  <a:lnTo>
                    <a:pt x="9444" y="69363"/>
                  </a:lnTo>
                  <a:cubicBezTo>
                    <a:pt x="9460" y="69385"/>
                    <a:pt x="9477" y="69406"/>
                    <a:pt x="9493" y="69428"/>
                  </a:cubicBezTo>
                  <a:lnTo>
                    <a:pt x="9493" y="69428"/>
                  </a:lnTo>
                  <a:cubicBezTo>
                    <a:pt x="9477" y="69406"/>
                    <a:pt x="9460" y="69384"/>
                    <a:pt x="9444" y="69363"/>
                  </a:cubicBezTo>
                  <a:close/>
                  <a:moveTo>
                    <a:pt x="24435" y="0"/>
                  </a:moveTo>
                  <a:cubicBezTo>
                    <a:pt x="9876" y="7943"/>
                    <a:pt x="0" y="23393"/>
                    <a:pt x="0" y="41148"/>
                  </a:cubicBezTo>
                  <a:cubicBezTo>
                    <a:pt x="0" y="46321"/>
                    <a:pt x="840" y="51301"/>
                    <a:pt x="2391" y="55958"/>
                  </a:cubicBezTo>
                  <a:lnTo>
                    <a:pt x="2391" y="55958"/>
                  </a:lnTo>
                  <a:cubicBezTo>
                    <a:pt x="2304" y="55693"/>
                    <a:pt x="2219" y="55427"/>
                    <a:pt x="2137" y="55160"/>
                  </a:cubicBezTo>
                  <a:cubicBezTo>
                    <a:pt x="2413" y="55151"/>
                    <a:pt x="2690" y="55098"/>
                    <a:pt x="2957" y="54977"/>
                  </a:cubicBezTo>
                  <a:cubicBezTo>
                    <a:pt x="3865" y="54558"/>
                    <a:pt x="4293" y="53463"/>
                    <a:pt x="4270" y="52457"/>
                  </a:cubicBezTo>
                  <a:cubicBezTo>
                    <a:pt x="4252" y="51455"/>
                    <a:pt x="3888" y="50498"/>
                    <a:pt x="3629" y="49532"/>
                  </a:cubicBezTo>
                  <a:cubicBezTo>
                    <a:pt x="3210" y="47987"/>
                    <a:pt x="3077" y="46299"/>
                    <a:pt x="3674" y="44808"/>
                  </a:cubicBezTo>
                  <a:cubicBezTo>
                    <a:pt x="4248" y="43388"/>
                    <a:pt x="5628" y="42226"/>
                    <a:pt x="7151" y="42226"/>
                  </a:cubicBezTo>
                  <a:cubicBezTo>
                    <a:pt x="7221" y="42226"/>
                    <a:pt x="7293" y="42230"/>
                    <a:pt x="7360" y="42235"/>
                  </a:cubicBezTo>
                  <a:cubicBezTo>
                    <a:pt x="8727" y="42333"/>
                    <a:pt x="9911" y="43326"/>
                    <a:pt x="11278" y="43379"/>
                  </a:cubicBezTo>
                  <a:cubicBezTo>
                    <a:pt x="11318" y="43383"/>
                    <a:pt x="11362" y="43383"/>
                    <a:pt x="11403" y="43383"/>
                  </a:cubicBezTo>
                  <a:cubicBezTo>
                    <a:pt x="11723" y="43383"/>
                    <a:pt x="12030" y="43334"/>
                    <a:pt x="12319" y="43241"/>
                  </a:cubicBezTo>
                  <a:cubicBezTo>
                    <a:pt x="12662" y="40966"/>
                    <a:pt x="13205" y="38717"/>
                    <a:pt x="13940" y="36536"/>
                  </a:cubicBezTo>
                  <a:cubicBezTo>
                    <a:pt x="14510" y="34888"/>
                    <a:pt x="15223" y="33294"/>
                    <a:pt x="16059" y="31771"/>
                  </a:cubicBezTo>
                  <a:cubicBezTo>
                    <a:pt x="16910" y="30254"/>
                    <a:pt x="17912" y="28820"/>
                    <a:pt x="19051" y="27515"/>
                  </a:cubicBezTo>
                  <a:cubicBezTo>
                    <a:pt x="19061" y="27511"/>
                    <a:pt x="19069" y="27507"/>
                    <a:pt x="19078" y="27507"/>
                  </a:cubicBezTo>
                  <a:cubicBezTo>
                    <a:pt x="19088" y="27507"/>
                    <a:pt x="19092" y="27507"/>
                    <a:pt x="19100" y="27515"/>
                  </a:cubicBezTo>
                  <a:cubicBezTo>
                    <a:pt x="19114" y="27524"/>
                    <a:pt x="19114" y="27546"/>
                    <a:pt x="19105" y="27560"/>
                  </a:cubicBezTo>
                  <a:cubicBezTo>
                    <a:pt x="16994" y="30298"/>
                    <a:pt x="15445" y="33419"/>
                    <a:pt x="14381" y="36682"/>
                  </a:cubicBezTo>
                  <a:cubicBezTo>
                    <a:pt x="13704" y="38744"/>
                    <a:pt x="13211" y="40868"/>
                    <a:pt x="12872" y="43014"/>
                  </a:cubicBezTo>
                  <a:cubicBezTo>
                    <a:pt x="14070" y="42391"/>
                    <a:pt x="14991" y="41086"/>
                    <a:pt x="15578" y="39804"/>
                  </a:cubicBezTo>
                  <a:cubicBezTo>
                    <a:pt x="16398" y="38010"/>
                    <a:pt x="16986" y="35957"/>
                    <a:pt x="18562" y="34755"/>
                  </a:cubicBezTo>
                  <a:cubicBezTo>
                    <a:pt x="19123" y="34323"/>
                    <a:pt x="19822" y="34033"/>
                    <a:pt x="20512" y="34033"/>
                  </a:cubicBezTo>
                  <a:cubicBezTo>
                    <a:pt x="20717" y="34033"/>
                    <a:pt x="20917" y="34056"/>
                    <a:pt x="21118" y="34109"/>
                  </a:cubicBezTo>
                  <a:cubicBezTo>
                    <a:pt x="22030" y="34368"/>
                    <a:pt x="22689" y="35169"/>
                    <a:pt x="23089" y="36028"/>
                  </a:cubicBezTo>
                  <a:cubicBezTo>
                    <a:pt x="23909" y="37792"/>
                    <a:pt x="23833" y="39941"/>
                    <a:pt x="22894" y="41647"/>
                  </a:cubicBezTo>
                  <a:cubicBezTo>
                    <a:pt x="22203" y="42894"/>
                    <a:pt x="21081" y="43936"/>
                    <a:pt x="20761" y="45325"/>
                  </a:cubicBezTo>
                  <a:cubicBezTo>
                    <a:pt x="20489" y="46554"/>
                    <a:pt x="20908" y="47787"/>
                    <a:pt x="21424" y="48966"/>
                  </a:cubicBezTo>
                  <a:cubicBezTo>
                    <a:pt x="21567" y="49283"/>
                    <a:pt x="21710" y="49599"/>
                    <a:pt x="21856" y="49906"/>
                  </a:cubicBezTo>
                  <a:cubicBezTo>
                    <a:pt x="21860" y="49915"/>
                    <a:pt x="21860" y="49928"/>
                    <a:pt x="21870" y="49937"/>
                  </a:cubicBezTo>
                  <a:cubicBezTo>
                    <a:pt x="22226" y="50725"/>
                    <a:pt x="22565" y="51527"/>
                    <a:pt x="22805" y="52359"/>
                  </a:cubicBezTo>
                  <a:cubicBezTo>
                    <a:pt x="22902" y="52693"/>
                    <a:pt x="22988" y="53035"/>
                    <a:pt x="23050" y="53383"/>
                  </a:cubicBezTo>
                  <a:cubicBezTo>
                    <a:pt x="24104" y="49359"/>
                    <a:pt x="25312" y="45872"/>
                    <a:pt x="25419" y="45569"/>
                  </a:cubicBezTo>
                  <a:cubicBezTo>
                    <a:pt x="25445" y="45498"/>
                    <a:pt x="25512" y="45454"/>
                    <a:pt x="25587" y="45454"/>
                  </a:cubicBezTo>
                  <a:cubicBezTo>
                    <a:pt x="25606" y="45454"/>
                    <a:pt x="25623" y="45454"/>
                    <a:pt x="25645" y="45463"/>
                  </a:cubicBezTo>
                  <a:cubicBezTo>
                    <a:pt x="25739" y="45494"/>
                    <a:pt x="25787" y="45596"/>
                    <a:pt x="25752" y="45689"/>
                  </a:cubicBezTo>
                  <a:cubicBezTo>
                    <a:pt x="25725" y="45769"/>
                    <a:pt x="24297" y="49893"/>
                    <a:pt x="23165" y="54403"/>
                  </a:cubicBezTo>
                  <a:cubicBezTo>
                    <a:pt x="23169" y="54500"/>
                    <a:pt x="23169" y="54603"/>
                    <a:pt x="23169" y="54701"/>
                  </a:cubicBezTo>
                  <a:cubicBezTo>
                    <a:pt x="23169" y="55702"/>
                    <a:pt x="22943" y="56709"/>
                    <a:pt x="22444" y="57555"/>
                  </a:cubicBezTo>
                  <a:cubicBezTo>
                    <a:pt x="21794" y="60782"/>
                    <a:pt x="21500" y="63774"/>
                    <a:pt x="22195" y="65163"/>
                  </a:cubicBezTo>
                  <a:cubicBezTo>
                    <a:pt x="24078" y="68935"/>
                    <a:pt x="37150" y="74710"/>
                    <a:pt x="37279" y="74767"/>
                  </a:cubicBezTo>
                  <a:cubicBezTo>
                    <a:pt x="37368" y="74803"/>
                    <a:pt x="37413" y="74910"/>
                    <a:pt x="37372" y="74999"/>
                  </a:cubicBezTo>
                  <a:cubicBezTo>
                    <a:pt x="37368" y="75008"/>
                    <a:pt x="37364" y="75016"/>
                    <a:pt x="37360" y="75026"/>
                  </a:cubicBezTo>
                  <a:cubicBezTo>
                    <a:pt x="37738" y="75150"/>
                    <a:pt x="38262" y="75320"/>
                    <a:pt x="38913" y="75520"/>
                  </a:cubicBezTo>
                  <a:cubicBezTo>
                    <a:pt x="44046" y="77127"/>
                    <a:pt x="56842" y="80885"/>
                    <a:pt x="64197" y="80885"/>
                  </a:cubicBezTo>
                  <a:cubicBezTo>
                    <a:pt x="66650" y="80885"/>
                    <a:pt x="68498" y="80466"/>
                    <a:pt x="69250" y="79411"/>
                  </a:cubicBezTo>
                  <a:lnTo>
                    <a:pt x="69277" y="79411"/>
                  </a:lnTo>
                  <a:cubicBezTo>
                    <a:pt x="69603" y="79411"/>
                    <a:pt x="72830" y="79304"/>
                    <a:pt x="76276" y="75172"/>
                  </a:cubicBezTo>
                  <a:cubicBezTo>
                    <a:pt x="78970" y="71936"/>
                    <a:pt x="80666" y="69700"/>
                    <a:pt x="80666" y="67381"/>
                  </a:cubicBezTo>
                  <a:cubicBezTo>
                    <a:pt x="80666" y="66571"/>
                    <a:pt x="80466" y="65756"/>
                    <a:pt x="80025" y="64879"/>
                  </a:cubicBezTo>
                  <a:cubicBezTo>
                    <a:pt x="78515" y="61856"/>
                    <a:pt x="75653" y="60178"/>
                    <a:pt x="75653" y="57871"/>
                  </a:cubicBezTo>
                  <a:cubicBezTo>
                    <a:pt x="75653" y="57595"/>
                    <a:pt x="75698" y="57310"/>
                    <a:pt x="75786" y="57007"/>
                  </a:cubicBezTo>
                  <a:cubicBezTo>
                    <a:pt x="76579" y="54407"/>
                    <a:pt x="78854" y="47787"/>
                    <a:pt x="78850" y="41300"/>
                  </a:cubicBezTo>
                  <a:cubicBezTo>
                    <a:pt x="78850" y="40845"/>
                    <a:pt x="78840" y="40391"/>
                    <a:pt x="78819" y="39937"/>
                  </a:cubicBezTo>
                  <a:cubicBezTo>
                    <a:pt x="78458" y="33193"/>
                    <a:pt x="78569" y="30494"/>
                    <a:pt x="76534" y="30494"/>
                  </a:cubicBezTo>
                  <a:cubicBezTo>
                    <a:pt x="76489" y="30494"/>
                    <a:pt x="76441" y="30494"/>
                    <a:pt x="76392" y="30499"/>
                  </a:cubicBezTo>
                  <a:cubicBezTo>
                    <a:pt x="74219" y="30614"/>
                    <a:pt x="73489" y="39091"/>
                    <a:pt x="71793" y="41148"/>
                  </a:cubicBezTo>
                  <a:cubicBezTo>
                    <a:pt x="70096" y="43205"/>
                    <a:pt x="67679" y="45146"/>
                    <a:pt x="67679" y="45146"/>
                  </a:cubicBezTo>
                  <a:cubicBezTo>
                    <a:pt x="67679" y="45146"/>
                    <a:pt x="67616" y="40186"/>
                    <a:pt x="67536" y="36366"/>
                  </a:cubicBezTo>
                  <a:cubicBezTo>
                    <a:pt x="67519" y="35560"/>
                    <a:pt x="67505" y="34808"/>
                    <a:pt x="67487" y="34158"/>
                  </a:cubicBezTo>
                  <a:cubicBezTo>
                    <a:pt x="67470" y="33557"/>
                    <a:pt x="67452" y="33045"/>
                    <a:pt x="67439" y="32675"/>
                  </a:cubicBezTo>
                  <a:cubicBezTo>
                    <a:pt x="67318" y="30080"/>
                    <a:pt x="66744" y="25766"/>
                    <a:pt x="65707" y="25766"/>
                  </a:cubicBezTo>
                  <a:cubicBezTo>
                    <a:pt x="65676" y="25766"/>
                    <a:pt x="65649" y="25770"/>
                    <a:pt x="65622" y="25775"/>
                  </a:cubicBezTo>
                  <a:cubicBezTo>
                    <a:pt x="64531" y="26015"/>
                    <a:pt x="64046" y="26741"/>
                    <a:pt x="64046" y="26741"/>
                  </a:cubicBezTo>
                  <a:lnTo>
                    <a:pt x="63921" y="24924"/>
                  </a:lnTo>
                  <a:lnTo>
                    <a:pt x="63921" y="24924"/>
                  </a:lnTo>
                  <a:cubicBezTo>
                    <a:pt x="63921" y="24924"/>
                    <a:pt x="63957" y="24928"/>
                    <a:pt x="64024" y="24928"/>
                  </a:cubicBezTo>
                  <a:cubicBezTo>
                    <a:pt x="64491" y="24928"/>
                    <a:pt x="66477" y="24741"/>
                    <a:pt x="67439" y="21657"/>
                  </a:cubicBezTo>
                  <a:cubicBezTo>
                    <a:pt x="68089" y="19555"/>
                    <a:pt x="68222" y="16932"/>
                    <a:pt x="68222" y="15169"/>
                  </a:cubicBezTo>
                  <a:cubicBezTo>
                    <a:pt x="68222" y="13985"/>
                    <a:pt x="68164" y="13184"/>
                    <a:pt x="68164" y="13184"/>
                  </a:cubicBezTo>
                  <a:cubicBezTo>
                    <a:pt x="68164" y="13184"/>
                    <a:pt x="68044" y="13125"/>
                    <a:pt x="67750" y="13125"/>
                  </a:cubicBezTo>
                  <a:cubicBezTo>
                    <a:pt x="67109" y="13125"/>
                    <a:pt x="65627" y="13411"/>
                    <a:pt x="62715" y="15241"/>
                  </a:cubicBezTo>
                  <a:cubicBezTo>
                    <a:pt x="58476" y="17903"/>
                    <a:pt x="54964" y="21416"/>
                    <a:pt x="51090" y="22017"/>
                  </a:cubicBezTo>
                  <a:cubicBezTo>
                    <a:pt x="51090" y="22017"/>
                    <a:pt x="48908" y="20200"/>
                    <a:pt x="46126" y="19600"/>
                  </a:cubicBezTo>
                  <a:cubicBezTo>
                    <a:pt x="46126" y="19600"/>
                    <a:pt x="46157" y="19444"/>
                    <a:pt x="46157" y="19195"/>
                  </a:cubicBezTo>
                  <a:cubicBezTo>
                    <a:pt x="46157" y="18415"/>
                    <a:pt x="45876" y="16727"/>
                    <a:pt x="43584" y="16086"/>
                  </a:cubicBezTo>
                  <a:cubicBezTo>
                    <a:pt x="40560" y="15241"/>
                    <a:pt x="36803" y="15486"/>
                    <a:pt x="34144" y="12338"/>
                  </a:cubicBezTo>
                  <a:cubicBezTo>
                    <a:pt x="32235" y="10080"/>
                    <a:pt x="27155" y="3535"/>
                    <a:pt x="24435" y="0"/>
                  </a:cubicBezTo>
                  <a:close/>
                  <a:moveTo>
                    <a:pt x="21946" y="58236"/>
                  </a:moveTo>
                  <a:lnTo>
                    <a:pt x="21946" y="58236"/>
                  </a:lnTo>
                  <a:cubicBezTo>
                    <a:pt x="21901" y="58285"/>
                    <a:pt x="21860" y="58330"/>
                    <a:pt x="21817" y="58374"/>
                  </a:cubicBezTo>
                  <a:cubicBezTo>
                    <a:pt x="20418" y="59785"/>
                    <a:pt x="18272" y="59991"/>
                    <a:pt x="16322" y="60320"/>
                  </a:cubicBezTo>
                  <a:cubicBezTo>
                    <a:pt x="15784" y="60414"/>
                    <a:pt x="15245" y="60521"/>
                    <a:pt x="14711" y="60640"/>
                  </a:cubicBezTo>
                  <a:cubicBezTo>
                    <a:pt x="15556" y="62617"/>
                    <a:pt x="16576" y="64532"/>
                    <a:pt x="17573" y="66437"/>
                  </a:cubicBezTo>
                  <a:cubicBezTo>
                    <a:pt x="16478" y="64567"/>
                    <a:pt x="15379" y="62675"/>
                    <a:pt x="14461" y="60698"/>
                  </a:cubicBezTo>
                  <a:cubicBezTo>
                    <a:pt x="13959" y="60819"/>
                    <a:pt x="13455" y="60952"/>
                    <a:pt x="12956" y="61099"/>
                  </a:cubicBezTo>
                  <a:cubicBezTo>
                    <a:pt x="12436" y="61255"/>
                    <a:pt x="11910" y="61423"/>
                    <a:pt x="11491" y="61780"/>
                  </a:cubicBezTo>
                  <a:cubicBezTo>
                    <a:pt x="10686" y="62475"/>
                    <a:pt x="10583" y="63601"/>
                    <a:pt x="10583" y="64715"/>
                  </a:cubicBezTo>
                  <a:cubicBezTo>
                    <a:pt x="10583" y="65026"/>
                    <a:pt x="10593" y="65338"/>
                    <a:pt x="10597" y="65636"/>
                  </a:cubicBezTo>
                  <a:lnTo>
                    <a:pt x="10597" y="65756"/>
                  </a:lnTo>
                  <a:cubicBezTo>
                    <a:pt x="10597" y="66291"/>
                    <a:pt x="10566" y="66829"/>
                    <a:pt x="10480" y="67354"/>
                  </a:cubicBezTo>
                  <a:cubicBezTo>
                    <a:pt x="10463" y="67510"/>
                    <a:pt x="10432" y="67662"/>
                    <a:pt x="10400" y="67813"/>
                  </a:cubicBezTo>
                  <a:cubicBezTo>
                    <a:pt x="10303" y="68289"/>
                    <a:pt x="10156" y="68757"/>
                    <a:pt x="9946" y="69197"/>
                  </a:cubicBezTo>
                  <a:cubicBezTo>
                    <a:pt x="9871" y="69363"/>
                    <a:pt x="9782" y="69523"/>
                    <a:pt x="9684" y="69674"/>
                  </a:cubicBezTo>
                  <a:cubicBezTo>
                    <a:pt x="9621" y="69592"/>
                    <a:pt x="9557" y="69511"/>
                    <a:pt x="9493" y="69428"/>
                  </a:cubicBezTo>
                  <a:lnTo>
                    <a:pt x="9493" y="69428"/>
                  </a:lnTo>
                  <a:cubicBezTo>
                    <a:pt x="15166" y="76907"/>
                    <a:pt x="23031" y="82634"/>
                    <a:pt x="32132" y="85640"/>
                  </a:cubicBezTo>
                  <a:lnTo>
                    <a:pt x="34492" y="80026"/>
                  </a:lnTo>
                  <a:lnTo>
                    <a:pt x="36655" y="74874"/>
                  </a:lnTo>
                  <a:cubicBezTo>
                    <a:pt x="34220" y="73775"/>
                    <a:pt x="23629" y="68833"/>
                    <a:pt x="21874" y="65324"/>
                  </a:cubicBezTo>
                  <a:cubicBezTo>
                    <a:pt x="21198" y="63967"/>
                    <a:pt x="21393" y="61242"/>
                    <a:pt x="21946" y="582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1011128" y="792292"/>
              <a:ext cx="112062" cy="264466"/>
            </a:xfrm>
            <a:custGeom>
              <a:avLst/>
              <a:gdLst/>
              <a:ahLst/>
              <a:cxnLst/>
              <a:rect l="l" t="t" r="r" b="b"/>
              <a:pathLst>
                <a:path w="5664" h="13367" extrusionOk="0">
                  <a:moveTo>
                    <a:pt x="3499" y="0"/>
                  </a:moveTo>
                  <a:lnTo>
                    <a:pt x="3499" y="0"/>
                  </a:lnTo>
                  <a:cubicBezTo>
                    <a:pt x="1188" y="1876"/>
                    <a:pt x="0" y="5037"/>
                    <a:pt x="503" y="7966"/>
                  </a:cubicBezTo>
                  <a:cubicBezTo>
                    <a:pt x="641" y="8768"/>
                    <a:pt x="908" y="9569"/>
                    <a:pt x="1447" y="10178"/>
                  </a:cubicBezTo>
                  <a:cubicBezTo>
                    <a:pt x="1990" y="10784"/>
                    <a:pt x="2751" y="11136"/>
                    <a:pt x="3446" y="11567"/>
                  </a:cubicBezTo>
                  <a:cubicBezTo>
                    <a:pt x="4141" y="11995"/>
                    <a:pt x="4821" y="12574"/>
                    <a:pt x="5000" y="13367"/>
                  </a:cubicBezTo>
                  <a:cubicBezTo>
                    <a:pt x="5156" y="11835"/>
                    <a:pt x="5289" y="10659"/>
                    <a:pt x="5445" y="9124"/>
                  </a:cubicBezTo>
                  <a:cubicBezTo>
                    <a:pt x="5556" y="8041"/>
                    <a:pt x="5663" y="6937"/>
                    <a:pt x="5423" y="5877"/>
                  </a:cubicBezTo>
                  <a:cubicBezTo>
                    <a:pt x="5182" y="4845"/>
                    <a:pt x="4626" y="3923"/>
                    <a:pt x="4190" y="2961"/>
                  </a:cubicBezTo>
                  <a:cubicBezTo>
                    <a:pt x="3748" y="1995"/>
                    <a:pt x="3245" y="1029"/>
                    <a:pt x="3499" y="0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934401" y="1777922"/>
              <a:ext cx="278889" cy="279344"/>
            </a:xfrm>
            <a:custGeom>
              <a:avLst/>
              <a:gdLst/>
              <a:ahLst/>
              <a:cxnLst/>
              <a:rect l="l" t="t" r="r" b="b"/>
              <a:pathLst>
                <a:path w="14096" h="14119" extrusionOk="0">
                  <a:moveTo>
                    <a:pt x="0" y="0"/>
                  </a:moveTo>
                  <a:lnTo>
                    <a:pt x="0" y="0"/>
                  </a:lnTo>
                  <a:cubicBezTo>
                    <a:pt x="2119" y="5918"/>
                    <a:pt x="6447" y="11006"/>
                    <a:pt x="11901" y="14119"/>
                  </a:cubicBezTo>
                  <a:lnTo>
                    <a:pt x="14095" y="8900"/>
                  </a:lnTo>
                  <a:cubicBezTo>
                    <a:pt x="11545" y="7636"/>
                    <a:pt x="9377" y="6318"/>
                    <a:pt x="6679" y="4996"/>
                  </a:cubicBezTo>
                  <a:cubicBezTo>
                    <a:pt x="4145" y="3754"/>
                    <a:pt x="1638" y="2297"/>
                    <a:pt x="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1213271" y="1953988"/>
              <a:ext cx="198" cy="138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0" y="1"/>
                  </a:moveTo>
                  <a:lnTo>
                    <a:pt x="6" y="6"/>
                  </a:lnTo>
                  <a:cubicBezTo>
                    <a:pt x="6" y="6"/>
                    <a:pt x="6" y="4"/>
                    <a:pt x="7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6" y="1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881714" y="1373219"/>
              <a:ext cx="345941" cy="586724"/>
            </a:xfrm>
            <a:custGeom>
              <a:avLst/>
              <a:gdLst/>
              <a:ahLst/>
              <a:cxnLst/>
              <a:rect l="l" t="t" r="r" b="b"/>
              <a:pathLst>
                <a:path w="17485" h="29655" extrusionOk="0">
                  <a:moveTo>
                    <a:pt x="5657" y="1"/>
                  </a:moveTo>
                  <a:cubicBezTo>
                    <a:pt x="5583" y="1"/>
                    <a:pt x="5515" y="44"/>
                    <a:pt x="5491" y="117"/>
                  </a:cubicBezTo>
                  <a:cubicBezTo>
                    <a:pt x="5263" y="763"/>
                    <a:pt x="0" y="15971"/>
                    <a:pt x="1946" y="19872"/>
                  </a:cubicBezTo>
                  <a:cubicBezTo>
                    <a:pt x="3892" y="23759"/>
                    <a:pt x="16665" y="29400"/>
                    <a:pt x="17208" y="29640"/>
                  </a:cubicBezTo>
                  <a:cubicBezTo>
                    <a:pt x="17231" y="29649"/>
                    <a:pt x="17257" y="29654"/>
                    <a:pt x="17280" y="29654"/>
                  </a:cubicBezTo>
                  <a:cubicBezTo>
                    <a:pt x="17351" y="29654"/>
                    <a:pt x="17413" y="29614"/>
                    <a:pt x="17444" y="29547"/>
                  </a:cubicBezTo>
                  <a:cubicBezTo>
                    <a:pt x="17485" y="29458"/>
                    <a:pt x="17440" y="29351"/>
                    <a:pt x="17351" y="29315"/>
                  </a:cubicBezTo>
                  <a:cubicBezTo>
                    <a:pt x="17222" y="29258"/>
                    <a:pt x="4150" y="23483"/>
                    <a:pt x="2267" y="19711"/>
                  </a:cubicBezTo>
                  <a:cubicBezTo>
                    <a:pt x="383" y="15950"/>
                    <a:pt x="5771" y="393"/>
                    <a:pt x="5824" y="237"/>
                  </a:cubicBezTo>
                  <a:cubicBezTo>
                    <a:pt x="5859" y="144"/>
                    <a:pt x="5811" y="42"/>
                    <a:pt x="5717" y="11"/>
                  </a:cubicBezTo>
                  <a:cubicBezTo>
                    <a:pt x="5697" y="4"/>
                    <a:pt x="5677" y="1"/>
                    <a:pt x="5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1340212" y="1445375"/>
              <a:ext cx="86183" cy="86263"/>
            </a:xfrm>
            <a:custGeom>
              <a:avLst/>
              <a:gdLst/>
              <a:ahLst/>
              <a:cxnLst/>
              <a:rect l="l" t="t" r="r" b="b"/>
              <a:pathLst>
                <a:path w="4356" h="4360" extrusionOk="0">
                  <a:moveTo>
                    <a:pt x="2178" y="1"/>
                  </a:moveTo>
                  <a:cubicBezTo>
                    <a:pt x="975" y="1"/>
                    <a:pt x="1" y="977"/>
                    <a:pt x="1" y="2179"/>
                  </a:cubicBezTo>
                  <a:cubicBezTo>
                    <a:pt x="1" y="3385"/>
                    <a:pt x="975" y="4360"/>
                    <a:pt x="2178" y="4360"/>
                  </a:cubicBezTo>
                  <a:cubicBezTo>
                    <a:pt x="3380" y="4360"/>
                    <a:pt x="4355" y="3385"/>
                    <a:pt x="4355" y="2179"/>
                  </a:cubicBezTo>
                  <a:cubicBezTo>
                    <a:pt x="4355" y="977"/>
                    <a:pt x="3380" y="1"/>
                    <a:pt x="217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1597258" y="1621125"/>
              <a:ext cx="505724" cy="426268"/>
            </a:xfrm>
            <a:custGeom>
              <a:avLst/>
              <a:gdLst/>
              <a:ahLst/>
              <a:cxnLst/>
              <a:rect l="l" t="t" r="r" b="b"/>
              <a:pathLst>
                <a:path w="25561" h="21545" extrusionOk="0">
                  <a:moveTo>
                    <a:pt x="19514" y="0"/>
                  </a:moveTo>
                  <a:cubicBezTo>
                    <a:pt x="19424" y="0"/>
                    <a:pt x="19341" y="75"/>
                    <a:pt x="19337" y="170"/>
                  </a:cubicBezTo>
                  <a:cubicBezTo>
                    <a:pt x="19269" y="1572"/>
                    <a:pt x="20253" y="2654"/>
                    <a:pt x="21394" y="3909"/>
                  </a:cubicBezTo>
                  <a:cubicBezTo>
                    <a:pt x="22462" y="5093"/>
                    <a:pt x="23677" y="6433"/>
                    <a:pt x="24310" y="8344"/>
                  </a:cubicBezTo>
                  <a:cubicBezTo>
                    <a:pt x="25164" y="10939"/>
                    <a:pt x="22181" y="14706"/>
                    <a:pt x="19867" y="17311"/>
                  </a:cubicBezTo>
                  <a:cubicBezTo>
                    <a:pt x="17506" y="19969"/>
                    <a:pt x="15623" y="21126"/>
                    <a:pt x="13575" y="21189"/>
                  </a:cubicBezTo>
                  <a:cubicBezTo>
                    <a:pt x="13551" y="21190"/>
                    <a:pt x="13527" y="21190"/>
                    <a:pt x="13503" y="21190"/>
                  </a:cubicBezTo>
                  <a:cubicBezTo>
                    <a:pt x="11644" y="21190"/>
                    <a:pt x="8475" y="19195"/>
                    <a:pt x="6946" y="18228"/>
                  </a:cubicBezTo>
                  <a:lnTo>
                    <a:pt x="6594" y="18006"/>
                  </a:lnTo>
                  <a:cubicBezTo>
                    <a:pt x="5142" y="17097"/>
                    <a:pt x="463" y="15343"/>
                    <a:pt x="267" y="15267"/>
                  </a:cubicBezTo>
                  <a:cubicBezTo>
                    <a:pt x="247" y="15259"/>
                    <a:pt x="225" y="15256"/>
                    <a:pt x="204" y="15256"/>
                  </a:cubicBezTo>
                  <a:cubicBezTo>
                    <a:pt x="132" y="15256"/>
                    <a:pt x="64" y="15301"/>
                    <a:pt x="36" y="15370"/>
                  </a:cubicBezTo>
                  <a:cubicBezTo>
                    <a:pt x="0" y="15463"/>
                    <a:pt x="49" y="15565"/>
                    <a:pt x="142" y="15601"/>
                  </a:cubicBezTo>
                  <a:cubicBezTo>
                    <a:pt x="187" y="15619"/>
                    <a:pt x="4982" y="17418"/>
                    <a:pt x="6403" y="18308"/>
                  </a:cubicBezTo>
                  <a:lnTo>
                    <a:pt x="6755" y="18530"/>
                  </a:lnTo>
                  <a:cubicBezTo>
                    <a:pt x="8433" y="19586"/>
                    <a:pt x="11536" y="21545"/>
                    <a:pt x="13503" y="21545"/>
                  </a:cubicBezTo>
                  <a:lnTo>
                    <a:pt x="13589" y="21545"/>
                  </a:lnTo>
                  <a:cubicBezTo>
                    <a:pt x="15743" y="21478"/>
                    <a:pt x="17697" y="20285"/>
                    <a:pt x="20128" y="17546"/>
                  </a:cubicBezTo>
                  <a:cubicBezTo>
                    <a:pt x="22506" y="14875"/>
                    <a:pt x="25561" y="11001"/>
                    <a:pt x="24648" y="8233"/>
                  </a:cubicBezTo>
                  <a:cubicBezTo>
                    <a:pt x="23993" y="6252"/>
                    <a:pt x="22752" y="4880"/>
                    <a:pt x="21656" y="3673"/>
                  </a:cubicBezTo>
                  <a:cubicBezTo>
                    <a:pt x="20570" y="2475"/>
                    <a:pt x="19635" y="1438"/>
                    <a:pt x="19692" y="188"/>
                  </a:cubicBezTo>
                  <a:cubicBezTo>
                    <a:pt x="19697" y="89"/>
                    <a:pt x="19621" y="5"/>
                    <a:pt x="19524" y="1"/>
                  </a:cubicBezTo>
                  <a:cubicBezTo>
                    <a:pt x="19520" y="1"/>
                    <a:pt x="19517" y="0"/>
                    <a:pt x="1951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719991" y="1018138"/>
              <a:ext cx="145637" cy="770289"/>
            </a:xfrm>
            <a:custGeom>
              <a:avLst/>
              <a:gdLst/>
              <a:ahLst/>
              <a:cxnLst/>
              <a:rect l="l" t="t" r="r" b="b"/>
              <a:pathLst>
                <a:path w="7361" h="38933" extrusionOk="0">
                  <a:moveTo>
                    <a:pt x="7322" y="1"/>
                  </a:moveTo>
                  <a:cubicBezTo>
                    <a:pt x="7313" y="1"/>
                    <a:pt x="7304" y="4"/>
                    <a:pt x="7297" y="10"/>
                  </a:cubicBezTo>
                  <a:cubicBezTo>
                    <a:pt x="6158" y="1315"/>
                    <a:pt x="5156" y="2749"/>
                    <a:pt x="4305" y="4266"/>
                  </a:cubicBezTo>
                  <a:cubicBezTo>
                    <a:pt x="3469" y="5789"/>
                    <a:pt x="2756" y="7383"/>
                    <a:pt x="2186" y="9031"/>
                  </a:cubicBezTo>
                  <a:cubicBezTo>
                    <a:pt x="1073" y="12330"/>
                    <a:pt x="405" y="15776"/>
                    <a:pt x="205" y="19248"/>
                  </a:cubicBezTo>
                  <a:cubicBezTo>
                    <a:pt x="0" y="22717"/>
                    <a:pt x="281" y="26252"/>
                    <a:pt x="1313" y="29582"/>
                  </a:cubicBezTo>
                  <a:cubicBezTo>
                    <a:pt x="2328" y="32930"/>
                    <a:pt x="4074" y="35958"/>
                    <a:pt x="5819" y="38932"/>
                  </a:cubicBezTo>
                  <a:cubicBezTo>
                    <a:pt x="4217" y="35874"/>
                    <a:pt x="2573" y="32802"/>
                    <a:pt x="1644" y="29489"/>
                  </a:cubicBezTo>
                  <a:cubicBezTo>
                    <a:pt x="721" y="26177"/>
                    <a:pt x="454" y="22704"/>
                    <a:pt x="690" y="19279"/>
                  </a:cubicBezTo>
                  <a:cubicBezTo>
                    <a:pt x="939" y="15856"/>
                    <a:pt x="1554" y="12441"/>
                    <a:pt x="2627" y="9177"/>
                  </a:cubicBezTo>
                  <a:cubicBezTo>
                    <a:pt x="3691" y="5914"/>
                    <a:pt x="5240" y="2793"/>
                    <a:pt x="7351" y="55"/>
                  </a:cubicBezTo>
                  <a:cubicBezTo>
                    <a:pt x="7360" y="41"/>
                    <a:pt x="7360" y="19"/>
                    <a:pt x="7346" y="10"/>
                  </a:cubicBezTo>
                  <a:cubicBezTo>
                    <a:pt x="7340" y="4"/>
                    <a:pt x="7331" y="1"/>
                    <a:pt x="732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1696698" y="1069896"/>
              <a:ext cx="314403" cy="328748"/>
            </a:xfrm>
            <a:custGeom>
              <a:avLst/>
              <a:gdLst/>
              <a:ahLst/>
              <a:cxnLst/>
              <a:rect l="l" t="t" r="r" b="b"/>
              <a:pathLst>
                <a:path w="15891" h="16616" extrusionOk="0">
                  <a:moveTo>
                    <a:pt x="15521" y="1"/>
                  </a:moveTo>
                  <a:cubicBezTo>
                    <a:pt x="14070" y="1"/>
                    <a:pt x="13309" y="2454"/>
                    <a:pt x="12934" y="3659"/>
                  </a:cubicBezTo>
                  <a:lnTo>
                    <a:pt x="12854" y="3917"/>
                  </a:lnTo>
                  <a:cubicBezTo>
                    <a:pt x="12640" y="4589"/>
                    <a:pt x="12480" y="5275"/>
                    <a:pt x="12320" y="5938"/>
                  </a:cubicBezTo>
                  <a:cubicBezTo>
                    <a:pt x="12084" y="6945"/>
                    <a:pt x="11839" y="7977"/>
                    <a:pt x="11416" y="8949"/>
                  </a:cubicBezTo>
                  <a:cubicBezTo>
                    <a:pt x="10735" y="10502"/>
                    <a:pt x="9823" y="11908"/>
                    <a:pt x="8701" y="13129"/>
                  </a:cubicBezTo>
                  <a:cubicBezTo>
                    <a:pt x="6816" y="15170"/>
                    <a:pt x="4614" y="16257"/>
                    <a:pt x="2501" y="16257"/>
                  </a:cubicBezTo>
                  <a:cubicBezTo>
                    <a:pt x="1739" y="16257"/>
                    <a:pt x="988" y="16116"/>
                    <a:pt x="268" y="15827"/>
                  </a:cubicBezTo>
                  <a:cubicBezTo>
                    <a:pt x="246" y="15818"/>
                    <a:pt x="224" y="15815"/>
                    <a:pt x="202" y="15815"/>
                  </a:cubicBezTo>
                  <a:cubicBezTo>
                    <a:pt x="130" y="15815"/>
                    <a:pt x="64" y="15856"/>
                    <a:pt x="36" y="15925"/>
                  </a:cubicBezTo>
                  <a:cubicBezTo>
                    <a:pt x="1" y="16018"/>
                    <a:pt x="46" y="16121"/>
                    <a:pt x="134" y="16156"/>
                  </a:cubicBezTo>
                  <a:cubicBezTo>
                    <a:pt x="900" y="16464"/>
                    <a:pt x="1698" y="16615"/>
                    <a:pt x="2503" y="16615"/>
                  </a:cubicBezTo>
                  <a:cubicBezTo>
                    <a:pt x="4716" y="16615"/>
                    <a:pt x="7008" y="15488"/>
                    <a:pt x="8964" y="13369"/>
                  </a:cubicBezTo>
                  <a:cubicBezTo>
                    <a:pt x="10112" y="12122"/>
                    <a:pt x="11047" y="10685"/>
                    <a:pt x="11742" y="9091"/>
                  </a:cubicBezTo>
                  <a:cubicBezTo>
                    <a:pt x="12178" y="8094"/>
                    <a:pt x="12427" y="7038"/>
                    <a:pt x="12667" y="6023"/>
                  </a:cubicBezTo>
                  <a:cubicBezTo>
                    <a:pt x="12823" y="5364"/>
                    <a:pt x="12983" y="4683"/>
                    <a:pt x="13193" y="4024"/>
                  </a:cubicBezTo>
                  <a:lnTo>
                    <a:pt x="13277" y="3766"/>
                  </a:lnTo>
                  <a:cubicBezTo>
                    <a:pt x="13594" y="2728"/>
                    <a:pt x="14324" y="357"/>
                    <a:pt x="15531" y="357"/>
                  </a:cubicBezTo>
                  <a:cubicBezTo>
                    <a:pt x="15578" y="357"/>
                    <a:pt x="15625" y="361"/>
                    <a:pt x="15673" y="368"/>
                  </a:cubicBezTo>
                  <a:cubicBezTo>
                    <a:pt x="15682" y="369"/>
                    <a:pt x="15690" y="370"/>
                    <a:pt x="15698" y="370"/>
                  </a:cubicBezTo>
                  <a:cubicBezTo>
                    <a:pt x="15785" y="370"/>
                    <a:pt x="15861" y="306"/>
                    <a:pt x="15873" y="222"/>
                  </a:cubicBezTo>
                  <a:cubicBezTo>
                    <a:pt x="15891" y="123"/>
                    <a:pt x="15824" y="30"/>
                    <a:pt x="15726" y="17"/>
                  </a:cubicBezTo>
                  <a:cubicBezTo>
                    <a:pt x="15657" y="6"/>
                    <a:pt x="15588" y="1"/>
                    <a:pt x="1552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1738721" y="1427054"/>
              <a:ext cx="34386" cy="71285"/>
            </a:xfrm>
            <a:custGeom>
              <a:avLst/>
              <a:gdLst/>
              <a:ahLst/>
              <a:cxnLst/>
              <a:rect l="l" t="t" r="r" b="b"/>
              <a:pathLst>
                <a:path w="1738" h="3603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682"/>
                    <a:pt x="135" y="1395"/>
                    <a:pt x="410" y="2031"/>
                  </a:cubicBezTo>
                  <a:cubicBezTo>
                    <a:pt x="700" y="2668"/>
                    <a:pt x="1144" y="3242"/>
                    <a:pt x="1737" y="3603"/>
                  </a:cubicBezTo>
                  <a:cubicBezTo>
                    <a:pt x="1345" y="3037"/>
                    <a:pt x="1002" y="2485"/>
                    <a:pt x="735" y="1889"/>
                  </a:cubicBezTo>
                  <a:cubicBezTo>
                    <a:pt x="464" y="1292"/>
                    <a:pt x="281" y="668"/>
                    <a:pt x="12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1723823" y="1460709"/>
              <a:ext cx="21170" cy="34644"/>
            </a:xfrm>
            <a:custGeom>
              <a:avLst/>
              <a:gdLst/>
              <a:ahLst/>
              <a:cxnLst/>
              <a:rect l="l" t="t" r="r" b="b"/>
              <a:pathLst>
                <a:path w="1070" h="1751" extrusionOk="0">
                  <a:moveTo>
                    <a:pt x="15" y="1"/>
                  </a:moveTo>
                  <a:lnTo>
                    <a:pt x="15" y="1"/>
                  </a:lnTo>
                  <a:cubicBezTo>
                    <a:pt x="1" y="375"/>
                    <a:pt x="126" y="713"/>
                    <a:pt x="304" y="1020"/>
                  </a:cubicBezTo>
                  <a:cubicBezTo>
                    <a:pt x="491" y="1318"/>
                    <a:pt x="732" y="1591"/>
                    <a:pt x="1069" y="1751"/>
                  </a:cubicBezTo>
                  <a:cubicBezTo>
                    <a:pt x="945" y="1404"/>
                    <a:pt x="775" y="1123"/>
                    <a:pt x="611" y="837"/>
                  </a:cubicBezTo>
                  <a:cubicBezTo>
                    <a:pt x="433" y="553"/>
                    <a:pt x="263" y="276"/>
                    <a:pt x="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1608615" y="1735582"/>
              <a:ext cx="154541" cy="107551"/>
            </a:xfrm>
            <a:custGeom>
              <a:avLst/>
              <a:gdLst/>
              <a:ahLst/>
              <a:cxnLst/>
              <a:rect l="l" t="t" r="r" b="b"/>
              <a:pathLst>
                <a:path w="7811" h="5436" extrusionOk="0">
                  <a:moveTo>
                    <a:pt x="6152" y="0"/>
                  </a:moveTo>
                  <a:cubicBezTo>
                    <a:pt x="5821" y="0"/>
                    <a:pt x="5490" y="24"/>
                    <a:pt x="5161" y="70"/>
                  </a:cubicBezTo>
                  <a:cubicBezTo>
                    <a:pt x="4270" y="194"/>
                    <a:pt x="3407" y="502"/>
                    <a:pt x="2636" y="983"/>
                  </a:cubicBezTo>
                  <a:cubicBezTo>
                    <a:pt x="1875" y="1468"/>
                    <a:pt x="1220" y="2123"/>
                    <a:pt x="758" y="2898"/>
                  </a:cubicBezTo>
                  <a:cubicBezTo>
                    <a:pt x="294" y="3667"/>
                    <a:pt x="5" y="4549"/>
                    <a:pt x="0" y="5435"/>
                  </a:cubicBezTo>
                  <a:cubicBezTo>
                    <a:pt x="152" y="4567"/>
                    <a:pt x="495" y="3753"/>
                    <a:pt x="984" y="3044"/>
                  </a:cubicBezTo>
                  <a:cubicBezTo>
                    <a:pt x="1479" y="2345"/>
                    <a:pt x="2102" y="1735"/>
                    <a:pt x="2827" y="1281"/>
                  </a:cubicBezTo>
                  <a:cubicBezTo>
                    <a:pt x="3549" y="823"/>
                    <a:pt x="4364" y="520"/>
                    <a:pt x="5205" y="342"/>
                  </a:cubicBezTo>
                  <a:cubicBezTo>
                    <a:pt x="5774" y="225"/>
                    <a:pt x="6356" y="170"/>
                    <a:pt x="6945" y="170"/>
                  </a:cubicBezTo>
                  <a:cubicBezTo>
                    <a:pt x="7232" y="170"/>
                    <a:pt x="7521" y="183"/>
                    <a:pt x="7810" y="208"/>
                  </a:cubicBezTo>
                  <a:cubicBezTo>
                    <a:pt x="7272" y="68"/>
                    <a:pt x="6713" y="0"/>
                    <a:pt x="615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1571973" y="980388"/>
              <a:ext cx="257581" cy="394275"/>
            </a:xfrm>
            <a:custGeom>
              <a:avLst/>
              <a:gdLst/>
              <a:ahLst/>
              <a:cxnLst/>
              <a:rect l="l" t="t" r="r" b="b"/>
              <a:pathLst>
                <a:path w="13019" h="19928" extrusionOk="0">
                  <a:moveTo>
                    <a:pt x="10687" y="0"/>
                  </a:moveTo>
                  <a:cubicBezTo>
                    <a:pt x="10614" y="0"/>
                    <a:pt x="10542" y="9"/>
                    <a:pt x="10472" y="26"/>
                  </a:cubicBezTo>
                  <a:cubicBezTo>
                    <a:pt x="10174" y="98"/>
                    <a:pt x="9946" y="311"/>
                    <a:pt x="9765" y="507"/>
                  </a:cubicBezTo>
                  <a:cubicBezTo>
                    <a:pt x="8892" y="1456"/>
                    <a:pt x="8370" y="2658"/>
                    <a:pt x="7868" y="3824"/>
                  </a:cubicBezTo>
                  <a:lnTo>
                    <a:pt x="7702" y="4207"/>
                  </a:lnTo>
                  <a:cubicBezTo>
                    <a:pt x="7067" y="5667"/>
                    <a:pt x="6167" y="7546"/>
                    <a:pt x="4840" y="9073"/>
                  </a:cubicBezTo>
                  <a:cubicBezTo>
                    <a:pt x="3500" y="10623"/>
                    <a:pt x="1839" y="11651"/>
                    <a:pt x="161" y="11971"/>
                  </a:cubicBezTo>
                  <a:cubicBezTo>
                    <a:pt x="62" y="11994"/>
                    <a:pt x="0" y="12088"/>
                    <a:pt x="18" y="12181"/>
                  </a:cubicBezTo>
                  <a:cubicBezTo>
                    <a:pt x="38" y="12268"/>
                    <a:pt x="111" y="12327"/>
                    <a:pt x="195" y="12327"/>
                  </a:cubicBezTo>
                  <a:cubicBezTo>
                    <a:pt x="206" y="12327"/>
                    <a:pt x="217" y="12326"/>
                    <a:pt x="228" y="12324"/>
                  </a:cubicBezTo>
                  <a:cubicBezTo>
                    <a:pt x="1981" y="11985"/>
                    <a:pt x="3718" y="10912"/>
                    <a:pt x="5107" y="9309"/>
                  </a:cubicBezTo>
                  <a:cubicBezTo>
                    <a:pt x="6465" y="7742"/>
                    <a:pt x="7382" y="5837"/>
                    <a:pt x="8033" y="4349"/>
                  </a:cubicBezTo>
                  <a:lnTo>
                    <a:pt x="8197" y="3967"/>
                  </a:lnTo>
                  <a:cubicBezTo>
                    <a:pt x="8686" y="2827"/>
                    <a:pt x="9194" y="1651"/>
                    <a:pt x="10026" y="747"/>
                  </a:cubicBezTo>
                  <a:cubicBezTo>
                    <a:pt x="10174" y="591"/>
                    <a:pt x="10347" y="422"/>
                    <a:pt x="10556" y="369"/>
                  </a:cubicBezTo>
                  <a:cubicBezTo>
                    <a:pt x="10599" y="359"/>
                    <a:pt x="10641" y="355"/>
                    <a:pt x="10684" y="355"/>
                  </a:cubicBezTo>
                  <a:cubicBezTo>
                    <a:pt x="10929" y="355"/>
                    <a:pt x="11174" y="506"/>
                    <a:pt x="11323" y="681"/>
                  </a:cubicBezTo>
                  <a:cubicBezTo>
                    <a:pt x="11536" y="930"/>
                    <a:pt x="11647" y="1259"/>
                    <a:pt x="11741" y="1575"/>
                  </a:cubicBezTo>
                  <a:cubicBezTo>
                    <a:pt x="12489" y="4069"/>
                    <a:pt x="12582" y="6669"/>
                    <a:pt x="12623" y="9567"/>
                  </a:cubicBezTo>
                  <a:cubicBezTo>
                    <a:pt x="12662" y="12943"/>
                    <a:pt x="12658" y="16366"/>
                    <a:pt x="12605" y="19745"/>
                  </a:cubicBezTo>
                  <a:cubicBezTo>
                    <a:pt x="12601" y="19843"/>
                    <a:pt x="12681" y="19928"/>
                    <a:pt x="12778" y="19928"/>
                  </a:cubicBezTo>
                  <a:lnTo>
                    <a:pt x="12783" y="19928"/>
                  </a:lnTo>
                  <a:cubicBezTo>
                    <a:pt x="12880" y="19928"/>
                    <a:pt x="12956" y="19852"/>
                    <a:pt x="12961" y="19754"/>
                  </a:cubicBezTo>
                  <a:cubicBezTo>
                    <a:pt x="13014" y="16370"/>
                    <a:pt x="13018" y="12938"/>
                    <a:pt x="12975" y="9563"/>
                  </a:cubicBezTo>
                  <a:cubicBezTo>
                    <a:pt x="12938" y="6638"/>
                    <a:pt x="12845" y="4011"/>
                    <a:pt x="12083" y="1473"/>
                  </a:cubicBezTo>
                  <a:cubicBezTo>
                    <a:pt x="11982" y="1135"/>
                    <a:pt x="11853" y="752"/>
                    <a:pt x="11594" y="449"/>
                  </a:cubicBezTo>
                  <a:cubicBezTo>
                    <a:pt x="11348" y="163"/>
                    <a:pt x="11009" y="0"/>
                    <a:pt x="1068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1704176" y="731315"/>
              <a:ext cx="147042" cy="327481"/>
            </a:xfrm>
            <a:custGeom>
              <a:avLst/>
              <a:gdLst/>
              <a:ahLst/>
              <a:cxnLst/>
              <a:rect l="l" t="t" r="r" b="b"/>
              <a:pathLst>
                <a:path w="7432" h="16552" extrusionOk="0">
                  <a:moveTo>
                    <a:pt x="6512" y="0"/>
                  </a:moveTo>
                  <a:cubicBezTo>
                    <a:pt x="6504" y="0"/>
                    <a:pt x="6496" y="1"/>
                    <a:pt x="6488" y="2"/>
                  </a:cubicBezTo>
                  <a:cubicBezTo>
                    <a:pt x="6390" y="20"/>
                    <a:pt x="6328" y="109"/>
                    <a:pt x="6342" y="207"/>
                  </a:cubicBezTo>
                  <a:cubicBezTo>
                    <a:pt x="6728" y="2665"/>
                    <a:pt x="7067" y="6280"/>
                    <a:pt x="5549" y="9276"/>
                  </a:cubicBezTo>
                  <a:cubicBezTo>
                    <a:pt x="5077" y="10198"/>
                    <a:pt x="4534" y="10848"/>
                    <a:pt x="3888" y="11257"/>
                  </a:cubicBezTo>
                  <a:cubicBezTo>
                    <a:pt x="3630" y="11417"/>
                    <a:pt x="3358" y="11542"/>
                    <a:pt x="3069" y="11676"/>
                  </a:cubicBezTo>
                  <a:cubicBezTo>
                    <a:pt x="2820" y="11791"/>
                    <a:pt x="2561" y="11908"/>
                    <a:pt x="2321" y="12050"/>
                  </a:cubicBezTo>
                  <a:cubicBezTo>
                    <a:pt x="843" y="12918"/>
                    <a:pt x="1" y="14708"/>
                    <a:pt x="282" y="16400"/>
                  </a:cubicBezTo>
                  <a:cubicBezTo>
                    <a:pt x="295" y="16488"/>
                    <a:pt x="371" y="16551"/>
                    <a:pt x="455" y="16551"/>
                  </a:cubicBezTo>
                  <a:cubicBezTo>
                    <a:pt x="469" y="16551"/>
                    <a:pt x="478" y="16551"/>
                    <a:pt x="486" y="16546"/>
                  </a:cubicBezTo>
                  <a:cubicBezTo>
                    <a:pt x="584" y="16533"/>
                    <a:pt x="646" y="16439"/>
                    <a:pt x="634" y="16342"/>
                  </a:cubicBezTo>
                  <a:cubicBezTo>
                    <a:pt x="379" y="14815"/>
                    <a:pt x="1168" y="13141"/>
                    <a:pt x="2499" y="12357"/>
                  </a:cubicBezTo>
                  <a:cubicBezTo>
                    <a:pt x="2726" y="12224"/>
                    <a:pt x="2976" y="12112"/>
                    <a:pt x="3216" y="12001"/>
                  </a:cubicBezTo>
                  <a:cubicBezTo>
                    <a:pt x="3505" y="11867"/>
                    <a:pt x="3804" y="11729"/>
                    <a:pt x="4080" y="11556"/>
                  </a:cubicBezTo>
                  <a:cubicBezTo>
                    <a:pt x="4778" y="11110"/>
                    <a:pt x="5366" y="10416"/>
                    <a:pt x="5865" y="9436"/>
                  </a:cubicBezTo>
                  <a:cubicBezTo>
                    <a:pt x="7432" y="6351"/>
                    <a:pt x="7090" y="2660"/>
                    <a:pt x="6693" y="154"/>
                  </a:cubicBezTo>
                  <a:cubicBezTo>
                    <a:pt x="6677" y="63"/>
                    <a:pt x="6601" y="0"/>
                    <a:pt x="6512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1601116" y="1229739"/>
              <a:ext cx="37829" cy="61512"/>
            </a:xfrm>
            <a:custGeom>
              <a:avLst/>
              <a:gdLst/>
              <a:ahLst/>
              <a:cxnLst/>
              <a:rect l="l" t="t" r="r" b="b"/>
              <a:pathLst>
                <a:path w="1912" h="310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" y="619"/>
                    <a:pt x="192" y="1305"/>
                    <a:pt x="527" y="1840"/>
                  </a:cubicBezTo>
                  <a:cubicBezTo>
                    <a:pt x="874" y="2383"/>
                    <a:pt x="1355" y="2814"/>
                    <a:pt x="1911" y="3108"/>
                  </a:cubicBezTo>
                  <a:cubicBezTo>
                    <a:pt x="1537" y="2601"/>
                    <a:pt x="1137" y="2152"/>
                    <a:pt x="829" y="1653"/>
                  </a:cubicBezTo>
                  <a:cubicBezTo>
                    <a:pt x="513" y="1154"/>
                    <a:pt x="286" y="619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1582538" y="1257754"/>
              <a:ext cx="29084" cy="39946"/>
            </a:xfrm>
            <a:custGeom>
              <a:avLst/>
              <a:gdLst/>
              <a:ahLst/>
              <a:cxnLst/>
              <a:rect l="l" t="t" r="r" b="b"/>
              <a:pathLst>
                <a:path w="1470" h="2019" extrusionOk="0">
                  <a:moveTo>
                    <a:pt x="23" y="1"/>
                  </a:moveTo>
                  <a:cubicBezTo>
                    <a:pt x="1" y="446"/>
                    <a:pt x="169" y="878"/>
                    <a:pt x="424" y="1243"/>
                  </a:cubicBezTo>
                  <a:cubicBezTo>
                    <a:pt x="682" y="1599"/>
                    <a:pt x="1038" y="1897"/>
                    <a:pt x="1470" y="2018"/>
                  </a:cubicBezTo>
                  <a:cubicBezTo>
                    <a:pt x="1203" y="1665"/>
                    <a:pt x="944" y="1363"/>
                    <a:pt x="713" y="1034"/>
                  </a:cubicBezTo>
                  <a:cubicBezTo>
                    <a:pt x="473" y="709"/>
                    <a:pt x="268" y="366"/>
                    <a:pt x="2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883910" y="683198"/>
              <a:ext cx="326472" cy="459981"/>
            </a:xfrm>
            <a:custGeom>
              <a:avLst/>
              <a:gdLst/>
              <a:ahLst/>
              <a:cxnLst/>
              <a:rect l="l" t="t" r="r" b="b"/>
              <a:pathLst>
                <a:path w="16501" h="23249" extrusionOk="0">
                  <a:moveTo>
                    <a:pt x="10145" y="1"/>
                  </a:moveTo>
                  <a:cubicBezTo>
                    <a:pt x="10113" y="1"/>
                    <a:pt x="10080" y="8"/>
                    <a:pt x="10049" y="21"/>
                  </a:cubicBezTo>
                  <a:cubicBezTo>
                    <a:pt x="7374" y="1174"/>
                    <a:pt x="5304" y="2492"/>
                    <a:pt x="3723" y="4041"/>
                  </a:cubicBezTo>
                  <a:cubicBezTo>
                    <a:pt x="1768" y="5956"/>
                    <a:pt x="535" y="8302"/>
                    <a:pt x="245" y="10649"/>
                  </a:cubicBezTo>
                  <a:cubicBezTo>
                    <a:pt x="1" y="12630"/>
                    <a:pt x="411" y="14669"/>
                    <a:pt x="1404" y="16397"/>
                  </a:cubicBezTo>
                  <a:cubicBezTo>
                    <a:pt x="2396" y="18129"/>
                    <a:pt x="3950" y="19512"/>
                    <a:pt x="5780" y="20301"/>
                  </a:cubicBezTo>
                  <a:cubicBezTo>
                    <a:pt x="6732" y="20710"/>
                    <a:pt x="7752" y="20955"/>
                    <a:pt x="8767" y="21205"/>
                  </a:cubicBezTo>
                  <a:cubicBezTo>
                    <a:pt x="9262" y="21320"/>
                    <a:pt x="9818" y="21458"/>
                    <a:pt x="10241" y="21762"/>
                  </a:cubicBezTo>
                  <a:cubicBezTo>
                    <a:pt x="10597" y="22023"/>
                    <a:pt x="10909" y="22492"/>
                    <a:pt x="10802" y="22958"/>
                  </a:cubicBezTo>
                  <a:cubicBezTo>
                    <a:pt x="10770" y="23088"/>
                    <a:pt x="10851" y="23213"/>
                    <a:pt x="10980" y="23244"/>
                  </a:cubicBezTo>
                  <a:cubicBezTo>
                    <a:pt x="10998" y="23248"/>
                    <a:pt x="11016" y="23248"/>
                    <a:pt x="11033" y="23248"/>
                  </a:cubicBezTo>
                  <a:cubicBezTo>
                    <a:pt x="11140" y="23248"/>
                    <a:pt x="11238" y="23178"/>
                    <a:pt x="11261" y="23065"/>
                  </a:cubicBezTo>
                  <a:cubicBezTo>
                    <a:pt x="11417" y="22389"/>
                    <a:pt x="10998" y="21730"/>
                    <a:pt x="10517" y="21378"/>
                  </a:cubicBezTo>
                  <a:cubicBezTo>
                    <a:pt x="10018" y="21018"/>
                    <a:pt x="9413" y="20871"/>
                    <a:pt x="8847" y="20733"/>
                  </a:cubicBezTo>
                  <a:cubicBezTo>
                    <a:pt x="7881" y="20501"/>
                    <a:pt x="6884" y="20260"/>
                    <a:pt x="5967" y="19865"/>
                  </a:cubicBezTo>
                  <a:cubicBezTo>
                    <a:pt x="4231" y="19117"/>
                    <a:pt x="2756" y="17803"/>
                    <a:pt x="1813" y="16160"/>
                  </a:cubicBezTo>
                  <a:cubicBezTo>
                    <a:pt x="874" y="14522"/>
                    <a:pt x="481" y="12585"/>
                    <a:pt x="713" y="10707"/>
                  </a:cubicBezTo>
                  <a:cubicBezTo>
                    <a:pt x="993" y="8467"/>
                    <a:pt x="2178" y="6219"/>
                    <a:pt x="4053" y="4380"/>
                  </a:cubicBezTo>
                  <a:cubicBezTo>
                    <a:pt x="5561" y="2906"/>
                    <a:pt x="7525" y="1646"/>
                    <a:pt x="10059" y="533"/>
                  </a:cubicBezTo>
                  <a:cubicBezTo>
                    <a:pt x="10713" y="1441"/>
                    <a:pt x="11559" y="2202"/>
                    <a:pt x="12373" y="2941"/>
                  </a:cubicBezTo>
                  <a:cubicBezTo>
                    <a:pt x="13308" y="3788"/>
                    <a:pt x="14270" y="4660"/>
                    <a:pt x="14916" y="5734"/>
                  </a:cubicBezTo>
                  <a:cubicBezTo>
                    <a:pt x="15771" y="7149"/>
                    <a:pt x="16012" y="8948"/>
                    <a:pt x="15557" y="10537"/>
                  </a:cubicBezTo>
                  <a:cubicBezTo>
                    <a:pt x="15307" y="11418"/>
                    <a:pt x="14853" y="12246"/>
                    <a:pt x="14417" y="13053"/>
                  </a:cubicBezTo>
                  <a:cubicBezTo>
                    <a:pt x="14243" y="13368"/>
                    <a:pt x="14070" y="13685"/>
                    <a:pt x="13910" y="14001"/>
                  </a:cubicBezTo>
                  <a:cubicBezTo>
                    <a:pt x="13420" y="14967"/>
                    <a:pt x="12806" y="16419"/>
                    <a:pt x="13086" y="17888"/>
                  </a:cubicBezTo>
                  <a:cubicBezTo>
                    <a:pt x="13110" y="18003"/>
                    <a:pt x="13209" y="18083"/>
                    <a:pt x="13321" y="18083"/>
                  </a:cubicBezTo>
                  <a:cubicBezTo>
                    <a:pt x="13334" y="18083"/>
                    <a:pt x="13348" y="18082"/>
                    <a:pt x="13362" y="18079"/>
                  </a:cubicBezTo>
                  <a:cubicBezTo>
                    <a:pt x="13491" y="18053"/>
                    <a:pt x="13575" y="17928"/>
                    <a:pt x="13554" y="17798"/>
                  </a:cubicBezTo>
                  <a:cubicBezTo>
                    <a:pt x="13357" y="16788"/>
                    <a:pt x="13607" y="15649"/>
                    <a:pt x="14333" y="14219"/>
                  </a:cubicBezTo>
                  <a:cubicBezTo>
                    <a:pt x="14493" y="13903"/>
                    <a:pt x="14662" y="13592"/>
                    <a:pt x="14831" y="13280"/>
                  </a:cubicBezTo>
                  <a:cubicBezTo>
                    <a:pt x="15281" y="12451"/>
                    <a:pt x="15749" y="11597"/>
                    <a:pt x="16016" y="10666"/>
                  </a:cubicBezTo>
                  <a:cubicBezTo>
                    <a:pt x="16501" y="8952"/>
                    <a:pt x="16242" y="7016"/>
                    <a:pt x="15321" y="5488"/>
                  </a:cubicBezTo>
                  <a:cubicBezTo>
                    <a:pt x="14640" y="4357"/>
                    <a:pt x="13651" y="3458"/>
                    <a:pt x="12690" y="2590"/>
                  </a:cubicBezTo>
                  <a:cubicBezTo>
                    <a:pt x="11849" y="1828"/>
                    <a:pt x="10976" y="1040"/>
                    <a:pt x="10339" y="106"/>
                  </a:cubicBezTo>
                  <a:cubicBezTo>
                    <a:pt x="10292" y="37"/>
                    <a:pt x="10219" y="1"/>
                    <a:pt x="1014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1170377" y="950078"/>
              <a:ext cx="22040" cy="116197"/>
            </a:xfrm>
            <a:custGeom>
              <a:avLst/>
              <a:gdLst/>
              <a:ahLst/>
              <a:cxnLst/>
              <a:rect l="l" t="t" r="r" b="b"/>
              <a:pathLst>
                <a:path w="1114" h="5873" extrusionOk="0">
                  <a:moveTo>
                    <a:pt x="0" y="0"/>
                  </a:moveTo>
                  <a:cubicBezTo>
                    <a:pt x="348" y="975"/>
                    <a:pt x="641" y="1950"/>
                    <a:pt x="695" y="2947"/>
                  </a:cubicBezTo>
                  <a:cubicBezTo>
                    <a:pt x="758" y="3940"/>
                    <a:pt x="579" y="4946"/>
                    <a:pt x="111" y="5873"/>
                  </a:cubicBezTo>
                  <a:cubicBezTo>
                    <a:pt x="824" y="5098"/>
                    <a:pt x="1114" y="3980"/>
                    <a:pt x="1052" y="2925"/>
                  </a:cubicBezTo>
                  <a:cubicBezTo>
                    <a:pt x="984" y="1866"/>
                    <a:pt x="598" y="846"/>
                    <a:pt x="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1199877" y="865675"/>
              <a:ext cx="400646" cy="67764"/>
            </a:xfrm>
            <a:custGeom>
              <a:avLst/>
              <a:gdLst/>
              <a:ahLst/>
              <a:cxnLst/>
              <a:rect l="l" t="t" r="r" b="b"/>
              <a:pathLst>
                <a:path w="20250" h="3425" extrusionOk="0">
                  <a:moveTo>
                    <a:pt x="20250" y="0"/>
                  </a:moveTo>
                  <a:lnTo>
                    <a:pt x="20250" y="0"/>
                  </a:lnTo>
                  <a:cubicBezTo>
                    <a:pt x="18785" y="966"/>
                    <a:pt x="17196" y="1720"/>
                    <a:pt x="15530" y="2227"/>
                  </a:cubicBezTo>
                  <a:cubicBezTo>
                    <a:pt x="13874" y="2748"/>
                    <a:pt x="12143" y="2984"/>
                    <a:pt x="10401" y="3046"/>
                  </a:cubicBezTo>
                  <a:cubicBezTo>
                    <a:pt x="9870" y="3074"/>
                    <a:pt x="9338" y="3087"/>
                    <a:pt x="8806" y="3087"/>
                  </a:cubicBezTo>
                  <a:cubicBezTo>
                    <a:pt x="7595" y="3087"/>
                    <a:pt x="6383" y="3024"/>
                    <a:pt x="5171" y="2953"/>
                  </a:cubicBezTo>
                  <a:cubicBezTo>
                    <a:pt x="3429" y="2836"/>
                    <a:pt x="1675" y="2725"/>
                    <a:pt x="1" y="2191"/>
                  </a:cubicBezTo>
                  <a:lnTo>
                    <a:pt x="1" y="2191"/>
                  </a:lnTo>
                  <a:cubicBezTo>
                    <a:pt x="1631" y="2863"/>
                    <a:pt x="3412" y="3055"/>
                    <a:pt x="5152" y="3220"/>
                  </a:cubicBezTo>
                  <a:cubicBezTo>
                    <a:pt x="6490" y="3349"/>
                    <a:pt x="7835" y="3424"/>
                    <a:pt x="9184" y="3424"/>
                  </a:cubicBezTo>
                  <a:cubicBezTo>
                    <a:pt x="9595" y="3424"/>
                    <a:pt x="10007" y="3417"/>
                    <a:pt x="10419" y="3403"/>
                  </a:cubicBezTo>
                  <a:cubicBezTo>
                    <a:pt x="12174" y="3313"/>
                    <a:pt x="13945" y="3072"/>
                    <a:pt x="15616" y="2485"/>
                  </a:cubicBezTo>
                  <a:cubicBezTo>
                    <a:pt x="17285" y="1915"/>
                    <a:pt x="18869" y="1087"/>
                    <a:pt x="2025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5"/>
            <p:cNvSpPr/>
            <p:nvPr/>
          </p:nvSpPr>
          <p:spPr>
            <a:xfrm>
              <a:off x="1209670" y="846503"/>
              <a:ext cx="295113" cy="71364"/>
            </a:xfrm>
            <a:custGeom>
              <a:avLst/>
              <a:gdLst/>
              <a:ahLst/>
              <a:cxnLst/>
              <a:rect l="l" t="t" r="r" b="b"/>
              <a:pathLst>
                <a:path w="14916" h="3607" extrusionOk="0">
                  <a:moveTo>
                    <a:pt x="5730" y="1"/>
                  </a:moveTo>
                  <a:cubicBezTo>
                    <a:pt x="5106" y="1"/>
                    <a:pt x="4484" y="37"/>
                    <a:pt x="3869" y="97"/>
                  </a:cubicBezTo>
                  <a:lnTo>
                    <a:pt x="45" y="484"/>
                  </a:lnTo>
                  <a:cubicBezTo>
                    <a:pt x="18" y="489"/>
                    <a:pt x="1" y="511"/>
                    <a:pt x="5" y="533"/>
                  </a:cubicBezTo>
                  <a:cubicBezTo>
                    <a:pt x="5" y="558"/>
                    <a:pt x="24" y="579"/>
                    <a:pt x="48" y="579"/>
                  </a:cubicBezTo>
                  <a:cubicBezTo>
                    <a:pt x="50" y="579"/>
                    <a:pt x="52" y="579"/>
                    <a:pt x="54" y="578"/>
                  </a:cubicBezTo>
                  <a:lnTo>
                    <a:pt x="3883" y="284"/>
                  </a:lnTo>
                  <a:cubicBezTo>
                    <a:pt x="4360" y="251"/>
                    <a:pt x="4838" y="231"/>
                    <a:pt x="5314" y="231"/>
                  </a:cubicBezTo>
                  <a:cubicBezTo>
                    <a:pt x="6110" y="231"/>
                    <a:pt x="6902" y="286"/>
                    <a:pt x="7685" y="422"/>
                  </a:cubicBezTo>
                  <a:cubicBezTo>
                    <a:pt x="8936" y="626"/>
                    <a:pt x="10156" y="1006"/>
                    <a:pt x="11305" y="1535"/>
                  </a:cubicBezTo>
                  <a:cubicBezTo>
                    <a:pt x="12458" y="2056"/>
                    <a:pt x="13531" y="2742"/>
                    <a:pt x="14497" y="3548"/>
                  </a:cubicBezTo>
                  <a:lnTo>
                    <a:pt x="14501" y="3556"/>
                  </a:lnTo>
                  <a:cubicBezTo>
                    <a:pt x="14544" y="3590"/>
                    <a:pt x="14596" y="3606"/>
                    <a:pt x="14648" y="3606"/>
                  </a:cubicBezTo>
                  <a:cubicBezTo>
                    <a:pt x="14718" y="3606"/>
                    <a:pt x="14789" y="3576"/>
                    <a:pt x="14835" y="3517"/>
                  </a:cubicBezTo>
                  <a:cubicBezTo>
                    <a:pt x="14915" y="3414"/>
                    <a:pt x="14897" y="3267"/>
                    <a:pt x="14795" y="3182"/>
                  </a:cubicBezTo>
                  <a:cubicBezTo>
                    <a:pt x="13775" y="2372"/>
                    <a:pt x="12653" y="1695"/>
                    <a:pt x="11461" y="1187"/>
                  </a:cubicBezTo>
                  <a:cubicBezTo>
                    <a:pt x="10267" y="676"/>
                    <a:pt x="9012" y="320"/>
                    <a:pt x="7729" y="141"/>
                  </a:cubicBezTo>
                  <a:cubicBezTo>
                    <a:pt x="7067" y="42"/>
                    <a:pt x="6398" y="1"/>
                    <a:pt x="573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1671769" y="1820974"/>
              <a:ext cx="108541" cy="83730"/>
            </a:xfrm>
            <a:custGeom>
              <a:avLst/>
              <a:gdLst/>
              <a:ahLst/>
              <a:cxnLst/>
              <a:rect l="l" t="t" r="r" b="b"/>
              <a:pathLst>
                <a:path w="5486" h="4232" extrusionOk="0">
                  <a:moveTo>
                    <a:pt x="1663" y="1"/>
                  </a:moveTo>
                  <a:cubicBezTo>
                    <a:pt x="1599" y="1"/>
                    <a:pt x="1535" y="4"/>
                    <a:pt x="1470" y="10"/>
                  </a:cubicBezTo>
                  <a:cubicBezTo>
                    <a:pt x="718" y="90"/>
                    <a:pt x="1" y="781"/>
                    <a:pt x="116" y="1533"/>
                  </a:cubicBezTo>
                  <a:cubicBezTo>
                    <a:pt x="201" y="2112"/>
                    <a:pt x="718" y="2526"/>
                    <a:pt x="1248" y="2776"/>
                  </a:cubicBezTo>
                  <a:cubicBezTo>
                    <a:pt x="1978" y="3118"/>
                    <a:pt x="2779" y="3243"/>
                    <a:pt x="3549" y="3448"/>
                  </a:cubicBezTo>
                  <a:cubicBezTo>
                    <a:pt x="3919" y="3545"/>
                    <a:pt x="4297" y="3648"/>
                    <a:pt x="4640" y="3818"/>
                  </a:cubicBezTo>
                  <a:cubicBezTo>
                    <a:pt x="4874" y="3934"/>
                    <a:pt x="5137" y="4232"/>
                    <a:pt x="5397" y="4232"/>
                  </a:cubicBezTo>
                  <a:cubicBezTo>
                    <a:pt x="5404" y="4232"/>
                    <a:pt x="5412" y="4232"/>
                    <a:pt x="5419" y="4231"/>
                  </a:cubicBezTo>
                  <a:cubicBezTo>
                    <a:pt x="5486" y="3011"/>
                    <a:pt x="4417" y="1560"/>
                    <a:pt x="3536" y="812"/>
                  </a:cubicBezTo>
                  <a:cubicBezTo>
                    <a:pt x="3007" y="360"/>
                    <a:pt x="2350" y="1"/>
                    <a:pt x="166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529719" y="1147235"/>
              <a:ext cx="430759" cy="705217"/>
            </a:xfrm>
            <a:custGeom>
              <a:avLst/>
              <a:gdLst/>
              <a:ahLst/>
              <a:cxnLst/>
              <a:rect l="l" t="t" r="r" b="b"/>
              <a:pathLst>
                <a:path w="21772" h="35644" extrusionOk="0">
                  <a:moveTo>
                    <a:pt x="18376" y="1"/>
                  </a:moveTo>
                  <a:cubicBezTo>
                    <a:pt x="17683" y="1"/>
                    <a:pt x="16986" y="291"/>
                    <a:pt x="16425" y="725"/>
                  </a:cubicBezTo>
                  <a:cubicBezTo>
                    <a:pt x="14849" y="1927"/>
                    <a:pt x="14261" y="3980"/>
                    <a:pt x="13441" y="5774"/>
                  </a:cubicBezTo>
                  <a:cubicBezTo>
                    <a:pt x="12636" y="7538"/>
                    <a:pt x="11187" y="9352"/>
                    <a:pt x="9271" y="9352"/>
                  </a:cubicBezTo>
                  <a:cubicBezTo>
                    <a:pt x="9228" y="9352"/>
                    <a:pt x="9184" y="9351"/>
                    <a:pt x="9141" y="9349"/>
                  </a:cubicBezTo>
                  <a:cubicBezTo>
                    <a:pt x="7774" y="9296"/>
                    <a:pt x="6590" y="8303"/>
                    <a:pt x="5223" y="8205"/>
                  </a:cubicBezTo>
                  <a:cubicBezTo>
                    <a:pt x="5152" y="8199"/>
                    <a:pt x="5081" y="8197"/>
                    <a:pt x="5010" y="8197"/>
                  </a:cubicBezTo>
                  <a:cubicBezTo>
                    <a:pt x="3490" y="8197"/>
                    <a:pt x="2111" y="9361"/>
                    <a:pt x="1537" y="10778"/>
                  </a:cubicBezTo>
                  <a:cubicBezTo>
                    <a:pt x="940" y="12269"/>
                    <a:pt x="1073" y="13957"/>
                    <a:pt x="1492" y="15502"/>
                  </a:cubicBezTo>
                  <a:cubicBezTo>
                    <a:pt x="1751" y="16468"/>
                    <a:pt x="2115" y="17425"/>
                    <a:pt x="2133" y="18427"/>
                  </a:cubicBezTo>
                  <a:cubicBezTo>
                    <a:pt x="2156" y="19433"/>
                    <a:pt x="1728" y="20528"/>
                    <a:pt x="820" y="20947"/>
                  </a:cubicBezTo>
                  <a:cubicBezTo>
                    <a:pt x="553" y="21068"/>
                    <a:pt x="276" y="21121"/>
                    <a:pt x="0" y="21130"/>
                  </a:cubicBezTo>
                  <a:cubicBezTo>
                    <a:pt x="450" y="22581"/>
                    <a:pt x="971" y="23997"/>
                    <a:pt x="1558" y="25381"/>
                  </a:cubicBezTo>
                  <a:cubicBezTo>
                    <a:pt x="1675" y="25649"/>
                    <a:pt x="1786" y="25916"/>
                    <a:pt x="1905" y="26179"/>
                  </a:cubicBezTo>
                  <a:cubicBezTo>
                    <a:pt x="1986" y="26361"/>
                    <a:pt x="2071" y="26544"/>
                    <a:pt x="2151" y="26726"/>
                  </a:cubicBezTo>
                  <a:cubicBezTo>
                    <a:pt x="2209" y="26842"/>
                    <a:pt x="2267" y="26966"/>
                    <a:pt x="2316" y="27087"/>
                  </a:cubicBezTo>
                  <a:cubicBezTo>
                    <a:pt x="3522" y="29629"/>
                    <a:pt x="4938" y="32047"/>
                    <a:pt x="6563" y="34312"/>
                  </a:cubicBezTo>
                  <a:cubicBezTo>
                    <a:pt x="6630" y="34411"/>
                    <a:pt x="6701" y="34509"/>
                    <a:pt x="6763" y="34602"/>
                  </a:cubicBezTo>
                  <a:cubicBezTo>
                    <a:pt x="7022" y="34953"/>
                    <a:pt x="7285" y="35306"/>
                    <a:pt x="7547" y="35644"/>
                  </a:cubicBezTo>
                  <a:cubicBezTo>
                    <a:pt x="7645" y="35493"/>
                    <a:pt x="7734" y="35333"/>
                    <a:pt x="7809" y="35167"/>
                  </a:cubicBezTo>
                  <a:cubicBezTo>
                    <a:pt x="8019" y="34727"/>
                    <a:pt x="8166" y="34259"/>
                    <a:pt x="8263" y="33783"/>
                  </a:cubicBezTo>
                  <a:cubicBezTo>
                    <a:pt x="8295" y="33632"/>
                    <a:pt x="8326" y="33480"/>
                    <a:pt x="8343" y="33324"/>
                  </a:cubicBezTo>
                  <a:cubicBezTo>
                    <a:pt x="8433" y="32759"/>
                    <a:pt x="8464" y="32181"/>
                    <a:pt x="8460" y="31606"/>
                  </a:cubicBezTo>
                  <a:cubicBezTo>
                    <a:pt x="8446" y="30239"/>
                    <a:pt x="8326" y="28636"/>
                    <a:pt x="9354" y="27750"/>
                  </a:cubicBezTo>
                  <a:cubicBezTo>
                    <a:pt x="9773" y="27393"/>
                    <a:pt x="10299" y="27225"/>
                    <a:pt x="10819" y="27069"/>
                  </a:cubicBezTo>
                  <a:cubicBezTo>
                    <a:pt x="11923" y="26744"/>
                    <a:pt x="13050" y="26485"/>
                    <a:pt x="14185" y="26290"/>
                  </a:cubicBezTo>
                  <a:cubicBezTo>
                    <a:pt x="16135" y="25961"/>
                    <a:pt x="18281" y="25755"/>
                    <a:pt x="19680" y="24344"/>
                  </a:cubicBezTo>
                  <a:cubicBezTo>
                    <a:pt x="20734" y="23275"/>
                    <a:pt x="21131" y="21682"/>
                    <a:pt x="21015" y="20177"/>
                  </a:cubicBezTo>
                  <a:cubicBezTo>
                    <a:pt x="20970" y="19545"/>
                    <a:pt x="20845" y="18931"/>
                    <a:pt x="20668" y="18329"/>
                  </a:cubicBezTo>
                  <a:cubicBezTo>
                    <a:pt x="20428" y="17497"/>
                    <a:pt x="20089" y="16695"/>
                    <a:pt x="19733" y="15907"/>
                  </a:cubicBezTo>
                  <a:cubicBezTo>
                    <a:pt x="19723" y="15898"/>
                    <a:pt x="19723" y="15885"/>
                    <a:pt x="19719" y="15876"/>
                  </a:cubicBezTo>
                  <a:cubicBezTo>
                    <a:pt x="19573" y="15569"/>
                    <a:pt x="19430" y="15253"/>
                    <a:pt x="19287" y="14936"/>
                  </a:cubicBezTo>
                  <a:cubicBezTo>
                    <a:pt x="18771" y="13757"/>
                    <a:pt x="18352" y="12524"/>
                    <a:pt x="18624" y="11295"/>
                  </a:cubicBezTo>
                  <a:cubicBezTo>
                    <a:pt x="18944" y="9906"/>
                    <a:pt x="20066" y="8864"/>
                    <a:pt x="20757" y="7617"/>
                  </a:cubicBezTo>
                  <a:cubicBezTo>
                    <a:pt x="21696" y="5911"/>
                    <a:pt x="21772" y="3762"/>
                    <a:pt x="20952" y="1998"/>
                  </a:cubicBezTo>
                  <a:cubicBezTo>
                    <a:pt x="20552" y="1139"/>
                    <a:pt x="19893" y="338"/>
                    <a:pt x="18981" y="79"/>
                  </a:cubicBezTo>
                  <a:cubicBezTo>
                    <a:pt x="18782" y="26"/>
                    <a:pt x="18579" y="1"/>
                    <a:pt x="18376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572277" y="1152122"/>
              <a:ext cx="338442" cy="531029"/>
            </a:xfrm>
            <a:custGeom>
              <a:avLst/>
              <a:gdLst/>
              <a:ahLst/>
              <a:cxnLst/>
              <a:rect l="l" t="t" r="r" b="b"/>
              <a:pathLst>
                <a:path w="17106" h="26840" extrusionOk="0">
                  <a:moveTo>
                    <a:pt x="16898" y="0"/>
                  </a:moveTo>
                  <a:cubicBezTo>
                    <a:pt x="16833" y="0"/>
                    <a:pt x="16769" y="37"/>
                    <a:pt x="16740" y="99"/>
                  </a:cubicBezTo>
                  <a:cubicBezTo>
                    <a:pt x="13036" y="7659"/>
                    <a:pt x="8633" y="14930"/>
                    <a:pt x="3646" y="21719"/>
                  </a:cubicBezTo>
                  <a:cubicBezTo>
                    <a:pt x="2952" y="22668"/>
                    <a:pt x="2244" y="23603"/>
                    <a:pt x="1523" y="24534"/>
                  </a:cubicBezTo>
                  <a:cubicBezTo>
                    <a:pt x="1416" y="24676"/>
                    <a:pt x="1304" y="24818"/>
                    <a:pt x="1197" y="24961"/>
                  </a:cubicBezTo>
                  <a:lnTo>
                    <a:pt x="1193" y="24961"/>
                  </a:lnTo>
                  <a:cubicBezTo>
                    <a:pt x="802" y="25473"/>
                    <a:pt x="405" y="25976"/>
                    <a:pt x="0" y="26479"/>
                  </a:cubicBezTo>
                  <a:cubicBezTo>
                    <a:pt x="58" y="26595"/>
                    <a:pt x="116" y="26719"/>
                    <a:pt x="165" y="26840"/>
                  </a:cubicBezTo>
                  <a:cubicBezTo>
                    <a:pt x="722" y="26141"/>
                    <a:pt x="1277" y="25442"/>
                    <a:pt x="1821" y="24729"/>
                  </a:cubicBezTo>
                  <a:cubicBezTo>
                    <a:pt x="1887" y="24645"/>
                    <a:pt x="1950" y="24565"/>
                    <a:pt x="2021" y="24475"/>
                  </a:cubicBezTo>
                  <a:cubicBezTo>
                    <a:pt x="2662" y="23634"/>
                    <a:pt x="3299" y="22784"/>
                    <a:pt x="3931" y="21924"/>
                  </a:cubicBezTo>
                  <a:cubicBezTo>
                    <a:pt x="8931" y="15125"/>
                    <a:pt x="13343" y="7833"/>
                    <a:pt x="17061" y="255"/>
                  </a:cubicBezTo>
                  <a:cubicBezTo>
                    <a:pt x="17105" y="166"/>
                    <a:pt x="17065" y="59"/>
                    <a:pt x="16976" y="19"/>
                  </a:cubicBezTo>
                  <a:cubicBezTo>
                    <a:pt x="16952" y="6"/>
                    <a:pt x="16925" y="0"/>
                    <a:pt x="1689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560544" y="1438589"/>
              <a:ext cx="385313" cy="413863"/>
            </a:xfrm>
            <a:custGeom>
              <a:avLst/>
              <a:gdLst/>
              <a:ahLst/>
              <a:cxnLst/>
              <a:rect l="l" t="t" r="r" b="b"/>
              <a:pathLst>
                <a:path w="19475" h="20918" extrusionOk="0">
                  <a:moveTo>
                    <a:pt x="2116" y="10055"/>
                  </a:moveTo>
                  <a:cubicBezTo>
                    <a:pt x="1376" y="10162"/>
                    <a:pt x="664" y="10353"/>
                    <a:pt x="0" y="10655"/>
                  </a:cubicBezTo>
                  <a:cubicBezTo>
                    <a:pt x="117" y="10923"/>
                    <a:pt x="228" y="11190"/>
                    <a:pt x="347" y="11453"/>
                  </a:cubicBezTo>
                  <a:cubicBezTo>
                    <a:pt x="428" y="11635"/>
                    <a:pt x="513" y="11818"/>
                    <a:pt x="593" y="12000"/>
                  </a:cubicBezTo>
                  <a:cubicBezTo>
                    <a:pt x="998" y="11497"/>
                    <a:pt x="1395" y="10994"/>
                    <a:pt x="1786" y="10482"/>
                  </a:cubicBezTo>
                  <a:lnTo>
                    <a:pt x="1790" y="10482"/>
                  </a:lnTo>
                  <a:cubicBezTo>
                    <a:pt x="1897" y="10339"/>
                    <a:pt x="2009" y="10197"/>
                    <a:pt x="2116" y="10055"/>
                  </a:cubicBezTo>
                  <a:close/>
                  <a:moveTo>
                    <a:pt x="14693" y="1"/>
                  </a:moveTo>
                  <a:cubicBezTo>
                    <a:pt x="14479" y="1"/>
                    <a:pt x="14261" y="23"/>
                    <a:pt x="14043" y="73"/>
                  </a:cubicBezTo>
                  <a:cubicBezTo>
                    <a:pt x="12547" y="416"/>
                    <a:pt x="11603" y="1947"/>
                    <a:pt x="11305" y="3457"/>
                  </a:cubicBezTo>
                  <a:cubicBezTo>
                    <a:pt x="11006" y="4957"/>
                    <a:pt x="11180" y="6515"/>
                    <a:pt x="11024" y="8042"/>
                  </a:cubicBezTo>
                  <a:cubicBezTo>
                    <a:pt x="10944" y="8816"/>
                    <a:pt x="10739" y="9663"/>
                    <a:pt x="10130" y="10144"/>
                  </a:cubicBezTo>
                  <a:cubicBezTo>
                    <a:pt x="9724" y="10468"/>
                    <a:pt x="9230" y="10575"/>
                    <a:pt x="8709" y="10575"/>
                  </a:cubicBezTo>
                  <a:cubicBezTo>
                    <a:pt x="8148" y="10575"/>
                    <a:pt x="7552" y="10450"/>
                    <a:pt x="7004" y="10331"/>
                  </a:cubicBezTo>
                  <a:cubicBezTo>
                    <a:pt x="5936" y="10099"/>
                    <a:pt x="4804" y="9948"/>
                    <a:pt x="3692" y="9948"/>
                  </a:cubicBezTo>
                  <a:cubicBezTo>
                    <a:pt x="3331" y="9948"/>
                    <a:pt x="2971" y="9965"/>
                    <a:pt x="2614" y="9996"/>
                  </a:cubicBezTo>
                  <a:cubicBezTo>
                    <a:pt x="2543" y="10086"/>
                    <a:pt x="2480" y="10166"/>
                    <a:pt x="2414" y="10250"/>
                  </a:cubicBezTo>
                  <a:cubicBezTo>
                    <a:pt x="1870" y="10963"/>
                    <a:pt x="1315" y="11662"/>
                    <a:pt x="758" y="12361"/>
                  </a:cubicBezTo>
                  <a:cubicBezTo>
                    <a:pt x="1964" y="14903"/>
                    <a:pt x="3380" y="17321"/>
                    <a:pt x="5005" y="19586"/>
                  </a:cubicBezTo>
                  <a:cubicBezTo>
                    <a:pt x="5072" y="19685"/>
                    <a:pt x="5143" y="19783"/>
                    <a:pt x="5205" y="19876"/>
                  </a:cubicBezTo>
                  <a:cubicBezTo>
                    <a:pt x="5464" y="20227"/>
                    <a:pt x="5727" y="20580"/>
                    <a:pt x="5989" y="20918"/>
                  </a:cubicBezTo>
                  <a:cubicBezTo>
                    <a:pt x="6087" y="20767"/>
                    <a:pt x="6176" y="20607"/>
                    <a:pt x="6251" y="20441"/>
                  </a:cubicBezTo>
                  <a:cubicBezTo>
                    <a:pt x="6461" y="20001"/>
                    <a:pt x="6608" y="19533"/>
                    <a:pt x="6705" y="19057"/>
                  </a:cubicBezTo>
                  <a:cubicBezTo>
                    <a:pt x="6737" y="18906"/>
                    <a:pt x="6768" y="18754"/>
                    <a:pt x="6785" y="18598"/>
                  </a:cubicBezTo>
                  <a:cubicBezTo>
                    <a:pt x="6871" y="18073"/>
                    <a:pt x="6902" y="17535"/>
                    <a:pt x="6902" y="17000"/>
                  </a:cubicBezTo>
                  <a:lnTo>
                    <a:pt x="6902" y="16880"/>
                  </a:lnTo>
                  <a:cubicBezTo>
                    <a:pt x="6898" y="16582"/>
                    <a:pt x="6888" y="16270"/>
                    <a:pt x="6888" y="15959"/>
                  </a:cubicBezTo>
                  <a:cubicBezTo>
                    <a:pt x="6888" y="14845"/>
                    <a:pt x="6991" y="13719"/>
                    <a:pt x="7796" y="13024"/>
                  </a:cubicBezTo>
                  <a:cubicBezTo>
                    <a:pt x="8215" y="12667"/>
                    <a:pt x="8741" y="12499"/>
                    <a:pt x="9261" y="12343"/>
                  </a:cubicBezTo>
                  <a:cubicBezTo>
                    <a:pt x="10365" y="12018"/>
                    <a:pt x="11492" y="11759"/>
                    <a:pt x="12627" y="11564"/>
                  </a:cubicBezTo>
                  <a:cubicBezTo>
                    <a:pt x="14577" y="11235"/>
                    <a:pt x="16723" y="11029"/>
                    <a:pt x="18122" y="9618"/>
                  </a:cubicBezTo>
                  <a:cubicBezTo>
                    <a:pt x="19061" y="8666"/>
                    <a:pt x="19474" y="7298"/>
                    <a:pt x="19474" y="5945"/>
                  </a:cubicBezTo>
                  <a:cubicBezTo>
                    <a:pt x="19474" y="5847"/>
                    <a:pt x="19474" y="5744"/>
                    <a:pt x="19470" y="5647"/>
                  </a:cubicBezTo>
                  <a:cubicBezTo>
                    <a:pt x="19466" y="5580"/>
                    <a:pt x="19462" y="5518"/>
                    <a:pt x="19457" y="5451"/>
                  </a:cubicBezTo>
                  <a:cubicBezTo>
                    <a:pt x="19439" y="5175"/>
                    <a:pt x="19404" y="4899"/>
                    <a:pt x="19355" y="4627"/>
                  </a:cubicBezTo>
                  <a:cubicBezTo>
                    <a:pt x="19293" y="4279"/>
                    <a:pt x="19207" y="3937"/>
                    <a:pt x="19110" y="3603"/>
                  </a:cubicBezTo>
                  <a:cubicBezTo>
                    <a:pt x="18870" y="2771"/>
                    <a:pt x="18531" y="1969"/>
                    <a:pt x="18175" y="1181"/>
                  </a:cubicBezTo>
                  <a:cubicBezTo>
                    <a:pt x="17039" y="669"/>
                    <a:pt x="15886" y="1"/>
                    <a:pt x="14693" y="1"/>
                  </a:cubicBezTo>
                  <a:close/>
                </a:path>
              </a:pathLst>
            </a:custGeom>
            <a:solidFill>
              <a:srgbClr val="42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572277" y="1636360"/>
              <a:ext cx="39985" cy="46792"/>
            </a:xfrm>
            <a:custGeom>
              <a:avLst/>
              <a:gdLst/>
              <a:ahLst/>
              <a:cxnLst/>
              <a:rect l="l" t="t" r="r" b="b"/>
              <a:pathLst>
                <a:path w="2021" h="2365" extrusionOk="0">
                  <a:moveTo>
                    <a:pt x="2021" y="0"/>
                  </a:moveTo>
                  <a:lnTo>
                    <a:pt x="2021" y="0"/>
                  </a:lnTo>
                  <a:cubicBezTo>
                    <a:pt x="1936" y="5"/>
                    <a:pt x="1856" y="18"/>
                    <a:pt x="1776" y="27"/>
                  </a:cubicBezTo>
                  <a:cubicBezTo>
                    <a:pt x="1687" y="36"/>
                    <a:pt x="1607" y="45"/>
                    <a:pt x="1523" y="59"/>
                  </a:cubicBezTo>
                  <a:cubicBezTo>
                    <a:pt x="1416" y="201"/>
                    <a:pt x="1304" y="343"/>
                    <a:pt x="1197" y="486"/>
                  </a:cubicBezTo>
                  <a:lnTo>
                    <a:pt x="1193" y="486"/>
                  </a:lnTo>
                  <a:cubicBezTo>
                    <a:pt x="802" y="998"/>
                    <a:pt x="405" y="1501"/>
                    <a:pt x="0" y="2004"/>
                  </a:cubicBezTo>
                  <a:cubicBezTo>
                    <a:pt x="58" y="2120"/>
                    <a:pt x="116" y="2244"/>
                    <a:pt x="165" y="2365"/>
                  </a:cubicBezTo>
                  <a:cubicBezTo>
                    <a:pt x="722" y="1666"/>
                    <a:pt x="1277" y="967"/>
                    <a:pt x="1821" y="254"/>
                  </a:cubicBezTo>
                  <a:cubicBezTo>
                    <a:pt x="1887" y="170"/>
                    <a:pt x="1950" y="90"/>
                    <a:pt x="20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567409" y="1425610"/>
              <a:ext cx="673462" cy="535283"/>
            </a:xfrm>
            <a:custGeom>
              <a:avLst/>
              <a:gdLst/>
              <a:ahLst/>
              <a:cxnLst/>
              <a:rect l="l" t="t" r="r" b="b"/>
              <a:pathLst>
                <a:path w="34039" h="27055" extrusionOk="0">
                  <a:moveTo>
                    <a:pt x="31205" y="1"/>
                  </a:moveTo>
                  <a:cubicBezTo>
                    <a:pt x="30876" y="1"/>
                    <a:pt x="30546" y="48"/>
                    <a:pt x="30232" y="132"/>
                  </a:cubicBezTo>
                  <a:cubicBezTo>
                    <a:pt x="28317" y="653"/>
                    <a:pt x="26999" y="2331"/>
                    <a:pt x="25557" y="3689"/>
                  </a:cubicBezTo>
                  <a:cubicBezTo>
                    <a:pt x="24454" y="4734"/>
                    <a:pt x="22971" y="5654"/>
                    <a:pt x="21527" y="5654"/>
                  </a:cubicBezTo>
                  <a:cubicBezTo>
                    <a:pt x="21088" y="5654"/>
                    <a:pt x="20652" y="5569"/>
                    <a:pt x="20232" y="5377"/>
                  </a:cubicBezTo>
                  <a:cubicBezTo>
                    <a:pt x="19667" y="5118"/>
                    <a:pt x="19207" y="4700"/>
                    <a:pt x="18763" y="4259"/>
                  </a:cubicBezTo>
                  <a:cubicBezTo>
                    <a:pt x="18224" y="3725"/>
                    <a:pt x="17707" y="3168"/>
                    <a:pt x="17031" y="2839"/>
                  </a:cubicBezTo>
                  <a:cubicBezTo>
                    <a:pt x="16593" y="2621"/>
                    <a:pt x="16117" y="2522"/>
                    <a:pt x="15637" y="2522"/>
                  </a:cubicBezTo>
                  <a:cubicBezTo>
                    <a:pt x="14545" y="2522"/>
                    <a:pt x="13425" y="3034"/>
                    <a:pt x="12646" y="3832"/>
                  </a:cubicBezTo>
                  <a:cubicBezTo>
                    <a:pt x="11532" y="4980"/>
                    <a:pt x="11025" y="6597"/>
                    <a:pt x="10825" y="8186"/>
                  </a:cubicBezTo>
                  <a:cubicBezTo>
                    <a:pt x="10700" y="9179"/>
                    <a:pt x="10673" y="10203"/>
                    <a:pt x="10312" y="11138"/>
                  </a:cubicBezTo>
                  <a:cubicBezTo>
                    <a:pt x="9952" y="12078"/>
                    <a:pt x="9146" y="12932"/>
                    <a:pt x="8148" y="12972"/>
                  </a:cubicBezTo>
                  <a:cubicBezTo>
                    <a:pt x="8116" y="12973"/>
                    <a:pt x="8084" y="12974"/>
                    <a:pt x="8053" y="12974"/>
                  </a:cubicBezTo>
                  <a:cubicBezTo>
                    <a:pt x="6688" y="12974"/>
                    <a:pt x="5729" y="11574"/>
                    <a:pt x="4467" y="11013"/>
                  </a:cubicBezTo>
                  <a:cubicBezTo>
                    <a:pt x="4048" y="10829"/>
                    <a:pt x="3606" y="10745"/>
                    <a:pt x="3160" y="10745"/>
                  </a:cubicBezTo>
                  <a:cubicBezTo>
                    <a:pt x="2794" y="10745"/>
                    <a:pt x="2426" y="10802"/>
                    <a:pt x="2067" y="10906"/>
                  </a:cubicBezTo>
                  <a:cubicBezTo>
                    <a:pt x="1853" y="10968"/>
                    <a:pt x="1644" y="11049"/>
                    <a:pt x="1443" y="11138"/>
                  </a:cubicBezTo>
                  <a:lnTo>
                    <a:pt x="1439" y="11138"/>
                  </a:lnTo>
                  <a:cubicBezTo>
                    <a:pt x="909" y="11379"/>
                    <a:pt x="424" y="11712"/>
                    <a:pt x="0" y="12109"/>
                  </a:cubicBezTo>
                  <a:cubicBezTo>
                    <a:pt x="81" y="12291"/>
                    <a:pt x="166" y="12474"/>
                    <a:pt x="246" y="12656"/>
                  </a:cubicBezTo>
                  <a:cubicBezTo>
                    <a:pt x="304" y="12772"/>
                    <a:pt x="362" y="12896"/>
                    <a:pt x="411" y="13017"/>
                  </a:cubicBezTo>
                  <a:cubicBezTo>
                    <a:pt x="1617" y="15559"/>
                    <a:pt x="3033" y="17977"/>
                    <a:pt x="4658" y="20242"/>
                  </a:cubicBezTo>
                  <a:cubicBezTo>
                    <a:pt x="4725" y="20341"/>
                    <a:pt x="4796" y="20439"/>
                    <a:pt x="4858" y="20532"/>
                  </a:cubicBezTo>
                  <a:cubicBezTo>
                    <a:pt x="5117" y="20883"/>
                    <a:pt x="5380" y="21236"/>
                    <a:pt x="5642" y="21574"/>
                  </a:cubicBezTo>
                  <a:cubicBezTo>
                    <a:pt x="7143" y="23528"/>
                    <a:pt x="8789" y="25358"/>
                    <a:pt x="10579" y="27054"/>
                  </a:cubicBezTo>
                  <a:cubicBezTo>
                    <a:pt x="10819" y="26632"/>
                    <a:pt x="11025" y="26182"/>
                    <a:pt x="11207" y="25728"/>
                  </a:cubicBezTo>
                  <a:cubicBezTo>
                    <a:pt x="11701" y="24459"/>
                    <a:pt x="12196" y="22932"/>
                    <a:pt x="13491" y="22496"/>
                  </a:cubicBezTo>
                  <a:cubicBezTo>
                    <a:pt x="13774" y="22402"/>
                    <a:pt x="14069" y="22371"/>
                    <a:pt x="14368" y="22371"/>
                  </a:cubicBezTo>
                  <a:cubicBezTo>
                    <a:pt x="14611" y="22371"/>
                    <a:pt x="14857" y="22392"/>
                    <a:pt x="15099" y="22416"/>
                  </a:cubicBezTo>
                  <a:cubicBezTo>
                    <a:pt x="16248" y="22531"/>
                    <a:pt x="17382" y="22718"/>
                    <a:pt x="18513" y="22967"/>
                  </a:cubicBezTo>
                  <a:cubicBezTo>
                    <a:pt x="19773" y="23250"/>
                    <a:pt x="21093" y="23612"/>
                    <a:pt x="22363" y="23612"/>
                  </a:cubicBezTo>
                  <a:cubicBezTo>
                    <a:pt x="23038" y="23612"/>
                    <a:pt x="23698" y="23510"/>
                    <a:pt x="24328" y="23240"/>
                  </a:cubicBezTo>
                  <a:cubicBezTo>
                    <a:pt x="25713" y="22647"/>
                    <a:pt x="26679" y="21316"/>
                    <a:pt x="27141" y="19882"/>
                  </a:cubicBezTo>
                  <a:cubicBezTo>
                    <a:pt x="27609" y="18448"/>
                    <a:pt x="27628" y="16913"/>
                    <a:pt x="27560" y="15412"/>
                  </a:cubicBezTo>
                  <a:cubicBezTo>
                    <a:pt x="27494" y="13810"/>
                    <a:pt x="27369" y="12068"/>
                    <a:pt x="28282" y="10755"/>
                  </a:cubicBezTo>
                  <a:cubicBezTo>
                    <a:pt x="29097" y="9584"/>
                    <a:pt x="30534" y="9045"/>
                    <a:pt x="31643" y="8151"/>
                  </a:cubicBezTo>
                  <a:cubicBezTo>
                    <a:pt x="33157" y="6926"/>
                    <a:pt x="34039" y="4962"/>
                    <a:pt x="33941" y="3022"/>
                  </a:cubicBezTo>
                  <a:cubicBezTo>
                    <a:pt x="33896" y="2077"/>
                    <a:pt x="33589" y="1080"/>
                    <a:pt x="32837" y="506"/>
                  </a:cubicBezTo>
                  <a:cubicBezTo>
                    <a:pt x="32374" y="152"/>
                    <a:pt x="31793" y="1"/>
                    <a:pt x="31205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659568" y="1438826"/>
              <a:ext cx="560252" cy="393009"/>
            </a:xfrm>
            <a:custGeom>
              <a:avLst/>
              <a:gdLst/>
              <a:ahLst/>
              <a:cxnLst/>
              <a:rect l="l" t="t" r="r" b="b"/>
              <a:pathLst>
                <a:path w="28317" h="19864" extrusionOk="0">
                  <a:moveTo>
                    <a:pt x="28118" y="0"/>
                  </a:moveTo>
                  <a:cubicBezTo>
                    <a:pt x="28076" y="0"/>
                    <a:pt x="28034" y="16"/>
                    <a:pt x="28000" y="47"/>
                  </a:cubicBezTo>
                  <a:cubicBezTo>
                    <a:pt x="21718" y="5648"/>
                    <a:pt x="14892" y="10719"/>
                    <a:pt x="7720" y="15127"/>
                  </a:cubicBezTo>
                  <a:cubicBezTo>
                    <a:pt x="5761" y="16325"/>
                    <a:pt x="3771" y="17482"/>
                    <a:pt x="1780" y="18586"/>
                  </a:cubicBezTo>
                  <a:cubicBezTo>
                    <a:pt x="1188" y="18925"/>
                    <a:pt x="592" y="19254"/>
                    <a:pt x="0" y="19574"/>
                  </a:cubicBezTo>
                  <a:cubicBezTo>
                    <a:pt x="67" y="19673"/>
                    <a:pt x="138" y="19771"/>
                    <a:pt x="200" y="19864"/>
                  </a:cubicBezTo>
                  <a:cubicBezTo>
                    <a:pt x="699" y="19592"/>
                    <a:pt x="1198" y="19317"/>
                    <a:pt x="1700" y="19045"/>
                  </a:cubicBezTo>
                  <a:cubicBezTo>
                    <a:pt x="3780" y="17891"/>
                    <a:pt x="5859" y="16685"/>
                    <a:pt x="7903" y="15429"/>
                  </a:cubicBezTo>
                  <a:cubicBezTo>
                    <a:pt x="15098" y="11017"/>
                    <a:pt x="21936" y="5929"/>
                    <a:pt x="28236" y="310"/>
                  </a:cubicBezTo>
                  <a:cubicBezTo>
                    <a:pt x="28307" y="248"/>
                    <a:pt x="28317" y="132"/>
                    <a:pt x="28249" y="61"/>
                  </a:cubicBezTo>
                  <a:cubicBezTo>
                    <a:pt x="28214" y="20"/>
                    <a:pt x="28166" y="0"/>
                    <a:pt x="2811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487438" y="364817"/>
              <a:ext cx="1320886" cy="1073099"/>
            </a:xfrm>
            <a:custGeom>
              <a:avLst/>
              <a:gdLst/>
              <a:ahLst/>
              <a:cxnLst/>
              <a:rect l="l" t="t" r="r" b="b"/>
              <a:pathLst>
                <a:path w="66762" h="54238" extrusionOk="0">
                  <a:moveTo>
                    <a:pt x="42702" y="1"/>
                  </a:moveTo>
                  <a:cubicBezTo>
                    <a:pt x="42257" y="32"/>
                    <a:pt x="41815" y="81"/>
                    <a:pt x="41379" y="129"/>
                  </a:cubicBezTo>
                  <a:cubicBezTo>
                    <a:pt x="41322" y="138"/>
                    <a:pt x="41273" y="143"/>
                    <a:pt x="41219" y="151"/>
                  </a:cubicBezTo>
                  <a:cubicBezTo>
                    <a:pt x="39363" y="375"/>
                    <a:pt x="37547" y="699"/>
                    <a:pt x="35765" y="1135"/>
                  </a:cubicBezTo>
                  <a:cubicBezTo>
                    <a:pt x="35716" y="1144"/>
                    <a:pt x="35667" y="1153"/>
                    <a:pt x="35618" y="1171"/>
                  </a:cubicBezTo>
                  <a:cubicBezTo>
                    <a:pt x="32925" y="1834"/>
                    <a:pt x="30320" y="2730"/>
                    <a:pt x="27836" y="3833"/>
                  </a:cubicBezTo>
                  <a:cubicBezTo>
                    <a:pt x="27796" y="3856"/>
                    <a:pt x="27756" y="3874"/>
                    <a:pt x="27720" y="3887"/>
                  </a:cubicBezTo>
                  <a:cubicBezTo>
                    <a:pt x="26598" y="4390"/>
                    <a:pt x="25503" y="4933"/>
                    <a:pt x="24435" y="5516"/>
                  </a:cubicBezTo>
                  <a:cubicBezTo>
                    <a:pt x="23584" y="5984"/>
                    <a:pt x="22742" y="6469"/>
                    <a:pt x="21928" y="6990"/>
                  </a:cubicBezTo>
                  <a:cubicBezTo>
                    <a:pt x="21897" y="7008"/>
                    <a:pt x="21860" y="7026"/>
                    <a:pt x="21829" y="7048"/>
                  </a:cubicBezTo>
                  <a:cubicBezTo>
                    <a:pt x="19782" y="8344"/>
                    <a:pt x="17836" y="9795"/>
                    <a:pt x="16020" y="11389"/>
                  </a:cubicBezTo>
                  <a:cubicBezTo>
                    <a:pt x="15993" y="11412"/>
                    <a:pt x="15957" y="11442"/>
                    <a:pt x="15930" y="11469"/>
                  </a:cubicBezTo>
                  <a:cubicBezTo>
                    <a:pt x="12907" y="14118"/>
                    <a:pt x="10236" y="17159"/>
                    <a:pt x="7979" y="20503"/>
                  </a:cubicBezTo>
                  <a:cubicBezTo>
                    <a:pt x="7961" y="20534"/>
                    <a:pt x="7934" y="20570"/>
                    <a:pt x="7916" y="20601"/>
                  </a:cubicBezTo>
                  <a:cubicBezTo>
                    <a:pt x="7200" y="21665"/>
                    <a:pt x="6532" y="22761"/>
                    <a:pt x="5904" y="23882"/>
                  </a:cubicBezTo>
                  <a:cubicBezTo>
                    <a:pt x="5886" y="23918"/>
                    <a:pt x="5864" y="23953"/>
                    <a:pt x="5850" y="23994"/>
                  </a:cubicBezTo>
                  <a:cubicBezTo>
                    <a:pt x="4332" y="26723"/>
                    <a:pt x="3086" y="29621"/>
                    <a:pt x="2137" y="32653"/>
                  </a:cubicBezTo>
                  <a:cubicBezTo>
                    <a:pt x="2119" y="32698"/>
                    <a:pt x="2102" y="32746"/>
                    <a:pt x="2092" y="32795"/>
                  </a:cubicBezTo>
                  <a:cubicBezTo>
                    <a:pt x="730" y="37176"/>
                    <a:pt x="0" y="41838"/>
                    <a:pt x="0" y="46664"/>
                  </a:cubicBezTo>
                  <a:cubicBezTo>
                    <a:pt x="0" y="49242"/>
                    <a:pt x="210" y="51771"/>
                    <a:pt x="615" y="54238"/>
                  </a:cubicBezTo>
                  <a:cubicBezTo>
                    <a:pt x="2333" y="48383"/>
                    <a:pt x="2279" y="41855"/>
                    <a:pt x="4626" y="36389"/>
                  </a:cubicBezTo>
                  <a:cubicBezTo>
                    <a:pt x="4644" y="36344"/>
                    <a:pt x="4662" y="36309"/>
                    <a:pt x="4684" y="36264"/>
                  </a:cubicBezTo>
                  <a:cubicBezTo>
                    <a:pt x="5174" y="35133"/>
                    <a:pt x="5779" y="34046"/>
                    <a:pt x="6523" y="33023"/>
                  </a:cubicBezTo>
                  <a:cubicBezTo>
                    <a:pt x="7663" y="31451"/>
                    <a:pt x="9194" y="30058"/>
                    <a:pt x="11082" y="29621"/>
                  </a:cubicBezTo>
                  <a:cubicBezTo>
                    <a:pt x="11808" y="29456"/>
                    <a:pt x="12564" y="29429"/>
                    <a:pt x="13304" y="29359"/>
                  </a:cubicBezTo>
                  <a:cubicBezTo>
                    <a:pt x="13361" y="29353"/>
                    <a:pt x="13415" y="29345"/>
                    <a:pt x="13472" y="29341"/>
                  </a:cubicBezTo>
                  <a:cubicBezTo>
                    <a:pt x="14021" y="29279"/>
                    <a:pt x="14551" y="29185"/>
                    <a:pt x="15054" y="28967"/>
                  </a:cubicBezTo>
                  <a:cubicBezTo>
                    <a:pt x="16314" y="28432"/>
                    <a:pt x="17093" y="27329"/>
                    <a:pt x="17631" y="26041"/>
                  </a:cubicBezTo>
                  <a:cubicBezTo>
                    <a:pt x="17654" y="26001"/>
                    <a:pt x="17666" y="25966"/>
                    <a:pt x="17680" y="25926"/>
                  </a:cubicBezTo>
                  <a:cubicBezTo>
                    <a:pt x="18085" y="24941"/>
                    <a:pt x="18357" y="23856"/>
                    <a:pt x="18611" y="22845"/>
                  </a:cubicBezTo>
                  <a:cubicBezTo>
                    <a:pt x="19024" y="21148"/>
                    <a:pt x="19737" y="19261"/>
                    <a:pt x="20993" y="18174"/>
                  </a:cubicBezTo>
                  <a:cubicBezTo>
                    <a:pt x="21024" y="18148"/>
                    <a:pt x="21050" y="18121"/>
                    <a:pt x="21086" y="18098"/>
                  </a:cubicBezTo>
                  <a:cubicBezTo>
                    <a:pt x="21567" y="17698"/>
                    <a:pt x="22133" y="17422"/>
                    <a:pt x="22787" y="17315"/>
                  </a:cubicBezTo>
                  <a:cubicBezTo>
                    <a:pt x="22977" y="17285"/>
                    <a:pt x="23166" y="17271"/>
                    <a:pt x="23355" y="17271"/>
                  </a:cubicBezTo>
                  <a:cubicBezTo>
                    <a:pt x="25321" y="17271"/>
                    <a:pt x="27254" y="18766"/>
                    <a:pt x="29160" y="18766"/>
                  </a:cubicBezTo>
                  <a:cubicBezTo>
                    <a:pt x="29467" y="18766"/>
                    <a:pt x="29774" y="18727"/>
                    <a:pt x="30080" y="18637"/>
                  </a:cubicBezTo>
                  <a:lnTo>
                    <a:pt x="30084" y="18637"/>
                  </a:lnTo>
                  <a:cubicBezTo>
                    <a:pt x="30124" y="18628"/>
                    <a:pt x="30155" y="18620"/>
                    <a:pt x="30195" y="18606"/>
                  </a:cubicBezTo>
                  <a:lnTo>
                    <a:pt x="30200" y="18602"/>
                  </a:lnTo>
                  <a:cubicBezTo>
                    <a:pt x="33112" y="17622"/>
                    <a:pt x="32973" y="12974"/>
                    <a:pt x="35605" y="11424"/>
                  </a:cubicBezTo>
                  <a:cubicBezTo>
                    <a:pt x="35636" y="11402"/>
                    <a:pt x="35677" y="11385"/>
                    <a:pt x="35708" y="11367"/>
                  </a:cubicBezTo>
                  <a:cubicBezTo>
                    <a:pt x="36247" y="11074"/>
                    <a:pt x="36819" y="10949"/>
                    <a:pt x="37403" y="10949"/>
                  </a:cubicBezTo>
                  <a:cubicBezTo>
                    <a:pt x="38933" y="10949"/>
                    <a:pt x="40543" y="11805"/>
                    <a:pt x="41838" y="12743"/>
                  </a:cubicBezTo>
                  <a:cubicBezTo>
                    <a:pt x="42930" y="13533"/>
                    <a:pt x="44226" y="14432"/>
                    <a:pt x="45486" y="14432"/>
                  </a:cubicBezTo>
                  <a:cubicBezTo>
                    <a:pt x="45828" y="14432"/>
                    <a:pt x="46168" y="14365"/>
                    <a:pt x="46500" y="14212"/>
                  </a:cubicBezTo>
                  <a:cubicBezTo>
                    <a:pt x="47318" y="13833"/>
                    <a:pt x="47760" y="13085"/>
                    <a:pt x="48129" y="12248"/>
                  </a:cubicBezTo>
                  <a:cubicBezTo>
                    <a:pt x="48146" y="12203"/>
                    <a:pt x="48160" y="12168"/>
                    <a:pt x="48179" y="12123"/>
                  </a:cubicBezTo>
                  <a:cubicBezTo>
                    <a:pt x="48610" y="11126"/>
                    <a:pt x="48962" y="10031"/>
                    <a:pt x="49718" y="9297"/>
                  </a:cubicBezTo>
                  <a:cubicBezTo>
                    <a:pt x="50150" y="8878"/>
                    <a:pt x="50653" y="8624"/>
                    <a:pt x="51206" y="8486"/>
                  </a:cubicBezTo>
                  <a:cubicBezTo>
                    <a:pt x="51251" y="8473"/>
                    <a:pt x="51294" y="8463"/>
                    <a:pt x="51344" y="8455"/>
                  </a:cubicBezTo>
                  <a:cubicBezTo>
                    <a:pt x="51682" y="8380"/>
                    <a:pt x="52037" y="8347"/>
                    <a:pt x="52399" y="8347"/>
                  </a:cubicBezTo>
                  <a:cubicBezTo>
                    <a:pt x="53609" y="8347"/>
                    <a:pt x="54916" y="8709"/>
                    <a:pt x="56080" y="9065"/>
                  </a:cubicBezTo>
                  <a:cubicBezTo>
                    <a:pt x="58654" y="9848"/>
                    <a:pt x="61277" y="10467"/>
                    <a:pt x="63926" y="10917"/>
                  </a:cubicBezTo>
                  <a:cubicBezTo>
                    <a:pt x="63993" y="10935"/>
                    <a:pt x="64059" y="10943"/>
                    <a:pt x="64131" y="10953"/>
                  </a:cubicBezTo>
                  <a:lnTo>
                    <a:pt x="64135" y="10953"/>
                  </a:lnTo>
                  <a:cubicBezTo>
                    <a:pt x="65008" y="11099"/>
                    <a:pt x="65884" y="11229"/>
                    <a:pt x="66762" y="11336"/>
                  </a:cubicBezTo>
                  <a:cubicBezTo>
                    <a:pt x="64789" y="7974"/>
                    <a:pt x="61753" y="5204"/>
                    <a:pt x="58271" y="3451"/>
                  </a:cubicBezTo>
                  <a:cubicBezTo>
                    <a:pt x="57190" y="2903"/>
                    <a:pt x="56068" y="2458"/>
                    <a:pt x="54919" y="2084"/>
                  </a:cubicBezTo>
                  <a:cubicBezTo>
                    <a:pt x="54830" y="2057"/>
                    <a:pt x="54740" y="2025"/>
                    <a:pt x="54652" y="1999"/>
                  </a:cubicBezTo>
                  <a:lnTo>
                    <a:pt x="54647" y="1999"/>
                  </a:lnTo>
                  <a:cubicBezTo>
                    <a:pt x="52853" y="1438"/>
                    <a:pt x="51001" y="1051"/>
                    <a:pt x="49144" y="739"/>
                  </a:cubicBezTo>
                  <a:cubicBezTo>
                    <a:pt x="47012" y="383"/>
                    <a:pt x="44861" y="129"/>
                    <a:pt x="42702" y="1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528829" y="1010857"/>
              <a:ext cx="51283" cy="73917"/>
            </a:xfrm>
            <a:custGeom>
              <a:avLst/>
              <a:gdLst/>
              <a:ahLst/>
              <a:cxnLst/>
              <a:rect l="l" t="t" r="r" b="b"/>
              <a:pathLst>
                <a:path w="2592" h="3736" extrusionOk="0">
                  <a:moveTo>
                    <a:pt x="45" y="0"/>
                  </a:moveTo>
                  <a:cubicBezTo>
                    <a:pt x="27" y="45"/>
                    <a:pt x="10" y="93"/>
                    <a:pt x="0" y="142"/>
                  </a:cubicBezTo>
                  <a:cubicBezTo>
                    <a:pt x="824" y="1349"/>
                    <a:pt x="1675" y="2551"/>
                    <a:pt x="2534" y="3736"/>
                  </a:cubicBezTo>
                  <a:cubicBezTo>
                    <a:pt x="2552" y="3691"/>
                    <a:pt x="2570" y="3656"/>
                    <a:pt x="2592" y="3611"/>
                  </a:cubicBezTo>
                  <a:cubicBezTo>
                    <a:pt x="1728" y="2422"/>
                    <a:pt x="878" y="1215"/>
                    <a:pt x="4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603181" y="837323"/>
              <a:ext cx="150821" cy="108362"/>
            </a:xfrm>
            <a:custGeom>
              <a:avLst/>
              <a:gdLst/>
              <a:ahLst/>
              <a:cxnLst/>
              <a:rect l="l" t="t" r="r" b="b"/>
              <a:pathLst>
                <a:path w="7623" h="5477" extrusionOk="0">
                  <a:moveTo>
                    <a:pt x="54" y="0"/>
                  </a:moveTo>
                  <a:cubicBezTo>
                    <a:pt x="36" y="36"/>
                    <a:pt x="14" y="71"/>
                    <a:pt x="0" y="112"/>
                  </a:cubicBezTo>
                  <a:cubicBezTo>
                    <a:pt x="2525" y="1848"/>
                    <a:pt x="5010" y="3638"/>
                    <a:pt x="7454" y="5477"/>
                  </a:cubicBezTo>
                  <a:cubicBezTo>
                    <a:pt x="7511" y="5471"/>
                    <a:pt x="7565" y="5463"/>
                    <a:pt x="7622" y="5459"/>
                  </a:cubicBezTo>
                  <a:cubicBezTo>
                    <a:pt x="5148" y="3593"/>
                    <a:pt x="2623" y="1768"/>
                    <a:pt x="5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644037" y="770450"/>
              <a:ext cx="193220" cy="109589"/>
            </a:xfrm>
            <a:custGeom>
              <a:avLst/>
              <a:gdLst/>
              <a:ahLst/>
              <a:cxnLst/>
              <a:rect l="l" t="t" r="r" b="b"/>
              <a:pathLst>
                <a:path w="9766" h="5539" extrusionOk="0">
                  <a:moveTo>
                    <a:pt x="64" y="1"/>
                  </a:moveTo>
                  <a:cubicBezTo>
                    <a:pt x="46" y="32"/>
                    <a:pt x="19" y="68"/>
                    <a:pt x="1" y="99"/>
                  </a:cubicBezTo>
                  <a:cubicBezTo>
                    <a:pt x="3212" y="1955"/>
                    <a:pt x="6453" y="3772"/>
                    <a:pt x="9716" y="5539"/>
                  </a:cubicBezTo>
                  <a:cubicBezTo>
                    <a:pt x="9739" y="5499"/>
                    <a:pt x="9751" y="5464"/>
                    <a:pt x="9765" y="5424"/>
                  </a:cubicBezTo>
                  <a:cubicBezTo>
                    <a:pt x="6506" y="3660"/>
                    <a:pt x="3270" y="1848"/>
                    <a:pt x="6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802594" y="590149"/>
              <a:ext cx="102031" cy="134261"/>
            </a:xfrm>
            <a:custGeom>
              <a:avLst/>
              <a:gdLst/>
              <a:ahLst/>
              <a:cxnLst/>
              <a:rect l="l" t="t" r="r" b="b"/>
              <a:pathLst>
                <a:path w="5157" h="6786" extrusionOk="0">
                  <a:moveTo>
                    <a:pt x="91" y="0"/>
                  </a:moveTo>
                  <a:cubicBezTo>
                    <a:pt x="64" y="23"/>
                    <a:pt x="28" y="53"/>
                    <a:pt x="1" y="80"/>
                  </a:cubicBezTo>
                  <a:lnTo>
                    <a:pt x="5064" y="6785"/>
                  </a:lnTo>
                  <a:cubicBezTo>
                    <a:pt x="5095" y="6759"/>
                    <a:pt x="5121" y="6732"/>
                    <a:pt x="5157" y="670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919325" y="503095"/>
              <a:ext cx="165640" cy="230475"/>
            </a:xfrm>
            <a:custGeom>
              <a:avLst/>
              <a:gdLst/>
              <a:ahLst/>
              <a:cxnLst/>
              <a:rect l="l" t="t" r="r" b="b"/>
              <a:pathLst>
                <a:path w="8372" h="11649" extrusionOk="0">
                  <a:moveTo>
                    <a:pt x="99" y="1"/>
                  </a:moveTo>
                  <a:cubicBezTo>
                    <a:pt x="68" y="19"/>
                    <a:pt x="31" y="37"/>
                    <a:pt x="0" y="59"/>
                  </a:cubicBezTo>
                  <a:cubicBezTo>
                    <a:pt x="2703" y="3954"/>
                    <a:pt x="5460" y="7832"/>
                    <a:pt x="8251" y="11648"/>
                  </a:cubicBezTo>
                  <a:lnTo>
                    <a:pt x="8255" y="11648"/>
                  </a:lnTo>
                  <a:cubicBezTo>
                    <a:pt x="8295" y="11639"/>
                    <a:pt x="8326" y="11631"/>
                    <a:pt x="8366" y="11617"/>
                  </a:cubicBezTo>
                  <a:lnTo>
                    <a:pt x="8371" y="11613"/>
                  </a:lnTo>
                  <a:cubicBezTo>
                    <a:pt x="5571" y="7784"/>
                    <a:pt x="2805" y="3901"/>
                    <a:pt x="9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1035879" y="440653"/>
              <a:ext cx="158043" cy="150208"/>
            </a:xfrm>
            <a:custGeom>
              <a:avLst/>
              <a:gdLst/>
              <a:ahLst/>
              <a:cxnLst/>
              <a:rect l="l" t="t" r="r" b="b"/>
              <a:pathLst>
                <a:path w="7988" h="7592" extrusionOk="0">
                  <a:moveTo>
                    <a:pt x="116" y="0"/>
                  </a:moveTo>
                  <a:cubicBezTo>
                    <a:pt x="76" y="23"/>
                    <a:pt x="36" y="41"/>
                    <a:pt x="0" y="54"/>
                  </a:cubicBezTo>
                  <a:cubicBezTo>
                    <a:pt x="2667" y="2525"/>
                    <a:pt x="5298" y="5041"/>
                    <a:pt x="7885" y="7591"/>
                  </a:cubicBezTo>
                  <a:cubicBezTo>
                    <a:pt x="7916" y="7569"/>
                    <a:pt x="7957" y="7552"/>
                    <a:pt x="7988" y="7534"/>
                  </a:cubicBezTo>
                  <a:cubicBezTo>
                    <a:pt x="5409" y="4987"/>
                    <a:pt x="2778" y="2467"/>
                    <a:pt x="11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1192121" y="387273"/>
              <a:ext cx="248539" cy="219890"/>
            </a:xfrm>
            <a:custGeom>
              <a:avLst/>
              <a:gdLst/>
              <a:ahLst/>
              <a:cxnLst/>
              <a:rect l="l" t="t" r="r" b="b"/>
              <a:pathLst>
                <a:path w="12562" h="11114" extrusionOk="0">
                  <a:moveTo>
                    <a:pt x="148" y="0"/>
                  </a:moveTo>
                  <a:cubicBezTo>
                    <a:pt x="99" y="9"/>
                    <a:pt x="50" y="18"/>
                    <a:pt x="1" y="36"/>
                  </a:cubicBezTo>
                  <a:cubicBezTo>
                    <a:pt x="4369" y="3496"/>
                    <a:pt x="8545" y="7195"/>
                    <a:pt x="12512" y="11113"/>
                  </a:cubicBezTo>
                  <a:cubicBezTo>
                    <a:pt x="12529" y="11068"/>
                    <a:pt x="12543" y="11033"/>
                    <a:pt x="12562" y="10988"/>
                  </a:cubicBezTo>
                  <a:cubicBezTo>
                    <a:pt x="8625" y="7106"/>
                    <a:pt x="4476" y="3434"/>
                    <a:pt x="14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1302956" y="367350"/>
              <a:ext cx="200323" cy="165363"/>
            </a:xfrm>
            <a:custGeom>
              <a:avLst/>
              <a:gdLst/>
              <a:ahLst/>
              <a:cxnLst/>
              <a:rect l="l" t="t" r="r" b="b"/>
              <a:pathLst>
                <a:path w="10125" h="8358" extrusionOk="0">
                  <a:moveTo>
                    <a:pt x="160" y="1"/>
                  </a:moveTo>
                  <a:cubicBezTo>
                    <a:pt x="103" y="10"/>
                    <a:pt x="54" y="15"/>
                    <a:pt x="0" y="23"/>
                  </a:cubicBezTo>
                  <a:cubicBezTo>
                    <a:pt x="3424" y="2677"/>
                    <a:pt x="6759" y="5464"/>
                    <a:pt x="9987" y="8358"/>
                  </a:cubicBezTo>
                  <a:cubicBezTo>
                    <a:pt x="10032" y="8345"/>
                    <a:pt x="10075" y="8335"/>
                    <a:pt x="10125" y="8327"/>
                  </a:cubicBezTo>
                  <a:cubicBezTo>
                    <a:pt x="6906" y="5433"/>
                    <a:pt x="3571" y="2651"/>
                    <a:pt x="16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1568709" y="404348"/>
              <a:ext cx="187661" cy="177194"/>
            </a:xfrm>
            <a:custGeom>
              <a:avLst/>
              <a:gdLst/>
              <a:ahLst/>
              <a:cxnLst/>
              <a:rect l="l" t="t" r="r" b="b"/>
              <a:pathLst>
                <a:path w="9485" h="8956" extrusionOk="0">
                  <a:moveTo>
                    <a:pt x="1" y="1"/>
                  </a:moveTo>
                  <a:cubicBezTo>
                    <a:pt x="3122" y="2935"/>
                    <a:pt x="6225" y="5918"/>
                    <a:pt x="9279" y="8919"/>
                  </a:cubicBezTo>
                  <a:cubicBezTo>
                    <a:pt x="9346" y="8937"/>
                    <a:pt x="9412" y="8945"/>
                    <a:pt x="9484" y="8955"/>
                  </a:cubicBezTo>
                  <a:cubicBezTo>
                    <a:pt x="6447" y="5972"/>
                    <a:pt x="3367" y="3007"/>
                    <a:pt x="268" y="86"/>
                  </a:cubicBezTo>
                  <a:cubicBezTo>
                    <a:pt x="179" y="59"/>
                    <a:pt x="94" y="27"/>
                    <a:pt x="1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2082960" y="933161"/>
              <a:ext cx="258471" cy="826281"/>
            </a:xfrm>
            <a:custGeom>
              <a:avLst/>
              <a:gdLst/>
              <a:ahLst/>
              <a:cxnLst/>
              <a:rect l="l" t="t" r="r" b="b"/>
              <a:pathLst>
                <a:path w="13064" h="41763" extrusionOk="0">
                  <a:moveTo>
                    <a:pt x="9507" y="0"/>
                  </a:moveTo>
                  <a:cubicBezTo>
                    <a:pt x="8576" y="2057"/>
                    <a:pt x="8535" y="4528"/>
                    <a:pt x="9653" y="6483"/>
                  </a:cubicBezTo>
                  <a:cubicBezTo>
                    <a:pt x="8892" y="6416"/>
                    <a:pt x="8100" y="6362"/>
                    <a:pt x="7312" y="6362"/>
                  </a:cubicBezTo>
                  <a:cubicBezTo>
                    <a:pt x="5316" y="6362"/>
                    <a:pt x="3350" y="6713"/>
                    <a:pt x="2009" y="8107"/>
                  </a:cubicBezTo>
                  <a:cubicBezTo>
                    <a:pt x="788" y="9377"/>
                    <a:pt x="406" y="11238"/>
                    <a:pt x="308" y="13001"/>
                  </a:cubicBezTo>
                  <a:cubicBezTo>
                    <a:pt x="1" y="18584"/>
                    <a:pt x="2071" y="24256"/>
                    <a:pt x="5905" y="28317"/>
                  </a:cubicBezTo>
                  <a:cubicBezTo>
                    <a:pt x="2926" y="28623"/>
                    <a:pt x="963" y="32007"/>
                    <a:pt x="1413" y="34964"/>
                  </a:cubicBezTo>
                  <a:cubicBezTo>
                    <a:pt x="1853" y="37866"/>
                    <a:pt x="4053" y="40235"/>
                    <a:pt x="6564" y="41762"/>
                  </a:cubicBezTo>
                  <a:cubicBezTo>
                    <a:pt x="10691" y="34781"/>
                    <a:pt x="13064" y="26634"/>
                    <a:pt x="13064" y="17938"/>
                  </a:cubicBezTo>
                  <a:cubicBezTo>
                    <a:pt x="13064" y="11585"/>
                    <a:pt x="11800" y="5526"/>
                    <a:pt x="9507" y="0"/>
                  </a:cubicBezTo>
                  <a:close/>
                </a:path>
              </a:pathLst>
            </a:custGeom>
            <a:solidFill>
              <a:srgbClr val="76B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1946345" y="854615"/>
              <a:ext cx="172228" cy="124467"/>
            </a:xfrm>
            <a:custGeom>
              <a:avLst/>
              <a:gdLst/>
              <a:ahLst/>
              <a:cxnLst/>
              <a:rect l="l" t="t" r="r" b="b"/>
              <a:pathLst>
                <a:path w="8705" h="6291" extrusionOk="0">
                  <a:moveTo>
                    <a:pt x="1718" y="0"/>
                  </a:moveTo>
                  <a:cubicBezTo>
                    <a:pt x="1137" y="0"/>
                    <a:pt x="557" y="68"/>
                    <a:pt x="0" y="204"/>
                  </a:cubicBezTo>
                  <a:cubicBezTo>
                    <a:pt x="129" y="1882"/>
                    <a:pt x="926" y="3498"/>
                    <a:pt x="2182" y="4620"/>
                  </a:cubicBezTo>
                  <a:cubicBezTo>
                    <a:pt x="3376" y="5683"/>
                    <a:pt x="4973" y="6291"/>
                    <a:pt x="6571" y="6291"/>
                  </a:cubicBezTo>
                  <a:cubicBezTo>
                    <a:pt x="6653" y="6291"/>
                    <a:pt x="6735" y="6289"/>
                    <a:pt x="6817" y="6286"/>
                  </a:cubicBezTo>
                  <a:cubicBezTo>
                    <a:pt x="7480" y="6263"/>
                    <a:pt x="8157" y="6130"/>
                    <a:pt x="8704" y="5756"/>
                  </a:cubicBezTo>
                  <a:cubicBezTo>
                    <a:pt x="8322" y="3930"/>
                    <a:pt x="7017" y="2024"/>
                    <a:pt x="5437" y="1032"/>
                  </a:cubicBezTo>
                  <a:cubicBezTo>
                    <a:pt x="4345" y="344"/>
                    <a:pt x="3027" y="0"/>
                    <a:pt x="1718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1073846" y="478245"/>
              <a:ext cx="176878" cy="118967"/>
            </a:xfrm>
            <a:custGeom>
              <a:avLst/>
              <a:gdLst/>
              <a:ahLst/>
              <a:cxnLst/>
              <a:rect l="l" t="t" r="r" b="b"/>
              <a:pathLst>
                <a:path w="8940" h="6013" extrusionOk="0">
                  <a:moveTo>
                    <a:pt x="6461" y="0"/>
                  </a:moveTo>
                  <a:cubicBezTo>
                    <a:pt x="5625" y="0"/>
                    <a:pt x="4790" y="155"/>
                    <a:pt x="4016" y="465"/>
                  </a:cubicBezTo>
                  <a:cubicBezTo>
                    <a:pt x="2453" y="1092"/>
                    <a:pt x="1149" y="2339"/>
                    <a:pt x="454" y="3871"/>
                  </a:cubicBezTo>
                  <a:cubicBezTo>
                    <a:pt x="182" y="4476"/>
                    <a:pt x="0" y="5144"/>
                    <a:pt x="93" y="5798"/>
                  </a:cubicBezTo>
                  <a:cubicBezTo>
                    <a:pt x="644" y="5942"/>
                    <a:pt x="1238" y="6012"/>
                    <a:pt x="1845" y="6012"/>
                  </a:cubicBezTo>
                  <a:cubicBezTo>
                    <a:pt x="3226" y="6012"/>
                    <a:pt x="4667" y="5649"/>
                    <a:pt x="5775" y="4974"/>
                  </a:cubicBezTo>
                  <a:cubicBezTo>
                    <a:pt x="7368" y="4008"/>
                    <a:pt x="8531" y="2299"/>
                    <a:pt x="8940" y="478"/>
                  </a:cubicBezTo>
                  <a:cubicBezTo>
                    <a:pt x="8156" y="159"/>
                    <a:pt x="7308" y="0"/>
                    <a:pt x="6461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1376161" y="1968906"/>
              <a:ext cx="128978" cy="174523"/>
            </a:xfrm>
            <a:custGeom>
              <a:avLst/>
              <a:gdLst/>
              <a:ahLst/>
              <a:cxnLst/>
              <a:rect l="l" t="t" r="r" b="b"/>
              <a:pathLst>
                <a:path w="6519" h="8821" extrusionOk="0">
                  <a:moveTo>
                    <a:pt x="6032" y="0"/>
                  </a:moveTo>
                  <a:cubicBezTo>
                    <a:pt x="4359" y="165"/>
                    <a:pt x="2761" y="997"/>
                    <a:pt x="1670" y="2275"/>
                  </a:cubicBezTo>
                  <a:cubicBezTo>
                    <a:pt x="574" y="3557"/>
                    <a:pt x="0" y="5267"/>
                    <a:pt x="98" y="6946"/>
                  </a:cubicBezTo>
                  <a:cubicBezTo>
                    <a:pt x="138" y="7604"/>
                    <a:pt x="285" y="8282"/>
                    <a:pt x="673" y="8820"/>
                  </a:cubicBezTo>
                  <a:cubicBezTo>
                    <a:pt x="2489" y="8401"/>
                    <a:pt x="4363" y="7053"/>
                    <a:pt x="5321" y="5454"/>
                  </a:cubicBezTo>
                  <a:cubicBezTo>
                    <a:pt x="6282" y="3856"/>
                    <a:pt x="6519" y="1799"/>
                    <a:pt x="603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45"/>
          <p:cNvGrpSpPr/>
          <p:nvPr/>
        </p:nvGrpSpPr>
        <p:grpSpPr>
          <a:xfrm>
            <a:off x="6913583" y="2993542"/>
            <a:ext cx="1767868" cy="1738655"/>
            <a:chOff x="2613535" y="306234"/>
            <a:chExt cx="1993537" cy="1960595"/>
          </a:xfrm>
        </p:grpSpPr>
        <p:sp>
          <p:nvSpPr>
            <p:cNvPr id="1441" name="Google Shape;1441;p45"/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5"/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45"/>
          <p:cNvGrpSpPr/>
          <p:nvPr/>
        </p:nvGrpSpPr>
        <p:grpSpPr>
          <a:xfrm>
            <a:off x="1930530" y="3520490"/>
            <a:ext cx="787776" cy="771842"/>
            <a:chOff x="2631499" y="2499025"/>
            <a:chExt cx="1977847" cy="1937842"/>
          </a:xfrm>
        </p:grpSpPr>
        <p:sp>
          <p:nvSpPr>
            <p:cNvPr id="1485" name="Google Shape;1485;p45"/>
            <p:cNvSpPr/>
            <p:nvPr/>
          </p:nvSpPr>
          <p:spPr>
            <a:xfrm>
              <a:off x="2631499" y="2499025"/>
              <a:ext cx="1977847" cy="1937842"/>
            </a:xfrm>
            <a:custGeom>
              <a:avLst/>
              <a:gdLst/>
              <a:ahLst/>
              <a:cxnLst/>
              <a:rect l="l" t="t" r="r" b="b"/>
              <a:pathLst>
                <a:path w="99967" h="97945" extrusionOk="0">
                  <a:moveTo>
                    <a:pt x="50992" y="0"/>
                  </a:moveTo>
                  <a:cubicBezTo>
                    <a:pt x="41936" y="0"/>
                    <a:pt x="33094" y="2493"/>
                    <a:pt x="25422" y="7199"/>
                  </a:cubicBezTo>
                  <a:cubicBezTo>
                    <a:pt x="24033" y="8049"/>
                    <a:pt x="22658" y="8993"/>
                    <a:pt x="21344" y="9999"/>
                  </a:cubicBezTo>
                  <a:cubicBezTo>
                    <a:pt x="14376" y="15297"/>
                    <a:pt x="8949" y="22368"/>
                    <a:pt x="5650" y="30440"/>
                  </a:cubicBezTo>
                  <a:cubicBezTo>
                    <a:pt x="3241" y="36325"/>
                    <a:pt x="2021" y="42563"/>
                    <a:pt x="2021" y="48975"/>
                  </a:cubicBezTo>
                  <a:cubicBezTo>
                    <a:pt x="2021" y="49197"/>
                    <a:pt x="2021" y="49415"/>
                    <a:pt x="2026" y="49634"/>
                  </a:cubicBezTo>
                  <a:cubicBezTo>
                    <a:pt x="2026" y="49634"/>
                    <a:pt x="2031" y="50039"/>
                    <a:pt x="2031" y="50061"/>
                  </a:cubicBezTo>
                  <a:cubicBezTo>
                    <a:pt x="2043" y="50622"/>
                    <a:pt x="2066" y="51178"/>
                    <a:pt x="2101" y="51735"/>
                  </a:cubicBezTo>
                  <a:cubicBezTo>
                    <a:pt x="2119" y="52185"/>
                    <a:pt x="2150" y="52643"/>
                    <a:pt x="2191" y="53075"/>
                  </a:cubicBezTo>
                  <a:cubicBezTo>
                    <a:pt x="2222" y="53427"/>
                    <a:pt x="2253" y="53779"/>
                    <a:pt x="2293" y="54126"/>
                  </a:cubicBezTo>
                  <a:cubicBezTo>
                    <a:pt x="2302" y="54237"/>
                    <a:pt x="2311" y="54340"/>
                    <a:pt x="2320" y="54420"/>
                  </a:cubicBezTo>
                  <a:cubicBezTo>
                    <a:pt x="2400" y="55141"/>
                    <a:pt x="2497" y="55867"/>
                    <a:pt x="2609" y="56588"/>
                  </a:cubicBezTo>
                  <a:cubicBezTo>
                    <a:pt x="3303" y="61045"/>
                    <a:pt x="4612" y="65363"/>
                    <a:pt x="6496" y="69455"/>
                  </a:cubicBezTo>
                  <a:cubicBezTo>
                    <a:pt x="6371" y="69669"/>
                    <a:pt x="6260" y="69877"/>
                    <a:pt x="6167" y="70074"/>
                  </a:cubicBezTo>
                  <a:cubicBezTo>
                    <a:pt x="5405" y="71690"/>
                    <a:pt x="5734" y="72901"/>
                    <a:pt x="6095" y="73586"/>
                  </a:cubicBezTo>
                  <a:cubicBezTo>
                    <a:pt x="3192" y="75947"/>
                    <a:pt x="1439" y="77990"/>
                    <a:pt x="744" y="79820"/>
                  </a:cubicBezTo>
                  <a:cubicBezTo>
                    <a:pt x="0" y="81814"/>
                    <a:pt x="498" y="83181"/>
                    <a:pt x="1051" y="83978"/>
                  </a:cubicBezTo>
                  <a:cubicBezTo>
                    <a:pt x="1589" y="84753"/>
                    <a:pt x="2654" y="85671"/>
                    <a:pt x="4679" y="85733"/>
                  </a:cubicBezTo>
                  <a:cubicBezTo>
                    <a:pt x="4710" y="86098"/>
                    <a:pt x="4786" y="86462"/>
                    <a:pt x="4916" y="86828"/>
                  </a:cubicBezTo>
                  <a:cubicBezTo>
                    <a:pt x="5240" y="87749"/>
                    <a:pt x="6180" y="89370"/>
                    <a:pt x="8820" y="89900"/>
                  </a:cubicBezTo>
                  <a:cubicBezTo>
                    <a:pt x="9083" y="89953"/>
                    <a:pt x="9354" y="89980"/>
                    <a:pt x="9626" y="89980"/>
                  </a:cubicBezTo>
                  <a:cubicBezTo>
                    <a:pt x="11202" y="89980"/>
                    <a:pt x="13263" y="89294"/>
                    <a:pt x="17524" y="84722"/>
                  </a:cubicBezTo>
                  <a:cubicBezTo>
                    <a:pt x="19394" y="86476"/>
                    <a:pt x="21398" y="88079"/>
                    <a:pt x="23508" y="89512"/>
                  </a:cubicBezTo>
                  <a:cubicBezTo>
                    <a:pt x="31633" y="95029"/>
                    <a:pt x="41139" y="97945"/>
                    <a:pt x="50992" y="97945"/>
                  </a:cubicBezTo>
                  <a:cubicBezTo>
                    <a:pt x="70840" y="97945"/>
                    <a:pt x="88595" y="86107"/>
                    <a:pt x="96218" y="67785"/>
                  </a:cubicBezTo>
                  <a:cubicBezTo>
                    <a:pt x="98520" y="62260"/>
                    <a:pt x="99771" y="56414"/>
                    <a:pt x="99944" y="50421"/>
                  </a:cubicBezTo>
                  <a:cubicBezTo>
                    <a:pt x="99958" y="49945"/>
                    <a:pt x="99966" y="49464"/>
                    <a:pt x="99966" y="48975"/>
                  </a:cubicBezTo>
                  <a:cubicBezTo>
                    <a:pt x="99966" y="45707"/>
                    <a:pt x="99642" y="42438"/>
                    <a:pt x="98996" y="39259"/>
                  </a:cubicBezTo>
                  <a:cubicBezTo>
                    <a:pt x="98760" y="38084"/>
                    <a:pt x="98471" y="36892"/>
                    <a:pt x="98146" y="35729"/>
                  </a:cubicBezTo>
                  <a:cubicBezTo>
                    <a:pt x="98029" y="35297"/>
                    <a:pt x="97901" y="34870"/>
                    <a:pt x="97772" y="34455"/>
                  </a:cubicBezTo>
                  <a:cubicBezTo>
                    <a:pt x="96004" y="28748"/>
                    <a:pt x="93230" y="23459"/>
                    <a:pt x="89522" y="18743"/>
                  </a:cubicBezTo>
                  <a:cubicBezTo>
                    <a:pt x="87322" y="15948"/>
                    <a:pt x="84811" y="13378"/>
                    <a:pt x="82055" y="11117"/>
                  </a:cubicBezTo>
                  <a:cubicBezTo>
                    <a:pt x="81939" y="11019"/>
                    <a:pt x="81824" y="10926"/>
                    <a:pt x="81703" y="10832"/>
                  </a:cubicBezTo>
                  <a:cubicBezTo>
                    <a:pt x="81084" y="10329"/>
                    <a:pt x="80452" y="9843"/>
                    <a:pt x="79825" y="9389"/>
                  </a:cubicBezTo>
                  <a:lnTo>
                    <a:pt x="79820" y="9389"/>
                  </a:lnTo>
                  <a:cubicBezTo>
                    <a:pt x="79677" y="9278"/>
                    <a:pt x="79526" y="9171"/>
                    <a:pt x="79379" y="9069"/>
                  </a:cubicBezTo>
                  <a:cubicBezTo>
                    <a:pt x="78721" y="8596"/>
                    <a:pt x="78048" y="8142"/>
                    <a:pt x="77394" y="7725"/>
                  </a:cubicBezTo>
                  <a:cubicBezTo>
                    <a:pt x="76761" y="7314"/>
                    <a:pt x="76097" y="6909"/>
                    <a:pt x="75417" y="6522"/>
                  </a:cubicBezTo>
                  <a:cubicBezTo>
                    <a:pt x="75363" y="6486"/>
                    <a:pt x="75306" y="6451"/>
                    <a:pt x="75243" y="6420"/>
                  </a:cubicBezTo>
                  <a:cubicBezTo>
                    <a:pt x="75243" y="6420"/>
                    <a:pt x="74936" y="6246"/>
                    <a:pt x="74922" y="6241"/>
                  </a:cubicBezTo>
                  <a:cubicBezTo>
                    <a:pt x="74740" y="6135"/>
                    <a:pt x="74558" y="6032"/>
                    <a:pt x="74371" y="5935"/>
                  </a:cubicBezTo>
                  <a:cubicBezTo>
                    <a:pt x="74210" y="5845"/>
                    <a:pt x="74050" y="5756"/>
                    <a:pt x="73886" y="5672"/>
                  </a:cubicBezTo>
                  <a:cubicBezTo>
                    <a:pt x="73863" y="5663"/>
                    <a:pt x="73836" y="5649"/>
                    <a:pt x="73814" y="5637"/>
                  </a:cubicBezTo>
                  <a:cubicBezTo>
                    <a:pt x="69914" y="3580"/>
                    <a:pt x="65759" y="2061"/>
                    <a:pt x="61458" y="1126"/>
                  </a:cubicBezTo>
                  <a:cubicBezTo>
                    <a:pt x="58039" y="378"/>
                    <a:pt x="54518" y="0"/>
                    <a:pt x="50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2732522" y="2555373"/>
              <a:ext cx="1825285" cy="1825226"/>
            </a:xfrm>
            <a:custGeom>
              <a:avLst/>
              <a:gdLst/>
              <a:ahLst/>
              <a:cxnLst/>
              <a:rect l="l" t="t" r="r" b="b"/>
              <a:pathLst>
                <a:path w="92256" h="92253" extrusionOk="0"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2565" y="66180"/>
                    <a:pt x="9903" y="77287"/>
                    <a:pt x="20241" y="84309"/>
                  </a:cubicBezTo>
                  <a:cubicBezTo>
                    <a:pt x="27623" y="89322"/>
                    <a:pt x="36531" y="92252"/>
                    <a:pt x="46127" y="92252"/>
                  </a:cubicBezTo>
                  <a:cubicBezTo>
                    <a:pt x="65324" y="92252"/>
                    <a:pt x="81784" y="80525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151" y="8736"/>
                    <a:pt x="73017" y="8643"/>
                    <a:pt x="72884" y="8553"/>
                  </a:cubicBezTo>
                  <a:cubicBezTo>
                    <a:pt x="72265" y="8109"/>
                    <a:pt x="71628" y="7677"/>
                    <a:pt x="70983" y="7263"/>
                  </a:cubicBezTo>
                  <a:cubicBezTo>
                    <a:pt x="70338" y="6844"/>
                    <a:pt x="69678" y="6448"/>
                    <a:pt x="69010" y="6069"/>
                  </a:cubicBezTo>
                  <a:lnTo>
                    <a:pt x="69010" y="6065"/>
                  </a:lnTo>
                  <a:cubicBezTo>
                    <a:pt x="68917" y="6011"/>
                    <a:pt x="68815" y="5954"/>
                    <a:pt x="68721" y="5904"/>
                  </a:cubicBezTo>
                  <a:cubicBezTo>
                    <a:pt x="68704" y="5892"/>
                    <a:pt x="68690" y="5882"/>
                    <a:pt x="68667" y="5873"/>
                  </a:cubicBezTo>
                  <a:cubicBezTo>
                    <a:pt x="68499" y="5775"/>
                    <a:pt x="68330" y="5682"/>
                    <a:pt x="68151" y="5588"/>
                  </a:cubicBezTo>
                  <a:cubicBezTo>
                    <a:pt x="68009" y="5508"/>
                    <a:pt x="67862" y="5428"/>
                    <a:pt x="67715" y="5353"/>
                  </a:cubicBezTo>
                  <a:lnTo>
                    <a:pt x="67711" y="5353"/>
                  </a:lnTo>
                  <a:cubicBezTo>
                    <a:pt x="64068" y="3416"/>
                    <a:pt x="60133" y="1955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2732522" y="2555373"/>
              <a:ext cx="1825285" cy="1668054"/>
            </a:xfrm>
            <a:custGeom>
              <a:avLst/>
              <a:gdLst/>
              <a:ahLst/>
              <a:cxnLst/>
              <a:rect l="l" t="t" r="r" b="b"/>
              <a:pathLst>
                <a:path w="92256" h="84309" extrusionOk="0">
                  <a:moveTo>
                    <a:pt x="9653" y="68303"/>
                  </a:moveTo>
                  <a:cubicBezTo>
                    <a:pt x="9435" y="68392"/>
                    <a:pt x="8073" y="68975"/>
                    <a:pt x="6706" y="69380"/>
                  </a:cubicBezTo>
                  <a:cubicBezTo>
                    <a:pt x="6702" y="69380"/>
                    <a:pt x="6697" y="69390"/>
                    <a:pt x="6688" y="69390"/>
                  </a:cubicBezTo>
                  <a:cubicBezTo>
                    <a:pt x="6572" y="69421"/>
                    <a:pt x="6457" y="69452"/>
                    <a:pt x="6345" y="69483"/>
                  </a:cubicBezTo>
                  <a:cubicBezTo>
                    <a:pt x="6478" y="69715"/>
                    <a:pt x="6617" y="69947"/>
                    <a:pt x="6759" y="70177"/>
                  </a:cubicBezTo>
                  <a:cubicBezTo>
                    <a:pt x="8274" y="69140"/>
                    <a:pt x="9444" y="68428"/>
                    <a:pt x="9653" y="68303"/>
                  </a:cubicBezTo>
                  <a:close/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1306" y="58099"/>
                    <a:pt x="2792" y="62648"/>
                    <a:pt x="4898" y="66834"/>
                  </a:cubicBezTo>
                  <a:cubicBezTo>
                    <a:pt x="7436" y="63446"/>
                    <a:pt x="12912" y="58437"/>
                    <a:pt x="12912" y="58437"/>
                  </a:cubicBezTo>
                  <a:cubicBezTo>
                    <a:pt x="12912" y="58437"/>
                    <a:pt x="12961" y="58401"/>
                    <a:pt x="13050" y="58321"/>
                  </a:cubicBezTo>
                  <a:cubicBezTo>
                    <a:pt x="15197" y="56456"/>
                    <a:pt x="42257" y="32979"/>
                    <a:pt x="45200" y="30187"/>
                  </a:cubicBezTo>
                  <a:cubicBezTo>
                    <a:pt x="47983" y="27547"/>
                    <a:pt x="51562" y="20264"/>
                    <a:pt x="59679" y="20264"/>
                  </a:cubicBezTo>
                  <a:cubicBezTo>
                    <a:pt x="60507" y="20264"/>
                    <a:pt x="61384" y="20339"/>
                    <a:pt x="62310" y="20504"/>
                  </a:cubicBezTo>
                  <a:cubicBezTo>
                    <a:pt x="65601" y="21087"/>
                    <a:pt x="67862" y="22347"/>
                    <a:pt x="69389" y="23909"/>
                  </a:cubicBezTo>
                  <a:cubicBezTo>
                    <a:pt x="72514" y="27093"/>
                    <a:pt x="72590" y="31514"/>
                    <a:pt x="72158" y="33900"/>
                  </a:cubicBezTo>
                  <a:cubicBezTo>
                    <a:pt x="71513" y="37449"/>
                    <a:pt x="69736" y="42132"/>
                    <a:pt x="69736" y="42132"/>
                  </a:cubicBezTo>
                  <a:cubicBezTo>
                    <a:pt x="69736" y="42132"/>
                    <a:pt x="75853" y="64216"/>
                    <a:pt x="60836" y="70939"/>
                  </a:cubicBezTo>
                  <a:cubicBezTo>
                    <a:pt x="60236" y="71211"/>
                    <a:pt x="59594" y="71455"/>
                    <a:pt x="58922" y="71673"/>
                  </a:cubicBezTo>
                  <a:cubicBezTo>
                    <a:pt x="57417" y="72158"/>
                    <a:pt x="55947" y="72559"/>
                    <a:pt x="54519" y="72875"/>
                  </a:cubicBezTo>
                  <a:cubicBezTo>
                    <a:pt x="56504" y="74492"/>
                    <a:pt x="58703" y="76192"/>
                    <a:pt x="61214" y="78045"/>
                  </a:cubicBezTo>
                  <a:cubicBezTo>
                    <a:pt x="61220" y="78041"/>
                    <a:pt x="61224" y="78041"/>
                    <a:pt x="61228" y="78041"/>
                  </a:cubicBezTo>
                  <a:cubicBezTo>
                    <a:pt x="61286" y="78041"/>
                    <a:pt x="61344" y="78062"/>
                    <a:pt x="61388" y="78107"/>
                  </a:cubicBezTo>
                  <a:cubicBezTo>
                    <a:pt x="61397" y="78116"/>
                    <a:pt x="61401" y="78125"/>
                    <a:pt x="61411" y="78138"/>
                  </a:cubicBezTo>
                  <a:cubicBezTo>
                    <a:pt x="61744" y="78116"/>
                    <a:pt x="62074" y="78094"/>
                    <a:pt x="62408" y="78076"/>
                  </a:cubicBezTo>
                  <a:cubicBezTo>
                    <a:pt x="64549" y="77382"/>
                    <a:pt x="66682" y="76665"/>
                    <a:pt x="68811" y="75925"/>
                  </a:cubicBezTo>
                  <a:cubicBezTo>
                    <a:pt x="70685" y="74060"/>
                    <a:pt x="71971" y="71509"/>
                    <a:pt x="73138" y="69078"/>
                  </a:cubicBezTo>
                  <a:cubicBezTo>
                    <a:pt x="76281" y="62515"/>
                    <a:pt x="79424" y="55953"/>
                    <a:pt x="82572" y="49386"/>
                  </a:cubicBezTo>
                  <a:cubicBezTo>
                    <a:pt x="83173" y="49185"/>
                    <a:pt x="83569" y="48927"/>
                    <a:pt x="84188" y="48927"/>
                  </a:cubicBezTo>
                  <a:cubicBezTo>
                    <a:pt x="84215" y="48927"/>
                    <a:pt x="84237" y="48932"/>
                    <a:pt x="84264" y="48932"/>
                  </a:cubicBezTo>
                  <a:cubicBezTo>
                    <a:pt x="82314" y="56487"/>
                    <a:pt x="80582" y="63989"/>
                    <a:pt x="78935" y="71593"/>
                  </a:cubicBezTo>
                  <a:cubicBezTo>
                    <a:pt x="82532" y="69474"/>
                    <a:pt x="85618" y="66651"/>
                    <a:pt x="88725" y="63846"/>
                  </a:cubicBezTo>
                  <a:lnTo>
                    <a:pt x="88725" y="63846"/>
                  </a:lnTo>
                  <a:cubicBezTo>
                    <a:pt x="88725" y="63846"/>
                    <a:pt x="88725" y="63846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280" y="8843"/>
                    <a:pt x="73272" y="8843"/>
                    <a:pt x="73272" y="8847"/>
                  </a:cubicBezTo>
                  <a:cubicBezTo>
                    <a:pt x="72991" y="9698"/>
                    <a:pt x="72635" y="10548"/>
                    <a:pt x="72140" y="11421"/>
                  </a:cubicBezTo>
                  <a:cubicBezTo>
                    <a:pt x="70720" y="13923"/>
                    <a:pt x="68601" y="15980"/>
                    <a:pt x="66117" y="17409"/>
                  </a:cubicBezTo>
                  <a:cubicBezTo>
                    <a:pt x="66094" y="17422"/>
                    <a:pt x="66076" y="17436"/>
                    <a:pt x="66055" y="17445"/>
                  </a:cubicBezTo>
                  <a:cubicBezTo>
                    <a:pt x="66037" y="17459"/>
                    <a:pt x="66018" y="17467"/>
                    <a:pt x="65996" y="17476"/>
                  </a:cubicBezTo>
                  <a:cubicBezTo>
                    <a:pt x="65956" y="17508"/>
                    <a:pt x="65912" y="17529"/>
                    <a:pt x="65872" y="17547"/>
                  </a:cubicBezTo>
                  <a:cubicBezTo>
                    <a:pt x="65792" y="17596"/>
                    <a:pt x="65708" y="17641"/>
                    <a:pt x="65613" y="17685"/>
                  </a:cubicBezTo>
                  <a:cubicBezTo>
                    <a:pt x="65151" y="17935"/>
                    <a:pt x="64683" y="18157"/>
                    <a:pt x="64198" y="18353"/>
                  </a:cubicBezTo>
                  <a:cubicBezTo>
                    <a:pt x="63076" y="18830"/>
                    <a:pt x="61887" y="19177"/>
                    <a:pt x="60680" y="19386"/>
                  </a:cubicBezTo>
                  <a:cubicBezTo>
                    <a:pt x="59893" y="19520"/>
                    <a:pt x="59091" y="19596"/>
                    <a:pt x="58285" y="19604"/>
                  </a:cubicBezTo>
                  <a:lnTo>
                    <a:pt x="58023" y="19604"/>
                  </a:lnTo>
                  <a:cubicBezTo>
                    <a:pt x="57875" y="19604"/>
                    <a:pt x="57724" y="19600"/>
                    <a:pt x="57577" y="19591"/>
                  </a:cubicBezTo>
                  <a:lnTo>
                    <a:pt x="57332" y="19591"/>
                  </a:lnTo>
                  <a:cubicBezTo>
                    <a:pt x="57279" y="19591"/>
                    <a:pt x="57230" y="19591"/>
                    <a:pt x="57186" y="19586"/>
                  </a:cubicBezTo>
                  <a:cubicBezTo>
                    <a:pt x="55516" y="19502"/>
                    <a:pt x="53882" y="19208"/>
                    <a:pt x="52257" y="18830"/>
                  </a:cubicBezTo>
                  <a:cubicBezTo>
                    <a:pt x="52137" y="18803"/>
                    <a:pt x="52021" y="18776"/>
                    <a:pt x="51901" y="18749"/>
                  </a:cubicBezTo>
                  <a:cubicBezTo>
                    <a:pt x="49466" y="18162"/>
                    <a:pt x="47052" y="17409"/>
                    <a:pt x="44572" y="16955"/>
                  </a:cubicBezTo>
                  <a:cubicBezTo>
                    <a:pt x="44510" y="16941"/>
                    <a:pt x="44448" y="16937"/>
                    <a:pt x="44385" y="16924"/>
                  </a:cubicBezTo>
                  <a:lnTo>
                    <a:pt x="44568" y="16487"/>
                  </a:lnTo>
                  <a:cubicBezTo>
                    <a:pt x="44572" y="16483"/>
                    <a:pt x="44572" y="16479"/>
                    <a:pt x="44572" y="16479"/>
                  </a:cubicBezTo>
                  <a:cubicBezTo>
                    <a:pt x="45708" y="13736"/>
                    <a:pt x="46883" y="10994"/>
                    <a:pt x="48428" y="8473"/>
                  </a:cubicBezTo>
                  <a:lnTo>
                    <a:pt x="48428" y="8469"/>
                  </a:lnTo>
                  <a:lnTo>
                    <a:pt x="48432" y="8469"/>
                  </a:lnTo>
                  <a:cubicBezTo>
                    <a:pt x="48441" y="8447"/>
                    <a:pt x="48455" y="8425"/>
                    <a:pt x="48463" y="8407"/>
                  </a:cubicBezTo>
                  <a:cubicBezTo>
                    <a:pt x="48517" y="8323"/>
                    <a:pt x="48566" y="8242"/>
                    <a:pt x="48619" y="8148"/>
                  </a:cubicBezTo>
                  <a:lnTo>
                    <a:pt x="48624" y="8148"/>
                  </a:lnTo>
                  <a:cubicBezTo>
                    <a:pt x="49123" y="7334"/>
                    <a:pt x="49657" y="6572"/>
                    <a:pt x="50262" y="5829"/>
                  </a:cubicBezTo>
                  <a:cubicBezTo>
                    <a:pt x="51175" y="4685"/>
                    <a:pt x="52226" y="3630"/>
                    <a:pt x="53383" y="2721"/>
                  </a:cubicBezTo>
                  <a:lnTo>
                    <a:pt x="53387" y="2721"/>
                  </a:lnTo>
                  <a:cubicBezTo>
                    <a:pt x="53508" y="2628"/>
                    <a:pt x="53619" y="2534"/>
                    <a:pt x="53735" y="2450"/>
                  </a:cubicBezTo>
                  <a:cubicBezTo>
                    <a:pt x="54452" y="1924"/>
                    <a:pt x="55204" y="1457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  <a:moveTo>
                    <a:pt x="53927" y="73005"/>
                  </a:moveTo>
                  <a:cubicBezTo>
                    <a:pt x="51874" y="73428"/>
                    <a:pt x="49902" y="73686"/>
                    <a:pt x="48009" y="73798"/>
                  </a:cubicBezTo>
                  <a:cubicBezTo>
                    <a:pt x="48967" y="74862"/>
                    <a:pt x="49657" y="76144"/>
                    <a:pt x="49941" y="77560"/>
                  </a:cubicBezTo>
                  <a:cubicBezTo>
                    <a:pt x="51149" y="76465"/>
                    <a:pt x="52778" y="75855"/>
                    <a:pt x="54408" y="75855"/>
                  </a:cubicBezTo>
                  <a:cubicBezTo>
                    <a:pt x="54706" y="75855"/>
                    <a:pt x="55004" y="75872"/>
                    <a:pt x="55302" y="75917"/>
                  </a:cubicBezTo>
                  <a:cubicBezTo>
                    <a:pt x="56829" y="76135"/>
                    <a:pt x="58267" y="76919"/>
                    <a:pt x="59301" y="78062"/>
                  </a:cubicBezTo>
                  <a:lnTo>
                    <a:pt x="39274" y="78062"/>
                  </a:lnTo>
                  <a:cubicBezTo>
                    <a:pt x="40036" y="78703"/>
                    <a:pt x="40823" y="79354"/>
                    <a:pt x="41656" y="80018"/>
                  </a:cubicBezTo>
                  <a:cubicBezTo>
                    <a:pt x="42654" y="80030"/>
                    <a:pt x="43646" y="80137"/>
                    <a:pt x="44617" y="80396"/>
                  </a:cubicBezTo>
                  <a:cubicBezTo>
                    <a:pt x="46144" y="80797"/>
                    <a:pt x="47596" y="81549"/>
                    <a:pt x="49176" y="81638"/>
                  </a:cubicBezTo>
                  <a:cubicBezTo>
                    <a:pt x="49283" y="81642"/>
                    <a:pt x="49386" y="81647"/>
                    <a:pt x="49492" y="81647"/>
                  </a:cubicBezTo>
                  <a:cubicBezTo>
                    <a:pt x="50582" y="81647"/>
                    <a:pt x="51661" y="81344"/>
                    <a:pt x="52711" y="81041"/>
                  </a:cubicBezTo>
                  <a:cubicBezTo>
                    <a:pt x="55325" y="80289"/>
                    <a:pt x="57929" y="79500"/>
                    <a:pt x="60520" y="78677"/>
                  </a:cubicBezTo>
                  <a:cubicBezTo>
                    <a:pt x="60627" y="78570"/>
                    <a:pt x="60729" y="78459"/>
                    <a:pt x="60832" y="78352"/>
                  </a:cubicBezTo>
                  <a:cubicBezTo>
                    <a:pt x="58236" y="76433"/>
                    <a:pt x="55966" y="74675"/>
                    <a:pt x="53927" y="73005"/>
                  </a:cubicBezTo>
                  <a:close/>
                  <a:moveTo>
                    <a:pt x="22761" y="64247"/>
                  </a:moveTo>
                  <a:cubicBezTo>
                    <a:pt x="22761" y="64247"/>
                    <a:pt x="17547" y="71891"/>
                    <a:pt x="12534" y="77737"/>
                  </a:cubicBezTo>
                  <a:cubicBezTo>
                    <a:pt x="14849" y="80199"/>
                    <a:pt x="17436" y="82404"/>
                    <a:pt x="20241" y="84309"/>
                  </a:cubicBezTo>
                  <a:cubicBezTo>
                    <a:pt x="21781" y="83859"/>
                    <a:pt x="23330" y="83437"/>
                    <a:pt x="24889" y="83041"/>
                  </a:cubicBezTo>
                  <a:cubicBezTo>
                    <a:pt x="28700" y="82069"/>
                    <a:pt x="32551" y="81237"/>
                    <a:pt x="36430" y="80565"/>
                  </a:cubicBezTo>
                  <a:cubicBezTo>
                    <a:pt x="37907" y="80306"/>
                    <a:pt x="39412" y="80071"/>
                    <a:pt x="40908" y="80026"/>
                  </a:cubicBezTo>
                  <a:cubicBezTo>
                    <a:pt x="40084" y="79358"/>
                    <a:pt x="39296" y="78709"/>
                    <a:pt x="38540" y="78062"/>
                  </a:cubicBezTo>
                  <a:lnTo>
                    <a:pt x="21577" y="78062"/>
                  </a:lnTo>
                  <a:cubicBezTo>
                    <a:pt x="22506" y="76660"/>
                    <a:pt x="24034" y="75654"/>
                    <a:pt x="25695" y="75356"/>
                  </a:cubicBezTo>
                  <a:cubicBezTo>
                    <a:pt x="26047" y="75294"/>
                    <a:pt x="26407" y="75263"/>
                    <a:pt x="26764" y="75263"/>
                  </a:cubicBezTo>
                  <a:cubicBezTo>
                    <a:pt x="28309" y="75263"/>
                    <a:pt x="29848" y="75828"/>
                    <a:pt x="31001" y="76856"/>
                  </a:cubicBezTo>
                  <a:cubicBezTo>
                    <a:pt x="32039" y="74986"/>
                    <a:pt x="33584" y="73374"/>
                    <a:pt x="35401" y="72261"/>
                  </a:cubicBezTo>
                  <a:cubicBezTo>
                    <a:pt x="29893" y="70471"/>
                    <a:pt x="25623" y="67413"/>
                    <a:pt x="22761" y="642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2871887" y="3123816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6" y="1"/>
                  </a:moveTo>
                  <a:cubicBezTo>
                    <a:pt x="19396" y="1"/>
                    <a:pt x="19386" y="1"/>
                    <a:pt x="19377" y="1"/>
                  </a:cubicBezTo>
                  <a:cubicBezTo>
                    <a:pt x="15271" y="9"/>
                    <a:pt x="11420" y="2645"/>
                    <a:pt x="9425" y="6234"/>
                  </a:cubicBezTo>
                  <a:cubicBezTo>
                    <a:pt x="8273" y="5208"/>
                    <a:pt x="6735" y="4639"/>
                    <a:pt x="5195" y="4639"/>
                  </a:cubicBezTo>
                  <a:cubicBezTo>
                    <a:pt x="4836" y="4639"/>
                    <a:pt x="4477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5" y="6296"/>
                    <a:pt x="35257" y="5512"/>
                    <a:pt x="33730" y="5294"/>
                  </a:cubicBezTo>
                  <a:cubicBezTo>
                    <a:pt x="33435" y="5253"/>
                    <a:pt x="33137" y="5233"/>
                    <a:pt x="32840" y="5233"/>
                  </a:cubicBezTo>
                  <a:cubicBezTo>
                    <a:pt x="31208" y="5233"/>
                    <a:pt x="29579" y="5841"/>
                    <a:pt x="28370" y="6937"/>
                  </a:cubicBezTo>
                  <a:cubicBezTo>
                    <a:pt x="27557" y="2926"/>
                    <a:pt x="23496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3159403" y="3952629"/>
              <a:ext cx="746389" cy="147220"/>
            </a:xfrm>
            <a:custGeom>
              <a:avLst/>
              <a:gdLst/>
              <a:ahLst/>
              <a:cxnLst/>
              <a:rect l="l" t="t" r="r" b="b"/>
              <a:pathLst>
                <a:path w="37725" h="7441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67" y="10"/>
                    <a:pt x="11416" y="2646"/>
                    <a:pt x="9425" y="6234"/>
                  </a:cubicBezTo>
                  <a:cubicBezTo>
                    <a:pt x="8271" y="5206"/>
                    <a:pt x="6733" y="4640"/>
                    <a:pt x="5193" y="4640"/>
                  </a:cubicBezTo>
                  <a:cubicBezTo>
                    <a:pt x="4834" y="4640"/>
                    <a:pt x="4474" y="4670"/>
                    <a:pt x="4119" y="4734"/>
                  </a:cubicBezTo>
                  <a:cubicBezTo>
                    <a:pt x="2458" y="5032"/>
                    <a:pt x="930" y="6038"/>
                    <a:pt x="1" y="7440"/>
                  </a:cubicBezTo>
                  <a:lnTo>
                    <a:pt x="37725" y="7440"/>
                  </a:lnTo>
                  <a:cubicBezTo>
                    <a:pt x="36691" y="6297"/>
                    <a:pt x="35253" y="5513"/>
                    <a:pt x="33726" y="5295"/>
                  </a:cubicBezTo>
                  <a:cubicBezTo>
                    <a:pt x="33429" y="5252"/>
                    <a:pt x="33129" y="5232"/>
                    <a:pt x="32829" y="5232"/>
                  </a:cubicBezTo>
                  <a:cubicBezTo>
                    <a:pt x="31199" y="5232"/>
                    <a:pt x="29573" y="5843"/>
                    <a:pt x="28365" y="6938"/>
                  </a:cubicBezTo>
                  <a:cubicBezTo>
                    <a:pt x="27557" y="2927"/>
                    <a:pt x="23492" y="1"/>
                    <a:pt x="194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937824" y="3073522"/>
              <a:ext cx="585992" cy="147299"/>
            </a:xfrm>
            <a:custGeom>
              <a:avLst/>
              <a:gdLst/>
              <a:ahLst/>
              <a:cxnLst/>
              <a:rect l="l" t="t" r="r" b="b"/>
              <a:pathLst>
                <a:path w="29618" h="7445" extrusionOk="0">
                  <a:moveTo>
                    <a:pt x="19406" y="1"/>
                  </a:moveTo>
                  <a:cubicBezTo>
                    <a:pt x="19397" y="1"/>
                    <a:pt x="19387" y="1"/>
                    <a:pt x="19377" y="1"/>
                  </a:cubicBezTo>
                  <a:cubicBezTo>
                    <a:pt x="15276" y="9"/>
                    <a:pt x="11425" y="2645"/>
                    <a:pt x="9426" y="6234"/>
                  </a:cubicBezTo>
                  <a:cubicBezTo>
                    <a:pt x="8274" y="5208"/>
                    <a:pt x="6733" y="4639"/>
                    <a:pt x="5194" y="4639"/>
                  </a:cubicBezTo>
                  <a:cubicBezTo>
                    <a:pt x="4836" y="4639"/>
                    <a:pt x="4477" y="4670"/>
                    <a:pt x="4124" y="4733"/>
                  </a:cubicBezTo>
                  <a:cubicBezTo>
                    <a:pt x="2463" y="5031"/>
                    <a:pt x="935" y="6042"/>
                    <a:pt x="0" y="7444"/>
                  </a:cubicBezTo>
                  <a:lnTo>
                    <a:pt x="29617" y="7444"/>
                  </a:lnTo>
                  <a:cubicBezTo>
                    <a:pt x="29510" y="7048"/>
                    <a:pt x="29391" y="6652"/>
                    <a:pt x="29270" y="6260"/>
                  </a:cubicBezTo>
                  <a:cubicBezTo>
                    <a:pt x="28949" y="6456"/>
                    <a:pt x="28651" y="6688"/>
                    <a:pt x="28370" y="6937"/>
                  </a:cubicBezTo>
                  <a:cubicBezTo>
                    <a:pt x="27558" y="2926"/>
                    <a:pt x="23497" y="1"/>
                    <a:pt x="19406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3610659" y="2576266"/>
              <a:ext cx="571727" cy="367032"/>
            </a:xfrm>
            <a:custGeom>
              <a:avLst/>
              <a:gdLst/>
              <a:ahLst/>
              <a:cxnLst/>
              <a:rect l="l" t="t" r="r" b="b"/>
              <a:pathLst>
                <a:path w="28897" h="18551" extrusionOk="0">
                  <a:moveTo>
                    <a:pt x="11604" y="0"/>
                  </a:moveTo>
                  <a:cubicBezTo>
                    <a:pt x="10820" y="401"/>
                    <a:pt x="10068" y="868"/>
                    <a:pt x="9351" y="1394"/>
                  </a:cubicBezTo>
                  <a:cubicBezTo>
                    <a:pt x="9235" y="1478"/>
                    <a:pt x="9124" y="1572"/>
                    <a:pt x="9003" y="1665"/>
                  </a:cubicBezTo>
                  <a:lnTo>
                    <a:pt x="8999" y="1665"/>
                  </a:lnTo>
                  <a:cubicBezTo>
                    <a:pt x="7842" y="2574"/>
                    <a:pt x="6791" y="3629"/>
                    <a:pt x="5878" y="4773"/>
                  </a:cubicBezTo>
                  <a:cubicBezTo>
                    <a:pt x="5273" y="5516"/>
                    <a:pt x="4739" y="6278"/>
                    <a:pt x="4240" y="7092"/>
                  </a:cubicBezTo>
                  <a:lnTo>
                    <a:pt x="4235" y="7092"/>
                  </a:lnTo>
                  <a:cubicBezTo>
                    <a:pt x="4182" y="7186"/>
                    <a:pt x="4133" y="7267"/>
                    <a:pt x="4079" y="7351"/>
                  </a:cubicBezTo>
                  <a:cubicBezTo>
                    <a:pt x="4071" y="7369"/>
                    <a:pt x="4057" y="7391"/>
                    <a:pt x="4048" y="7413"/>
                  </a:cubicBezTo>
                  <a:lnTo>
                    <a:pt x="4044" y="7413"/>
                  </a:lnTo>
                  <a:lnTo>
                    <a:pt x="4044" y="7417"/>
                  </a:lnTo>
                  <a:cubicBezTo>
                    <a:pt x="2499" y="9938"/>
                    <a:pt x="1324" y="12680"/>
                    <a:pt x="188" y="15423"/>
                  </a:cubicBezTo>
                  <a:cubicBezTo>
                    <a:pt x="188" y="15423"/>
                    <a:pt x="188" y="15427"/>
                    <a:pt x="184" y="15431"/>
                  </a:cubicBezTo>
                  <a:lnTo>
                    <a:pt x="1" y="15868"/>
                  </a:lnTo>
                  <a:cubicBezTo>
                    <a:pt x="64" y="15881"/>
                    <a:pt x="126" y="15885"/>
                    <a:pt x="188" y="15899"/>
                  </a:cubicBezTo>
                  <a:cubicBezTo>
                    <a:pt x="2668" y="16353"/>
                    <a:pt x="5082" y="17106"/>
                    <a:pt x="7517" y="17693"/>
                  </a:cubicBezTo>
                  <a:cubicBezTo>
                    <a:pt x="7637" y="17720"/>
                    <a:pt x="7753" y="17747"/>
                    <a:pt x="7873" y="17774"/>
                  </a:cubicBezTo>
                  <a:cubicBezTo>
                    <a:pt x="9498" y="18152"/>
                    <a:pt x="11132" y="18446"/>
                    <a:pt x="12802" y="18530"/>
                  </a:cubicBezTo>
                  <a:cubicBezTo>
                    <a:pt x="12846" y="18535"/>
                    <a:pt x="12895" y="18535"/>
                    <a:pt x="12948" y="18535"/>
                  </a:cubicBezTo>
                  <a:lnTo>
                    <a:pt x="13193" y="18535"/>
                  </a:lnTo>
                  <a:cubicBezTo>
                    <a:pt x="13348" y="18547"/>
                    <a:pt x="13506" y="18551"/>
                    <a:pt x="13664" y="18551"/>
                  </a:cubicBezTo>
                  <a:cubicBezTo>
                    <a:pt x="13744" y="18551"/>
                    <a:pt x="13823" y="18550"/>
                    <a:pt x="13901" y="18548"/>
                  </a:cubicBezTo>
                  <a:cubicBezTo>
                    <a:pt x="14707" y="18540"/>
                    <a:pt x="15509" y="18464"/>
                    <a:pt x="16296" y="18330"/>
                  </a:cubicBezTo>
                  <a:cubicBezTo>
                    <a:pt x="17503" y="18121"/>
                    <a:pt x="18692" y="17774"/>
                    <a:pt x="19814" y="17297"/>
                  </a:cubicBezTo>
                  <a:cubicBezTo>
                    <a:pt x="20299" y="17101"/>
                    <a:pt x="20767" y="16879"/>
                    <a:pt x="21229" y="16629"/>
                  </a:cubicBezTo>
                  <a:cubicBezTo>
                    <a:pt x="21324" y="16585"/>
                    <a:pt x="21408" y="16540"/>
                    <a:pt x="21488" y="16491"/>
                  </a:cubicBezTo>
                  <a:cubicBezTo>
                    <a:pt x="21528" y="16473"/>
                    <a:pt x="21572" y="16452"/>
                    <a:pt x="21612" y="16420"/>
                  </a:cubicBezTo>
                  <a:cubicBezTo>
                    <a:pt x="21634" y="16411"/>
                    <a:pt x="21653" y="16403"/>
                    <a:pt x="21671" y="16389"/>
                  </a:cubicBezTo>
                  <a:cubicBezTo>
                    <a:pt x="21692" y="16380"/>
                    <a:pt x="21710" y="16366"/>
                    <a:pt x="21733" y="16353"/>
                  </a:cubicBezTo>
                  <a:cubicBezTo>
                    <a:pt x="24217" y="14924"/>
                    <a:pt x="26336" y="12867"/>
                    <a:pt x="27756" y="10365"/>
                  </a:cubicBezTo>
                  <a:cubicBezTo>
                    <a:pt x="28251" y="9492"/>
                    <a:pt x="28607" y="8642"/>
                    <a:pt x="28888" y="7791"/>
                  </a:cubicBezTo>
                  <a:cubicBezTo>
                    <a:pt x="28888" y="7787"/>
                    <a:pt x="28896" y="7787"/>
                    <a:pt x="28896" y="7783"/>
                  </a:cubicBezTo>
                  <a:cubicBezTo>
                    <a:pt x="28767" y="7680"/>
                    <a:pt x="28633" y="7587"/>
                    <a:pt x="28500" y="7497"/>
                  </a:cubicBezTo>
                  <a:cubicBezTo>
                    <a:pt x="27881" y="7053"/>
                    <a:pt x="27244" y="6621"/>
                    <a:pt x="26599" y="6207"/>
                  </a:cubicBezTo>
                  <a:cubicBezTo>
                    <a:pt x="25954" y="5788"/>
                    <a:pt x="25294" y="5392"/>
                    <a:pt x="24626" y="5013"/>
                  </a:cubicBezTo>
                  <a:lnTo>
                    <a:pt x="24626" y="5009"/>
                  </a:lnTo>
                  <a:cubicBezTo>
                    <a:pt x="24533" y="4955"/>
                    <a:pt x="24431" y="4898"/>
                    <a:pt x="24337" y="4848"/>
                  </a:cubicBezTo>
                  <a:cubicBezTo>
                    <a:pt x="24320" y="4836"/>
                    <a:pt x="24306" y="4826"/>
                    <a:pt x="24283" y="4817"/>
                  </a:cubicBezTo>
                  <a:cubicBezTo>
                    <a:pt x="24115" y="4719"/>
                    <a:pt x="23946" y="4626"/>
                    <a:pt x="23767" y="4532"/>
                  </a:cubicBezTo>
                  <a:cubicBezTo>
                    <a:pt x="23625" y="4452"/>
                    <a:pt x="23478" y="4372"/>
                    <a:pt x="23331" y="4297"/>
                  </a:cubicBezTo>
                  <a:lnTo>
                    <a:pt x="23327" y="4297"/>
                  </a:lnTo>
                  <a:cubicBezTo>
                    <a:pt x="19684" y="2360"/>
                    <a:pt x="15749" y="899"/>
                    <a:pt x="11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3604961" y="2661282"/>
              <a:ext cx="475948" cy="233008"/>
            </a:xfrm>
            <a:custGeom>
              <a:avLst/>
              <a:gdLst/>
              <a:ahLst/>
              <a:cxnLst/>
              <a:rect l="l" t="t" r="r" b="b"/>
              <a:pathLst>
                <a:path w="24056" h="11777" extrusionOk="0">
                  <a:moveTo>
                    <a:pt x="23615" y="0"/>
                  </a:moveTo>
                  <a:cubicBezTo>
                    <a:pt x="23174" y="155"/>
                    <a:pt x="22738" y="307"/>
                    <a:pt x="22306" y="454"/>
                  </a:cubicBezTo>
                  <a:cubicBezTo>
                    <a:pt x="20529" y="1081"/>
                    <a:pt x="18721" y="1718"/>
                    <a:pt x="16918" y="2390"/>
                  </a:cubicBezTo>
                  <a:lnTo>
                    <a:pt x="16910" y="2390"/>
                  </a:lnTo>
                  <a:cubicBezTo>
                    <a:pt x="16798" y="2426"/>
                    <a:pt x="16678" y="2479"/>
                    <a:pt x="16563" y="2524"/>
                  </a:cubicBezTo>
                  <a:lnTo>
                    <a:pt x="16557" y="2524"/>
                  </a:lnTo>
                  <a:cubicBezTo>
                    <a:pt x="15373" y="2970"/>
                    <a:pt x="14202" y="3428"/>
                    <a:pt x="13041" y="3909"/>
                  </a:cubicBezTo>
                  <a:cubicBezTo>
                    <a:pt x="12137" y="4287"/>
                    <a:pt x="11273" y="4661"/>
                    <a:pt x="10440" y="5039"/>
                  </a:cubicBezTo>
                  <a:cubicBezTo>
                    <a:pt x="10289" y="5111"/>
                    <a:pt x="10142" y="5183"/>
                    <a:pt x="10004" y="5253"/>
                  </a:cubicBezTo>
                  <a:cubicBezTo>
                    <a:pt x="6198" y="7043"/>
                    <a:pt x="3112" y="8949"/>
                    <a:pt x="476" y="11126"/>
                  </a:cubicBezTo>
                  <a:cubicBezTo>
                    <a:pt x="476" y="11126"/>
                    <a:pt x="476" y="11130"/>
                    <a:pt x="472" y="11134"/>
                  </a:cubicBezTo>
                  <a:cubicBezTo>
                    <a:pt x="342" y="11237"/>
                    <a:pt x="214" y="11344"/>
                    <a:pt x="85" y="11455"/>
                  </a:cubicBezTo>
                  <a:cubicBezTo>
                    <a:pt x="5" y="11522"/>
                    <a:pt x="0" y="11633"/>
                    <a:pt x="67" y="11713"/>
                  </a:cubicBezTo>
                  <a:cubicBezTo>
                    <a:pt x="80" y="11736"/>
                    <a:pt x="107" y="11744"/>
                    <a:pt x="124" y="11758"/>
                  </a:cubicBezTo>
                  <a:cubicBezTo>
                    <a:pt x="150" y="11770"/>
                    <a:pt x="178" y="11777"/>
                    <a:pt x="205" y="11777"/>
                  </a:cubicBezTo>
                  <a:cubicBezTo>
                    <a:pt x="248" y="11777"/>
                    <a:pt x="290" y="11762"/>
                    <a:pt x="325" y="11732"/>
                  </a:cubicBezTo>
                  <a:cubicBezTo>
                    <a:pt x="369" y="11687"/>
                    <a:pt x="418" y="11647"/>
                    <a:pt x="476" y="11602"/>
                  </a:cubicBezTo>
                  <a:cubicBezTo>
                    <a:pt x="3188" y="9323"/>
                    <a:pt x="6389" y="7341"/>
                    <a:pt x="10382" y="5481"/>
                  </a:cubicBezTo>
                  <a:lnTo>
                    <a:pt x="10387" y="5476"/>
                  </a:lnTo>
                  <a:cubicBezTo>
                    <a:pt x="10525" y="5409"/>
                    <a:pt x="10645" y="5351"/>
                    <a:pt x="10783" y="5289"/>
                  </a:cubicBezTo>
                  <a:cubicBezTo>
                    <a:pt x="11558" y="4937"/>
                    <a:pt x="12355" y="4590"/>
                    <a:pt x="13183" y="4238"/>
                  </a:cubicBezTo>
                  <a:cubicBezTo>
                    <a:pt x="14319" y="3767"/>
                    <a:pt x="15462" y="3321"/>
                    <a:pt x="16629" y="2889"/>
                  </a:cubicBezTo>
                  <a:lnTo>
                    <a:pt x="16629" y="2885"/>
                  </a:lnTo>
                  <a:lnTo>
                    <a:pt x="16633" y="2885"/>
                  </a:lnTo>
                  <a:cubicBezTo>
                    <a:pt x="16762" y="2836"/>
                    <a:pt x="16892" y="2778"/>
                    <a:pt x="17021" y="2742"/>
                  </a:cubicBezTo>
                  <a:cubicBezTo>
                    <a:pt x="18828" y="2066"/>
                    <a:pt x="20644" y="1433"/>
                    <a:pt x="22426" y="806"/>
                  </a:cubicBezTo>
                  <a:cubicBezTo>
                    <a:pt x="22964" y="623"/>
                    <a:pt x="23508" y="432"/>
                    <a:pt x="24055" y="235"/>
                  </a:cubicBezTo>
                  <a:cubicBezTo>
                    <a:pt x="23913" y="155"/>
                    <a:pt x="23766" y="75"/>
                    <a:pt x="2361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3690571" y="2716660"/>
              <a:ext cx="127930" cy="211264"/>
            </a:xfrm>
            <a:custGeom>
              <a:avLst/>
              <a:gdLst/>
              <a:ahLst/>
              <a:cxnLst/>
              <a:rect l="l" t="t" r="r" b="b"/>
              <a:pathLst>
                <a:path w="6466" h="10678" extrusionOk="0">
                  <a:moveTo>
                    <a:pt x="196" y="1"/>
                  </a:moveTo>
                  <a:cubicBezTo>
                    <a:pt x="129" y="108"/>
                    <a:pt x="67" y="210"/>
                    <a:pt x="1" y="317"/>
                  </a:cubicBezTo>
                  <a:cubicBezTo>
                    <a:pt x="1919" y="958"/>
                    <a:pt x="3821" y="1675"/>
                    <a:pt x="5677" y="2454"/>
                  </a:cubicBezTo>
                  <a:cubicBezTo>
                    <a:pt x="5811" y="2503"/>
                    <a:pt x="5940" y="2557"/>
                    <a:pt x="6069" y="2614"/>
                  </a:cubicBezTo>
                  <a:cubicBezTo>
                    <a:pt x="6065" y="2637"/>
                    <a:pt x="6060" y="2655"/>
                    <a:pt x="6055" y="2677"/>
                  </a:cubicBezTo>
                  <a:cubicBezTo>
                    <a:pt x="5418" y="5424"/>
                    <a:pt x="4564" y="8074"/>
                    <a:pt x="3482" y="10593"/>
                  </a:cubicBezTo>
                  <a:cubicBezTo>
                    <a:pt x="3598" y="10624"/>
                    <a:pt x="3714" y="10651"/>
                    <a:pt x="3834" y="10678"/>
                  </a:cubicBezTo>
                  <a:cubicBezTo>
                    <a:pt x="4943" y="8091"/>
                    <a:pt x="5819" y="5370"/>
                    <a:pt x="6456" y="2548"/>
                  </a:cubicBezTo>
                  <a:cubicBezTo>
                    <a:pt x="6460" y="2526"/>
                    <a:pt x="6466" y="2508"/>
                    <a:pt x="6456" y="2490"/>
                  </a:cubicBezTo>
                  <a:cubicBezTo>
                    <a:pt x="6452" y="2427"/>
                    <a:pt x="6412" y="2370"/>
                    <a:pt x="6353" y="2339"/>
                  </a:cubicBezTo>
                  <a:cubicBezTo>
                    <a:pt x="6279" y="2308"/>
                    <a:pt x="6198" y="2277"/>
                    <a:pt x="6123" y="2245"/>
                  </a:cubicBezTo>
                  <a:cubicBezTo>
                    <a:pt x="4185" y="1422"/>
                    <a:pt x="2204" y="674"/>
                    <a:pt x="196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3788684" y="2603827"/>
              <a:ext cx="153492" cy="339253"/>
            </a:xfrm>
            <a:custGeom>
              <a:avLst/>
              <a:gdLst/>
              <a:ahLst/>
              <a:cxnLst/>
              <a:rect l="l" t="t" r="r" b="b"/>
              <a:pathLst>
                <a:path w="7758" h="17147" extrusionOk="0">
                  <a:moveTo>
                    <a:pt x="353" y="1"/>
                  </a:moveTo>
                  <a:cubicBezTo>
                    <a:pt x="237" y="85"/>
                    <a:pt x="122" y="179"/>
                    <a:pt x="1" y="268"/>
                  </a:cubicBezTo>
                  <a:cubicBezTo>
                    <a:pt x="2873" y="1176"/>
                    <a:pt x="5477" y="3001"/>
                    <a:pt x="7271" y="5424"/>
                  </a:cubicBezTo>
                  <a:cubicBezTo>
                    <a:pt x="7308" y="5469"/>
                    <a:pt x="7339" y="5522"/>
                    <a:pt x="7374" y="5566"/>
                  </a:cubicBezTo>
                  <a:cubicBezTo>
                    <a:pt x="7365" y="5637"/>
                    <a:pt x="7357" y="5709"/>
                    <a:pt x="7343" y="5784"/>
                  </a:cubicBezTo>
                  <a:cubicBezTo>
                    <a:pt x="6778" y="9675"/>
                    <a:pt x="5549" y="13598"/>
                    <a:pt x="3804" y="17137"/>
                  </a:cubicBezTo>
                  <a:cubicBezTo>
                    <a:pt x="3932" y="17142"/>
                    <a:pt x="4061" y="17147"/>
                    <a:pt x="4195" y="17147"/>
                  </a:cubicBezTo>
                  <a:cubicBezTo>
                    <a:pt x="5950" y="13549"/>
                    <a:pt x="7178" y="9577"/>
                    <a:pt x="7735" y="5642"/>
                  </a:cubicBezTo>
                  <a:lnTo>
                    <a:pt x="7735" y="5637"/>
                  </a:lnTo>
                  <a:cubicBezTo>
                    <a:pt x="7739" y="5606"/>
                    <a:pt x="7744" y="5575"/>
                    <a:pt x="7748" y="5543"/>
                  </a:cubicBezTo>
                  <a:cubicBezTo>
                    <a:pt x="7758" y="5500"/>
                    <a:pt x="7744" y="5455"/>
                    <a:pt x="7717" y="5415"/>
                  </a:cubicBezTo>
                  <a:cubicBezTo>
                    <a:pt x="7690" y="5375"/>
                    <a:pt x="7663" y="5335"/>
                    <a:pt x="7628" y="5294"/>
                  </a:cubicBezTo>
                  <a:lnTo>
                    <a:pt x="7624" y="5294"/>
                  </a:lnTo>
                  <a:cubicBezTo>
                    <a:pt x="5838" y="2837"/>
                    <a:pt x="3243" y="971"/>
                    <a:pt x="35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4030675" y="2671570"/>
              <a:ext cx="67229" cy="233621"/>
            </a:xfrm>
            <a:custGeom>
              <a:avLst/>
              <a:gdLst/>
              <a:ahLst/>
              <a:cxnLst/>
              <a:rect l="l" t="t" r="r" b="b"/>
              <a:pathLst>
                <a:path w="3398" h="11808" extrusionOk="0">
                  <a:moveTo>
                    <a:pt x="3054" y="0"/>
                  </a:moveTo>
                  <a:cubicBezTo>
                    <a:pt x="3054" y="23"/>
                    <a:pt x="3050" y="54"/>
                    <a:pt x="3046" y="76"/>
                  </a:cubicBezTo>
                  <a:cubicBezTo>
                    <a:pt x="2881" y="1323"/>
                    <a:pt x="2668" y="2556"/>
                    <a:pt x="2409" y="3776"/>
                  </a:cubicBezTo>
                  <a:lnTo>
                    <a:pt x="2405" y="3785"/>
                  </a:lnTo>
                  <a:cubicBezTo>
                    <a:pt x="2347" y="4092"/>
                    <a:pt x="2280" y="4404"/>
                    <a:pt x="2209" y="4706"/>
                  </a:cubicBezTo>
                  <a:cubicBezTo>
                    <a:pt x="2169" y="4867"/>
                    <a:pt x="2133" y="5027"/>
                    <a:pt x="2093" y="5187"/>
                  </a:cubicBezTo>
                  <a:lnTo>
                    <a:pt x="2093" y="5191"/>
                  </a:lnTo>
                  <a:cubicBezTo>
                    <a:pt x="1550" y="7454"/>
                    <a:pt x="851" y="9667"/>
                    <a:pt x="0" y="11808"/>
                  </a:cubicBezTo>
                  <a:cubicBezTo>
                    <a:pt x="89" y="11768"/>
                    <a:pt x="175" y="11719"/>
                    <a:pt x="259" y="11674"/>
                  </a:cubicBezTo>
                  <a:cubicBezTo>
                    <a:pt x="299" y="11656"/>
                    <a:pt x="343" y="11635"/>
                    <a:pt x="383" y="11603"/>
                  </a:cubicBezTo>
                  <a:cubicBezTo>
                    <a:pt x="405" y="11594"/>
                    <a:pt x="424" y="11586"/>
                    <a:pt x="442" y="11572"/>
                  </a:cubicBezTo>
                  <a:cubicBezTo>
                    <a:pt x="463" y="11559"/>
                    <a:pt x="481" y="11549"/>
                    <a:pt x="504" y="11532"/>
                  </a:cubicBezTo>
                  <a:cubicBezTo>
                    <a:pt x="1328" y="9395"/>
                    <a:pt x="2004" y="7195"/>
                    <a:pt x="2530" y="4943"/>
                  </a:cubicBezTo>
                  <a:lnTo>
                    <a:pt x="2530" y="4938"/>
                  </a:lnTo>
                  <a:cubicBezTo>
                    <a:pt x="2569" y="4778"/>
                    <a:pt x="2606" y="4613"/>
                    <a:pt x="2641" y="4453"/>
                  </a:cubicBezTo>
                  <a:cubicBezTo>
                    <a:pt x="2721" y="4088"/>
                    <a:pt x="2801" y="3722"/>
                    <a:pt x="2873" y="3354"/>
                  </a:cubicBezTo>
                  <a:cubicBezTo>
                    <a:pt x="3081" y="2312"/>
                    <a:pt x="3255" y="1256"/>
                    <a:pt x="3397" y="196"/>
                  </a:cubicBezTo>
                  <a:lnTo>
                    <a:pt x="3397" y="192"/>
                  </a:lnTo>
                  <a:cubicBezTo>
                    <a:pt x="3304" y="138"/>
                    <a:pt x="3202" y="81"/>
                    <a:pt x="3108" y="31"/>
                  </a:cubicBezTo>
                  <a:cubicBezTo>
                    <a:pt x="3091" y="19"/>
                    <a:pt x="3077" y="9"/>
                    <a:pt x="3054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3925320" y="2673074"/>
              <a:ext cx="257067" cy="265871"/>
            </a:xfrm>
            <a:custGeom>
              <a:avLst/>
              <a:gdLst/>
              <a:ahLst/>
              <a:cxnLst/>
              <a:rect l="l" t="t" r="r" b="b"/>
              <a:pathLst>
                <a:path w="12993" h="13438" extrusionOk="0">
                  <a:moveTo>
                    <a:pt x="8722" y="120"/>
                  </a:moveTo>
                  <a:cubicBezTo>
                    <a:pt x="8580" y="1180"/>
                    <a:pt x="8406" y="2236"/>
                    <a:pt x="8198" y="3278"/>
                  </a:cubicBezTo>
                  <a:cubicBezTo>
                    <a:pt x="8126" y="3646"/>
                    <a:pt x="8046" y="4012"/>
                    <a:pt x="7966" y="4377"/>
                  </a:cubicBezTo>
                  <a:cubicBezTo>
                    <a:pt x="7931" y="4537"/>
                    <a:pt x="7894" y="4702"/>
                    <a:pt x="7855" y="4862"/>
                  </a:cubicBezTo>
                  <a:lnTo>
                    <a:pt x="7855" y="4867"/>
                  </a:lnTo>
                  <a:cubicBezTo>
                    <a:pt x="7329" y="7119"/>
                    <a:pt x="6653" y="9319"/>
                    <a:pt x="5829" y="11456"/>
                  </a:cubicBezTo>
                  <a:cubicBezTo>
                    <a:pt x="5806" y="11473"/>
                    <a:pt x="5788" y="11483"/>
                    <a:pt x="5767" y="11496"/>
                  </a:cubicBezTo>
                  <a:cubicBezTo>
                    <a:pt x="5788" y="11487"/>
                    <a:pt x="5806" y="11473"/>
                    <a:pt x="5829" y="11460"/>
                  </a:cubicBezTo>
                  <a:cubicBezTo>
                    <a:pt x="8313" y="10031"/>
                    <a:pt x="10432" y="7974"/>
                    <a:pt x="11852" y="5472"/>
                  </a:cubicBezTo>
                  <a:cubicBezTo>
                    <a:pt x="12347" y="4599"/>
                    <a:pt x="12703" y="3749"/>
                    <a:pt x="12984" y="2898"/>
                  </a:cubicBezTo>
                  <a:cubicBezTo>
                    <a:pt x="12984" y="2894"/>
                    <a:pt x="12992" y="2894"/>
                    <a:pt x="12992" y="2890"/>
                  </a:cubicBezTo>
                  <a:cubicBezTo>
                    <a:pt x="12863" y="2787"/>
                    <a:pt x="12729" y="2694"/>
                    <a:pt x="12596" y="2604"/>
                  </a:cubicBezTo>
                  <a:cubicBezTo>
                    <a:pt x="11977" y="2160"/>
                    <a:pt x="11340" y="1728"/>
                    <a:pt x="10695" y="1314"/>
                  </a:cubicBezTo>
                  <a:cubicBezTo>
                    <a:pt x="10050" y="895"/>
                    <a:pt x="9390" y="499"/>
                    <a:pt x="8722" y="120"/>
                  </a:cubicBezTo>
                  <a:close/>
                  <a:moveTo>
                    <a:pt x="8371" y="0"/>
                  </a:moveTo>
                  <a:lnTo>
                    <a:pt x="8371" y="0"/>
                  </a:lnTo>
                  <a:cubicBezTo>
                    <a:pt x="7027" y="997"/>
                    <a:pt x="5788" y="2115"/>
                    <a:pt x="4693" y="3379"/>
                  </a:cubicBezTo>
                  <a:cubicBezTo>
                    <a:pt x="3117" y="5205"/>
                    <a:pt x="1" y="10111"/>
                    <a:pt x="392" y="13437"/>
                  </a:cubicBezTo>
                  <a:cubicBezTo>
                    <a:pt x="1599" y="13228"/>
                    <a:pt x="2788" y="12881"/>
                    <a:pt x="3910" y="12404"/>
                  </a:cubicBezTo>
                  <a:cubicBezTo>
                    <a:pt x="4395" y="12208"/>
                    <a:pt x="4863" y="11986"/>
                    <a:pt x="5325" y="11736"/>
                  </a:cubicBezTo>
                  <a:cubicBezTo>
                    <a:pt x="5420" y="11692"/>
                    <a:pt x="5504" y="11647"/>
                    <a:pt x="5584" y="11598"/>
                  </a:cubicBezTo>
                  <a:lnTo>
                    <a:pt x="5584" y="11598"/>
                  </a:lnTo>
                  <a:cubicBezTo>
                    <a:pt x="5500" y="11643"/>
                    <a:pt x="5414" y="11692"/>
                    <a:pt x="5325" y="11732"/>
                  </a:cubicBezTo>
                  <a:cubicBezTo>
                    <a:pt x="6176" y="9591"/>
                    <a:pt x="6875" y="7378"/>
                    <a:pt x="7418" y="5115"/>
                  </a:cubicBezTo>
                  <a:lnTo>
                    <a:pt x="7418" y="5111"/>
                  </a:lnTo>
                  <a:cubicBezTo>
                    <a:pt x="7458" y="4951"/>
                    <a:pt x="7494" y="4791"/>
                    <a:pt x="7534" y="4630"/>
                  </a:cubicBezTo>
                  <a:cubicBezTo>
                    <a:pt x="7605" y="4328"/>
                    <a:pt x="7672" y="4016"/>
                    <a:pt x="7730" y="3709"/>
                  </a:cubicBezTo>
                  <a:lnTo>
                    <a:pt x="7734" y="3700"/>
                  </a:lnTo>
                  <a:cubicBezTo>
                    <a:pt x="7993" y="2480"/>
                    <a:pt x="8206" y="1247"/>
                    <a:pt x="8371" y="0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4030675" y="2672184"/>
              <a:ext cx="67229" cy="233008"/>
            </a:xfrm>
            <a:custGeom>
              <a:avLst/>
              <a:gdLst/>
              <a:ahLst/>
              <a:cxnLst/>
              <a:rect l="l" t="t" r="r" b="b"/>
              <a:pathLst>
                <a:path w="3398" h="11777" extrusionOk="0">
                  <a:moveTo>
                    <a:pt x="3108" y="0"/>
                  </a:moveTo>
                  <a:cubicBezTo>
                    <a:pt x="3086" y="19"/>
                    <a:pt x="3064" y="31"/>
                    <a:pt x="3046" y="45"/>
                  </a:cubicBezTo>
                  <a:cubicBezTo>
                    <a:pt x="2881" y="1292"/>
                    <a:pt x="2668" y="2525"/>
                    <a:pt x="2409" y="3745"/>
                  </a:cubicBezTo>
                  <a:lnTo>
                    <a:pt x="2405" y="3754"/>
                  </a:lnTo>
                  <a:cubicBezTo>
                    <a:pt x="2347" y="4061"/>
                    <a:pt x="2280" y="4373"/>
                    <a:pt x="2209" y="4675"/>
                  </a:cubicBezTo>
                  <a:cubicBezTo>
                    <a:pt x="2169" y="4836"/>
                    <a:pt x="2133" y="4996"/>
                    <a:pt x="2093" y="5156"/>
                  </a:cubicBezTo>
                  <a:lnTo>
                    <a:pt x="2093" y="5160"/>
                  </a:lnTo>
                  <a:cubicBezTo>
                    <a:pt x="1550" y="7423"/>
                    <a:pt x="851" y="9636"/>
                    <a:pt x="0" y="11777"/>
                  </a:cubicBezTo>
                  <a:cubicBezTo>
                    <a:pt x="89" y="11737"/>
                    <a:pt x="175" y="11688"/>
                    <a:pt x="259" y="11643"/>
                  </a:cubicBezTo>
                  <a:cubicBezTo>
                    <a:pt x="299" y="11625"/>
                    <a:pt x="343" y="11604"/>
                    <a:pt x="383" y="11572"/>
                  </a:cubicBezTo>
                  <a:cubicBezTo>
                    <a:pt x="405" y="11563"/>
                    <a:pt x="424" y="11555"/>
                    <a:pt x="442" y="11541"/>
                  </a:cubicBezTo>
                  <a:cubicBezTo>
                    <a:pt x="463" y="11528"/>
                    <a:pt x="481" y="11518"/>
                    <a:pt x="504" y="11501"/>
                  </a:cubicBezTo>
                  <a:cubicBezTo>
                    <a:pt x="1328" y="9364"/>
                    <a:pt x="2004" y="7164"/>
                    <a:pt x="2530" y="4912"/>
                  </a:cubicBezTo>
                  <a:lnTo>
                    <a:pt x="2530" y="4907"/>
                  </a:lnTo>
                  <a:cubicBezTo>
                    <a:pt x="2569" y="4747"/>
                    <a:pt x="2606" y="4582"/>
                    <a:pt x="2641" y="4422"/>
                  </a:cubicBezTo>
                  <a:cubicBezTo>
                    <a:pt x="2721" y="4057"/>
                    <a:pt x="2801" y="3691"/>
                    <a:pt x="2873" y="3323"/>
                  </a:cubicBezTo>
                  <a:cubicBezTo>
                    <a:pt x="3081" y="2281"/>
                    <a:pt x="3255" y="1225"/>
                    <a:pt x="3397" y="165"/>
                  </a:cubicBezTo>
                  <a:lnTo>
                    <a:pt x="3397" y="161"/>
                  </a:lnTo>
                  <a:cubicBezTo>
                    <a:pt x="3304" y="107"/>
                    <a:pt x="3202" y="50"/>
                    <a:pt x="310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4001433" y="2699052"/>
              <a:ext cx="381791" cy="548183"/>
            </a:xfrm>
            <a:custGeom>
              <a:avLst/>
              <a:gdLst/>
              <a:ahLst/>
              <a:cxnLst/>
              <a:rect l="l" t="t" r="r" b="b"/>
              <a:pathLst>
                <a:path w="19297" h="27707" extrusionOk="0">
                  <a:moveTo>
                    <a:pt x="6848" y="1"/>
                  </a:moveTo>
                  <a:cubicBezTo>
                    <a:pt x="5980" y="615"/>
                    <a:pt x="5130" y="1252"/>
                    <a:pt x="4355" y="1959"/>
                  </a:cubicBezTo>
                  <a:lnTo>
                    <a:pt x="4351" y="1965"/>
                  </a:lnTo>
                  <a:cubicBezTo>
                    <a:pt x="4190" y="2102"/>
                    <a:pt x="4043" y="2240"/>
                    <a:pt x="3887" y="2387"/>
                  </a:cubicBezTo>
                  <a:lnTo>
                    <a:pt x="3883" y="2396"/>
                  </a:lnTo>
                  <a:cubicBezTo>
                    <a:pt x="3353" y="2908"/>
                    <a:pt x="2868" y="3455"/>
                    <a:pt x="2427" y="4061"/>
                  </a:cubicBezTo>
                  <a:cubicBezTo>
                    <a:pt x="2413" y="4079"/>
                    <a:pt x="2405" y="4092"/>
                    <a:pt x="2395" y="4119"/>
                  </a:cubicBezTo>
                  <a:cubicBezTo>
                    <a:pt x="2200" y="4369"/>
                    <a:pt x="2031" y="4640"/>
                    <a:pt x="1875" y="4907"/>
                  </a:cubicBezTo>
                  <a:cubicBezTo>
                    <a:pt x="766" y="6763"/>
                    <a:pt x="201" y="8896"/>
                    <a:pt x="63" y="11091"/>
                  </a:cubicBezTo>
                  <a:cubicBezTo>
                    <a:pt x="54" y="11163"/>
                    <a:pt x="50" y="11225"/>
                    <a:pt x="50" y="11300"/>
                  </a:cubicBezTo>
                  <a:cubicBezTo>
                    <a:pt x="45" y="11448"/>
                    <a:pt x="40" y="11590"/>
                    <a:pt x="36" y="11742"/>
                  </a:cubicBezTo>
                  <a:cubicBezTo>
                    <a:pt x="1" y="13211"/>
                    <a:pt x="147" y="14697"/>
                    <a:pt x="455" y="16136"/>
                  </a:cubicBezTo>
                  <a:cubicBezTo>
                    <a:pt x="655" y="17062"/>
                    <a:pt x="909" y="17970"/>
                    <a:pt x="1216" y="18869"/>
                  </a:cubicBezTo>
                  <a:lnTo>
                    <a:pt x="1216" y="18874"/>
                  </a:lnTo>
                  <a:cubicBezTo>
                    <a:pt x="1230" y="18932"/>
                    <a:pt x="1247" y="18990"/>
                    <a:pt x="1273" y="19052"/>
                  </a:cubicBezTo>
                  <a:cubicBezTo>
                    <a:pt x="1291" y="19105"/>
                    <a:pt x="1314" y="19168"/>
                    <a:pt x="1332" y="19226"/>
                  </a:cubicBezTo>
                  <a:cubicBezTo>
                    <a:pt x="2307" y="22008"/>
                    <a:pt x="3683" y="24662"/>
                    <a:pt x="5085" y="27289"/>
                  </a:cubicBezTo>
                  <a:lnTo>
                    <a:pt x="5085" y="27293"/>
                  </a:lnTo>
                  <a:cubicBezTo>
                    <a:pt x="5152" y="27435"/>
                    <a:pt x="5232" y="27569"/>
                    <a:pt x="5303" y="27707"/>
                  </a:cubicBezTo>
                  <a:cubicBezTo>
                    <a:pt x="5356" y="27667"/>
                    <a:pt x="5397" y="27627"/>
                    <a:pt x="5450" y="27591"/>
                  </a:cubicBezTo>
                  <a:cubicBezTo>
                    <a:pt x="5446" y="27587"/>
                    <a:pt x="5446" y="27587"/>
                    <a:pt x="5450" y="27587"/>
                  </a:cubicBezTo>
                  <a:cubicBezTo>
                    <a:pt x="7374" y="25962"/>
                    <a:pt x="9480" y="24564"/>
                    <a:pt x="11483" y="23059"/>
                  </a:cubicBezTo>
                  <a:cubicBezTo>
                    <a:pt x="11580" y="22983"/>
                    <a:pt x="11675" y="22912"/>
                    <a:pt x="11777" y="22841"/>
                  </a:cubicBezTo>
                  <a:cubicBezTo>
                    <a:pt x="13095" y="21813"/>
                    <a:pt x="14363" y="20749"/>
                    <a:pt x="15481" y="19510"/>
                  </a:cubicBezTo>
                  <a:lnTo>
                    <a:pt x="15481" y="19506"/>
                  </a:lnTo>
                  <a:cubicBezTo>
                    <a:pt x="15570" y="19413"/>
                    <a:pt x="15655" y="19310"/>
                    <a:pt x="15739" y="19212"/>
                  </a:cubicBezTo>
                  <a:cubicBezTo>
                    <a:pt x="15900" y="19029"/>
                    <a:pt x="16046" y="18852"/>
                    <a:pt x="16193" y="18669"/>
                  </a:cubicBezTo>
                  <a:cubicBezTo>
                    <a:pt x="17720" y="16768"/>
                    <a:pt x="18766" y="14510"/>
                    <a:pt x="19292" y="12137"/>
                  </a:cubicBezTo>
                  <a:lnTo>
                    <a:pt x="19296" y="12133"/>
                  </a:lnTo>
                  <a:cubicBezTo>
                    <a:pt x="18972" y="11545"/>
                    <a:pt x="18637" y="10962"/>
                    <a:pt x="18286" y="10392"/>
                  </a:cubicBezTo>
                  <a:cubicBezTo>
                    <a:pt x="16202" y="7739"/>
                    <a:pt x="13838" y="5325"/>
                    <a:pt x="11233" y="3193"/>
                  </a:cubicBezTo>
                  <a:cubicBezTo>
                    <a:pt x="11140" y="3113"/>
                    <a:pt x="11042" y="3033"/>
                    <a:pt x="10939" y="2957"/>
                  </a:cubicBezTo>
                  <a:cubicBezTo>
                    <a:pt x="10356" y="2481"/>
                    <a:pt x="9760" y="2022"/>
                    <a:pt x="9154" y="1581"/>
                  </a:cubicBezTo>
                  <a:cubicBezTo>
                    <a:pt x="9154" y="1577"/>
                    <a:pt x="9150" y="1577"/>
                    <a:pt x="9145" y="1577"/>
                  </a:cubicBezTo>
                  <a:cubicBezTo>
                    <a:pt x="9016" y="1474"/>
                    <a:pt x="8882" y="1381"/>
                    <a:pt x="8749" y="1291"/>
                  </a:cubicBezTo>
                  <a:cubicBezTo>
                    <a:pt x="8130" y="847"/>
                    <a:pt x="7493" y="415"/>
                    <a:pt x="6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4101762" y="2757556"/>
              <a:ext cx="121935" cy="494902"/>
            </a:xfrm>
            <a:custGeom>
              <a:avLst/>
              <a:gdLst/>
              <a:ahLst/>
              <a:cxnLst/>
              <a:rect l="l" t="t" r="r" b="b"/>
              <a:pathLst>
                <a:path w="6163" h="25014" extrusionOk="0">
                  <a:moveTo>
                    <a:pt x="5868" y="0"/>
                  </a:moveTo>
                  <a:cubicBezTo>
                    <a:pt x="5784" y="231"/>
                    <a:pt x="5704" y="463"/>
                    <a:pt x="5619" y="691"/>
                  </a:cubicBezTo>
                  <a:cubicBezTo>
                    <a:pt x="4970" y="2454"/>
                    <a:pt x="4306" y="4256"/>
                    <a:pt x="3687" y="6077"/>
                  </a:cubicBezTo>
                  <a:lnTo>
                    <a:pt x="3682" y="6081"/>
                  </a:lnTo>
                  <a:cubicBezTo>
                    <a:pt x="3643" y="6202"/>
                    <a:pt x="3598" y="6313"/>
                    <a:pt x="3558" y="6434"/>
                  </a:cubicBezTo>
                  <a:lnTo>
                    <a:pt x="3558" y="6438"/>
                  </a:lnTo>
                  <a:cubicBezTo>
                    <a:pt x="3148" y="7636"/>
                    <a:pt x="2757" y="8838"/>
                    <a:pt x="2400" y="10035"/>
                  </a:cubicBezTo>
                  <a:cubicBezTo>
                    <a:pt x="2120" y="10966"/>
                    <a:pt x="1861" y="11874"/>
                    <a:pt x="1635" y="12760"/>
                  </a:cubicBezTo>
                  <a:cubicBezTo>
                    <a:pt x="1590" y="12916"/>
                    <a:pt x="1555" y="13072"/>
                    <a:pt x="1510" y="13232"/>
                  </a:cubicBezTo>
                  <a:cubicBezTo>
                    <a:pt x="482" y="17311"/>
                    <a:pt x="1" y="20907"/>
                    <a:pt x="14" y="24332"/>
                  </a:cubicBezTo>
                  <a:lnTo>
                    <a:pt x="14" y="24336"/>
                  </a:lnTo>
                  <a:cubicBezTo>
                    <a:pt x="10" y="24505"/>
                    <a:pt x="10" y="24670"/>
                    <a:pt x="14" y="24830"/>
                  </a:cubicBezTo>
                  <a:cubicBezTo>
                    <a:pt x="14" y="24934"/>
                    <a:pt x="94" y="25013"/>
                    <a:pt x="189" y="25013"/>
                  </a:cubicBezTo>
                  <a:cubicBezTo>
                    <a:pt x="192" y="25013"/>
                    <a:pt x="194" y="25013"/>
                    <a:pt x="197" y="25013"/>
                  </a:cubicBezTo>
                  <a:cubicBezTo>
                    <a:pt x="202" y="25014"/>
                    <a:pt x="208" y="25014"/>
                    <a:pt x="213" y="25014"/>
                  </a:cubicBezTo>
                  <a:cubicBezTo>
                    <a:pt x="236" y="25014"/>
                    <a:pt x="254" y="25008"/>
                    <a:pt x="272" y="25004"/>
                  </a:cubicBezTo>
                  <a:cubicBezTo>
                    <a:pt x="334" y="24968"/>
                    <a:pt x="379" y="24902"/>
                    <a:pt x="379" y="24830"/>
                  </a:cubicBezTo>
                  <a:lnTo>
                    <a:pt x="379" y="24634"/>
                  </a:lnTo>
                  <a:cubicBezTo>
                    <a:pt x="375" y="24630"/>
                    <a:pt x="375" y="24630"/>
                    <a:pt x="379" y="24630"/>
                  </a:cubicBezTo>
                  <a:cubicBezTo>
                    <a:pt x="330" y="21082"/>
                    <a:pt x="829" y="17354"/>
                    <a:pt x="1929" y="13086"/>
                  </a:cubicBezTo>
                  <a:cubicBezTo>
                    <a:pt x="1964" y="12938"/>
                    <a:pt x="1995" y="12796"/>
                    <a:pt x="2040" y="12658"/>
                  </a:cubicBezTo>
                  <a:cubicBezTo>
                    <a:pt x="2253" y="11839"/>
                    <a:pt x="2490" y="11002"/>
                    <a:pt x="2747" y="10142"/>
                  </a:cubicBezTo>
                  <a:cubicBezTo>
                    <a:pt x="3104" y="8966"/>
                    <a:pt x="3482" y="7791"/>
                    <a:pt x="3887" y="6621"/>
                  </a:cubicBezTo>
                  <a:lnTo>
                    <a:pt x="3887" y="6616"/>
                  </a:lnTo>
                  <a:cubicBezTo>
                    <a:pt x="3932" y="6482"/>
                    <a:pt x="3976" y="6354"/>
                    <a:pt x="4021" y="6220"/>
                  </a:cubicBezTo>
                  <a:lnTo>
                    <a:pt x="4021" y="6215"/>
                  </a:lnTo>
                  <a:cubicBezTo>
                    <a:pt x="4644" y="4390"/>
                    <a:pt x="5303" y="2582"/>
                    <a:pt x="5953" y="810"/>
                  </a:cubicBezTo>
                  <a:cubicBezTo>
                    <a:pt x="6024" y="619"/>
                    <a:pt x="6092" y="432"/>
                    <a:pt x="6162" y="236"/>
                  </a:cubicBezTo>
                  <a:cubicBezTo>
                    <a:pt x="6069" y="156"/>
                    <a:pt x="5971" y="76"/>
                    <a:pt x="586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4025392" y="3007322"/>
              <a:ext cx="208949" cy="147873"/>
            </a:xfrm>
            <a:custGeom>
              <a:avLst/>
              <a:gdLst/>
              <a:ahLst/>
              <a:cxnLst/>
              <a:rect l="l" t="t" r="r" b="b"/>
              <a:pathLst>
                <a:path w="10561" h="7474" extrusionOk="0">
                  <a:moveTo>
                    <a:pt x="5790" y="0"/>
                  </a:moveTo>
                  <a:cubicBezTo>
                    <a:pt x="5765" y="0"/>
                    <a:pt x="5740" y="6"/>
                    <a:pt x="5717" y="16"/>
                  </a:cubicBezTo>
                  <a:cubicBezTo>
                    <a:pt x="5641" y="56"/>
                    <a:pt x="5571" y="96"/>
                    <a:pt x="5495" y="136"/>
                  </a:cubicBezTo>
                  <a:cubicBezTo>
                    <a:pt x="3629" y="1111"/>
                    <a:pt x="1794" y="2166"/>
                    <a:pt x="0" y="3293"/>
                  </a:cubicBezTo>
                  <a:cubicBezTo>
                    <a:pt x="41" y="3413"/>
                    <a:pt x="80" y="3524"/>
                    <a:pt x="121" y="3645"/>
                  </a:cubicBezTo>
                  <a:cubicBezTo>
                    <a:pt x="1835" y="2567"/>
                    <a:pt x="3594" y="1552"/>
                    <a:pt x="5374" y="612"/>
                  </a:cubicBezTo>
                  <a:cubicBezTo>
                    <a:pt x="5499" y="542"/>
                    <a:pt x="5619" y="474"/>
                    <a:pt x="5748" y="412"/>
                  </a:cubicBezTo>
                  <a:cubicBezTo>
                    <a:pt x="5762" y="425"/>
                    <a:pt x="5775" y="443"/>
                    <a:pt x="5789" y="462"/>
                  </a:cubicBezTo>
                  <a:cubicBezTo>
                    <a:pt x="7507" y="2696"/>
                    <a:pt x="9011" y="5038"/>
                    <a:pt x="10272" y="7473"/>
                  </a:cubicBezTo>
                  <a:cubicBezTo>
                    <a:pt x="10369" y="7402"/>
                    <a:pt x="10464" y="7331"/>
                    <a:pt x="10561" y="7255"/>
                  </a:cubicBezTo>
                  <a:cubicBezTo>
                    <a:pt x="9266" y="4757"/>
                    <a:pt x="7716" y="2353"/>
                    <a:pt x="5939" y="69"/>
                  </a:cubicBezTo>
                  <a:cubicBezTo>
                    <a:pt x="5926" y="51"/>
                    <a:pt x="5918" y="39"/>
                    <a:pt x="5895" y="34"/>
                  </a:cubicBezTo>
                  <a:cubicBezTo>
                    <a:pt x="5866" y="12"/>
                    <a:pt x="5828" y="0"/>
                    <a:pt x="579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4002046" y="2877394"/>
              <a:ext cx="310803" cy="207584"/>
            </a:xfrm>
            <a:custGeom>
              <a:avLst/>
              <a:gdLst/>
              <a:ahLst/>
              <a:cxnLst/>
              <a:rect l="l" t="t" r="r" b="b"/>
              <a:pathLst>
                <a:path w="15709" h="10492" extrusionOk="0">
                  <a:moveTo>
                    <a:pt x="7908" y="1"/>
                  </a:moveTo>
                  <a:cubicBezTo>
                    <a:pt x="5142" y="1"/>
                    <a:pt x="2370" y="815"/>
                    <a:pt x="19" y="2286"/>
                  </a:cubicBezTo>
                  <a:cubicBezTo>
                    <a:pt x="9" y="2434"/>
                    <a:pt x="9" y="2576"/>
                    <a:pt x="1" y="2728"/>
                  </a:cubicBezTo>
                  <a:cubicBezTo>
                    <a:pt x="2333" y="1209"/>
                    <a:pt x="5129" y="364"/>
                    <a:pt x="7912" y="364"/>
                  </a:cubicBezTo>
                  <a:cubicBezTo>
                    <a:pt x="8141" y="364"/>
                    <a:pt x="8370" y="370"/>
                    <a:pt x="8598" y="381"/>
                  </a:cubicBezTo>
                  <a:cubicBezTo>
                    <a:pt x="8656" y="381"/>
                    <a:pt x="8718" y="390"/>
                    <a:pt x="8776" y="390"/>
                  </a:cubicBezTo>
                  <a:cubicBezTo>
                    <a:pt x="8820" y="443"/>
                    <a:pt x="8874" y="492"/>
                    <a:pt x="8923" y="550"/>
                  </a:cubicBezTo>
                  <a:cubicBezTo>
                    <a:pt x="11572" y="3458"/>
                    <a:pt x="13824" y="6899"/>
                    <a:pt x="15450" y="10492"/>
                  </a:cubicBezTo>
                  <a:cubicBezTo>
                    <a:pt x="15539" y="10395"/>
                    <a:pt x="15624" y="10296"/>
                    <a:pt x="15708" y="10194"/>
                  </a:cubicBezTo>
                  <a:cubicBezTo>
                    <a:pt x="14043" y="6556"/>
                    <a:pt x="11750" y="3088"/>
                    <a:pt x="9061" y="163"/>
                  </a:cubicBezTo>
                  <a:lnTo>
                    <a:pt x="9057" y="158"/>
                  </a:lnTo>
                  <a:cubicBezTo>
                    <a:pt x="9034" y="131"/>
                    <a:pt x="9016" y="114"/>
                    <a:pt x="8995" y="87"/>
                  </a:cubicBezTo>
                  <a:cubicBezTo>
                    <a:pt x="8968" y="56"/>
                    <a:pt x="8923" y="34"/>
                    <a:pt x="8874" y="30"/>
                  </a:cubicBezTo>
                  <a:cubicBezTo>
                    <a:pt x="8825" y="30"/>
                    <a:pt x="8776" y="20"/>
                    <a:pt x="8727" y="20"/>
                  </a:cubicBezTo>
                  <a:lnTo>
                    <a:pt x="8722" y="24"/>
                  </a:lnTo>
                  <a:cubicBezTo>
                    <a:pt x="8451" y="8"/>
                    <a:pt x="8180" y="1"/>
                    <a:pt x="790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4038510" y="2724594"/>
              <a:ext cx="144035" cy="71562"/>
            </a:xfrm>
            <a:custGeom>
              <a:avLst/>
              <a:gdLst/>
              <a:ahLst/>
              <a:cxnLst/>
              <a:rect l="l" t="t" r="r" b="b"/>
              <a:pathLst>
                <a:path w="7280" h="3617" extrusionOk="0">
                  <a:moveTo>
                    <a:pt x="6875" y="0"/>
                  </a:moveTo>
                  <a:cubicBezTo>
                    <a:pt x="5535" y="277"/>
                    <a:pt x="4150" y="785"/>
                    <a:pt x="2739" y="1510"/>
                  </a:cubicBezTo>
                  <a:cubicBezTo>
                    <a:pt x="2570" y="1599"/>
                    <a:pt x="2405" y="1683"/>
                    <a:pt x="2245" y="1773"/>
                  </a:cubicBezTo>
                  <a:cubicBezTo>
                    <a:pt x="2097" y="1853"/>
                    <a:pt x="1955" y="1933"/>
                    <a:pt x="1813" y="2026"/>
                  </a:cubicBezTo>
                  <a:cubicBezTo>
                    <a:pt x="1372" y="2276"/>
                    <a:pt x="940" y="2548"/>
                    <a:pt x="521" y="2828"/>
                  </a:cubicBezTo>
                  <a:cubicBezTo>
                    <a:pt x="326" y="3078"/>
                    <a:pt x="157" y="3349"/>
                    <a:pt x="1" y="3616"/>
                  </a:cubicBezTo>
                  <a:cubicBezTo>
                    <a:pt x="548" y="3224"/>
                    <a:pt x="1114" y="2854"/>
                    <a:pt x="1697" y="2511"/>
                  </a:cubicBezTo>
                  <a:lnTo>
                    <a:pt x="1697" y="2507"/>
                  </a:lnTo>
                  <a:cubicBezTo>
                    <a:pt x="1836" y="2423"/>
                    <a:pt x="1986" y="2343"/>
                    <a:pt x="2134" y="2263"/>
                  </a:cubicBezTo>
                  <a:lnTo>
                    <a:pt x="2134" y="2258"/>
                  </a:lnTo>
                  <a:cubicBezTo>
                    <a:pt x="2391" y="2111"/>
                    <a:pt x="2650" y="1964"/>
                    <a:pt x="2913" y="1827"/>
                  </a:cubicBezTo>
                  <a:cubicBezTo>
                    <a:pt x="4400" y="1056"/>
                    <a:pt x="5855" y="540"/>
                    <a:pt x="7263" y="294"/>
                  </a:cubicBezTo>
                  <a:cubicBezTo>
                    <a:pt x="7271" y="294"/>
                    <a:pt x="7276" y="294"/>
                    <a:pt x="7280" y="290"/>
                  </a:cubicBezTo>
                  <a:cubicBezTo>
                    <a:pt x="7280" y="286"/>
                    <a:pt x="7276" y="286"/>
                    <a:pt x="7271" y="286"/>
                  </a:cubicBezTo>
                  <a:cubicBezTo>
                    <a:pt x="7142" y="183"/>
                    <a:pt x="7008" y="90"/>
                    <a:pt x="68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3092628" y="2689535"/>
              <a:ext cx="1465178" cy="805329"/>
            </a:xfrm>
            <a:custGeom>
              <a:avLst/>
              <a:gdLst/>
              <a:ahLst/>
              <a:cxnLst/>
              <a:rect l="l" t="t" r="r" b="b"/>
              <a:pathLst>
                <a:path w="74055" h="40704" extrusionOk="0">
                  <a:moveTo>
                    <a:pt x="3843" y="1"/>
                  </a:moveTo>
                  <a:cubicBezTo>
                    <a:pt x="2511" y="811"/>
                    <a:pt x="1233" y="1692"/>
                    <a:pt x="0" y="2637"/>
                  </a:cubicBezTo>
                  <a:cubicBezTo>
                    <a:pt x="6523" y="5726"/>
                    <a:pt x="13024" y="8874"/>
                    <a:pt x="19493" y="12080"/>
                  </a:cubicBezTo>
                  <a:cubicBezTo>
                    <a:pt x="13772" y="13888"/>
                    <a:pt x="7975" y="15455"/>
                    <a:pt x="2125" y="16764"/>
                  </a:cubicBezTo>
                  <a:cubicBezTo>
                    <a:pt x="2338" y="17685"/>
                    <a:pt x="2667" y="17957"/>
                    <a:pt x="2881" y="18883"/>
                  </a:cubicBezTo>
                  <a:cubicBezTo>
                    <a:pt x="10263" y="16711"/>
                    <a:pt x="17943" y="15597"/>
                    <a:pt x="25641" y="15156"/>
                  </a:cubicBezTo>
                  <a:cubicBezTo>
                    <a:pt x="41945" y="23336"/>
                    <a:pt x="58085" y="31848"/>
                    <a:pt x="74037" y="40704"/>
                  </a:cubicBezTo>
                  <a:cubicBezTo>
                    <a:pt x="74050" y="40254"/>
                    <a:pt x="74054" y="39804"/>
                    <a:pt x="74054" y="39346"/>
                  </a:cubicBezTo>
                  <a:cubicBezTo>
                    <a:pt x="74054" y="36212"/>
                    <a:pt x="73743" y="33152"/>
                    <a:pt x="73142" y="30196"/>
                  </a:cubicBezTo>
                  <a:cubicBezTo>
                    <a:pt x="50164" y="19707"/>
                    <a:pt x="28152" y="6319"/>
                    <a:pt x="38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3132990" y="3523453"/>
              <a:ext cx="1354956" cy="857146"/>
            </a:xfrm>
            <a:custGeom>
              <a:avLst/>
              <a:gdLst/>
              <a:ahLst/>
              <a:cxnLst/>
              <a:rect l="l" t="t" r="r" b="b"/>
              <a:pathLst>
                <a:path w="68484" h="43323" extrusionOk="0">
                  <a:moveTo>
                    <a:pt x="63945" y="0"/>
                  </a:moveTo>
                  <a:cubicBezTo>
                    <a:pt x="63327" y="0"/>
                    <a:pt x="62934" y="255"/>
                    <a:pt x="62331" y="456"/>
                  </a:cubicBezTo>
                  <a:cubicBezTo>
                    <a:pt x="59183" y="7023"/>
                    <a:pt x="56040" y="13585"/>
                    <a:pt x="52897" y="20148"/>
                  </a:cubicBezTo>
                  <a:cubicBezTo>
                    <a:pt x="51730" y="22579"/>
                    <a:pt x="50444" y="25130"/>
                    <a:pt x="48570" y="26995"/>
                  </a:cubicBezTo>
                  <a:cubicBezTo>
                    <a:pt x="43249" y="28844"/>
                    <a:pt x="37880" y="30548"/>
                    <a:pt x="32470" y="32111"/>
                  </a:cubicBezTo>
                  <a:cubicBezTo>
                    <a:pt x="31423" y="32415"/>
                    <a:pt x="30343" y="32716"/>
                    <a:pt x="29253" y="32716"/>
                  </a:cubicBezTo>
                  <a:cubicBezTo>
                    <a:pt x="29147" y="32716"/>
                    <a:pt x="29041" y="32713"/>
                    <a:pt x="28935" y="32708"/>
                  </a:cubicBezTo>
                  <a:cubicBezTo>
                    <a:pt x="27355" y="32619"/>
                    <a:pt x="25903" y="31867"/>
                    <a:pt x="24376" y="31466"/>
                  </a:cubicBezTo>
                  <a:cubicBezTo>
                    <a:pt x="23334" y="31193"/>
                    <a:pt x="22270" y="31086"/>
                    <a:pt x="21198" y="31086"/>
                  </a:cubicBezTo>
                  <a:cubicBezTo>
                    <a:pt x="19528" y="31086"/>
                    <a:pt x="17839" y="31345"/>
                    <a:pt x="16189" y="31635"/>
                  </a:cubicBezTo>
                  <a:cubicBezTo>
                    <a:pt x="12310" y="32307"/>
                    <a:pt x="8459" y="33139"/>
                    <a:pt x="4648" y="34111"/>
                  </a:cubicBezTo>
                  <a:cubicBezTo>
                    <a:pt x="3089" y="34507"/>
                    <a:pt x="1540" y="34929"/>
                    <a:pt x="0" y="35379"/>
                  </a:cubicBezTo>
                  <a:cubicBezTo>
                    <a:pt x="7382" y="40392"/>
                    <a:pt x="16290" y="43322"/>
                    <a:pt x="25886" y="43322"/>
                  </a:cubicBezTo>
                  <a:cubicBezTo>
                    <a:pt x="45083" y="43322"/>
                    <a:pt x="61543" y="31595"/>
                    <a:pt x="68484" y="14916"/>
                  </a:cubicBezTo>
                  <a:lnTo>
                    <a:pt x="68484" y="14916"/>
                  </a:lnTo>
                  <a:cubicBezTo>
                    <a:pt x="65377" y="17721"/>
                    <a:pt x="62291" y="20544"/>
                    <a:pt x="58694" y="22663"/>
                  </a:cubicBezTo>
                  <a:cubicBezTo>
                    <a:pt x="60341" y="15059"/>
                    <a:pt x="62073" y="7557"/>
                    <a:pt x="64023" y="2"/>
                  </a:cubicBezTo>
                  <a:cubicBezTo>
                    <a:pt x="63996" y="1"/>
                    <a:pt x="63971" y="0"/>
                    <a:pt x="6394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3709505" y="3762535"/>
              <a:ext cx="375262" cy="417562"/>
            </a:xfrm>
            <a:custGeom>
              <a:avLst/>
              <a:gdLst/>
              <a:ahLst/>
              <a:cxnLst/>
              <a:rect l="l" t="t" r="r" b="b"/>
              <a:pathLst>
                <a:path w="18967" h="21105" extrusionOk="0">
                  <a:moveTo>
                    <a:pt x="232" y="1"/>
                  </a:moveTo>
                  <a:cubicBezTo>
                    <a:pt x="103" y="1"/>
                    <a:pt x="0" y="107"/>
                    <a:pt x="0" y="241"/>
                  </a:cubicBezTo>
                  <a:cubicBezTo>
                    <a:pt x="59" y="2939"/>
                    <a:pt x="205" y="5674"/>
                    <a:pt x="442" y="8372"/>
                  </a:cubicBezTo>
                  <a:cubicBezTo>
                    <a:pt x="446" y="8429"/>
                    <a:pt x="473" y="8487"/>
                    <a:pt x="517" y="8527"/>
                  </a:cubicBezTo>
                  <a:cubicBezTo>
                    <a:pt x="3522" y="11247"/>
                    <a:pt x="7013" y="14056"/>
                    <a:pt x="11452" y="17338"/>
                  </a:cubicBezTo>
                  <a:cubicBezTo>
                    <a:pt x="10352" y="18505"/>
                    <a:pt x="9181" y="19635"/>
                    <a:pt x="7970" y="20691"/>
                  </a:cubicBezTo>
                  <a:cubicBezTo>
                    <a:pt x="7872" y="20775"/>
                    <a:pt x="7859" y="20922"/>
                    <a:pt x="7948" y="21024"/>
                  </a:cubicBezTo>
                  <a:cubicBezTo>
                    <a:pt x="7993" y="21078"/>
                    <a:pt x="8059" y="21104"/>
                    <a:pt x="8126" y="21104"/>
                  </a:cubicBezTo>
                  <a:cubicBezTo>
                    <a:pt x="8180" y="21104"/>
                    <a:pt x="8238" y="21087"/>
                    <a:pt x="8281" y="21047"/>
                  </a:cubicBezTo>
                  <a:cubicBezTo>
                    <a:pt x="9502" y="19987"/>
                    <a:pt x="10677" y="18852"/>
                    <a:pt x="11781" y="17676"/>
                  </a:cubicBezTo>
                  <a:cubicBezTo>
                    <a:pt x="13255" y="18656"/>
                    <a:pt x="14778" y="19604"/>
                    <a:pt x="16309" y="20481"/>
                  </a:cubicBezTo>
                  <a:cubicBezTo>
                    <a:pt x="16345" y="20504"/>
                    <a:pt x="16385" y="20512"/>
                    <a:pt x="16425" y="20512"/>
                  </a:cubicBezTo>
                  <a:cubicBezTo>
                    <a:pt x="16509" y="20512"/>
                    <a:pt x="16589" y="20468"/>
                    <a:pt x="16634" y="20393"/>
                  </a:cubicBezTo>
                  <a:cubicBezTo>
                    <a:pt x="16696" y="20281"/>
                    <a:pt x="16661" y="20134"/>
                    <a:pt x="16546" y="20072"/>
                  </a:cubicBezTo>
                  <a:cubicBezTo>
                    <a:pt x="15174" y="19284"/>
                    <a:pt x="13807" y="18443"/>
                    <a:pt x="12481" y="17570"/>
                  </a:cubicBezTo>
                  <a:cubicBezTo>
                    <a:pt x="12823" y="17547"/>
                    <a:pt x="13166" y="17525"/>
                    <a:pt x="13509" y="17502"/>
                  </a:cubicBezTo>
                  <a:cubicBezTo>
                    <a:pt x="15232" y="17391"/>
                    <a:pt x="17012" y="17272"/>
                    <a:pt x="18736" y="17227"/>
                  </a:cubicBezTo>
                  <a:cubicBezTo>
                    <a:pt x="18865" y="17227"/>
                    <a:pt x="18967" y="17115"/>
                    <a:pt x="18967" y="16986"/>
                  </a:cubicBezTo>
                  <a:cubicBezTo>
                    <a:pt x="18963" y="16857"/>
                    <a:pt x="18856" y="16754"/>
                    <a:pt x="18726" y="16754"/>
                  </a:cubicBezTo>
                  <a:lnTo>
                    <a:pt x="18722" y="16754"/>
                  </a:lnTo>
                  <a:cubicBezTo>
                    <a:pt x="16990" y="16799"/>
                    <a:pt x="15206" y="16915"/>
                    <a:pt x="13478" y="17031"/>
                  </a:cubicBezTo>
                  <a:cubicBezTo>
                    <a:pt x="12993" y="17062"/>
                    <a:pt x="12512" y="17093"/>
                    <a:pt x="12031" y="17124"/>
                  </a:cubicBezTo>
                  <a:cubicBezTo>
                    <a:pt x="12021" y="17111"/>
                    <a:pt x="12017" y="17102"/>
                    <a:pt x="12008" y="17093"/>
                  </a:cubicBezTo>
                  <a:cubicBezTo>
                    <a:pt x="11964" y="17049"/>
                    <a:pt x="11909" y="17030"/>
                    <a:pt x="11853" y="17030"/>
                  </a:cubicBezTo>
                  <a:cubicBezTo>
                    <a:pt x="11847" y="17030"/>
                    <a:pt x="11840" y="17031"/>
                    <a:pt x="11834" y="17031"/>
                  </a:cubicBezTo>
                  <a:cubicBezTo>
                    <a:pt x="7391" y="13750"/>
                    <a:pt x="3906" y="10949"/>
                    <a:pt x="904" y="8238"/>
                  </a:cubicBezTo>
                  <a:cubicBezTo>
                    <a:pt x="678" y="5579"/>
                    <a:pt x="535" y="2886"/>
                    <a:pt x="477" y="233"/>
                  </a:cubicBezTo>
                  <a:cubicBezTo>
                    <a:pt x="473" y="99"/>
                    <a:pt x="361" y="10"/>
                    <a:pt x="232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3799447" y="3997205"/>
              <a:ext cx="285319" cy="182893"/>
            </a:xfrm>
            <a:custGeom>
              <a:avLst/>
              <a:gdLst/>
              <a:ahLst/>
              <a:cxnLst/>
              <a:rect l="l" t="t" r="r" b="b"/>
              <a:pathLst>
                <a:path w="14421" h="9244" extrusionOk="0">
                  <a:moveTo>
                    <a:pt x="593" y="0"/>
                  </a:moveTo>
                  <a:cubicBezTo>
                    <a:pt x="396" y="45"/>
                    <a:pt x="196" y="85"/>
                    <a:pt x="1" y="130"/>
                  </a:cubicBezTo>
                  <a:cubicBezTo>
                    <a:pt x="2040" y="1800"/>
                    <a:pt x="4310" y="3558"/>
                    <a:pt x="6906" y="5477"/>
                  </a:cubicBezTo>
                  <a:cubicBezTo>
                    <a:pt x="5806" y="6644"/>
                    <a:pt x="4635" y="7774"/>
                    <a:pt x="3424" y="8830"/>
                  </a:cubicBezTo>
                  <a:cubicBezTo>
                    <a:pt x="3371" y="8874"/>
                    <a:pt x="3344" y="8941"/>
                    <a:pt x="3344" y="9007"/>
                  </a:cubicBezTo>
                  <a:cubicBezTo>
                    <a:pt x="3344" y="9061"/>
                    <a:pt x="3361" y="9119"/>
                    <a:pt x="3402" y="9163"/>
                  </a:cubicBezTo>
                  <a:cubicBezTo>
                    <a:pt x="3447" y="9217"/>
                    <a:pt x="3513" y="9243"/>
                    <a:pt x="3580" y="9243"/>
                  </a:cubicBezTo>
                  <a:cubicBezTo>
                    <a:pt x="3634" y="9243"/>
                    <a:pt x="3692" y="9226"/>
                    <a:pt x="3735" y="9186"/>
                  </a:cubicBezTo>
                  <a:cubicBezTo>
                    <a:pt x="4956" y="8126"/>
                    <a:pt x="6131" y="6991"/>
                    <a:pt x="7235" y="5815"/>
                  </a:cubicBezTo>
                  <a:cubicBezTo>
                    <a:pt x="8709" y="6795"/>
                    <a:pt x="10232" y="7743"/>
                    <a:pt x="11763" y="8620"/>
                  </a:cubicBezTo>
                  <a:cubicBezTo>
                    <a:pt x="11799" y="8643"/>
                    <a:pt x="11839" y="8651"/>
                    <a:pt x="11879" y="8651"/>
                  </a:cubicBezTo>
                  <a:cubicBezTo>
                    <a:pt x="11963" y="8651"/>
                    <a:pt x="12043" y="8607"/>
                    <a:pt x="12088" y="8532"/>
                  </a:cubicBezTo>
                  <a:cubicBezTo>
                    <a:pt x="12111" y="8495"/>
                    <a:pt x="12119" y="8456"/>
                    <a:pt x="12119" y="8415"/>
                  </a:cubicBezTo>
                  <a:cubicBezTo>
                    <a:pt x="12119" y="8331"/>
                    <a:pt x="12075" y="8251"/>
                    <a:pt x="12000" y="8211"/>
                  </a:cubicBezTo>
                  <a:cubicBezTo>
                    <a:pt x="10628" y="7423"/>
                    <a:pt x="9261" y="6582"/>
                    <a:pt x="7935" y="5709"/>
                  </a:cubicBezTo>
                  <a:cubicBezTo>
                    <a:pt x="8277" y="5686"/>
                    <a:pt x="8620" y="5664"/>
                    <a:pt x="8963" y="5641"/>
                  </a:cubicBezTo>
                  <a:cubicBezTo>
                    <a:pt x="10686" y="5530"/>
                    <a:pt x="12466" y="5411"/>
                    <a:pt x="14190" y="5366"/>
                  </a:cubicBezTo>
                  <a:cubicBezTo>
                    <a:pt x="14319" y="5366"/>
                    <a:pt x="14421" y="5259"/>
                    <a:pt x="14421" y="5129"/>
                  </a:cubicBezTo>
                  <a:lnTo>
                    <a:pt x="14421" y="5125"/>
                  </a:lnTo>
                  <a:cubicBezTo>
                    <a:pt x="14417" y="4996"/>
                    <a:pt x="14310" y="4893"/>
                    <a:pt x="14180" y="4893"/>
                  </a:cubicBezTo>
                  <a:lnTo>
                    <a:pt x="14176" y="4893"/>
                  </a:lnTo>
                  <a:cubicBezTo>
                    <a:pt x="12444" y="4938"/>
                    <a:pt x="10660" y="5054"/>
                    <a:pt x="8932" y="5170"/>
                  </a:cubicBezTo>
                  <a:cubicBezTo>
                    <a:pt x="8447" y="5201"/>
                    <a:pt x="7966" y="5232"/>
                    <a:pt x="7485" y="5263"/>
                  </a:cubicBezTo>
                  <a:cubicBezTo>
                    <a:pt x="7475" y="5250"/>
                    <a:pt x="7471" y="5241"/>
                    <a:pt x="7462" y="5232"/>
                  </a:cubicBezTo>
                  <a:cubicBezTo>
                    <a:pt x="7418" y="5187"/>
                    <a:pt x="7360" y="5166"/>
                    <a:pt x="7302" y="5166"/>
                  </a:cubicBezTo>
                  <a:cubicBezTo>
                    <a:pt x="7298" y="5166"/>
                    <a:pt x="7294" y="5166"/>
                    <a:pt x="7288" y="5170"/>
                  </a:cubicBezTo>
                  <a:cubicBezTo>
                    <a:pt x="4777" y="3317"/>
                    <a:pt x="2578" y="1617"/>
                    <a:pt x="593" y="0"/>
                  </a:cubicBezTo>
                  <a:close/>
                </a:path>
              </a:pathLst>
            </a:custGeom>
            <a:solidFill>
              <a:srgbClr val="304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2691863" y="2956257"/>
              <a:ext cx="1541430" cy="1266774"/>
            </a:xfrm>
            <a:custGeom>
              <a:avLst/>
              <a:gdLst/>
              <a:ahLst/>
              <a:cxnLst/>
              <a:rect l="l" t="t" r="r" b="b"/>
              <a:pathLst>
                <a:path w="77909" h="64027" extrusionOk="0">
                  <a:moveTo>
                    <a:pt x="61728" y="0"/>
                  </a:moveTo>
                  <a:cubicBezTo>
                    <a:pt x="53615" y="0"/>
                    <a:pt x="50034" y="7287"/>
                    <a:pt x="47255" y="9925"/>
                  </a:cubicBezTo>
                  <a:cubicBezTo>
                    <a:pt x="44312" y="12717"/>
                    <a:pt x="17252" y="36194"/>
                    <a:pt x="15105" y="38059"/>
                  </a:cubicBezTo>
                  <a:cubicBezTo>
                    <a:pt x="15016" y="38139"/>
                    <a:pt x="14967" y="38175"/>
                    <a:pt x="14967" y="38175"/>
                  </a:cubicBezTo>
                  <a:cubicBezTo>
                    <a:pt x="14967" y="38175"/>
                    <a:pt x="7380" y="45117"/>
                    <a:pt x="5929" y="48183"/>
                  </a:cubicBezTo>
                  <a:cubicBezTo>
                    <a:pt x="5462" y="49171"/>
                    <a:pt x="5897" y="49505"/>
                    <a:pt x="6703" y="49505"/>
                  </a:cubicBezTo>
                  <a:cubicBezTo>
                    <a:pt x="7264" y="49505"/>
                    <a:pt x="8003" y="49343"/>
                    <a:pt x="8743" y="49128"/>
                  </a:cubicBezTo>
                  <a:cubicBezTo>
                    <a:pt x="8752" y="49128"/>
                    <a:pt x="8757" y="49118"/>
                    <a:pt x="8761" y="49118"/>
                  </a:cubicBezTo>
                  <a:cubicBezTo>
                    <a:pt x="10128" y="48713"/>
                    <a:pt x="11490" y="48130"/>
                    <a:pt x="11708" y="48041"/>
                  </a:cubicBezTo>
                  <a:lnTo>
                    <a:pt x="11708" y="48041"/>
                  </a:lnTo>
                  <a:cubicBezTo>
                    <a:pt x="11383" y="48232"/>
                    <a:pt x="8770" y="49831"/>
                    <a:pt x="6139" y="51848"/>
                  </a:cubicBezTo>
                  <a:cubicBezTo>
                    <a:pt x="3712" y="53704"/>
                    <a:pt x="1277" y="55917"/>
                    <a:pt x="599" y="57707"/>
                  </a:cubicBezTo>
                  <a:cubicBezTo>
                    <a:pt x="1" y="59310"/>
                    <a:pt x="866" y="59780"/>
                    <a:pt x="2087" y="59780"/>
                  </a:cubicBezTo>
                  <a:cubicBezTo>
                    <a:pt x="3761" y="59780"/>
                    <a:pt x="6103" y="58896"/>
                    <a:pt x="6250" y="58842"/>
                  </a:cubicBezTo>
                  <a:lnTo>
                    <a:pt x="6250" y="58842"/>
                  </a:lnTo>
                  <a:cubicBezTo>
                    <a:pt x="6108" y="59012"/>
                    <a:pt x="2621" y="63210"/>
                    <a:pt x="6575" y="64003"/>
                  </a:cubicBezTo>
                  <a:cubicBezTo>
                    <a:pt x="6652" y="64019"/>
                    <a:pt x="6732" y="64026"/>
                    <a:pt x="6817" y="64026"/>
                  </a:cubicBezTo>
                  <a:cubicBezTo>
                    <a:pt x="8423" y="64026"/>
                    <a:pt x="11322" y="61261"/>
                    <a:pt x="14322" y="57783"/>
                  </a:cubicBezTo>
                  <a:cubicBezTo>
                    <a:pt x="19415" y="51906"/>
                    <a:pt x="24816" y="43985"/>
                    <a:pt x="24816" y="43985"/>
                  </a:cubicBezTo>
                  <a:cubicBezTo>
                    <a:pt x="29283" y="48922"/>
                    <a:pt x="37171" y="53601"/>
                    <a:pt x="47859" y="53601"/>
                  </a:cubicBezTo>
                  <a:cubicBezTo>
                    <a:pt x="51852" y="53601"/>
                    <a:pt x="56235" y="52948"/>
                    <a:pt x="60977" y="51411"/>
                  </a:cubicBezTo>
                  <a:cubicBezTo>
                    <a:pt x="61649" y="51193"/>
                    <a:pt x="62291" y="50949"/>
                    <a:pt x="62891" y="50677"/>
                  </a:cubicBezTo>
                  <a:cubicBezTo>
                    <a:pt x="77908" y="43954"/>
                    <a:pt x="71791" y="21870"/>
                    <a:pt x="71791" y="21870"/>
                  </a:cubicBezTo>
                  <a:cubicBezTo>
                    <a:pt x="71791" y="21870"/>
                    <a:pt x="73568" y="17187"/>
                    <a:pt x="74213" y="13638"/>
                  </a:cubicBezTo>
                  <a:cubicBezTo>
                    <a:pt x="74645" y="11252"/>
                    <a:pt x="74569" y="6831"/>
                    <a:pt x="71444" y="3647"/>
                  </a:cubicBezTo>
                  <a:cubicBezTo>
                    <a:pt x="69917" y="2085"/>
                    <a:pt x="67656" y="825"/>
                    <a:pt x="64365" y="242"/>
                  </a:cubicBezTo>
                  <a:cubicBezTo>
                    <a:pt x="63436" y="77"/>
                    <a:pt x="62558" y="0"/>
                    <a:pt x="6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3644768" y="2993571"/>
              <a:ext cx="588525" cy="965350"/>
            </a:xfrm>
            <a:custGeom>
              <a:avLst/>
              <a:gdLst/>
              <a:ahLst/>
              <a:cxnLst/>
              <a:rect l="l" t="t" r="r" b="b"/>
              <a:pathLst>
                <a:path w="29746" h="48792" extrusionOk="0">
                  <a:moveTo>
                    <a:pt x="16597" y="1"/>
                  </a:moveTo>
                  <a:cubicBezTo>
                    <a:pt x="15607" y="1"/>
                    <a:pt x="14615" y="90"/>
                    <a:pt x="13651" y="253"/>
                  </a:cubicBezTo>
                  <a:cubicBezTo>
                    <a:pt x="12034" y="524"/>
                    <a:pt x="10378" y="1013"/>
                    <a:pt x="9194" y="2154"/>
                  </a:cubicBezTo>
                  <a:cubicBezTo>
                    <a:pt x="8014" y="3294"/>
                    <a:pt x="7462" y="5217"/>
                    <a:pt x="8308" y="6623"/>
                  </a:cubicBezTo>
                  <a:cubicBezTo>
                    <a:pt x="5049" y="6788"/>
                    <a:pt x="1942" y="9299"/>
                    <a:pt x="691" y="12340"/>
                  </a:cubicBezTo>
                  <a:cubicBezTo>
                    <a:pt x="650" y="12443"/>
                    <a:pt x="606" y="12554"/>
                    <a:pt x="570" y="12656"/>
                  </a:cubicBezTo>
                  <a:cubicBezTo>
                    <a:pt x="547" y="12714"/>
                    <a:pt x="526" y="12777"/>
                    <a:pt x="508" y="12835"/>
                  </a:cubicBezTo>
                  <a:cubicBezTo>
                    <a:pt x="152" y="13889"/>
                    <a:pt x="0" y="15042"/>
                    <a:pt x="280" y="16125"/>
                  </a:cubicBezTo>
                  <a:cubicBezTo>
                    <a:pt x="481" y="16926"/>
                    <a:pt x="948" y="17678"/>
                    <a:pt x="1599" y="18177"/>
                  </a:cubicBezTo>
                  <a:cubicBezTo>
                    <a:pt x="1821" y="18351"/>
                    <a:pt x="2066" y="18488"/>
                    <a:pt x="2337" y="18595"/>
                  </a:cubicBezTo>
                  <a:cubicBezTo>
                    <a:pt x="1532" y="19437"/>
                    <a:pt x="1007" y="20452"/>
                    <a:pt x="806" y="21601"/>
                  </a:cubicBezTo>
                  <a:cubicBezTo>
                    <a:pt x="611" y="22754"/>
                    <a:pt x="989" y="24050"/>
                    <a:pt x="1946" y="24722"/>
                  </a:cubicBezTo>
                  <a:cubicBezTo>
                    <a:pt x="2540" y="25133"/>
                    <a:pt x="3271" y="25263"/>
                    <a:pt x="3999" y="25263"/>
                  </a:cubicBezTo>
                  <a:cubicBezTo>
                    <a:pt x="4209" y="25263"/>
                    <a:pt x="4419" y="25252"/>
                    <a:pt x="4626" y="25234"/>
                  </a:cubicBezTo>
                  <a:lnTo>
                    <a:pt x="4626" y="25234"/>
                  </a:lnTo>
                  <a:cubicBezTo>
                    <a:pt x="2636" y="26436"/>
                    <a:pt x="1550" y="28596"/>
                    <a:pt x="1020" y="30857"/>
                  </a:cubicBezTo>
                  <a:cubicBezTo>
                    <a:pt x="815" y="31730"/>
                    <a:pt x="654" y="32634"/>
                    <a:pt x="802" y="33520"/>
                  </a:cubicBezTo>
                  <a:cubicBezTo>
                    <a:pt x="948" y="34401"/>
                    <a:pt x="1461" y="35274"/>
                    <a:pt x="2280" y="35634"/>
                  </a:cubicBezTo>
                  <a:cubicBezTo>
                    <a:pt x="2632" y="35788"/>
                    <a:pt x="3012" y="35839"/>
                    <a:pt x="3399" y="35839"/>
                  </a:cubicBezTo>
                  <a:cubicBezTo>
                    <a:pt x="3764" y="35839"/>
                    <a:pt x="4136" y="35793"/>
                    <a:pt x="4497" y="35745"/>
                  </a:cubicBezTo>
                  <a:lnTo>
                    <a:pt x="4497" y="35745"/>
                  </a:lnTo>
                  <a:cubicBezTo>
                    <a:pt x="3384" y="37241"/>
                    <a:pt x="2707" y="39063"/>
                    <a:pt x="2774" y="40933"/>
                  </a:cubicBezTo>
                  <a:cubicBezTo>
                    <a:pt x="2810" y="41943"/>
                    <a:pt x="2961" y="42990"/>
                    <a:pt x="3531" y="43823"/>
                  </a:cubicBezTo>
                  <a:cubicBezTo>
                    <a:pt x="4218" y="44823"/>
                    <a:pt x="5449" y="45370"/>
                    <a:pt x="6668" y="45370"/>
                  </a:cubicBezTo>
                  <a:cubicBezTo>
                    <a:pt x="6816" y="45370"/>
                    <a:pt x="6964" y="45362"/>
                    <a:pt x="7110" y="45345"/>
                  </a:cubicBezTo>
                  <a:cubicBezTo>
                    <a:pt x="8464" y="45189"/>
                    <a:pt x="9697" y="44415"/>
                    <a:pt x="10579" y="43377"/>
                  </a:cubicBezTo>
                  <a:cubicBezTo>
                    <a:pt x="10610" y="45826"/>
                    <a:pt x="12435" y="47918"/>
                    <a:pt x="14728" y="48791"/>
                  </a:cubicBezTo>
                  <a:cubicBezTo>
                    <a:pt x="29745" y="42068"/>
                    <a:pt x="23628" y="19984"/>
                    <a:pt x="23628" y="19984"/>
                  </a:cubicBezTo>
                  <a:cubicBezTo>
                    <a:pt x="23628" y="19984"/>
                    <a:pt x="24269" y="18301"/>
                    <a:pt x="24920" y="16191"/>
                  </a:cubicBezTo>
                  <a:cubicBezTo>
                    <a:pt x="25356" y="14781"/>
                    <a:pt x="25797" y="13172"/>
                    <a:pt x="26050" y="11752"/>
                  </a:cubicBezTo>
                  <a:cubicBezTo>
                    <a:pt x="26180" y="11049"/>
                    <a:pt x="26260" y="10168"/>
                    <a:pt x="26233" y="9192"/>
                  </a:cubicBezTo>
                  <a:cubicBezTo>
                    <a:pt x="26219" y="8711"/>
                    <a:pt x="26184" y="8213"/>
                    <a:pt x="26108" y="7701"/>
                  </a:cubicBezTo>
                  <a:cubicBezTo>
                    <a:pt x="25828" y="5719"/>
                    <a:pt x="25035" y="3543"/>
                    <a:pt x="23281" y="1761"/>
                  </a:cubicBezTo>
                  <a:cubicBezTo>
                    <a:pt x="21333" y="514"/>
                    <a:pt x="18971" y="1"/>
                    <a:pt x="16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3628644" y="2988585"/>
              <a:ext cx="535679" cy="412695"/>
            </a:xfrm>
            <a:custGeom>
              <a:avLst/>
              <a:gdLst/>
              <a:ahLst/>
              <a:cxnLst/>
              <a:rect l="l" t="t" r="r" b="b"/>
              <a:pathLst>
                <a:path w="27075" h="20859" extrusionOk="0">
                  <a:moveTo>
                    <a:pt x="17099" y="1"/>
                  </a:moveTo>
                  <a:cubicBezTo>
                    <a:pt x="16323" y="1"/>
                    <a:pt x="15540" y="66"/>
                    <a:pt x="14760" y="197"/>
                  </a:cubicBezTo>
                  <a:cubicBezTo>
                    <a:pt x="13139" y="468"/>
                    <a:pt x="11193" y="1265"/>
                    <a:pt x="10009" y="2406"/>
                  </a:cubicBezTo>
                  <a:cubicBezTo>
                    <a:pt x="8829" y="3546"/>
                    <a:pt x="8277" y="5469"/>
                    <a:pt x="9123" y="6875"/>
                  </a:cubicBezTo>
                  <a:cubicBezTo>
                    <a:pt x="9093" y="6825"/>
                    <a:pt x="9013" y="6804"/>
                    <a:pt x="8898" y="6804"/>
                  </a:cubicBezTo>
                  <a:cubicBezTo>
                    <a:pt x="8291" y="6804"/>
                    <a:pt x="6714" y="7406"/>
                    <a:pt x="6479" y="7508"/>
                  </a:cubicBezTo>
                  <a:cubicBezTo>
                    <a:pt x="5663" y="7864"/>
                    <a:pt x="4911" y="8349"/>
                    <a:pt x="4235" y="8924"/>
                  </a:cubicBezTo>
                  <a:cubicBezTo>
                    <a:pt x="2254" y="10625"/>
                    <a:pt x="0" y="13804"/>
                    <a:pt x="882" y="16560"/>
                  </a:cubicBezTo>
                  <a:cubicBezTo>
                    <a:pt x="1132" y="17347"/>
                    <a:pt x="1697" y="18019"/>
                    <a:pt x="2414" y="18429"/>
                  </a:cubicBezTo>
                  <a:cubicBezTo>
                    <a:pt x="2663" y="18572"/>
                    <a:pt x="2939" y="18683"/>
                    <a:pt x="3224" y="18754"/>
                  </a:cubicBezTo>
                  <a:cubicBezTo>
                    <a:pt x="3479" y="18819"/>
                    <a:pt x="3741" y="18850"/>
                    <a:pt x="4003" y="18850"/>
                  </a:cubicBezTo>
                  <a:cubicBezTo>
                    <a:pt x="4856" y="18850"/>
                    <a:pt x="5709" y="18517"/>
                    <a:pt x="6323" y="17918"/>
                  </a:cubicBezTo>
                  <a:cubicBezTo>
                    <a:pt x="6643" y="18888"/>
                    <a:pt x="7352" y="19574"/>
                    <a:pt x="8250" y="20063"/>
                  </a:cubicBezTo>
                  <a:cubicBezTo>
                    <a:pt x="9146" y="20557"/>
                    <a:pt x="10169" y="20776"/>
                    <a:pt x="11189" y="20838"/>
                  </a:cubicBezTo>
                  <a:cubicBezTo>
                    <a:pt x="11391" y="20851"/>
                    <a:pt x="11594" y="20858"/>
                    <a:pt x="11797" y="20858"/>
                  </a:cubicBezTo>
                  <a:cubicBezTo>
                    <a:pt x="12690" y="20858"/>
                    <a:pt x="13582" y="20720"/>
                    <a:pt x="14394" y="20357"/>
                  </a:cubicBezTo>
                  <a:cubicBezTo>
                    <a:pt x="15392" y="19907"/>
                    <a:pt x="16247" y="19083"/>
                    <a:pt x="16568" y="18037"/>
                  </a:cubicBezTo>
                  <a:cubicBezTo>
                    <a:pt x="17240" y="18746"/>
                    <a:pt x="18027" y="19262"/>
                    <a:pt x="18923" y="19640"/>
                  </a:cubicBezTo>
                  <a:cubicBezTo>
                    <a:pt x="19469" y="19875"/>
                    <a:pt x="20062" y="20008"/>
                    <a:pt x="20648" y="20008"/>
                  </a:cubicBezTo>
                  <a:cubicBezTo>
                    <a:pt x="21032" y="20008"/>
                    <a:pt x="21414" y="19951"/>
                    <a:pt x="21777" y="19827"/>
                  </a:cubicBezTo>
                  <a:cubicBezTo>
                    <a:pt x="23401" y="19275"/>
                    <a:pt x="24350" y="17561"/>
                    <a:pt x="24683" y="15887"/>
                  </a:cubicBezTo>
                  <a:cubicBezTo>
                    <a:pt x="25009" y="16110"/>
                    <a:pt x="25365" y="16315"/>
                    <a:pt x="25735" y="16443"/>
                  </a:cubicBezTo>
                  <a:cubicBezTo>
                    <a:pt x="26171" y="15033"/>
                    <a:pt x="26612" y="13424"/>
                    <a:pt x="26865" y="12004"/>
                  </a:cubicBezTo>
                  <a:cubicBezTo>
                    <a:pt x="26995" y="11301"/>
                    <a:pt x="27075" y="10420"/>
                    <a:pt x="27048" y="9444"/>
                  </a:cubicBezTo>
                  <a:cubicBezTo>
                    <a:pt x="27034" y="8963"/>
                    <a:pt x="26999" y="8465"/>
                    <a:pt x="26923" y="7953"/>
                  </a:cubicBezTo>
                  <a:cubicBezTo>
                    <a:pt x="26643" y="5971"/>
                    <a:pt x="25850" y="3795"/>
                    <a:pt x="24096" y="2013"/>
                  </a:cubicBezTo>
                  <a:cubicBezTo>
                    <a:pt x="21994" y="668"/>
                    <a:pt x="19577" y="1"/>
                    <a:pt x="17099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3866301" y="3096671"/>
              <a:ext cx="92673" cy="92713"/>
            </a:xfrm>
            <a:custGeom>
              <a:avLst/>
              <a:gdLst/>
              <a:ahLst/>
              <a:cxnLst/>
              <a:rect l="l" t="t" r="r" b="b"/>
              <a:pathLst>
                <a:path w="4684" h="4686" extrusionOk="0">
                  <a:moveTo>
                    <a:pt x="2343" y="1"/>
                  </a:moveTo>
                  <a:cubicBezTo>
                    <a:pt x="1051" y="1"/>
                    <a:pt x="1" y="1052"/>
                    <a:pt x="1" y="2343"/>
                  </a:cubicBezTo>
                  <a:cubicBezTo>
                    <a:pt x="1" y="3634"/>
                    <a:pt x="1051" y="4685"/>
                    <a:pt x="2343" y="4685"/>
                  </a:cubicBezTo>
                  <a:cubicBezTo>
                    <a:pt x="3634" y="4685"/>
                    <a:pt x="4684" y="3634"/>
                    <a:pt x="4684" y="2343"/>
                  </a:cubicBezTo>
                  <a:cubicBezTo>
                    <a:pt x="4684" y="1052"/>
                    <a:pt x="3634" y="1"/>
                    <a:pt x="2343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5"/>
            <p:cNvSpPr/>
            <p:nvPr/>
          </p:nvSpPr>
          <p:spPr>
            <a:xfrm>
              <a:off x="4016410" y="3071584"/>
              <a:ext cx="232118" cy="91011"/>
            </a:xfrm>
            <a:custGeom>
              <a:avLst/>
              <a:gdLst/>
              <a:ahLst/>
              <a:cxnLst/>
              <a:rect l="l" t="t" r="r" b="b"/>
              <a:pathLst>
                <a:path w="11732" h="4600" extrusionOk="0">
                  <a:moveTo>
                    <a:pt x="6175" y="0"/>
                  </a:moveTo>
                  <a:cubicBezTo>
                    <a:pt x="5232" y="1764"/>
                    <a:pt x="3736" y="2881"/>
                    <a:pt x="1959" y="3794"/>
                  </a:cubicBezTo>
                  <a:cubicBezTo>
                    <a:pt x="1332" y="4119"/>
                    <a:pt x="682" y="4404"/>
                    <a:pt x="0" y="4599"/>
                  </a:cubicBezTo>
                  <a:cubicBezTo>
                    <a:pt x="3407" y="4026"/>
                    <a:pt x="6821" y="3251"/>
                    <a:pt x="10094" y="2137"/>
                  </a:cubicBezTo>
                  <a:cubicBezTo>
                    <a:pt x="10614" y="1959"/>
                    <a:pt x="11091" y="1692"/>
                    <a:pt x="11478" y="1328"/>
                  </a:cubicBezTo>
                  <a:cubicBezTo>
                    <a:pt x="11732" y="1082"/>
                    <a:pt x="11581" y="650"/>
                    <a:pt x="11228" y="606"/>
                  </a:cubicBezTo>
                  <a:cubicBezTo>
                    <a:pt x="9604" y="419"/>
                    <a:pt x="7770" y="307"/>
                    <a:pt x="6175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5"/>
            <p:cNvSpPr/>
            <p:nvPr/>
          </p:nvSpPr>
          <p:spPr>
            <a:xfrm>
              <a:off x="2799909" y="3708285"/>
              <a:ext cx="315907" cy="227429"/>
            </a:xfrm>
            <a:custGeom>
              <a:avLst/>
              <a:gdLst/>
              <a:ahLst/>
              <a:cxnLst/>
              <a:rect l="l" t="t" r="r" b="b"/>
              <a:pathLst>
                <a:path w="15967" h="1149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3620" y="343"/>
                    <a:pt x="12890" y="583"/>
                    <a:pt x="12142" y="726"/>
                  </a:cubicBezTo>
                  <a:cubicBezTo>
                    <a:pt x="11885" y="774"/>
                    <a:pt x="11612" y="804"/>
                    <a:pt x="11342" y="804"/>
                  </a:cubicBezTo>
                  <a:cubicBezTo>
                    <a:pt x="10688" y="804"/>
                    <a:pt x="10050" y="629"/>
                    <a:pt x="9684" y="112"/>
                  </a:cubicBezTo>
                  <a:cubicBezTo>
                    <a:pt x="9671" y="89"/>
                    <a:pt x="9653" y="71"/>
                    <a:pt x="9644" y="49"/>
                  </a:cubicBezTo>
                  <a:cubicBezTo>
                    <a:pt x="9555" y="129"/>
                    <a:pt x="9506" y="165"/>
                    <a:pt x="9506" y="165"/>
                  </a:cubicBezTo>
                  <a:cubicBezTo>
                    <a:pt x="9506" y="165"/>
                    <a:pt x="1919" y="7107"/>
                    <a:pt x="468" y="10173"/>
                  </a:cubicBezTo>
                  <a:cubicBezTo>
                    <a:pt x="1" y="11161"/>
                    <a:pt x="436" y="11495"/>
                    <a:pt x="1242" y="11495"/>
                  </a:cubicBezTo>
                  <a:cubicBezTo>
                    <a:pt x="1803" y="11495"/>
                    <a:pt x="2542" y="11333"/>
                    <a:pt x="3282" y="11118"/>
                  </a:cubicBezTo>
                  <a:cubicBezTo>
                    <a:pt x="3291" y="11118"/>
                    <a:pt x="3296" y="11108"/>
                    <a:pt x="3300" y="11108"/>
                  </a:cubicBezTo>
                  <a:cubicBezTo>
                    <a:pt x="6278" y="10343"/>
                    <a:pt x="6746" y="9586"/>
                    <a:pt x="8308" y="8527"/>
                  </a:cubicBezTo>
                  <a:cubicBezTo>
                    <a:pt x="10811" y="6839"/>
                    <a:pt x="13318" y="4982"/>
                    <a:pt x="15966" y="3540"/>
                  </a:cubicBezTo>
                  <a:cubicBezTo>
                    <a:pt x="15223" y="3402"/>
                    <a:pt x="14555" y="2886"/>
                    <a:pt x="14226" y="2196"/>
                  </a:cubicBezTo>
                  <a:cubicBezTo>
                    <a:pt x="13905" y="1510"/>
                    <a:pt x="13932" y="663"/>
                    <a:pt x="1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2915038" y="3485644"/>
              <a:ext cx="652133" cy="423063"/>
            </a:xfrm>
            <a:custGeom>
              <a:avLst/>
              <a:gdLst/>
              <a:ahLst/>
              <a:cxnLst/>
              <a:rect l="l" t="t" r="r" b="b"/>
              <a:pathLst>
                <a:path w="32961" h="21383" extrusionOk="0">
                  <a:moveTo>
                    <a:pt x="32829" y="0"/>
                  </a:moveTo>
                  <a:cubicBezTo>
                    <a:pt x="32806" y="0"/>
                    <a:pt x="32783" y="7"/>
                    <a:pt x="32761" y="20"/>
                  </a:cubicBezTo>
                  <a:lnTo>
                    <a:pt x="72" y="21164"/>
                  </a:lnTo>
                  <a:cubicBezTo>
                    <a:pt x="19" y="21200"/>
                    <a:pt x="1" y="21276"/>
                    <a:pt x="37" y="21329"/>
                  </a:cubicBezTo>
                  <a:cubicBezTo>
                    <a:pt x="58" y="21364"/>
                    <a:pt x="99" y="21382"/>
                    <a:pt x="138" y="21382"/>
                  </a:cubicBezTo>
                  <a:cubicBezTo>
                    <a:pt x="161" y="21382"/>
                    <a:pt x="183" y="21378"/>
                    <a:pt x="201" y="21364"/>
                  </a:cubicBezTo>
                  <a:lnTo>
                    <a:pt x="32889" y="216"/>
                  </a:lnTo>
                  <a:cubicBezTo>
                    <a:pt x="32948" y="180"/>
                    <a:pt x="32961" y="109"/>
                    <a:pt x="32925" y="51"/>
                  </a:cubicBezTo>
                  <a:cubicBezTo>
                    <a:pt x="32903" y="18"/>
                    <a:pt x="32867" y="0"/>
                    <a:pt x="32829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2691863" y="3982069"/>
              <a:ext cx="283361" cy="240962"/>
            </a:xfrm>
            <a:custGeom>
              <a:avLst/>
              <a:gdLst/>
              <a:ahLst/>
              <a:cxnLst/>
              <a:rect l="l" t="t" r="r" b="b"/>
              <a:pathLst>
                <a:path w="14322" h="12179" extrusionOk="0">
                  <a:moveTo>
                    <a:pt x="6139" y="0"/>
                  </a:moveTo>
                  <a:cubicBezTo>
                    <a:pt x="3712" y="1856"/>
                    <a:pt x="1277" y="4069"/>
                    <a:pt x="599" y="5859"/>
                  </a:cubicBezTo>
                  <a:cubicBezTo>
                    <a:pt x="1" y="7462"/>
                    <a:pt x="866" y="7932"/>
                    <a:pt x="2087" y="7932"/>
                  </a:cubicBezTo>
                  <a:cubicBezTo>
                    <a:pt x="3761" y="7932"/>
                    <a:pt x="6103" y="7048"/>
                    <a:pt x="6250" y="6994"/>
                  </a:cubicBezTo>
                  <a:lnTo>
                    <a:pt x="6250" y="6994"/>
                  </a:lnTo>
                  <a:cubicBezTo>
                    <a:pt x="6108" y="7164"/>
                    <a:pt x="2621" y="11362"/>
                    <a:pt x="6575" y="12155"/>
                  </a:cubicBezTo>
                  <a:cubicBezTo>
                    <a:pt x="6652" y="12171"/>
                    <a:pt x="6732" y="12178"/>
                    <a:pt x="6817" y="12178"/>
                  </a:cubicBezTo>
                  <a:cubicBezTo>
                    <a:pt x="8423" y="12178"/>
                    <a:pt x="11322" y="9413"/>
                    <a:pt x="14322" y="5935"/>
                  </a:cubicBezTo>
                  <a:cubicBezTo>
                    <a:pt x="13779" y="5904"/>
                    <a:pt x="13288" y="5471"/>
                    <a:pt x="13058" y="4964"/>
                  </a:cubicBezTo>
                  <a:cubicBezTo>
                    <a:pt x="12790" y="4376"/>
                    <a:pt x="12803" y="3708"/>
                    <a:pt x="12830" y="3063"/>
                  </a:cubicBezTo>
                  <a:lnTo>
                    <a:pt x="12830" y="3063"/>
                  </a:lnTo>
                  <a:cubicBezTo>
                    <a:pt x="12482" y="3304"/>
                    <a:pt x="12060" y="3421"/>
                    <a:pt x="11636" y="3421"/>
                  </a:cubicBezTo>
                  <a:cubicBezTo>
                    <a:pt x="11096" y="3421"/>
                    <a:pt x="10553" y="3230"/>
                    <a:pt x="10159" y="2859"/>
                  </a:cubicBezTo>
                  <a:cubicBezTo>
                    <a:pt x="9460" y="2195"/>
                    <a:pt x="9304" y="1028"/>
                    <a:pt x="9803" y="204"/>
                  </a:cubicBezTo>
                  <a:lnTo>
                    <a:pt x="9803" y="204"/>
                  </a:lnTo>
                  <a:cubicBezTo>
                    <a:pt x="9208" y="512"/>
                    <a:pt x="8509" y="820"/>
                    <a:pt x="7818" y="820"/>
                  </a:cubicBezTo>
                  <a:cubicBezTo>
                    <a:pt x="7568" y="820"/>
                    <a:pt x="7320" y="780"/>
                    <a:pt x="7078" y="685"/>
                  </a:cubicBezTo>
                  <a:cubicBezTo>
                    <a:pt x="6713" y="543"/>
                    <a:pt x="6433" y="268"/>
                    <a:pt x="6139" y="0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3437501" y="3889654"/>
              <a:ext cx="241891" cy="349383"/>
            </a:xfrm>
            <a:custGeom>
              <a:avLst/>
              <a:gdLst/>
              <a:ahLst/>
              <a:cxnLst/>
              <a:rect l="l" t="t" r="r" b="b"/>
              <a:pathLst>
                <a:path w="12226" h="17659" extrusionOk="0">
                  <a:moveTo>
                    <a:pt x="247" y="0"/>
                  </a:moveTo>
                  <a:cubicBezTo>
                    <a:pt x="242" y="0"/>
                    <a:pt x="237" y="0"/>
                    <a:pt x="231" y="1"/>
                  </a:cubicBezTo>
                  <a:cubicBezTo>
                    <a:pt x="103" y="5"/>
                    <a:pt x="0" y="112"/>
                    <a:pt x="0" y="245"/>
                  </a:cubicBez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602" y="11323"/>
                    <a:pt x="7195" y="14208"/>
                    <a:pt x="11816" y="17609"/>
                  </a:cubicBezTo>
                  <a:cubicBezTo>
                    <a:pt x="11861" y="17640"/>
                    <a:pt x="11910" y="17658"/>
                    <a:pt x="11958" y="17658"/>
                  </a:cubicBezTo>
                  <a:cubicBezTo>
                    <a:pt x="12030" y="17658"/>
                    <a:pt x="12102" y="17622"/>
                    <a:pt x="12151" y="17560"/>
                  </a:cubicBezTo>
                  <a:cubicBezTo>
                    <a:pt x="12226" y="17453"/>
                    <a:pt x="12204" y="17307"/>
                    <a:pt x="12097" y="17227"/>
                  </a:cubicBezTo>
                  <a:cubicBezTo>
                    <a:pt x="7524" y="13861"/>
                    <a:pt x="3963" y="11003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9"/>
                    <a:pt x="373" y="0"/>
                    <a:pt x="247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3592971" y="4226553"/>
              <a:ext cx="84146" cy="80743"/>
            </a:xfrm>
            <a:custGeom>
              <a:avLst/>
              <a:gdLst/>
              <a:ahLst/>
              <a:cxnLst/>
              <a:rect l="l" t="t" r="r" b="b"/>
              <a:pathLst>
                <a:path w="4253" h="4081" extrusionOk="0">
                  <a:moveTo>
                    <a:pt x="3988" y="1"/>
                  </a:moveTo>
                  <a:cubicBezTo>
                    <a:pt x="3925" y="1"/>
                    <a:pt x="3863" y="27"/>
                    <a:pt x="3816" y="78"/>
                  </a:cubicBezTo>
                  <a:cubicBezTo>
                    <a:pt x="2649" y="1334"/>
                    <a:pt x="1408" y="2540"/>
                    <a:pt x="112" y="3662"/>
                  </a:cubicBezTo>
                  <a:cubicBezTo>
                    <a:pt x="13" y="3752"/>
                    <a:pt x="0" y="3898"/>
                    <a:pt x="89" y="3996"/>
                  </a:cubicBezTo>
                  <a:cubicBezTo>
                    <a:pt x="134" y="4050"/>
                    <a:pt x="200" y="4081"/>
                    <a:pt x="268" y="4081"/>
                  </a:cubicBezTo>
                  <a:cubicBezTo>
                    <a:pt x="321" y="4081"/>
                    <a:pt x="379" y="4058"/>
                    <a:pt x="424" y="4023"/>
                  </a:cubicBezTo>
                  <a:cubicBezTo>
                    <a:pt x="1728" y="2887"/>
                    <a:pt x="2988" y="1668"/>
                    <a:pt x="4163" y="399"/>
                  </a:cubicBezTo>
                  <a:cubicBezTo>
                    <a:pt x="4252" y="306"/>
                    <a:pt x="4248" y="154"/>
                    <a:pt x="4150" y="65"/>
                  </a:cubicBezTo>
                  <a:cubicBezTo>
                    <a:pt x="4103" y="22"/>
                    <a:pt x="4045" y="1"/>
                    <a:pt x="3988" y="1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3665107" y="4221132"/>
              <a:ext cx="147655" cy="74451"/>
            </a:xfrm>
            <a:custGeom>
              <a:avLst/>
              <a:gdLst/>
              <a:ahLst/>
              <a:cxnLst/>
              <a:rect l="l" t="t" r="r" b="b"/>
              <a:pathLst>
                <a:path w="7463" h="3763" extrusionOk="0">
                  <a:moveTo>
                    <a:pt x="7218" y="0"/>
                  </a:moveTo>
                  <a:cubicBezTo>
                    <a:pt x="5482" y="45"/>
                    <a:pt x="3692" y="165"/>
                    <a:pt x="1964" y="280"/>
                  </a:cubicBezTo>
                  <a:cubicBezTo>
                    <a:pt x="1385" y="317"/>
                    <a:pt x="811" y="356"/>
                    <a:pt x="241" y="393"/>
                  </a:cubicBezTo>
                  <a:cubicBezTo>
                    <a:pt x="139" y="397"/>
                    <a:pt x="54" y="467"/>
                    <a:pt x="27" y="566"/>
                  </a:cubicBezTo>
                  <a:cubicBezTo>
                    <a:pt x="0" y="664"/>
                    <a:pt x="41" y="767"/>
                    <a:pt x="125" y="824"/>
                  </a:cubicBezTo>
                  <a:cubicBezTo>
                    <a:pt x="1644" y="1844"/>
                    <a:pt x="3220" y="2818"/>
                    <a:pt x="4804" y="3732"/>
                  </a:cubicBezTo>
                  <a:cubicBezTo>
                    <a:pt x="4841" y="3749"/>
                    <a:pt x="4880" y="3763"/>
                    <a:pt x="4921" y="3763"/>
                  </a:cubicBezTo>
                  <a:cubicBezTo>
                    <a:pt x="5005" y="3763"/>
                    <a:pt x="5085" y="3718"/>
                    <a:pt x="5129" y="3642"/>
                  </a:cubicBezTo>
                  <a:cubicBezTo>
                    <a:pt x="5192" y="3527"/>
                    <a:pt x="5156" y="3385"/>
                    <a:pt x="5041" y="3317"/>
                  </a:cubicBezTo>
                  <a:cubicBezTo>
                    <a:pt x="3670" y="2530"/>
                    <a:pt x="2303" y="1692"/>
                    <a:pt x="976" y="820"/>
                  </a:cubicBezTo>
                  <a:cubicBezTo>
                    <a:pt x="1315" y="798"/>
                    <a:pt x="1652" y="775"/>
                    <a:pt x="1995" y="753"/>
                  </a:cubicBezTo>
                  <a:cubicBezTo>
                    <a:pt x="3719" y="637"/>
                    <a:pt x="5503" y="521"/>
                    <a:pt x="7231" y="477"/>
                  </a:cubicBezTo>
                  <a:cubicBezTo>
                    <a:pt x="7360" y="473"/>
                    <a:pt x="7463" y="366"/>
                    <a:pt x="7463" y="232"/>
                  </a:cubicBezTo>
                  <a:cubicBezTo>
                    <a:pt x="7459" y="103"/>
                    <a:pt x="7365" y="0"/>
                    <a:pt x="7218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3437501" y="3889654"/>
              <a:ext cx="234076" cy="343131"/>
            </a:xfrm>
            <a:custGeom>
              <a:avLst/>
              <a:gdLst/>
              <a:ahLst/>
              <a:cxnLst/>
              <a:rect l="l" t="t" r="r" b="b"/>
              <a:pathLst>
                <a:path w="11831" h="17343" extrusionOk="0">
                  <a:moveTo>
                    <a:pt x="231" y="1"/>
                  </a:moveTo>
                  <a:cubicBezTo>
                    <a:pt x="103" y="5"/>
                    <a:pt x="0" y="112"/>
                    <a:pt x="0" y="241"/>
                  </a:cubicBezTo>
                  <a:lnTo>
                    <a:pt x="0" y="245"/>
                  </a:ln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522" y="11247"/>
                    <a:pt x="7004" y="14056"/>
                    <a:pt x="11451" y="17342"/>
                  </a:cubicBezTo>
                  <a:cubicBezTo>
                    <a:pt x="11527" y="17262"/>
                    <a:pt x="11598" y="17186"/>
                    <a:pt x="11674" y="17106"/>
                  </a:cubicBezTo>
                  <a:cubicBezTo>
                    <a:pt x="11714" y="17061"/>
                    <a:pt x="11771" y="17034"/>
                    <a:pt x="11830" y="17030"/>
                  </a:cubicBezTo>
                  <a:cubicBezTo>
                    <a:pt x="7382" y="13749"/>
                    <a:pt x="3905" y="10949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8"/>
                    <a:pt x="374" y="1"/>
                    <a:pt x="249" y="1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3593585" y="4226592"/>
              <a:ext cx="82108" cy="80703"/>
            </a:xfrm>
            <a:custGeom>
              <a:avLst/>
              <a:gdLst/>
              <a:ahLst/>
              <a:cxnLst/>
              <a:rect l="l" t="t" r="r" b="b"/>
              <a:pathLst>
                <a:path w="4150" h="4079" extrusionOk="0">
                  <a:moveTo>
                    <a:pt x="3941" y="0"/>
                  </a:moveTo>
                  <a:cubicBezTo>
                    <a:pt x="3882" y="4"/>
                    <a:pt x="3825" y="31"/>
                    <a:pt x="3785" y="76"/>
                  </a:cubicBezTo>
                  <a:cubicBezTo>
                    <a:pt x="3709" y="156"/>
                    <a:pt x="3638" y="232"/>
                    <a:pt x="3562" y="312"/>
                  </a:cubicBezTo>
                  <a:cubicBezTo>
                    <a:pt x="2462" y="1483"/>
                    <a:pt x="1291" y="2610"/>
                    <a:pt x="81" y="3660"/>
                  </a:cubicBezTo>
                  <a:cubicBezTo>
                    <a:pt x="27" y="3709"/>
                    <a:pt x="0" y="3776"/>
                    <a:pt x="0" y="3843"/>
                  </a:cubicBezTo>
                  <a:cubicBezTo>
                    <a:pt x="0" y="3896"/>
                    <a:pt x="19" y="3950"/>
                    <a:pt x="58" y="3994"/>
                  </a:cubicBezTo>
                  <a:cubicBezTo>
                    <a:pt x="103" y="4048"/>
                    <a:pt x="169" y="4079"/>
                    <a:pt x="237" y="4079"/>
                  </a:cubicBezTo>
                  <a:cubicBezTo>
                    <a:pt x="290" y="4079"/>
                    <a:pt x="348" y="4056"/>
                    <a:pt x="393" y="4021"/>
                  </a:cubicBezTo>
                  <a:cubicBezTo>
                    <a:pt x="1612" y="2961"/>
                    <a:pt x="2787" y="1831"/>
                    <a:pt x="3896" y="651"/>
                  </a:cubicBezTo>
                  <a:cubicBezTo>
                    <a:pt x="3843" y="619"/>
                    <a:pt x="3789" y="584"/>
                    <a:pt x="3740" y="548"/>
                  </a:cubicBezTo>
                  <a:cubicBezTo>
                    <a:pt x="3674" y="503"/>
                    <a:pt x="3633" y="428"/>
                    <a:pt x="3633" y="352"/>
                  </a:cubicBezTo>
                  <a:cubicBezTo>
                    <a:pt x="3633" y="330"/>
                    <a:pt x="3638" y="308"/>
                    <a:pt x="3642" y="290"/>
                  </a:cubicBezTo>
                  <a:cubicBezTo>
                    <a:pt x="3669" y="191"/>
                    <a:pt x="3754" y="121"/>
                    <a:pt x="3856" y="117"/>
                  </a:cubicBezTo>
                  <a:cubicBezTo>
                    <a:pt x="3954" y="107"/>
                    <a:pt x="4052" y="103"/>
                    <a:pt x="4150" y="98"/>
                  </a:cubicBezTo>
                  <a:cubicBezTo>
                    <a:pt x="4141" y="85"/>
                    <a:pt x="4128" y="76"/>
                    <a:pt x="4119" y="63"/>
                  </a:cubicBezTo>
                  <a:cubicBezTo>
                    <a:pt x="4075" y="23"/>
                    <a:pt x="4016" y="0"/>
                    <a:pt x="3958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3665463" y="4221132"/>
              <a:ext cx="147299" cy="74451"/>
            </a:xfrm>
            <a:custGeom>
              <a:avLst/>
              <a:gdLst/>
              <a:ahLst/>
              <a:cxnLst/>
              <a:rect l="l" t="t" r="r" b="b"/>
              <a:pathLst>
                <a:path w="7445" h="3763" extrusionOk="0">
                  <a:moveTo>
                    <a:pt x="7200" y="0"/>
                  </a:moveTo>
                  <a:cubicBezTo>
                    <a:pt x="5464" y="45"/>
                    <a:pt x="3674" y="165"/>
                    <a:pt x="1946" y="280"/>
                  </a:cubicBezTo>
                  <a:cubicBezTo>
                    <a:pt x="1465" y="312"/>
                    <a:pt x="989" y="343"/>
                    <a:pt x="517" y="374"/>
                  </a:cubicBezTo>
                  <a:cubicBezTo>
                    <a:pt x="419" y="379"/>
                    <a:pt x="321" y="383"/>
                    <a:pt x="223" y="393"/>
                  </a:cubicBezTo>
                  <a:cubicBezTo>
                    <a:pt x="121" y="397"/>
                    <a:pt x="36" y="467"/>
                    <a:pt x="9" y="566"/>
                  </a:cubicBezTo>
                  <a:cubicBezTo>
                    <a:pt x="5" y="584"/>
                    <a:pt x="0" y="606"/>
                    <a:pt x="0" y="628"/>
                  </a:cubicBezTo>
                  <a:cubicBezTo>
                    <a:pt x="0" y="704"/>
                    <a:pt x="41" y="779"/>
                    <a:pt x="107" y="824"/>
                  </a:cubicBezTo>
                  <a:cubicBezTo>
                    <a:pt x="1626" y="1844"/>
                    <a:pt x="3202" y="2818"/>
                    <a:pt x="4786" y="3732"/>
                  </a:cubicBezTo>
                  <a:cubicBezTo>
                    <a:pt x="4823" y="3749"/>
                    <a:pt x="4862" y="3763"/>
                    <a:pt x="4903" y="3763"/>
                  </a:cubicBezTo>
                  <a:cubicBezTo>
                    <a:pt x="4987" y="3763"/>
                    <a:pt x="5067" y="3718"/>
                    <a:pt x="5111" y="3642"/>
                  </a:cubicBezTo>
                  <a:cubicBezTo>
                    <a:pt x="5134" y="3607"/>
                    <a:pt x="5143" y="3562"/>
                    <a:pt x="5143" y="3522"/>
                  </a:cubicBezTo>
                  <a:cubicBezTo>
                    <a:pt x="5143" y="3442"/>
                    <a:pt x="5098" y="3362"/>
                    <a:pt x="5023" y="3317"/>
                  </a:cubicBezTo>
                  <a:cubicBezTo>
                    <a:pt x="3652" y="2530"/>
                    <a:pt x="2285" y="1692"/>
                    <a:pt x="958" y="820"/>
                  </a:cubicBezTo>
                  <a:cubicBezTo>
                    <a:pt x="1297" y="798"/>
                    <a:pt x="1634" y="775"/>
                    <a:pt x="1977" y="753"/>
                  </a:cubicBezTo>
                  <a:cubicBezTo>
                    <a:pt x="3701" y="637"/>
                    <a:pt x="5485" y="521"/>
                    <a:pt x="7213" y="477"/>
                  </a:cubicBezTo>
                  <a:cubicBezTo>
                    <a:pt x="7342" y="473"/>
                    <a:pt x="7445" y="370"/>
                    <a:pt x="7445" y="241"/>
                  </a:cubicBezTo>
                  <a:lnTo>
                    <a:pt x="7445" y="232"/>
                  </a:lnTo>
                  <a:cubicBezTo>
                    <a:pt x="7441" y="103"/>
                    <a:pt x="7347" y="0"/>
                    <a:pt x="7205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2732522" y="2967020"/>
              <a:ext cx="297843" cy="552595"/>
            </a:xfrm>
            <a:custGeom>
              <a:avLst/>
              <a:gdLst/>
              <a:ahLst/>
              <a:cxnLst/>
              <a:rect l="l" t="t" r="r" b="b"/>
              <a:pathLst>
                <a:path w="15054" h="27930" extrusionOk="0">
                  <a:moveTo>
                    <a:pt x="13162" y="0"/>
                  </a:moveTo>
                  <a:cubicBezTo>
                    <a:pt x="13109" y="27"/>
                    <a:pt x="13050" y="58"/>
                    <a:pt x="12996" y="89"/>
                  </a:cubicBezTo>
                  <a:cubicBezTo>
                    <a:pt x="9373" y="2062"/>
                    <a:pt x="5874" y="4604"/>
                    <a:pt x="3420" y="7863"/>
                  </a:cubicBezTo>
                  <a:cubicBezTo>
                    <a:pt x="1216" y="13250"/>
                    <a:pt x="1" y="19145"/>
                    <a:pt x="1" y="25321"/>
                  </a:cubicBezTo>
                  <a:cubicBezTo>
                    <a:pt x="1" y="25520"/>
                    <a:pt x="1" y="25721"/>
                    <a:pt x="5" y="25921"/>
                  </a:cubicBezTo>
                  <a:cubicBezTo>
                    <a:pt x="5" y="26060"/>
                    <a:pt x="9" y="26194"/>
                    <a:pt x="9" y="26331"/>
                  </a:cubicBezTo>
                  <a:cubicBezTo>
                    <a:pt x="23" y="26870"/>
                    <a:pt x="46" y="27400"/>
                    <a:pt x="77" y="27930"/>
                  </a:cubicBezTo>
                  <a:cubicBezTo>
                    <a:pt x="1990" y="25900"/>
                    <a:pt x="3950" y="23936"/>
                    <a:pt x="6154" y="21946"/>
                  </a:cubicBezTo>
                  <a:cubicBezTo>
                    <a:pt x="7966" y="20307"/>
                    <a:pt x="9836" y="18696"/>
                    <a:pt x="11403" y="16808"/>
                  </a:cubicBezTo>
                  <a:cubicBezTo>
                    <a:pt x="12970" y="14920"/>
                    <a:pt x="14235" y="12712"/>
                    <a:pt x="14653" y="10294"/>
                  </a:cubicBezTo>
                  <a:cubicBezTo>
                    <a:pt x="15053" y="7957"/>
                    <a:pt x="14644" y="5565"/>
                    <a:pt x="14231" y="3228"/>
                  </a:cubicBezTo>
                  <a:cubicBezTo>
                    <a:pt x="14034" y="2115"/>
                    <a:pt x="13442" y="1278"/>
                    <a:pt x="13197" y="192"/>
                  </a:cubicBezTo>
                  <a:cubicBezTo>
                    <a:pt x="13183" y="130"/>
                    <a:pt x="13171" y="62"/>
                    <a:pt x="13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2735707" y="3318144"/>
              <a:ext cx="490035" cy="300396"/>
            </a:xfrm>
            <a:custGeom>
              <a:avLst/>
              <a:gdLst/>
              <a:ahLst/>
              <a:cxnLst/>
              <a:rect l="l" t="t" r="r" b="b"/>
              <a:pathLst>
                <a:path w="24768" h="15183" extrusionOk="0">
                  <a:moveTo>
                    <a:pt x="17891" y="1"/>
                  </a:moveTo>
                  <a:cubicBezTo>
                    <a:pt x="17117" y="1"/>
                    <a:pt x="16343" y="57"/>
                    <a:pt x="15574" y="187"/>
                  </a:cubicBezTo>
                  <a:cubicBezTo>
                    <a:pt x="11335" y="899"/>
                    <a:pt x="7774" y="3727"/>
                    <a:pt x="4706" y="6737"/>
                  </a:cubicBezTo>
                  <a:cubicBezTo>
                    <a:pt x="3126" y="8281"/>
                    <a:pt x="1607" y="9920"/>
                    <a:pt x="0" y="11439"/>
                  </a:cubicBezTo>
                  <a:cubicBezTo>
                    <a:pt x="31" y="11786"/>
                    <a:pt x="62" y="12128"/>
                    <a:pt x="103" y="12471"/>
                  </a:cubicBezTo>
                  <a:cubicBezTo>
                    <a:pt x="107" y="12551"/>
                    <a:pt x="116" y="12631"/>
                    <a:pt x="125" y="12707"/>
                  </a:cubicBezTo>
                  <a:cubicBezTo>
                    <a:pt x="200" y="13393"/>
                    <a:pt x="290" y="14074"/>
                    <a:pt x="397" y="14751"/>
                  </a:cubicBezTo>
                  <a:cubicBezTo>
                    <a:pt x="6461" y="14523"/>
                    <a:pt x="12769" y="15183"/>
                    <a:pt x="18307" y="13058"/>
                  </a:cubicBezTo>
                  <a:cubicBezTo>
                    <a:pt x="19136" y="12738"/>
                    <a:pt x="19955" y="12355"/>
                    <a:pt x="20623" y="11772"/>
                  </a:cubicBezTo>
                  <a:cubicBezTo>
                    <a:pt x="21500" y="11015"/>
                    <a:pt x="22070" y="9960"/>
                    <a:pt x="22520" y="8887"/>
                  </a:cubicBezTo>
                  <a:cubicBezTo>
                    <a:pt x="23156" y="7391"/>
                    <a:pt x="23588" y="5811"/>
                    <a:pt x="24020" y="4243"/>
                  </a:cubicBezTo>
                  <a:cubicBezTo>
                    <a:pt x="24291" y="3255"/>
                    <a:pt x="24474" y="2190"/>
                    <a:pt x="24741" y="1198"/>
                  </a:cubicBezTo>
                  <a:cubicBezTo>
                    <a:pt x="24750" y="1158"/>
                    <a:pt x="24759" y="1127"/>
                    <a:pt x="24768" y="1086"/>
                  </a:cubicBezTo>
                  <a:cubicBezTo>
                    <a:pt x="24688" y="1068"/>
                    <a:pt x="24608" y="1047"/>
                    <a:pt x="24527" y="1029"/>
                  </a:cubicBezTo>
                  <a:cubicBezTo>
                    <a:pt x="22357" y="471"/>
                    <a:pt x="20120" y="1"/>
                    <a:pt x="17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2732620" y="2962548"/>
              <a:ext cx="264802" cy="525450"/>
            </a:xfrm>
            <a:custGeom>
              <a:avLst/>
              <a:gdLst/>
              <a:ahLst/>
              <a:cxnLst/>
              <a:rect l="l" t="t" r="r" b="b"/>
              <a:pathLst>
                <a:path w="13384" h="26558" extrusionOk="0">
                  <a:moveTo>
                    <a:pt x="13258" y="1"/>
                  </a:moveTo>
                  <a:cubicBezTo>
                    <a:pt x="13221" y="1"/>
                    <a:pt x="13186" y="19"/>
                    <a:pt x="13166" y="53"/>
                  </a:cubicBezTo>
                  <a:cubicBezTo>
                    <a:pt x="13108" y="142"/>
                    <a:pt x="13045" y="226"/>
                    <a:pt x="12991" y="315"/>
                  </a:cubicBezTo>
                  <a:cubicBezTo>
                    <a:pt x="10347" y="4336"/>
                    <a:pt x="8299" y="8988"/>
                    <a:pt x="6318" y="13485"/>
                  </a:cubicBezTo>
                  <a:cubicBezTo>
                    <a:pt x="5351" y="15675"/>
                    <a:pt x="4354" y="17942"/>
                    <a:pt x="3313" y="20066"/>
                  </a:cubicBezTo>
                  <a:cubicBezTo>
                    <a:pt x="2298" y="22136"/>
                    <a:pt x="1198" y="24162"/>
                    <a:pt x="0" y="26147"/>
                  </a:cubicBezTo>
                  <a:cubicBezTo>
                    <a:pt x="0" y="26286"/>
                    <a:pt x="4" y="26420"/>
                    <a:pt x="4" y="26557"/>
                  </a:cubicBezTo>
                  <a:cubicBezTo>
                    <a:pt x="1274" y="24478"/>
                    <a:pt x="2449" y="22341"/>
                    <a:pt x="3508" y="20163"/>
                  </a:cubicBezTo>
                  <a:cubicBezTo>
                    <a:pt x="4555" y="18036"/>
                    <a:pt x="5552" y="15769"/>
                    <a:pt x="6523" y="13575"/>
                  </a:cubicBezTo>
                  <a:cubicBezTo>
                    <a:pt x="8504" y="9073"/>
                    <a:pt x="10552" y="4429"/>
                    <a:pt x="13192" y="418"/>
                  </a:cubicBezTo>
                  <a:cubicBezTo>
                    <a:pt x="13246" y="338"/>
                    <a:pt x="13299" y="253"/>
                    <a:pt x="13348" y="173"/>
                  </a:cubicBezTo>
                  <a:cubicBezTo>
                    <a:pt x="13384" y="124"/>
                    <a:pt x="13371" y="58"/>
                    <a:pt x="13317" y="17"/>
                  </a:cubicBezTo>
                  <a:cubicBezTo>
                    <a:pt x="13299" y="6"/>
                    <a:pt x="13278" y="1"/>
                    <a:pt x="13258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2737725" y="3336900"/>
              <a:ext cx="491717" cy="232652"/>
            </a:xfrm>
            <a:custGeom>
              <a:avLst/>
              <a:gdLst/>
              <a:ahLst/>
              <a:cxnLst/>
              <a:rect l="l" t="t" r="r" b="b"/>
              <a:pathLst>
                <a:path w="24853" h="11759" extrusionOk="0">
                  <a:moveTo>
                    <a:pt x="24730" y="1"/>
                  </a:moveTo>
                  <a:cubicBezTo>
                    <a:pt x="24720" y="1"/>
                    <a:pt x="24711" y="2"/>
                    <a:pt x="24701" y="5"/>
                  </a:cubicBezTo>
                  <a:cubicBezTo>
                    <a:pt x="24608" y="27"/>
                    <a:pt x="24514" y="50"/>
                    <a:pt x="24425" y="81"/>
                  </a:cubicBezTo>
                  <a:cubicBezTo>
                    <a:pt x="19310" y="1429"/>
                    <a:pt x="14186" y="3981"/>
                    <a:pt x="9373" y="6478"/>
                  </a:cubicBezTo>
                  <a:cubicBezTo>
                    <a:pt x="6238" y="8108"/>
                    <a:pt x="3099" y="9796"/>
                    <a:pt x="1" y="11523"/>
                  </a:cubicBezTo>
                  <a:cubicBezTo>
                    <a:pt x="5" y="11603"/>
                    <a:pt x="14" y="11683"/>
                    <a:pt x="23" y="11759"/>
                  </a:cubicBezTo>
                  <a:cubicBezTo>
                    <a:pt x="3153" y="10018"/>
                    <a:pt x="6314" y="8317"/>
                    <a:pt x="9480" y="6675"/>
                  </a:cubicBezTo>
                  <a:cubicBezTo>
                    <a:pt x="14323" y="4159"/>
                    <a:pt x="19488" y="1585"/>
                    <a:pt x="24639" y="250"/>
                  </a:cubicBezTo>
                  <a:cubicBezTo>
                    <a:pt x="24674" y="237"/>
                    <a:pt x="24719" y="227"/>
                    <a:pt x="24755" y="214"/>
                  </a:cubicBezTo>
                  <a:cubicBezTo>
                    <a:pt x="24813" y="200"/>
                    <a:pt x="24853" y="138"/>
                    <a:pt x="24830" y="85"/>
                  </a:cubicBezTo>
                  <a:cubicBezTo>
                    <a:pt x="24820" y="37"/>
                    <a:pt x="24778" y="1"/>
                    <a:pt x="2473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3964078" y="3433530"/>
              <a:ext cx="333259" cy="550557"/>
            </a:xfrm>
            <a:custGeom>
              <a:avLst/>
              <a:gdLst/>
              <a:ahLst/>
              <a:cxnLst/>
              <a:rect l="l" t="t" r="r" b="b"/>
              <a:pathLst>
                <a:path w="16844" h="27827" extrusionOk="0">
                  <a:moveTo>
                    <a:pt x="219" y="1"/>
                  </a:moveTo>
                  <a:cubicBezTo>
                    <a:pt x="1" y="5046"/>
                    <a:pt x="726" y="10419"/>
                    <a:pt x="3901" y="14346"/>
                  </a:cubicBezTo>
                  <a:cubicBezTo>
                    <a:pt x="6590" y="17676"/>
                    <a:pt x="10708" y="19560"/>
                    <a:pt x="13633" y="22689"/>
                  </a:cubicBezTo>
                  <a:cubicBezTo>
                    <a:pt x="15018" y="24177"/>
                    <a:pt x="16113" y="25930"/>
                    <a:pt x="16844" y="27827"/>
                  </a:cubicBezTo>
                  <a:cubicBezTo>
                    <a:pt x="15455" y="23357"/>
                    <a:pt x="14239" y="19404"/>
                    <a:pt x="13322" y="14817"/>
                  </a:cubicBezTo>
                  <a:cubicBezTo>
                    <a:pt x="12907" y="12752"/>
                    <a:pt x="12538" y="10668"/>
                    <a:pt x="11835" y="8683"/>
                  </a:cubicBezTo>
                  <a:cubicBezTo>
                    <a:pt x="11132" y="6696"/>
                    <a:pt x="10067" y="4791"/>
                    <a:pt x="8464" y="3425"/>
                  </a:cubicBezTo>
                  <a:cubicBezTo>
                    <a:pt x="6919" y="2102"/>
                    <a:pt x="4974" y="1354"/>
                    <a:pt x="3068" y="632"/>
                  </a:cubicBezTo>
                  <a:cubicBezTo>
                    <a:pt x="2107" y="268"/>
                    <a:pt x="1180" y="365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4225874" y="3425616"/>
              <a:ext cx="242188" cy="556275"/>
            </a:xfrm>
            <a:custGeom>
              <a:avLst/>
              <a:gdLst/>
              <a:ahLst/>
              <a:cxnLst/>
              <a:rect l="l" t="t" r="r" b="b"/>
              <a:pathLst>
                <a:path w="12241" h="28116" extrusionOk="0">
                  <a:moveTo>
                    <a:pt x="6047" y="0"/>
                  </a:moveTo>
                  <a:cubicBezTo>
                    <a:pt x="4155" y="1874"/>
                    <a:pt x="2307" y="3900"/>
                    <a:pt x="1341" y="6381"/>
                  </a:cubicBezTo>
                  <a:cubicBezTo>
                    <a:pt x="0" y="9821"/>
                    <a:pt x="522" y="13690"/>
                    <a:pt x="1395" y="17274"/>
                  </a:cubicBezTo>
                  <a:cubicBezTo>
                    <a:pt x="2267" y="20864"/>
                    <a:pt x="3483" y="24425"/>
                    <a:pt x="3473" y="28116"/>
                  </a:cubicBezTo>
                  <a:cubicBezTo>
                    <a:pt x="5766" y="21928"/>
                    <a:pt x="10909" y="16526"/>
                    <a:pt x="12035" y="10026"/>
                  </a:cubicBezTo>
                  <a:cubicBezTo>
                    <a:pt x="12165" y="9274"/>
                    <a:pt x="12240" y="8499"/>
                    <a:pt x="12107" y="7751"/>
                  </a:cubicBezTo>
                  <a:cubicBezTo>
                    <a:pt x="11928" y="6767"/>
                    <a:pt x="11403" y="5886"/>
                    <a:pt x="10811" y="5084"/>
                  </a:cubicBezTo>
                  <a:cubicBezTo>
                    <a:pt x="9983" y="3958"/>
                    <a:pt x="9012" y="2947"/>
                    <a:pt x="8041" y="1936"/>
                  </a:cubicBezTo>
                  <a:cubicBezTo>
                    <a:pt x="7410" y="1282"/>
                    <a:pt x="6679" y="654"/>
                    <a:pt x="6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3965404" y="3429217"/>
              <a:ext cx="329836" cy="548460"/>
            </a:xfrm>
            <a:custGeom>
              <a:avLst/>
              <a:gdLst/>
              <a:ahLst/>
              <a:cxnLst/>
              <a:rect l="l" t="t" r="r" b="b"/>
              <a:pathLst>
                <a:path w="16671" h="27721" extrusionOk="0">
                  <a:moveTo>
                    <a:pt x="110" y="0"/>
                  </a:moveTo>
                  <a:cubicBezTo>
                    <a:pt x="96" y="0"/>
                    <a:pt x="81" y="3"/>
                    <a:pt x="67" y="10"/>
                  </a:cubicBezTo>
                  <a:cubicBezTo>
                    <a:pt x="22" y="32"/>
                    <a:pt x="1" y="90"/>
                    <a:pt x="22" y="135"/>
                  </a:cubicBezTo>
                  <a:cubicBezTo>
                    <a:pt x="1839" y="3936"/>
                    <a:pt x="4426" y="7574"/>
                    <a:pt x="6924" y="11087"/>
                  </a:cubicBezTo>
                  <a:cubicBezTo>
                    <a:pt x="8112" y="12765"/>
                    <a:pt x="9345" y="14497"/>
                    <a:pt x="10454" y="16194"/>
                  </a:cubicBezTo>
                  <a:cubicBezTo>
                    <a:pt x="12814" y="19809"/>
                    <a:pt x="14840" y="23669"/>
                    <a:pt x="16483" y="27662"/>
                  </a:cubicBezTo>
                  <a:cubicBezTo>
                    <a:pt x="16499" y="27699"/>
                    <a:pt x="16532" y="27720"/>
                    <a:pt x="16568" y="27720"/>
                  </a:cubicBezTo>
                  <a:cubicBezTo>
                    <a:pt x="16581" y="27720"/>
                    <a:pt x="16594" y="27717"/>
                    <a:pt x="16607" y="27712"/>
                  </a:cubicBezTo>
                  <a:cubicBezTo>
                    <a:pt x="16630" y="27707"/>
                    <a:pt x="16643" y="27689"/>
                    <a:pt x="16652" y="27676"/>
                  </a:cubicBezTo>
                  <a:cubicBezTo>
                    <a:pt x="16670" y="27650"/>
                    <a:pt x="16670" y="27617"/>
                    <a:pt x="16661" y="27591"/>
                  </a:cubicBezTo>
                  <a:cubicBezTo>
                    <a:pt x="15014" y="23584"/>
                    <a:pt x="12978" y="19716"/>
                    <a:pt x="10615" y="16091"/>
                  </a:cubicBezTo>
                  <a:cubicBezTo>
                    <a:pt x="9501" y="14390"/>
                    <a:pt x="8268" y="12654"/>
                    <a:pt x="7080" y="10980"/>
                  </a:cubicBezTo>
                  <a:cubicBezTo>
                    <a:pt x="4582" y="7471"/>
                    <a:pt x="2004" y="3842"/>
                    <a:pt x="196" y="54"/>
                  </a:cubicBezTo>
                  <a:cubicBezTo>
                    <a:pt x="180" y="19"/>
                    <a:pt x="146" y="0"/>
                    <a:pt x="110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4294844" y="3422550"/>
              <a:ext cx="52885" cy="555919"/>
            </a:xfrm>
            <a:custGeom>
              <a:avLst/>
              <a:gdLst/>
              <a:ahLst/>
              <a:cxnLst/>
              <a:rect l="l" t="t" r="r" b="b"/>
              <a:pathLst>
                <a:path w="2673" h="28098" extrusionOk="0">
                  <a:moveTo>
                    <a:pt x="2567" y="0"/>
                  </a:moveTo>
                  <a:cubicBezTo>
                    <a:pt x="2526" y="0"/>
                    <a:pt x="2487" y="26"/>
                    <a:pt x="2477" y="71"/>
                  </a:cubicBezTo>
                  <a:cubicBezTo>
                    <a:pt x="1172" y="4496"/>
                    <a:pt x="794" y="9487"/>
                    <a:pt x="513" y="14215"/>
                  </a:cubicBezTo>
                  <a:cubicBezTo>
                    <a:pt x="246" y="18783"/>
                    <a:pt x="77" y="23423"/>
                    <a:pt x="5" y="27999"/>
                  </a:cubicBezTo>
                  <a:cubicBezTo>
                    <a:pt x="1" y="28053"/>
                    <a:pt x="46" y="28098"/>
                    <a:pt x="99" y="28098"/>
                  </a:cubicBezTo>
                  <a:cubicBezTo>
                    <a:pt x="130" y="28098"/>
                    <a:pt x="161" y="28080"/>
                    <a:pt x="179" y="28049"/>
                  </a:cubicBezTo>
                  <a:cubicBezTo>
                    <a:pt x="188" y="28035"/>
                    <a:pt x="192" y="28022"/>
                    <a:pt x="192" y="28004"/>
                  </a:cubicBezTo>
                  <a:cubicBezTo>
                    <a:pt x="264" y="23427"/>
                    <a:pt x="437" y="18792"/>
                    <a:pt x="704" y="14229"/>
                  </a:cubicBezTo>
                  <a:cubicBezTo>
                    <a:pt x="981" y="9509"/>
                    <a:pt x="1359" y="4532"/>
                    <a:pt x="2654" y="124"/>
                  </a:cubicBezTo>
                  <a:cubicBezTo>
                    <a:pt x="2672" y="71"/>
                    <a:pt x="2641" y="22"/>
                    <a:pt x="2592" y="4"/>
                  </a:cubicBezTo>
                  <a:cubicBezTo>
                    <a:pt x="2584" y="1"/>
                    <a:pt x="2576" y="0"/>
                    <a:pt x="256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Picture 14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FA1CDB6-A960-F3ED-DFCB-249237DB1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81" y="-141333"/>
            <a:ext cx="4206627" cy="4206627"/>
          </a:xfrm>
          <a:prstGeom prst="rect">
            <a:avLst/>
          </a:prstGeom>
        </p:spPr>
      </p:pic>
      <p:sp>
        <p:nvSpPr>
          <p:cNvPr id="148" name="Google Shape;3251;p48">
            <a:extLst>
              <a:ext uri="{FF2B5EF4-FFF2-40B4-BE49-F238E27FC236}">
                <a16:creationId xmlns:a16="http://schemas.microsoft.com/office/drawing/2014/main" id="{3276C226-1209-20AC-98A7-076A1F08FF7F}"/>
              </a:ext>
            </a:extLst>
          </p:cNvPr>
          <p:cNvSpPr txBox="1">
            <a:spLocks/>
          </p:cNvSpPr>
          <p:nvPr/>
        </p:nvSpPr>
        <p:spPr>
          <a:xfrm>
            <a:off x="3330655" y="1782913"/>
            <a:ext cx="4311743" cy="15587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5400" dirty="0">
                <a:latin typeface="Jumble" panose="02000503000000020004" pitchFamily="2" charset="0"/>
              </a:rPr>
              <a:t>Good job!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8"/>
          <p:cNvGrpSpPr/>
          <p:nvPr/>
        </p:nvGrpSpPr>
        <p:grpSpPr>
          <a:xfrm>
            <a:off x="8626274" y="4578107"/>
            <a:ext cx="448034" cy="447956"/>
            <a:chOff x="10333025" y="2667100"/>
            <a:chExt cx="191100" cy="191075"/>
          </a:xfrm>
        </p:grpSpPr>
        <p:sp>
          <p:nvSpPr>
            <p:cNvPr id="868" name="Google Shape;868;p38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C3D6B2F-3019-E5F8-B894-1C0A4AE8F5FC}"/>
              </a:ext>
            </a:extLst>
          </p:cNvPr>
          <p:cNvSpPr/>
          <p:nvPr/>
        </p:nvSpPr>
        <p:spPr>
          <a:xfrm>
            <a:off x="3930262" y="152449"/>
            <a:ext cx="398410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Vogue" panose="020B7200000000000000" pitchFamily="34" charset="0"/>
              </a:rPr>
              <a:t>Listen and Point</a:t>
            </a:r>
          </a:p>
        </p:txBody>
      </p:sp>
      <p:grpSp>
        <p:nvGrpSpPr>
          <p:cNvPr id="122" name="Google Shape;905;p39">
            <a:extLst>
              <a:ext uri="{FF2B5EF4-FFF2-40B4-BE49-F238E27FC236}">
                <a16:creationId xmlns:a16="http://schemas.microsoft.com/office/drawing/2014/main" id="{4389DFAF-221F-2247-2FC4-85905ED38227}"/>
              </a:ext>
            </a:extLst>
          </p:cNvPr>
          <p:cNvGrpSpPr/>
          <p:nvPr/>
        </p:nvGrpSpPr>
        <p:grpSpPr>
          <a:xfrm flipH="1">
            <a:off x="2814975" y="46465"/>
            <a:ext cx="932576" cy="917166"/>
            <a:chOff x="2613535" y="306234"/>
            <a:chExt cx="1993537" cy="1960595"/>
          </a:xfrm>
        </p:grpSpPr>
        <p:sp>
          <p:nvSpPr>
            <p:cNvPr id="123" name="Google Shape;906;p39">
              <a:extLst>
                <a:ext uri="{FF2B5EF4-FFF2-40B4-BE49-F238E27FC236}">
                  <a16:creationId xmlns:a16="http://schemas.microsoft.com/office/drawing/2014/main" id="{35481D20-F423-DEFA-8C1F-24EFFB8754D2}"/>
                </a:ext>
              </a:extLst>
            </p:cNvPr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07;p39">
              <a:extLst>
                <a:ext uri="{FF2B5EF4-FFF2-40B4-BE49-F238E27FC236}">
                  <a16:creationId xmlns:a16="http://schemas.microsoft.com/office/drawing/2014/main" id="{577CE158-9ACE-6397-9ECA-5EA89A66448A}"/>
                </a:ext>
              </a:extLst>
            </p:cNvPr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08;p39">
              <a:extLst>
                <a:ext uri="{FF2B5EF4-FFF2-40B4-BE49-F238E27FC236}">
                  <a16:creationId xmlns:a16="http://schemas.microsoft.com/office/drawing/2014/main" id="{10048411-2327-DFAA-D854-9414A6EC8375}"/>
                </a:ext>
              </a:extLst>
            </p:cNvPr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09;p39">
              <a:extLst>
                <a:ext uri="{FF2B5EF4-FFF2-40B4-BE49-F238E27FC236}">
                  <a16:creationId xmlns:a16="http://schemas.microsoft.com/office/drawing/2014/main" id="{C848A3B4-783E-8722-58E0-51695EC0486B}"/>
                </a:ext>
              </a:extLst>
            </p:cNvPr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10;p39">
              <a:extLst>
                <a:ext uri="{FF2B5EF4-FFF2-40B4-BE49-F238E27FC236}">
                  <a16:creationId xmlns:a16="http://schemas.microsoft.com/office/drawing/2014/main" id="{709EDB5C-8BF9-748B-D424-55486A98CCC5}"/>
                </a:ext>
              </a:extLst>
            </p:cNvPr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11;p39">
              <a:extLst>
                <a:ext uri="{FF2B5EF4-FFF2-40B4-BE49-F238E27FC236}">
                  <a16:creationId xmlns:a16="http://schemas.microsoft.com/office/drawing/2014/main" id="{802D8FDB-8C80-13DE-C648-518531FB44BB}"/>
                </a:ext>
              </a:extLst>
            </p:cNvPr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12;p39">
              <a:extLst>
                <a:ext uri="{FF2B5EF4-FFF2-40B4-BE49-F238E27FC236}">
                  <a16:creationId xmlns:a16="http://schemas.microsoft.com/office/drawing/2014/main" id="{20401BE3-EB8B-6498-8752-F8513AF14AF4}"/>
                </a:ext>
              </a:extLst>
            </p:cNvPr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13;p39">
              <a:extLst>
                <a:ext uri="{FF2B5EF4-FFF2-40B4-BE49-F238E27FC236}">
                  <a16:creationId xmlns:a16="http://schemas.microsoft.com/office/drawing/2014/main" id="{58663456-1044-3D61-EF81-CBCADB5100B5}"/>
                </a:ext>
              </a:extLst>
            </p:cNvPr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14;p39">
              <a:extLst>
                <a:ext uri="{FF2B5EF4-FFF2-40B4-BE49-F238E27FC236}">
                  <a16:creationId xmlns:a16="http://schemas.microsoft.com/office/drawing/2014/main" id="{940BDB4D-228C-F2FC-6053-358B3E05F392}"/>
                </a:ext>
              </a:extLst>
            </p:cNvPr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15;p39">
              <a:extLst>
                <a:ext uri="{FF2B5EF4-FFF2-40B4-BE49-F238E27FC236}">
                  <a16:creationId xmlns:a16="http://schemas.microsoft.com/office/drawing/2014/main" id="{3CE14AE7-5E89-F9B1-684B-0044ECF885E4}"/>
                </a:ext>
              </a:extLst>
            </p:cNvPr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16;p39">
              <a:extLst>
                <a:ext uri="{FF2B5EF4-FFF2-40B4-BE49-F238E27FC236}">
                  <a16:creationId xmlns:a16="http://schemas.microsoft.com/office/drawing/2014/main" id="{73D2B1FD-D3C8-40ED-97A2-5D4EDDB470F9}"/>
                </a:ext>
              </a:extLst>
            </p:cNvPr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17;p39">
              <a:extLst>
                <a:ext uri="{FF2B5EF4-FFF2-40B4-BE49-F238E27FC236}">
                  <a16:creationId xmlns:a16="http://schemas.microsoft.com/office/drawing/2014/main" id="{F2D551B9-75CE-DBCB-6040-BFA9806FA017}"/>
                </a:ext>
              </a:extLst>
            </p:cNvPr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18;p39">
              <a:extLst>
                <a:ext uri="{FF2B5EF4-FFF2-40B4-BE49-F238E27FC236}">
                  <a16:creationId xmlns:a16="http://schemas.microsoft.com/office/drawing/2014/main" id="{74770F28-FEB6-33AF-035D-34CDE1DC66C1}"/>
                </a:ext>
              </a:extLst>
            </p:cNvPr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19;p39">
              <a:extLst>
                <a:ext uri="{FF2B5EF4-FFF2-40B4-BE49-F238E27FC236}">
                  <a16:creationId xmlns:a16="http://schemas.microsoft.com/office/drawing/2014/main" id="{2218EFB5-DCB6-0282-F353-B33F559427EA}"/>
                </a:ext>
              </a:extLst>
            </p:cNvPr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0;p39">
              <a:extLst>
                <a:ext uri="{FF2B5EF4-FFF2-40B4-BE49-F238E27FC236}">
                  <a16:creationId xmlns:a16="http://schemas.microsoft.com/office/drawing/2014/main" id="{C4BDD216-DCD5-2838-325A-C26D81DF1CFA}"/>
                </a:ext>
              </a:extLst>
            </p:cNvPr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1;p39">
              <a:extLst>
                <a:ext uri="{FF2B5EF4-FFF2-40B4-BE49-F238E27FC236}">
                  <a16:creationId xmlns:a16="http://schemas.microsoft.com/office/drawing/2014/main" id="{BDAF542D-C93D-C88F-D001-8208A8B24DCA}"/>
                </a:ext>
              </a:extLst>
            </p:cNvPr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2;p39">
              <a:extLst>
                <a:ext uri="{FF2B5EF4-FFF2-40B4-BE49-F238E27FC236}">
                  <a16:creationId xmlns:a16="http://schemas.microsoft.com/office/drawing/2014/main" id="{974A0513-9902-0C57-6B73-8E6A7EC12AAE}"/>
                </a:ext>
              </a:extLst>
            </p:cNvPr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3;p39">
              <a:extLst>
                <a:ext uri="{FF2B5EF4-FFF2-40B4-BE49-F238E27FC236}">
                  <a16:creationId xmlns:a16="http://schemas.microsoft.com/office/drawing/2014/main" id="{E33CEA72-FEC6-E3BC-85F6-5356EC75E005}"/>
                </a:ext>
              </a:extLst>
            </p:cNvPr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4;p39">
              <a:extLst>
                <a:ext uri="{FF2B5EF4-FFF2-40B4-BE49-F238E27FC236}">
                  <a16:creationId xmlns:a16="http://schemas.microsoft.com/office/drawing/2014/main" id="{35375CFA-40E3-EFAF-AA68-E27056D6D0F4}"/>
                </a:ext>
              </a:extLst>
            </p:cNvPr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5;p39">
              <a:extLst>
                <a:ext uri="{FF2B5EF4-FFF2-40B4-BE49-F238E27FC236}">
                  <a16:creationId xmlns:a16="http://schemas.microsoft.com/office/drawing/2014/main" id="{CFF1152D-5F67-395A-CAFF-E45B33A8C98B}"/>
                </a:ext>
              </a:extLst>
            </p:cNvPr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6;p39">
              <a:extLst>
                <a:ext uri="{FF2B5EF4-FFF2-40B4-BE49-F238E27FC236}">
                  <a16:creationId xmlns:a16="http://schemas.microsoft.com/office/drawing/2014/main" id="{B3E4165C-8070-8A00-50A5-418EA0CACFAF}"/>
                </a:ext>
              </a:extLst>
            </p:cNvPr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;p39">
              <a:extLst>
                <a:ext uri="{FF2B5EF4-FFF2-40B4-BE49-F238E27FC236}">
                  <a16:creationId xmlns:a16="http://schemas.microsoft.com/office/drawing/2014/main" id="{796B0452-64C8-6939-7586-24BDB195E16C}"/>
                </a:ext>
              </a:extLst>
            </p:cNvPr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8;p39">
              <a:extLst>
                <a:ext uri="{FF2B5EF4-FFF2-40B4-BE49-F238E27FC236}">
                  <a16:creationId xmlns:a16="http://schemas.microsoft.com/office/drawing/2014/main" id="{96D6AB50-02F4-2AB8-E6F6-CEBF3892C01D}"/>
                </a:ext>
              </a:extLst>
            </p:cNvPr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9;p39">
              <a:extLst>
                <a:ext uri="{FF2B5EF4-FFF2-40B4-BE49-F238E27FC236}">
                  <a16:creationId xmlns:a16="http://schemas.microsoft.com/office/drawing/2014/main" id="{99E50808-A80A-1D45-42D9-980E9150E15F}"/>
                </a:ext>
              </a:extLst>
            </p:cNvPr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30;p39">
              <a:extLst>
                <a:ext uri="{FF2B5EF4-FFF2-40B4-BE49-F238E27FC236}">
                  <a16:creationId xmlns:a16="http://schemas.microsoft.com/office/drawing/2014/main" id="{1EF3B49D-47D8-61CD-8A60-BDC9494B986A}"/>
                </a:ext>
              </a:extLst>
            </p:cNvPr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31;p39">
              <a:extLst>
                <a:ext uri="{FF2B5EF4-FFF2-40B4-BE49-F238E27FC236}">
                  <a16:creationId xmlns:a16="http://schemas.microsoft.com/office/drawing/2014/main" id="{D1C3C0D2-00B6-9D00-D2E3-7F6715A4DA68}"/>
                </a:ext>
              </a:extLst>
            </p:cNvPr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32;p39">
              <a:extLst>
                <a:ext uri="{FF2B5EF4-FFF2-40B4-BE49-F238E27FC236}">
                  <a16:creationId xmlns:a16="http://schemas.microsoft.com/office/drawing/2014/main" id="{CBF23218-5D88-22FF-8D5F-452238D76D4A}"/>
                </a:ext>
              </a:extLst>
            </p:cNvPr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33;p39">
              <a:extLst>
                <a:ext uri="{FF2B5EF4-FFF2-40B4-BE49-F238E27FC236}">
                  <a16:creationId xmlns:a16="http://schemas.microsoft.com/office/drawing/2014/main" id="{A0E1DCF1-C197-96ED-5224-68B3ED72B288}"/>
                </a:ext>
              </a:extLst>
            </p:cNvPr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34;p39">
              <a:extLst>
                <a:ext uri="{FF2B5EF4-FFF2-40B4-BE49-F238E27FC236}">
                  <a16:creationId xmlns:a16="http://schemas.microsoft.com/office/drawing/2014/main" id="{7F277389-E1F6-543A-3B86-3B2280D34229}"/>
                </a:ext>
              </a:extLst>
            </p:cNvPr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35;p39">
              <a:extLst>
                <a:ext uri="{FF2B5EF4-FFF2-40B4-BE49-F238E27FC236}">
                  <a16:creationId xmlns:a16="http://schemas.microsoft.com/office/drawing/2014/main" id="{325C017E-D9CC-8A83-1822-7CFD259F9FD8}"/>
                </a:ext>
              </a:extLst>
            </p:cNvPr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36;p39">
              <a:extLst>
                <a:ext uri="{FF2B5EF4-FFF2-40B4-BE49-F238E27FC236}">
                  <a16:creationId xmlns:a16="http://schemas.microsoft.com/office/drawing/2014/main" id="{151824A0-07E1-D8DA-D3CA-0FA590F5B9EE}"/>
                </a:ext>
              </a:extLst>
            </p:cNvPr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37;p39">
              <a:extLst>
                <a:ext uri="{FF2B5EF4-FFF2-40B4-BE49-F238E27FC236}">
                  <a16:creationId xmlns:a16="http://schemas.microsoft.com/office/drawing/2014/main" id="{AC9E2C6C-14FD-8848-DDB9-DD26FF84C2B5}"/>
                </a:ext>
              </a:extLst>
            </p:cNvPr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38;p39">
              <a:extLst>
                <a:ext uri="{FF2B5EF4-FFF2-40B4-BE49-F238E27FC236}">
                  <a16:creationId xmlns:a16="http://schemas.microsoft.com/office/drawing/2014/main" id="{17525195-0789-2673-4785-CB6F40255BBE}"/>
                </a:ext>
              </a:extLst>
            </p:cNvPr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39;p39">
              <a:extLst>
                <a:ext uri="{FF2B5EF4-FFF2-40B4-BE49-F238E27FC236}">
                  <a16:creationId xmlns:a16="http://schemas.microsoft.com/office/drawing/2014/main" id="{4371A935-05B4-FCAD-E15B-4DBDA6FC9407}"/>
                </a:ext>
              </a:extLst>
            </p:cNvPr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40;p39">
              <a:extLst>
                <a:ext uri="{FF2B5EF4-FFF2-40B4-BE49-F238E27FC236}">
                  <a16:creationId xmlns:a16="http://schemas.microsoft.com/office/drawing/2014/main" id="{AE7EC28A-F411-2C05-988E-81127E9F95BA}"/>
                </a:ext>
              </a:extLst>
            </p:cNvPr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41;p39">
              <a:extLst>
                <a:ext uri="{FF2B5EF4-FFF2-40B4-BE49-F238E27FC236}">
                  <a16:creationId xmlns:a16="http://schemas.microsoft.com/office/drawing/2014/main" id="{8AC87053-41DC-8F62-AC42-B5F62E912C0B}"/>
                </a:ext>
              </a:extLst>
            </p:cNvPr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42;p39">
              <a:extLst>
                <a:ext uri="{FF2B5EF4-FFF2-40B4-BE49-F238E27FC236}">
                  <a16:creationId xmlns:a16="http://schemas.microsoft.com/office/drawing/2014/main" id="{A33E75A1-6A75-6B22-E31D-89B2A0EE81D8}"/>
                </a:ext>
              </a:extLst>
            </p:cNvPr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43;p39">
              <a:extLst>
                <a:ext uri="{FF2B5EF4-FFF2-40B4-BE49-F238E27FC236}">
                  <a16:creationId xmlns:a16="http://schemas.microsoft.com/office/drawing/2014/main" id="{D9E34E6F-00E6-981B-A2E5-67750F540C69}"/>
                </a:ext>
              </a:extLst>
            </p:cNvPr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44;p39">
              <a:extLst>
                <a:ext uri="{FF2B5EF4-FFF2-40B4-BE49-F238E27FC236}">
                  <a16:creationId xmlns:a16="http://schemas.microsoft.com/office/drawing/2014/main" id="{F6AF08F7-02AD-8BDC-0570-A9E1D4B5F04F}"/>
                </a:ext>
              </a:extLst>
            </p:cNvPr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45;p39">
              <a:extLst>
                <a:ext uri="{FF2B5EF4-FFF2-40B4-BE49-F238E27FC236}">
                  <a16:creationId xmlns:a16="http://schemas.microsoft.com/office/drawing/2014/main" id="{33662483-B1FE-C297-709E-3C28AFA79E0F}"/>
                </a:ext>
              </a:extLst>
            </p:cNvPr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46;p39">
              <a:extLst>
                <a:ext uri="{FF2B5EF4-FFF2-40B4-BE49-F238E27FC236}">
                  <a16:creationId xmlns:a16="http://schemas.microsoft.com/office/drawing/2014/main" id="{E8BDAA2E-51B4-3331-DACC-7D8A1E2EB5F1}"/>
                </a:ext>
              </a:extLst>
            </p:cNvPr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47;p39">
              <a:extLst>
                <a:ext uri="{FF2B5EF4-FFF2-40B4-BE49-F238E27FC236}">
                  <a16:creationId xmlns:a16="http://schemas.microsoft.com/office/drawing/2014/main" id="{00881226-BB87-EA24-844B-91AF96F7E5EB}"/>
                </a:ext>
              </a:extLst>
            </p:cNvPr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48;p39">
              <a:extLst>
                <a:ext uri="{FF2B5EF4-FFF2-40B4-BE49-F238E27FC236}">
                  <a16:creationId xmlns:a16="http://schemas.microsoft.com/office/drawing/2014/main" id="{97AD687F-5B27-65A1-650F-5A7FC2781054}"/>
                </a:ext>
              </a:extLst>
            </p:cNvPr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7AF965-5DD5-1A5A-8E92-33956E759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89" y="1501055"/>
            <a:ext cx="8662507" cy="19510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FAFSE National 3 SB Track 052">
            <a:hlinkClick r:id="" action="ppaction://media"/>
            <a:extLst>
              <a:ext uri="{FF2B5EF4-FFF2-40B4-BE49-F238E27FC236}">
                <a16:creationId xmlns:a16="http://schemas.microsoft.com/office/drawing/2014/main" id="{06B91015-D2F7-7406-4FE8-84F8C846D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89117" y="3773344"/>
            <a:ext cx="483489" cy="4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8"/>
          <p:cNvGrpSpPr/>
          <p:nvPr/>
        </p:nvGrpSpPr>
        <p:grpSpPr>
          <a:xfrm>
            <a:off x="8626274" y="4578107"/>
            <a:ext cx="448034" cy="447956"/>
            <a:chOff x="10333025" y="2667100"/>
            <a:chExt cx="191100" cy="191075"/>
          </a:xfrm>
        </p:grpSpPr>
        <p:sp>
          <p:nvSpPr>
            <p:cNvPr id="868" name="Google Shape;868;p38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C3D6B2F-3019-E5F8-B894-1C0A4AE8F5FC}"/>
              </a:ext>
            </a:extLst>
          </p:cNvPr>
          <p:cNvSpPr/>
          <p:nvPr/>
        </p:nvSpPr>
        <p:spPr>
          <a:xfrm>
            <a:off x="3700233" y="152449"/>
            <a:ext cx="444416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Vogue" panose="020B7200000000000000" pitchFamily="34" charset="0"/>
              </a:rPr>
              <a:t>Listen and Repeat</a:t>
            </a:r>
          </a:p>
        </p:txBody>
      </p:sp>
      <p:grpSp>
        <p:nvGrpSpPr>
          <p:cNvPr id="122" name="Google Shape;905;p39">
            <a:extLst>
              <a:ext uri="{FF2B5EF4-FFF2-40B4-BE49-F238E27FC236}">
                <a16:creationId xmlns:a16="http://schemas.microsoft.com/office/drawing/2014/main" id="{4389DFAF-221F-2247-2FC4-85905ED38227}"/>
              </a:ext>
            </a:extLst>
          </p:cNvPr>
          <p:cNvGrpSpPr/>
          <p:nvPr/>
        </p:nvGrpSpPr>
        <p:grpSpPr>
          <a:xfrm flipH="1">
            <a:off x="2814975" y="46465"/>
            <a:ext cx="932576" cy="917166"/>
            <a:chOff x="2613535" y="306234"/>
            <a:chExt cx="1993537" cy="1960595"/>
          </a:xfrm>
        </p:grpSpPr>
        <p:sp>
          <p:nvSpPr>
            <p:cNvPr id="123" name="Google Shape;906;p39">
              <a:extLst>
                <a:ext uri="{FF2B5EF4-FFF2-40B4-BE49-F238E27FC236}">
                  <a16:creationId xmlns:a16="http://schemas.microsoft.com/office/drawing/2014/main" id="{35481D20-F423-DEFA-8C1F-24EFFB8754D2}"/>
                </a:ext>
              </a:extLst>
            </p:cNvPr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07;p39">
              <a:extLst>
                <a:ext uri="{FF2B5EF4-FFF2-40B4-BE49-F238E27FC236}">
                  <a16:creationId xmlns:a16="http://schemas.microsoft.com/office/drawing/2014/main" id="{577CE158-9ACE-6397-9ECA-5EA89A66448A}"/>
                </a:ext>
              </a:extLst>
            </p:cNvPr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08;p39">
              <a:extLst>
                <a:ext uri="{FF2B5EF4-FFF2-40B4-BE49-F238E27FC236}">
                  <a16:creationId xmlns:a16="http://schemas.microsoft.com/office/drawing/2014/main" id="{10048411-2327-DFAA-D854-9414A6EC8375}"/>
                </a:ext>
              </a:extLst>
            </p:cNvPr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09;p39">
              <a:extLst>
                <a:ext uri="{FF2B5EF4-FFF2-40B4-BE49-F238E27FC236}">
                  <a16:creationId xmlns:a16="http://schemas.microsoft.com/office/drawing/2014/main" id="{C848A3B4-783E-8722-58E0-51695EC0486B}"/>
                </a:ext>
              </a:extLst>
            </p:cNvPr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10;p39">
              <a:extLst>
                <a:ext uri="{FF2B5EF4-FFF2-40B4-BE49-F238E27FC236}">
                  <a16:creationId xmlns:a16="http://schemas.microsoft.com/office/drawing/2014/main" id="{709EDB5C-8BF9-748B-D424-55486A98CCC5}"/>
                </a:ext>
              </a:extLst>
            </p:cNvPr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11;p39">
              <a:extLst>
                <a:ext uri="{FF2B5EF4-FFF2-40B4-BE49-F238E27FC236}">
                  <a16:creationId xmlns:a16="http://schemas.microsoft.com/office/drawing/2014/main" id="{802D8FDB-8C80-13DE-C648-518531FB44BB}"/>
                </a:ext>
              </a:extLst>
            </p:cNvPr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12;p39">
              <a:extLst>
                <a:ext uri="{FF2B5EF4-FFF2-40B4-BE49-F238E27FC236}">
                  <a16:creationId xmlns:a16="http://schemas.microsoft.com/office/drawing/2014/main" id="{20401BE3-EB8B-6498-8752-F8513AF14AF4}"/>
                </a:ext>
              </a:extLst>
            </p:cNvPr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13;p39">
              <a:extLst>
                <a:ext uri="{FF2B5EF4-FFF2-40B4-BE49-F238E27FC236}">
                  <a16:creationId xmlns:a16="http://schemas.microsoft.com/office/drawing/2014/main" id="{58663456-1044-3D61-EF81-CBCADB5100B5}"/>
                </a:ext>
              </a:extLst>
            </p:cNvPr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14;p39">
              <a:extLst>
                <a:ext uri="{FF2B5EF4-FFF2-40B4-BE49-F238E27FC236}">
                  <a16:creationId xmlns:a16="http://schemas.microsoft.com/office/drawing/2014/main" id="{940BDB4D-228C-F2FC-6053-358B3E05F392}"/>
                </a:ext>
              </a:extLst>
            </p:cNvPr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15;p39">
              <a:extLst>
                <a:ext uri="{FF2B5EF4-FFF2-40B4-BE49-F238E27FC236}">
                  <a16:creationId xmlns:a16="http://schemas.microsoft.com/office/drawing/2014/main" id="{3CE14AE7-5E89-F9B1-684B-0044ECF885E4}"/>
                </a:ext>
              </a:extLst>
            </p:cNvPr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16;p39">
              <a:extLst>
                <a:ext uri="{FF2B5EF4-FFF2-40B4-BE49-F238E27FC236}">
                  <a16:creationId xmlns:a16="http://schemas.microsoft.com/office/drawing/2014/main" id="{73D2B1FD-D3C8-40ED-97A2-5D4EDDB470F9}"/>
                </a:ext>
              </a:extLst>
            </p:cNvPr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17;p39">
              <a:extLst>
                <a:ext uri="{FF2B5EF4-FFF2-40B4-BE49-F238E27FC236}">
                  <a16:creationId xmlns:a16="http://schemas.microsoft.com/office/drawing/2014/main" id="{F2D551B9-75CE-DBCB-6040-BFA9806FA017}"/>
                </a:ext>
              </a:extLst>
            </p:cNvPr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18;p39">
              <a:extLst>
                <a:ext uri="{FF2B5EF4-FFF2-40B4-BE49-F238E27FC236}">
                  <a16:creationId xmlns:a16="http://schemas.microsoft.com/office/drawing/2014/main" id="{74770F28-FEB6-33AF-035D-34CDE1DC66C1}"/>
                </a:ext>
              </a:extLst>
            </p:cNvPr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19;p39">
              <a:extLst>
                <a:ext uri="{FF2B5EF4-FFF2-40B4-BE49-F238E27FC236}">
                  <a16:creationId xmlns:a16="http://schemas.microsoft.com/office/drawing/2014/main" id="{2218EFB5-DCB6-0282-F353-B33F559427EA}"/>
                </a:ext>
              </a:extLst>
            </p:cNvPr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0;p39">
              <a:extLst>
                <a:ext uri="{FF2B5EF4-FFF2-40B4-BE49-F238E27FC236}">
                  <a16:creationId xmlns:a16="http://schemas.microsoft.com/office/drawing/2014/main" id="{C4BDD216-DCD5-2838-325A-C26D81DF1CFA}"/>
                </a:ext>
              </a:extLst>
            </p:cNvPr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1;p39">
              <a:extLst>
                <a:ext uri="{FF2B5EF4-FFF2-40B4-BE49-F238E27FC236}">
                  <a16:creationId xmlns:a16="http://schemas.microsoft.com/office/drawing/2014/main" id="{BDAF542D-C93D-C88F-D001-8208A8B24DCA}"/>
                </a:ext>
              </a:extLst>
            </p:cNvPr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2;p39">
              <a:extLst>
                <a:ext uri="{FF2B5EF4-FFF2-40B4-BE49-F238E27FC236}">
                  <a16:creationId xmlns:a16="http://schemas.microsoft.com/office/drawing/2014/main" id="{974A0513-9902-0C57-6B73-8E6A7EC12AAE}"/>
                </a:ext>
              </a:extLst>
            </p:cNvPr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3;p39">
              <a:extLst>
                <a:ext uri="{FF2B5EF4-FFF2-40B4-BE49-F238E27FC236}">
                  <a16:creationId xmlns:a16="http://schemas.microsoft.com/office/drawing/2014/main" id="{E33CEA72-FEC6-E3BC-85F6-5356EC75E005}"/>
                </a:ext>
              </a:extLst>
            </p:cNvPr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4;p39">
              <a:extLst>
                <a:ext uri="{FF2B5EF4-FFF2-40B4-BE49-F238E27FC236}">
                  <a16:creationId xmlns:a16="http://schemas.microsoft.com/office/drawing/2014/main" id="{35375CFA-40E3-EFAF-AA68-E27056D6D0F4}"/>
                </a:ext>
              </a:extLst>
            </p:cNvPr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5;p39">
              <a:extLst>
                <a:ext uri="{FF2B5EF4-FFF2-40B4-BE49-F238E27FC236}">
                  <a16:creationId xmlns:a16="http://schemas.microsoft.com/office/drawing/2014/main" id="{CFF1152D-5F67-395A-CAFF-E45B33A8C98B}"/>
                </a:ext>
              </a:extLst>
            </p:cNvPr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6;p39">
              <a:extLst>
                <a:ext uri="{FF2B5EF4-FFF2-40B4-BE49-F238E27FC236}">
                  <a16:creationId xmlns:a16="http://schemas.microsoft.com/office/drawing/2014/main" id="{B3E4165C-8070-8A00-50A5-418EA0CACFAF}"/>
                </a:ext>
              </a:extLst>
            </p:cNvPr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;p39">
              <a:extLst>
                <a:ext uri="{FF2B5EF4-FFF2-40B4-BE49-F238E27FC236}">
                  <a16:creationId xmlns:a16="http://schemas.microsoft.com/office/drawing/2014/main" id="{796B0452-64C8-6939-7586-24BDB195E16C}"/>
                </a:ext>
              </a:extLst>
            </p:cNvPr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8;p39">
              <a:extLst>
                <a:ext uri="{FF2B5EF4-FFF2-40B4-BE49-F238E27FC236}">
                  <a16:creationId xmlns:a16="http://schemas.microsoft.com/office/drawing/2014/main" id="{96D6AB50-02F4-2AB8-E6F6-CEBF3892C01D}"/>
                </a:ext>
              </a:extLst>
            </p:cNvPr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9;p39">
              <a:extLst>
                <a:ext uri="{FF2B5EF4-FFF2-40B4-BE49-F238E27FC236}">
                  <a16:creationId xmlns:a16="http://schemas.microsoft.com/office/drawing/2014/main" id="{99E50808-A80A-1D45-42D9-980E9150E15F}"/>
                </a:ext>
              </a:extLst>
            </p:cNvPr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30;p39">
              <a:extLst>
                <a:ext uri="{FF2B5EF4-FFF2-40B4-BE49-F238E27FC236}">
                  <a16:creationId xmlns:a16="http://schemas.microsoft.com/office/drawing/2014/main" id="{1EF3B49D-47D8-61CD-8A60-BDC9494B986A}"/>
                </a:ext>
              </a:extLst>
            </p:cNvPr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31;p39">
              <a:extLst>
                <a:ext uri="{FF2B5EF4-FFF2-40B4-BE49-F238E27FC236}">
                  <a16:creationId xmlns:a16="http://schemas.microsoft.com/office/drawing/2014/main" id="{D1C3C0D2-00B6-9D00-D2E3-7F6715A4DA68}"/>
                </a:ext>
              </a:extLst>
            </p:cNvPr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32;p39">
              <a:extLst>
                <a:ext uri="{FF2B5EF4-FFF2-40B4-BE49-F238E27FC236}">
                  <a16:creationId xmlns:a16="http://schemas.microsoft.com/office/drawing/2014/main" id="{CBF23218-5D88-22FF-8D5F-452238D76D4A}"/>
                </a:ext>
              </a:extLst>
            </p:cNvPr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33;p39">
              <a:extLst>
                <a:ext uri="{FF2B5EF4-FFF2-40B4-BE49-F238E27FC236}">
                  <a16:creationId xmlns:a16="http://schemas.microsoft.com/office/drawing/2014/main" id="{A0E1DCF1-C197-96ED-5224-68B3ED72B288}"/>
                </a:ext>
              </a:extLst>
            </p:cNvPr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34;p39">
              <a:extLst>
                <a:ext uri="{FF2B5EF4-FFF2-40B4-BE49-F238E27FC236}">
                  <a16:creationId xmlns:a16="http://schemas.microsoft.com/office/drawing/2014/main" id="{7F277389-E1F6-543A-3B86-3B2280D34229}"/>
                </a:ext>
              </a:extLst>
            </p:cNvPr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35;p39">
              <a:extLst>
                <a:ext uri="{FF2B5EF4-FFF2-40B4-BE49-F238E27FC236}">
                  <a16:creationId xmlns:a16="http://schemas.microsoft.com/office/drawing/2014/main" id="{325C017E-D9CC-8A83-1822-7CFD259F9FD8}"/>
                </a:ext>
              </a:extLst>
            </p:cNvPr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36;p39">
              <a:extLst>
                <a:ext uri="{FF2B5EF4-FFF2-40B4-BE49-F238E27FC236}">
                  <a16:creationId xmlns:a16="http://schemas.microsoft.com/office/drawing/2014/main" id="{151824A0-07E1-D8DA-D3CA-0FA590F5B9EE}"/>
                </a:ext>
              </a:extLst>
            </p:cNvPr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37;p39">
              <a:extLst>
                <a:ext uri="{FF2B5EF4-FFF2-40B4-BE49-F238E27FC236}">
                  <a16:creationId xmlns:a16="http://schemas.microsoft.com/office/drawing/2014/main" id="{AC9E2C6C-14FD-8848-DDB9-DD26FF84C2B5}"/>
                </a:ext>
              </a:extLst>
            </p:cNvPr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38;p39">
              <a:extLst>
                <a:ext uri="{FF2B5EF4-FFF2-40B4-BE49-F238E27FC236}">
                  <a16:creationId xmlns:a16="http://schemas.microsoft.com/office/drawing/2014/main" id="{17525195-0789-2673-4785-CB6F40255BBE}"/>
                </a:ext>
              </a:extLst>
            </p:cNvPr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39;p39">
              <a:extLst>
                <a:ext uri="{FF2B5EF4-FFF2-40B4-BE49-F238E27FC236}">
                  <a16:creationId xmlns:a16="http://schemas.microsoft.com/office/drawing/2014/main" id="{4371A935-05B4-FCAD-E15B-4DBDA6FC9407}"/>
                </a:ext>
              </a:extLst>
            </p:cNvPr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40;p39">
              <a:extLst>
                <a:ext uri="{FF2B5EF4-FFF2-40B4-BE49-F238E27FC236}">
                  <a16:creationId xmlns:a16="http://schemas.microsoft.com/office/drawing/2014/main" id="{AE7EC28A-F411-2C05-988E-81127E9F95BA}"/>
                </a:ext>
              </a:extLst>
            </p:cNvPr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41;p39">
              <a:extLst>
                <a:ext uri="{FF2B5EF4-FFF2-40B4-BE49-F238E27FC236}">
                  <a16:creationId xmlns:a16="http://schemas.microsoft.com/office/drawing/2014/main" id="{8AC87053-41DC-8F62-AC42-B5F62E912C0B}"/>
                </a:ext>
              </a:extLst>
            </p:cNvPr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42;p39">
              <a:extLst>
                <a:ext uri="{FF2B5EF4-FFF2-40B4-BE49-F238E27FC236}">
                  <a16:creationId xmlns:a16="http://schemas.microsoft.com/office/drawing/2014/main" id="{A33E75A1-6A75-6B22-E31D-89B2A0EE81D8}"/>
                </a:ext>
              </a:extLst>
            </p:cNvPr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43;p39">
              <a:extLst>
                <a:ext uri="{FF2B5EF4-FFF2-40B4-BE49-F238E27FC236}">
                  <a16:creationId xmlns:a16="http://schemas.microsoft.com/office/drawing/2014/main" id="{D9E34E6F-00E6-981B-A2E5-67750F540C69}"/>
                </a:ext>
              </a:extLst>
            </p:cNvPr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44;p39">
              <a:extLst>
                <a:ext uri="{FF2B5EF4-FFF2-40B4-BE49-F238E27FC236}">
                  <a16:creationId xmlns:a16="http://schemas.microsoft.com/office/drawing/2014/main" id="{F6AF08F7-02AD-8BDC-0570-A9E1D4B5F04F}"/>
                </a:ext>
              </a:extLst>
            </p:cNvPr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45;p39">
              <a:extLst>
                <a:ext uri="{FF2B5EF4-FFF2-40B4-BE49-F238E27FC236}">
                  <a16:creationId xmlns:a16="http://schemas.microsoft.com/office/drawing/2014/main" id="{33662483-B1FE-C297-709E-3C28AFA79E0F}"/>
                </a:ext>
              </a:extLst>
            </p:cNvPr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46;p39">
              <a:extLst>
                <a:ext uri="{FF2B5EF4-FFF2-40B4-BE49-F238E27FC236}">
                  <a16:creationId xmlns:a16="http://schemas.microsoft.com/office/drawing/2014/main" id="{E8BDAA2E-51B4-3331-DACC-7D8A1E2EB5F1}"/>
                </a:ext>
              </a:extLst>
            </p:cNvPr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47;p39">
              <a:extLst>
                <a:ext uri="{FF2B5EF4-FFF2-40B4-BE49-F238E27FC236}">
                  <a16:creationId xmlns:a16="http://schemas.microsoft.com/office/drawing/2014/main" id="{00881226-BB87-EA24-844B-91AF96F7E5EB}"/>
                </a:ext>
              </a:extLst>
            </p:cNvPr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48;p39">
              <a:extLst>
                <a:ext uri="{FF2B5EF4-FFF2-40B4-BE49-F238E27FC236}">
                  <a16:creationId xmlns:a16="http://schemas.microsoft.com/office/drawing/2014/main" id="{97AD687F-5B27-65A1-650F-5A7FC2781054}"/>
                </a:ext>
              </a:extLst>
            </p:cNvPr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7AF965-5DD5-1A5A-8E92-33956E759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89" y="1501055"/>
            <a:ext cx="8662507" cy="19510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FAFSE National 3 SB Track 052">
            <a:hlinkClick r:id="" action="ppaction://media"/>
            <a:extLst>
              <a:ext uri="{FF2B5EF4-FFF2-40B4-BE49-F238E27FC236}">
                <a16:creationId xmlns:a16="http://schemas.microsoft.com/office/drawing/2014/main" id="{54757620-CE1D-C12A-A140-5270DA1EA4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89117" y="3773344"/>
            <a:ext cx="483489" cy="4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4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AC3D6B2F-3019-E5F8-B894-1C0A4AE8F5FC}"/>
              </a:ext>
            </a:extLst>
          </p:cNvPr>
          <p:cNvSpPr/>
          <p:nvPr/>
        </p:nvSpPr>
        <p:spPr>
          <a:xfrm>
            <a:off x="3827673" y="152449"/>
            <a:ext cx="418928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Vogue" panose="020B7200000000000000" pitchFamily="34" charset="0"/>
              </a:rPr>
              <a:t>Look and Answer</a:t>
            </a:r>
          </a:p>
        </p:txBody>
      </p:sp>
      <p:grpSp>
        <p:nvGrpSpPr>
          <p:cNvPr id="122" name="Google Shape;905;p39">
            <a:extLst>
              <a:ext uri="{FF2B5EF4-FFF2-40B4-BE49-F238E27FC236}">
                <a16:creationId xmlns:a16="http://schemas.microsoft.com/office/drawing/2014/main" id="{4389DFAF-221F-2247-2FC4-85905ED38227}"/>
              </a:ext>
            </a:extLst>
          </p:cNvPr>
          <p:cNvGrpSpPr/>
          <p:nvPr/>
        </p:nvGrpSpPr>
        <p:grpSpPr>
          <a:xfrm flipH="1">
            <a:off x="2814975" y="46465"/>
            <a:ext cx="932576" cy="917166"/>
            <a:chOff x="2613535" y="306234"/>
            <a:chExt cx="1993537" cy="1960595"/>
          </a:xfrm>
        </p:grpSpPr>
        <p:sp>
          <p:nvSpPr>
            <p:cNvPr id="123" name="Google Shape;906;p39">
              <a:extLst>
                <a:ext uri="{FF2B5EF4-FFF2-40B4-BE49-F238E27FC236}">
                  <a16:creationId xmlns:a16="http://schemas.microsoft.com/office/drawing/2014/main" id="{35481D20-F423-DEFA-8C1F-24EFFB8754D2}"/>
                </a:ext>
              </a:extLst>
            </p:cNvPr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07;p39">
              <a:extLst>
                <a:ext uri="{FF2B5EF4-FFF2-40B4-BE49-F238E27FC236}">
                  <a16:creationId xmlns:a16="http://schemas.microsoft.com/office/drawing/2014/main" id="{577CE158-9ACE-6397-9ECA-5EA89A66448A}"/>
                </a:ext>
              </a:extLst>
            </p:cNvPr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08;p39">
              <a:extLst>
                <a:ext uri="{FF2B5EF4-FFF2-40B4-BE49-F238E27FC236}">
                  <a16:creationId xmlns:a16="http://schemas.microsoft.com/office/drawing/2014/main" id="{10048411-2327-DFAA-D854-9414A6EC8375}"/>
                </a:ext>
              </a:extLst>
            </p:cNvPr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09;p39">
              <a:extLst>
                <a:ext uri="{FF2B5EF4-FFF2-40B4-BE49-F238E27FC236}">
                  <a16:creationId xmlns:a16="http://schemas.microsoft.com/office/drawing/2014/main" id="{C848A3B4-783E-8722-58E0-51695EC0486B}"/>
                </a:ext>
              </a:extLst>
            </p:cNvPr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10;p39">
              <a:extLst>
                <a:ext uri="{FF2B5EF4-FFF2-40B4-BE49-F238E27FC236}">
                  <a16:creationId xmlns:a16="http://schemas.microsoft.com/office/drawing/2014/main" id="{709EDB5C-8BF9-748B-D424-55486A98CCC5}"/>
                </a:ext>
              </a:extLst>
            </p:cNvPr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11;p39">
              <a:extLst>
                <a:ext uri="{FF2B5EF4-FFF2-40B4-BE49-F238E27FC236}">
                  <a16:creationId xmlns:a16="http://schemas.microsoft.com/office/drawing/2014/main" id="{802D8FDB-8C80-13DE-C648-518531FB44BB}"/>
                </a:ext>
              </a:extLst>
            </p:cNvPr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12;p39">
              <a:extLst>
                <a:ext uri="{FF2B5EF4-FFF2-40B4-BE49-F238E27FC236}">
                  <a16:creationId xmlns:a16="http://schemas.microsoft.com/office/drawing/2014/main" id="{20401BE3-EB8B-6498-8752-F8513AF14AF4}"/>
                </a:ext>
              </a:extLst>
            </p:cNvPr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13;p39">
              <a:extLst>
                <a:ext uri="{FF2B5EF4-FFF2-40B4-BE49-F238E27FC236}">
                  <a16:creationId xmlns:a16="http://schemas.microsoft.com/office/drawing/2014/main" id="{58663456-1044-3D61-EF81-CBCADB5100B5}"/>
                </a:ext>
              </a:extLst>
            </p:cNvPr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14;p39">
              <a:extLst>
                <a:ext uri="{FF2B5EF4-FFF2-40B4-BE49-F238E27FC236}">
                  <a16:creationId xmlns:a16="http://schemas.microsoft.com/office/drawing/2014/main" id="{940BDB4D-228C-F2FC-6053-358B3E05F392}"/>
                </a:ext>
              </a:extLst>
            </p:cNvPr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15;p39">
              <a:extLst>
                <a:ext uri="{FF2B5EF4-FFF2-40B4-BE49-F238E27FC236}">
                  <a16:creationId xmlns:a16="http://schemas.microsoft.com/office/drawing/2014/main" id="{3CE14AE7-5E89-F9B1-684B-0044ECF885E4}"/>
                </a:ext>
              </a:extLst>
            </p:cNvPr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16;p39">
              <a:extLst>
                <a:ext uri="{FF2B5EF4-FFF2-40B4-BE49-F238E27FC236}">
                  <a16:creationId xmlns:a16="http://schemas.microsoft.com/office/drawing/2014/main" id="{73D2B1FD-D3C8-40ED-97A2-5D4EDDB470F9}"/>
                </a:ext>
              </a:extLst>
            </p:cNvPr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17;p39">
              <a:extLst>
                <a:ext uri="{FF2B5EF4-FFF2-40B4-BE49-F238E27FC236}">
                  <a16:creationId xmlns:a16="http://schemas.microsoft.com/office/drawing/2014/main" id="{F2D551B9-75CE-DBCB-6040-BFA9806FA017}"/>
                </a:ext>
              </a:extLst>
            </p:cNvPr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18;p39">
              <a:extLst>
                <a:ext uri="{FF2B5EF4-FFF2-40B4-BE49-F238E27FC236}">
                  <a16:creationId xmlns:a16="http://schemas.microsoft.com/office/drawing/2014/main" id="{74770F28-FEB6-33AF-035D-34CDE1DC66C1}"/>
                </a:ext>
              </a:extLst>
            </p:cNvPr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19;p39">
              <a:extLst>
                <a:ext uri="{FF2B5EF4-FFF2-40B4-BE49-F238E27FC236}">
                  <a16:creationId xmlns:a16="http://schemas.microsoft.com/office/drawing/2014/main" id="{2218EFB5-DCB6-0282-F353-B33F559427EA}"/>
                </a:ext>
              </a:extLst>
            </p:cNvPr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0;p39">
              <a:extLst>
                <a:ext uri="{FF2B5EF4-FFF2-40B4-BE49-F238E27FC236}">
                  <a16:creationId xmlns:a16="http://schemas.microsoft.com/office/drawing/2014/main" id="{C4BDD216-DCD5-2838-325A-C26D81DF1CFA}"/>
                </a:ext>
              </a:extLst>
            </p:cNvPr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1;p39">
              <a:extLst>
                <a:ext uri="{FF2B5EF4-FFF2-40B4-BE49-F238E27FC236}">
                  <a16:creationId xmlns:a16="http://schemas.microsoft.com/office/drawing/2014/main" id="{BDAF542D-C93D-C88F-D001-8208A8B24DCA}"/>
                </a:ext>
              </a:extLst>
            </p:cNvPr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2;p39">
              <a:extLst>
                <a:ext uri="{FF2B5EF4-FFF2-40B4-BE49-F238E27FC236}">
                  <a16:creationId xmlns:a16="http://schemas.microsoft.com/office/drawing/2014/main" id="{974A0513-9902-0C57-6B73-8E6A7EC12AAE}"/>
                </a:ext>
              </a:extLst>
            </p:cNvPr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3;p39">
              <a:extLst>
                <a:ext uri="{FF2B5EF4-FFF2-40B4-BE49-F238E27FC236}">
                  <a16:creationId xmlns:a16="http://schemas.microsoft.com/office/drawing/2014/main" id="{E33CEA72-FEC6-E3BC-85F6-5356EC75E005}"/>
                </a:ext>
              </a:extLst>
            </p:cNvPr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4;p39">
              <a:extLst>
                <a:ext uri="{FF2B5EF4-FFF2-40B4-BE49-F238E27FC236}">
                  <a16:creationId xmlns:a16="http://schemas.microsoft.com/office/drawing/2014/main" id="{35375CFA-40E3-EFAF-AA68-E27056D6D0F4}"/>
                </a:ext>
              </a:extLst>
            </p:cNvPr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5;p39">
              <a:extLst>
                <a:ext uri="{FF2B5EF4-FFF2-40B4-BE49-F238E27FC236}">
                  <a16:creationId xmlns:a16="http://schemas.microsoft.com/office/drawing/2014/main" id="{CFF1152D-5F67-395A-CAFF-E45B33A8C98B}"/>
                </a:ext>
              </a:extLst>
            </p:cNvPr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6;p39">
              <a:extLst>
                <a:ext uri="{FF2B5EF4-FFF2-40B4-BE49-F238E27FC236}">
                  <a16:creationId xmlns:a16="http://schemas.microsoft.com/office/drawing/2014/main" id="{B3E4165C-8070-8A00-50A5-418EA0CACFAF}"/>
                </a:ext>
              </a:extLst>
            </p:cNvPr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;p39">
              <a:extLst>
                <a:ext uri="{FF2B5EF4-FFF2-40B4-BE49-F238E27FC236}">
                  <a16:creationId xmlns:a16="http://schemas.microsoft.com/office/drawing/2014/main" id="{796B0452-64C8-6939-7586-24BDB195E16C}"/>
                </a:ext>
              </a:extLst>
            </p:cNvPr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8;p39">
              <a:extLst>
                <a:ext uri="{FF2B5EF4-FFF2-40B4-BE49-F238E27FC236}">
                  <a16:creationId xmlns:a16="http://schemas.microsoft.com/office/drawing/2014/main" id="{96D6AB50-02F4-2AB8-E6F6-CEBF3892C01D}"/>
                </a:ext>
              </a:extLst>
            </p:cNvPr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9;p39">
              <a:extLst>
                <a:ext uri="{FF2B5EF4-FFF2-40B4-BE49-F238E27FC236}">
                  <a16:creationId xmlns:a16="http://schemas.microsoft.com/office/drawing/2014/main" id="{99E50808-A80A-1D45-42D9-980E9150E15F}"/>
                </a:ext>
              </a:extLst>
            </p:cNvPr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30;p39">
              <a:extLst>
                <a:ext uri="{FF2B5EF4-FFF2-40B4-BE49-F238E27FC236}">
                  <a16:creationId xmlns:a16="http://schemas.microsoft.com/office/drawing/2014/main" id="{1EF3B49D-47D8-61CD-8A60-BDC9494B986A}"/>
                </a:ext>
              </a:extLst>
            </p:cNvPr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31;p39">
              <a:extLst>
                <a:ext uri="{FF2B5EF4-FFF2-40B4-BE49-F238E27FC236}">
                  <a16:creationId xmlns:a16="http://schemas.microsoft.com/office/drawing/2014/main" id="{D1C3C0D2-00B6-9D00-D2E3-7F6715A4DA68}"/>
                </a:ext>
              </a:extLst>
            </p:cNvPr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32;p39">
              <a:extLst>
                <a:ext uri="{FF2B5EF4-FFF2-40B4-BE49-F238E27FC236}">
                  <a16:creationId xmlns:a16="http://schemas.microsoft.com/office/drawing/2014/main" id="{CBF23218-5D88-22FF-8D5F-452238D76D4A}"/>
                </a:ext>
              </a:extLst>
            </p:cNvPr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33;p39">
              <a:extLst>
                <a:ext uri="{FF2B5EF4-FFF2-40B4-BE49-F238E27FC236}">
                  <a16:creationId xmlns:a16="http://schemas.microsoft.com/office/drawing/2014/main" id="{A0E1DCF1-C197-96ED-5224-68B3ED72B288}"/>
                </a:ext>
              </a:extLst>
            </p:cNvPr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34;p39">
              <a:extLst>
                <a:ext uri="{FF2B5EF4-FFF2-40B4-BE49-F238E27FC236}">
                  <a16:creationId xmlns:a16="http://schemas.microsoft.com/office/drawing/2014/main" id="{7F277389-E1F6-543A-3B86-3B2280D34229}"/>
                </a:ext>
              </a:extLst>
            </p:cNvPr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35;p39">
              <a:extLst>
                <a:ext uri="{FF2B5EF4-FFF2-40B4-BE49-F238E27FC236}">
                  <a16:creationId xmlns:a16="http://schemas.microsoft.com/office/drawing/2014/main" id="{325C017E-D9CC-8A83-1822-7CFD259F9FD8}"/>
                </a:ext>
              </a:extLst>
            </p:cNvPr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36;p39">
              <a:extLst>
                <a:ext uri="{FF2B5EF4-FFF2-40B4-BE49-F238E27FC236}">
                  <a16:creationId xmlns:a16="http://schemas.microsoft.com/office/drawing/2014/main" id="{151824A0-07E1-D8DA-D3CA-0FA590F5B9EE}"/>
                </a:ext>
              </a:extLst>
            </p:cNvPr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37;p39">
              <a:extLst>
                <a:ext uri="{FF2B5EF4-FFF2-40B4-BE49-F238E27FC236}">
                  <a16:creationId xmlns:a16="http://schemas.microsoft.com/office/drawing/2014/main" id="{AC9E2C6C-14FD-8848-DDB9-DD26FF84C2B5}"/>
                </a:ext>
              </a:extLst>
            </p:cNvPr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38;p39">
              <a:extLst>
                <a:ext uri="{FF2B5EF4-FFF2-40B4-BE49-F238E27FC236}">
                  <a16:creationId xmlns:a16="http://schemas.microsoft.com/office/drawing/2014/main" id="{17525195-0789-2673-4785-CB6F40255BBE}"/>
                </a:ext>
              </a:extLst>
            </p:cNvPr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39;p39">
              <a:extLst>
                <a:ext uri="{FF2B5EF4-FFF2-40B4-BE49-F238E27FC236}">
                  <a16:creationId xmlns:a16="http://schemas.microsoft.com/office/drawing/2014/main" id="{4371A935-05B4-FCAD-E15B-4DBDA6FC9407}"/>
                </a:ext>
              </a:extLst>
            </p:cNvPr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40;p39">
              <a:extLst>
                <a:ext uri="{FF2B5EF4-FFF2-40B4-BE49-F238E27FC236}">
                  <a16:creationId xmlns:a16="http://schemas.microsoft.com/office/drawing/2014/main" id="{AE7EC28A-F411-2C05-988E-81127E9F95BA}"/>
                </a:ext>
              </a:extLst>
            </p:cNvPr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41;p39">
              <a:extLst>
                <a:ext uri="{FF2B5EF4-FFF2-40B4-BE49-F238E27FC236}">
                  <a16:creationId xmlns:a16="http://schemas.microsoft.com/office/drawing/2014/main" id="{8AC87053-41DC-8F62-AC42-B5F62E912C0B}"/>
                </a:ext>
              </a:extLst>
            </p:cNvPr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42;p39">
              <a:extLst>
                <a:ext uri="{FF2B5EF4-FFF2-40B4-BE49-F238E27FC236}">
                  <a16:creationId xmlns:a16="http://schemas.microsoft.com/office/drawing/2014/main" id="{A33E75A1-6A75-6B22-E31D-89B2A0EE81D8}"/>
                </a:ext>
              </a:extLst>
            </p:cNvPr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43;p39">
              <a:extLst>
                <a:ext uri="{FF2B5EF4-FFF2-40B4-BE49-F238E27FC236}">
                  <a16:creationId xmlns:a16="http://schemas.microsoft.com/office/drawing/2014/main" id="{D9E34E6F-00E6-981B-A2E5-67750F540C69}"/>
                </a:ext>
              </a:extLst>
            </p:cNvPr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44;p39">
              <a:extLst>
                <a:ext uri="{FF2B5EF4-FFF2-40B4-BE49-F238E27FC236}">
                  <a16:creationId xmlns:a16="http://schemas.microsoft.com/office/drawing/2014/main" id="{F6AF08F7-02AD-8BDC-0570-A9E1D4B5F04F}"/>
                </a:ext>
              </a:extLst>
            </p:cNvPr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45;p39">
              <a:extLst>
                <a:ext uri="{FF2B5EF4-FFF2-40B4-BE49-F238E27FC236}">
                  <a16:creationId xmlns:a16="http://schemas.microsoft.com/office/drawing/2014/main" id="{33662483-B1FE-C297-709E-3C28AFA79E0F}"/>
                </a:ext>
              </a:extLst>
            </p:cNvPr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46;p39">
              <a:extLst>
                <a:ext uri="{FF2B5EF4-FFF2-40B4-BE49-F238E27FC236}">
                  <a16:creationId xmlns:a16="http://schemas.microsoft.com/office/drawing/2014/main" id="{E8BDAA2E-51B4-3331-DACC-7D8A1E2EB5F1}"/>
                </a:ext>
              </a:extLst>
            </p:cNvPr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47;p39">
              <a:extLst>
                <a:ext uri="{FF2B5EF4-FFF2-40B4-BE49-F238E27FC236}">
                  <a16:creationId xmlns:a16="http://schemas.microsoft.com/office/drawing/2014/main" id="{00881226-BB87-EA24-844B-91AF96F7E5EB}"/>
                </a:ext>
              </a:extLst>
            </p:cNvPr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48;p39">
              <a:extLst>
                <a:ext uri="{FF2B5EF4-FFF2-40B4-BE49-F238E27FC236}">
                  <a16:creationId xmlns:a16="http://schemas.microsoft.com/office/drawing/2014/main" id="{97AD687F-5B27-65A1-650F-5A7FC2781054}"/>
                </a:ext>
              </a:extLst>
            </p:cNvPr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8"/>
          <p:cNvGrpSpPr/>
          <p:nvPr/>
        </p:nvGrpSpPr>
        <p:grpSpPr>
          <a:xfrm>
            <a:off x="8382993" y="4485828"/>
            <a:ext cx="448034" cy="447956"/>
            <a:chOff x="10333025" y="2667100"/>
            <a:chExt cx="191100" cy="191075"/>
          </a:xfrm>
        </p:grpSpPr>
        <p:sp>
          <p:nvSpPr>
            <p:cNvPr id="868" name="Google Shape;868;p38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FE28B10-A965-5FA3-9A92-640E5D01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269" y="1116994"/>
            <a:ext cx="4211249" cy="390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11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AC3D6B2F-3019-E5F8-B894-1C0A4AE8F5FC}"/>
              </a:ext>
            </a:extLst>
          </p:cNvPr>
          <p:cNvSpPr/>
          <p:nvPr/>
        </p:nvSpPr>
        <p:spPr>
          <a:xfrm>
            <a:off x="3930270" y="152449"/>
            <a:ext cx="398410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Vogue" panose="020B7200000000000000" pitchFamily="34" charset="0"/>
              </a:rPr>
              <a:t>Listen and Point</a:t>
            </a:r>
          </a:p>
        </p:txBody>
      </p:sp>
      <p:grpSp>
        <p:nvGrpSpPr>
          <p:cNvPr id="122" name="Google Shape;905;p39">
            <a:extLst>
              <a:ext uri="{FF2B5EF4-FFF2-40B4-BE49-F238E27FC236}">
                <a16:creationId xmlns:a16="http://schemas.microsoft.com/office/drawing/2014/main" id="{4389DFAF-221F-2247-2FC4-85905ED38227}"/>
              </a:ext>
            </a:extLst>
          </p:cNvPr>
          <p:cNvGrpSpPr/>
          <p:nvPr/>
        </p:nvGrpSpPr>
        <p:grpSpPr>
          <a:xfrm flipH="1">
            <a:off x="2814975" y="46465"/>
            <a:ext cx="932576" cy="917166"/>
            <a:chOff x="2613535" y="306234"/>
            <a:chExt cx="1993537" cy="1960595"/>
          </a:xfrm>
        </p:grpSpPr>
        <p:sp>
          <p:nvSpPr>
            <p:cNvPr id="123" name="Google Shape;906;p39">
              <a:extLst>
                <a:ext uri="{FF2B5EF4-FFF2-40B4-BE49-F238E27FC236}">
                  <a16:creationId xmlns:a16="http://schemas.microsoft.com/office/drawing/2014/main" id="{35481D20-F423-DEFA-8C1F-24EFFB8754D2}"/>
                </a:ext>
              </a:extLst>
            </p:cNvPr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07;p39">
              <a:extLst>
                <a:ext uri="{FF2B5EF4-FFF2-40B4-BE49-F238E27FC236}">
                  <a16:creationId xmlns:a16="http://schemas.microsoft.com/office/drawing/2014/main" id="{577CE158-9ACE-6397-9ECA-5EA89A66448A}"/>
                </a:ext>
              </a:extLst>
            </p:cNvPr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rgbClr val="B4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08;p39">
              <a:extLst>
                <a:ext uri="{FF2B5EF4-FFF2-40B4-BE49-F238E27FC236}">
                  <a16:creationId xmlns:a16="http://schemas.microsoft.com/office/drawing/2014/main" id="{10048411-2327-DFAA-D854-9414A6EC8375}"/>
                </a:ext>
              </a:extLst>
            </p:cNvPr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09;p39">
              <a:extLst>
                <a:ext uri="{FF2B5EF4-FFF2-40B4-BE49-F238E27FC236}">
                  <a16:creationId xmlns:a16="http://schemas.microsoft.com/office/drawing/2014/main" id="{C848A3B4-783E-8722-58E0-51695EC0486B}"/>
                </a:ext>
              </a:extLst>
            </p:cNvPr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10;p39">
              <a:extLst>
                <a:ext uri="{FF2B5EF4-FFF2-40B4-BE49-F238E27FC236}">
                  <a16:creationId xmlns:a16="http://schemas.microsoft.com/office/drawing/2014/main" id="{709EDB5C-8BF9-748B-D424-55486A98CCC5}"/>
                </a:ext>
              </a:extLst>
            </p:cNvPr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11;p39">
              <a:extLst>
                <a:ext uri="{FF2B5EF4-FFF2-40B4-BE49-F238E27FC236}">
                  <a16:creationId xmlns:a16="http://schemas.microsoft.com/office/drawing/2014/main" id="{802D8FDB-8C80-13DE-C648-518531FB44BB}"/>
                </a:ext>
              </a:extLst>
            </p:cNvPr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12;p39">
              <a:extLst>
                <a:ext uri="{FF2B5EF4-FFF2-40B4-BE49-F238E27FC236}">
                  <a16:creationId xmlns:a16="http://schemas.microsoft.com/office/drawing/2014/main" id="{20401BE3-EB8B-6498-8752-F8513AF14AF4}"/>
                </a:ext>
              </a:extLst>
            </p:cNvPr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13;p39">
              <a:extLst>
                <a:ext uri="{FF2B5EF4-FFF2-40B4-BE49-F238E27FC236}">
                  <a16:creationId xmlns:a16="http://schemas.microsoft.com/office/drawing/2014/main" id="{58663456-1044-3D61-EF81-CBCADB5100B5}"/>
                </a:ext>
              </a:extLst>
            </p:cNvPr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14;p39">
              <a:extLst>
                <a:ext uri="{FF2B5EF4-FFF2-40B4-BE49-F238E27FC236}">
                  <a16:creationId xmlns:a16="http://schemas.microsoft.com/office/drawing/2014/main" id="{940BDB4D-228C-F2FC-6053-358B3E05F392}"/>
                </a:ext>
              </a:extLst>
            </p:cNvPr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rgbClr val="FE9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15;p39">
              <a:extLst>
                <a:ext uri="{FF2B5EF4-FFF2-40B4-BE49-F238E27FC236}">
                  <a16:creationId xmlns:a16="http://schemas.microsoft.com/office/drawing/2014/main" id="{3CE14AE7-5E89-F9B1-684B-0044ECF885E4}"/>
                </a:ext>
              </a:extLst>
            </p:cNvPr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16;p39">
              <a:extLst>
                <a:ext uri="{FF2B5EF4-FFF2-40B4-BE49-F238E27FC236}">
                  <a16:creationId xmlns:a16="http://schemas.microsoft.com/office/drawing/2014/main" id="{73D2B1FD-D3C8-40ED-97A2-5D4EDDB470F9}"/>
                </a:ext>
              </a:extLst>
            </p:cNvPr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17;p39">
              <a:extLst>
                <a:ext uri="{FF2B5EF4-FFF2-40B4-BE49-F238E27FC236}">
                  <a16:creationId xmlns:a16="http://schemas.microsoft.com/office/drawing/2014/main" id="{F2D551B9-75CE-DBCB-6040-BFA9806FA017}"/>
                </a:ext>
              </a:extLst>
            </p:cNvPr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18;p39">
              <a:extLst>
                <a:ext uri="{FF2B5EF4-FFF2-40B4-BE49-F238E27FC236}">
                  <a16:creationId xmlns:a16="http://schemas.microsoft.com/office/drawing/2014/main" id="{74770F28-FEB6-33AF-035D-34CDE1DC66C1}"/>
                </a:ext>
              </a:extLst>
            </p:cNvPr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19;p39">
              <a:extLst>
                <a:ext uri="{FF2B5EF4-FFF2-40B4-BE49-F238E27FC236}">
                  <a16:creationId xmlns:a16="http://schemas.microsoft.com/office/drawing/2014/main" id="{2218EFB5-DCB6-0282-F353-B33F559427EA}"/>
                </a:ext>
              </a:extLst>
            </p:cNvPr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0;p39">
              <a:extLst>
                <a:ext uri="{FF2B5EF4-FFF2-40B4-BE49-F238E27FC236}">
                  <a16:creationId xmlns:a16="http://schemas.microsoft.com/office/drawing/2014/main" id="{C4BDD216-DCD5-2838-325A-C26D81DF1CFA}"/>
                </a:ext>
              </a:extLst>
            </p:cNvPr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1;p39">
              <a:extLst>
                <a:ext uri="{FF2B5EF4-FFF2-40B4-BE49-F238E27FC236}">
                  <a16:creationId xmlns:a16="http://schemas.microsoft.com/office/drawing/2014/main" id="{BDAF542D-C93D-C88F-D001-8208A8B24DCA}"/>
                </a:ext>
              </a:extLst>
            </p:cNvPr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2;p39">
              <a:extLst>
                <a:ext uri="{FF2B5EF4-FFF2-40B4-BE49-F238E27FC236}">
                  <a16:creationId xmlns:a16="http://schemas.microsoft.com/office/drawing/2014/main" id="{974A0513-9902-0C57-6B73-8E6A7EC12AAE}"/>
                </a:ext>
              </a:extLst>
            </p:cNvPr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3;p39">
              <a:extLst>
                <a:ext uri="{FF2B5EF4-FFF2-40B4-BE49-F238E27FC236}">
                  <a16:creationId xmlns:a16="http://schemas.microsoft.com/office/drawing/2014/main" id="{E33CEA72-FEC6-E3BC-85F6-5356EC75E005}"/>
                </a:ext>
              </a:extLst>
            </p:cNvPr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rgbClr val="FD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4;p39">
              <a:extLst>
                <a:ext uri="{FF2B5EF4-FFF2-40B4-BE49-F238E27FC236}">
                  <a16:creationId xmlns:a16="http://schemas.microsoft.com/office/drawing/2014/main" id="{35375CFA-40E3-EFAF-AA68-E27056D6D0F4}"/>
                </a:ext>
              </a:extLst>
            </p:cNvPr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5;p39">
              <a:extLst>
                <a:ext uri="{FF2B5EF4-FFF2-40B4-BE49-F238E27FC236}">
                  <a16:creationId xmlns:a16="http://schemas.microsoft.com/office/drawing/2014/main" id="{CFF1152D-5F67-395A-CAFF-E45B33A8C98B}"/>
                </a:ext>
              </a:extLst>
            </p:cNvPr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6;p39">
              <a:extLst>
                <a:ext uri="{FF2B5EF4-FFF2-40B4-BE49-F238E27FC236}">
                  <a16:creationId xmlns:a16="http://schemas.microsoft.com/office/drawing/2014/main" id="{B3E4165C-8070-8A00-50A5-418EA0CACFAF}"/>
                </a:ext>
              </a:extLst>
            </p:cNvPr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;p39">
              <a:extLst>
                <a:ext uri="{FF2B5EF4-FFF2-40B4-BE49-F238E27FC236}">
                  <a16:creationId xmlns:a16="http://schemas.microsoft.com/office/drawing/2014/main" id="{796B0452-64C8-6939-7586-24BDB195E16C}"/>
                </a:ext>
              </a:extLst>
            </p:cNvPr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8;p39">
              <a:extLst>
                <a:ext uri="{FF2B5EF4-FFF2-40B4-BE49-F238E27FC236}">
                  <a16:creationId xmlns:a16="http://schemas.microsoft.com/office/drawing/2014/main" id="{96D6AB50-02F4-2AB8-E6F6-CEBF3892C01D}"/>
                </a:ext>
              </a:extLst>
            </p:cNvPr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9;p39">
              <a:extLst>
                <a:ext uri="{FF2B5EF4-FFF2-40B4-BE49-F238E27FC236}">
                  <a16:creationId xmlns:a16="http://schemas.microsoft.com/office/drawing/2014/main" id="{99E50808-A80A-1D45-42D9-980E9150E15F}"/>
                </a:ext>
              </a:extLst>
            </p:cNvPr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30;p39">
              <a:extLst>
                <a:ext uri="{FF2B5EF4-FFF2-40B4-BE49-F238E27FC236}">
                  <a16:creationId xmlns:a16="http://schemas.microsoft.com/office/drawing/2014/main" id="{1EF3B49D-47D8-61CD-8A60-BDC9494B986A}"/>
                </a:ext>
              </a:extLst>
            </p:cNvPr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31;p39">
              <a:extLst>
                <a:ext uri="{FF2B5EF4-FFF2-40B4-BE49-F238E27FC236}">
                  <a16:creationId xmlns:a16="http://schemas.microsoft.com/office/drawing/2014/main" id="{D1C3C0D2-00B6-9D00-D2E3-7F6715A4DA68}"/>
                </a:ext>
              </a:extLst>
            </p:cNvPr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32;p39">
              <a:extLst>
                <a:ext uri="{FF2B5EF4-FFF2-40B4-BE49-F238E27FC236}">
                  <a16:creationId xmlns:a16="http://schemas.microsoft.com/office/drawing/2014/main" id="{CBF23218-5D88-22FF-8D5F-452238D76D4A}"/>
                </a:ext>
              </a:extLst>
            </p:cNvPr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33;p39">
              <a:extLst>
                <a:ext uri="{FF2B5EF4-FFF2-40B4-BE49-F238E27FC236}">
                  <a16:creationId xmlns:a16="http://schemas.microsoft.com/office/drawing/2014/main" id="{A0E1DCF1-C197-96ED-5224-68B3ED72B288}"/>
                </a:ext>
              </a:extLst>
            </p:cNvPr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34;p39">
              <a:extLst>
                <a:ext uri="{FF2B5EF4-FFF2-40B4-BE49-F238E27FC236}">
                  <a16:creationId xmlns:a16="http://schemas.microsoft.com/office/drawing/2014/main" id="{7F277389-E1F6-543A-3B86-3B2280D34229}"/>
                </a:ext>
              </a:extLst>
            </p:cNvPr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35;p39">
              <a:extLst>
                <a:ext uri="{FF2B5EF4-FFF2-40B4-BE49-F238E27FC236}">
                  <a16:creationId xmlns:a16="http://schemas.microsoft.com/office/drawing/2014/main" id="{325C017E-D9CC-8A83-1822-7CFD259F9FD8}"/>
                </a:ext>
              </a:extLst>
            </p:cNvPr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36;p39">
              <a:extLst>
                <a:ext uri="{FF2B5EF4-FFF2-40B4-BE49-F238E27FC236}">
                  <a16:creationId xmlns:a16="http://schemas.microsoft.com/office/drawing/2014/main" id="{151824A0-07E1-D8DA-D3CA-0FA590F5B9EE}"/>
                </a:ext>
              </a:extLst>
            </p:cNvPr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37;p39">
              <a:extLst>
                <a:ext uri="{FF2B5EF4-FFF2-40B4-BE49-F238E27FC236}">
                  <a16:creationId xmlns:a16="http://schemas.microsoft.com/office/drawing/2014/main" id="{AC9E2C6C-14FD-8848-DDB9-DD26FF84C2B5}"/>
                </a:ext>
              </a:extLst>
            </p:cNvPr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38;p39">
              <a:extLst>
                <a:ext uri="{FF2B5EF4-FFF2-40B4-BE49-F238E27FC236}">
                  <a16:creationId xmlns:a16="http://schemas.microsoft.com/office/drawing/2014/main" id="{17525195-0789-2673-4785-CB6F40255BBE}"/>
                </a:ext>
              </a:extLst>
            </p:cNvPr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39;p39">
              <a:extLst>
                <a:ext uri="{FF2B5EF4-FFF2-40B4-BE49-F238E27FC236}">
                  <a16:creationId xmlns:a16="http://schemas.microsoft.com/office/drawing/2014/main" id="{4371A935-05B4-FCAD-E15B-4DBDA6FC9407}"/>
                </a:ext>
              </a:extLst>
            </p:cNvPr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40;p39">
              <a:extLst>
                <a:ext uri="{FF2B5EF4-FFF2-40B4-BE49-F238E27FC236}">
                  <a16:creationId xmlns:a16="http://schemas.microsoft.com/office/drawing/2014/main" id="{AE7EC28A-F411-2C05-988E-81127E9F95BA}"/>
                </a:ext>
              </a:extLst>
            </p:cNvPr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41;p39">
              <a:extLst>
                <a:ext uri="{FF2B5EF4-FFF2-40B4-BE49-F238E27FC236}">
                  <a16:creationId xmlns:a16="http://schemas.microsoft.com/office/drawing/2014/main" id="{8AC87053-41DC-8F62-AC42-B5F62E912C0B}"/>
                </a:ext>
              </a:extLst>
            </p:cNvPr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42;p39">
              <a:extLst>
                <a:ext uri="{FF2B5EF4-FFF2-40B4-BE49-F238E27FC236}">
                  <a16:creationId xmlns:a16="http://schemas.microsoft.com/office/drawing/2014/main" id="{A33E75A1-6A75-6B22-E31D-89B2A0EE81D8}"/>
                </a:ext>
              </a:extLst>
            </p:cNvPr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43;p39">
              <a:extLst>
                <a:ext uri="{FF2B5EF4-FFF2-40B4-BE49-F238E27FC236}">
                  <a16:creationId xmlns:a16="http://schemas.microsoft.com/office/drawing/2014/main" id="{D9E34E6F-00E6-981B-A2E5-67750F540C69}"/>
                </a:ext>
              </a:extLst>
            </p:cNvPr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44;p39">
              <a:extLst>
                <a:ext uri="{FF2B5EF4-FFF2-40B4-BE49-F238E27FC236}">
                  <a16:creationId xmlns:a16="http://schemas.microsoft.com/office/drawing/2014/main" id="{F6AF08F7-02AD-8BDC-0570-A9E1D4B5F04F}"/>
                </a:ext>
              </a:extLst>
            </p:cNvPr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rgbClr val="17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45;p39">
              <a:extLst>
                <a:ext uri="{FF2B5EF4-FFF2-40B4-BE49-F238E27FC236}">
                  <a16:creationId xmlns:a16="http://schemas.microsoft.com/office/drawing/2014/main" id="{33662483-B1FE-C297-709E-3C28AFA79E0F}"/>
                </a:ext>
              </a:extLst>
            </p:cNvPr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46;p39">
              <a:extLst>
                <a:ext uri="{FF2B5EF4-FFF2-40B4-BE49-F238E27FC236}">
                  <a16:creationId xmlns:a16="http://schemas.microsoft.com/office/drawing/2014/main" id="{E8BDAA2E-51B4-3331-DACC-7D8A1E2EB5F1}"/>
                </a:ext>
              </a:extLst>
            </p:cNvPr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47;p39">
              <a:extLst>
                <a:ext uri="{FF2B5EF4-FFF2-40B4-BE49-F238E27FC236}">
                  <a16:creationId xmlns:a16="http://schemas.microsoft.com/office/drawing/2014/main" id="{00881226-BB87-EA24-844B-91AF96F7E5EB}"/>
                </a:ext>
              </a:extLst>
            </p:cNvPr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rgbClr val="FD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48;p39">
              <a:extLst>
                <a:ext uri="{FF2B5EF4-FFF2-40B4-BE49-F238E27FC236}">
                  <a16:creationId xmlns:a16="http://schemas.microsoft.com/office/drawing/2014/main" id="{97AD687F-5B27-65A1-650F-5A7FC2781054}"/>
                </a:ext>
              </a:extLst>
            </p:cNvPr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8"/>
          <p:cNvGrpSpPr/>
          <p:nvPr/>
        </p:nvGrpSpPr>
        <p:grpSpPr>
          <a:xfrm>
            <a:off x="8382993" y="4485828"/>
            <a:ext cx="448034" cy="447956"/>
            <a:chOff x="10333025" y="2667100"/>
            <a:chExt cx="191100" cy="191075"/>
          </a:xfrm>
        </p:grpSpPr>
        <p:sp>
          <p:nvSpPr>
            <p:cNvPr id="868" name="Google Shape;868;p38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FE28B10-A965-5FA3-9A92-640E5D017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269" y="1116994"/>
            <a:ext cx="4211249" cy="390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FAFSE National 3 SB Track 053">
            <a:hlinkClick r:id="" action="ppaction://media"/>
            <a:extLst>
              <a:ext uri="{FF2B5EF4-FFF2-40B4-BE49-F238E27FC236}">
                <a16:creationId xmlns:a16="http://schemas.microsoft.com/office/drawing/2014/main" id="{1355F554-2FE8-96F4-F7EE-5140BD36E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7347" y="4486590"/>
            <a:ext cx="504461" cy="5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4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orld Animal Day by Slidesgo">
  <a:themeElements>
    <a:clrScheme name="Simple Light">
      <a:dk1>
        <a:srgbClr val="172C45"/>
      </a:dk1>
      <a:lt1>
        <a:srgbClr val="40475D"/>
      </a:lt1>
      <a:dk2>
        <a:srgbClr val="C8F6C2"/>
      </a:dk2>
      <a:lt2>
        <a:srgbClr val="B4E2E0"/>
      </a:lt2>
      <a:accent1>
        <a:srgbClr val="76B38A"/>
      </a:accent1>
      <a:accent2>
        <a:srgbClr val="FE9E5B"/>
      </a:accent2>
      <a:accent3>
        <a:srgbClr val="FDC0CC"/>
      </a:accent3>
      <a:accent4>
        <a:srgbClr val="FFC368"/>
      </a:accent4>
      <a:accent5>
        <a:srgbClr val="FDEBE8"/>
      </a:accent5>
      <a:accent6>
        <a:srgbClr val="7A9FA7"/>
      </a:accent6>
      <a:hlink>
        <a:srgbClr val="172C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64</Words>
  <Application>Microsoft Office PowerPoint</Application>
  <PresentationFormat>On-screen Show (16:9)</PresentationFormat>
  <Paragraphs>22</Paragraphs>
  <Slides>19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Bungee</vt:lpstr>
      <vt:lpstr>Arial</vt:lpstr>
      <vt:lpstr>Bebas Neue</vt:lpstr>
      <vt:lpstr>Jumble</vt:lpstr>
      <vt:lpstr>Jura</vt:lpstr>
      <vt:lpstr>Jura Medium</vt:lpstr>
      <vt:lpstr>.VnVogue</vt:lpstr>
      <vt:lpstr>Roboto Condensed Light</vt:lpstr>
      <vt:lpstr>World Animal Day by Slidesgo</vt:lpstr>
      <vt:lpstr>I like monkeys!</vt:lpstr>
      <vt:lpstr>Hello song</vt:lpstr>
      <vt:lpstr>Give me five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Goodbye!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like monkeys!</dc:title>
  <dc:creator>Trang Nguyen</dc:creator>
  <cp:lastModifiedBy>Trang</cp:lastModifiedBy>
  <cp:revision>7</cp:revision>
  <dcterms:modified xsi:type="dcterms:W3CDTF">2022-07-03T06:13:45Z</dcterms:modified>
</cp:coreProperties>
</file>