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28"/>
  </p:notesMasterIdLst>
  <p:sldIdLst>
    <p:sldId id="282" r:id="rId4"/>
    <p:sldId id="291" r:id="rId5"/>
    <p:sldId id="2007577252" r:id="rId6"/>
    <p:sldId id="292" r:id="rId7"/>
    <p:sldId id="2007577240" r:id="rId8"/>
    <p:sldId id="293" r:id="rId9"/>
    <p:sldId id="2007577241" r:id="rId10"/>
    <p:sldId id="294" r:id="rId11"/>
    <p:sldId id="295" r:id="rId12"/>
    <p:sldId id="2007577242" r:id="rId13"/>
    <p:sldId id="296" r:id="rId14"/>
    <p:sldId id="2007577243" r:id="rId15"/>
    <p:sldId id="297" r:id="rId16"/>
    <p:sldId id="2007577229" r:id="rId17"/>
    <p:sldId id="2007577230" r:id="rId18"/>
    <p:sldId id="2007577244" r:id="rId19"/>
    <p:sldId id="2007577245" r:id="rId20"/>
    <p:sldId id="2007577246" r:id="rId21"/>
    <p:sldId id="2007577247" r:id="rId22"/>
    <p:sldId id="2007577236" r:id="rId23"/>
    <p:sldId id="2007577248" r:id="rId24"/>
    <p:sldId id="2007577251" r:id="rId25"/>
    <p:sldId id="2007577250" r:id="rId26"/>
    <p:sldId id="290"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A143F"/>
    <a:srgbClr val="FF5884"/>
    <a:srgbClr val="FFD7E4"/>
    <a:srgbClr val="E5A9C6"/>
    <a:srgbClr val="E9E6E4"/>
    <a:srgbClr val="FF4776"/>
    <a:srgbClr val="2E60A2"/>
    <a:srgbClr val="FB75FB"/>
    <a:srgbClr val="76A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73" autoAdjust="0"/>
  </p:normalViewPr>
  <p:slideViewPr>
    <p:cSldViewPr snapToGrid="0" showGuides="1">
      <p:cViewPr varScale="1">
        <p:scale>
          <a:sx n="75" d="100"/>
          <a:sy n="75" d="100"/>
        </p:scale>
        <p:origin x="54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74FF1-C8FE-47A5-A24F-61024AB7CD6B}" type="datetimeFigureOut">
              <a:rPr lang="zh-CN" altLang="en-US" smtClean="0"/>
              <a:t>2025/1/1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FC9DC-D2AE-42AA-9589-26E6DD885BB9}" type="slidenum">
              <a:rPr lang="zh-CN" altLang="en-US" smtClean="0"/>
              <a:t>‹#›</a:t>
            </a:fld>
            <a:endParaRPr lang="zh-CN" altLang="en-US"/>
          </a:p>
        </p:txBody>
      </p:sp>
    </p:spTree>
    <p:extLst>
      <p:ext uri="{BB962C8B-B14F-4D97-AF65-F5344CB8AC3E}">
        <p14:creationId xmlns:p14="http://schemas.microsoft.com/office/powerpoint/2010/main" val="86814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87288-EA41-4BFF-9E7F-993872EA4E9F}" type="slidenum">
              <a:rPr lang="zh-CN" altLang="en-US" smtClean="0"/>
              <a:t>1</a:t>
            </a:fld>
            <a:endParaRPr lang="zh-CN" altLang="en-US"/>
          </a:p>
        </p:txBody>
      </p:sp>
    </p:spTree>
    <p:extLst>
      <p:ext uri="{BB962C8B-B14F-4D97-AF65-F5344CB8AC3E}">
        <p14:creationId xmlns:p14="http://schemas.microsoft.com/office/powerpoint/2010/main" val="114851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888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7036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2270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026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7763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7888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847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204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324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101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255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665CF-FEEA-4DF8-9018-EB7D52E1B7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1831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417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24</a:t>
            </a:fld>
            <a:endParaRPr lang="zh-CN" altLang="en-US"/>
          </a:p>
        </p:txBody>
      </p:sp>
    </p:spTree>
    <p:extLst>
      <p:ext uri="{BB962C8B-B14F-4D97-AF65-F5344CB8AC3E}">
        <p14:creationId xmlns:p14="http://schemas.microsoft.com/office/powerpoint/2010/main" val="3228582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7904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319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137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082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549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7622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E2B4A-6B57-4AEA-B597-E5F901FE94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8544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6D219-1597-41D8-9201-D48704D8B9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1AE271-ED4B-4DB6-9B4F-44CE757B98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123AF72-BB90-43FB-9F1D-0BC0299F1556}"/>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ECB83A3E-88A2-48E6-AF4C-4D5D08B0A9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872CAB-DCC5-49AE-98A3-879B574091CE}"/>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9336803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01FB92-FE9E-453B-98B8-7332DAD433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6890C2-1715-4D93-AE0C-BD8779597BE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01080F5-91BF-4864-99EE-A1ECD2D6666A}"/>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8D3DE8D9-F547-4369-941E-5CBD719F5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3994B72-E775-4B10-A294-6C708B85A7D1}"/>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215909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7599029-6490-47BC-862E-0C2FF53E1A9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621D205-5779-4EAC-B7F4-E88A1C5586D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CCAFF8-9387-4C15-B2ED-2E52360F9540}"/>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6CC62032-76B4-4D0C-B77C-735782E81A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2C65467-9566-48CB-B2AE-5B3A4B675832}"/>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19478618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5" name="图片占位符 24"/>
          <p:cNvSpPr>
            <a:spLocks noGrp="1"/>
          </p:cNvSpPr>
          <p:nvPr>
            <p:ph type="pic" sz="quarter" idx="10"/>
          </p:nvPr>
        </p:nvSpPr>
        <p:spPr>
          <a:xfrm>
            <a:off x="2225040" y="1706880"/>
            <a:ext cx="8432800" cy="4185286"/>
          </a:xfrm>
          <a:custGeom>
            <a:avLst/>
            <a:gdLst>
              <a:gd name="connsiteX0" fmla="*/ 7366004 w 8432800"/>
              <a:gd name="connsiteY0" fmla="*/ 2905126 h 4185286"/>
              <a:gd name="connsiteX1" fmla="*/ 8219436 w 8432800"/>
              <a:gd name="connsiteY1" fmla="*/ 2905126 h 4185286"/>
              <a:gd name="connsiteX2" fmla="*/ 8432800 w 8432800"/>
              <a:gd name="connsiteY2" fmla="*/ 3118490 h 4185286"/>
              <a:gd name="connsiteX3" fmla="*/ 8432800 w 8432800"/>
              <a:gd name="connsiteY3" fmla="*/ 3971922 h 4185286"/>
              <a:gd name="connsiteX4" fmla="*/ 8219436 w 8432800"/>
              <a:gd name="connsiteY4" fmla="*/ 4185286 h 4185286"/>
              <a:gd name="connsiteX5" fmla="*/ 7366004 w 8432800"/>
              <a:gd name="connsiteY5" fmla="*/ 4185286 h 4185286"/>
              <a:gd name="connsiteX6" fmla="*/ 7152640 w 8432800"/>
              <a:gd name="connsiteY6" fmla="*/ 3971922 h 4185286"/>
              <a:gd name="connsiteX7" fmla="*/ 7152640 w 8432800"/>
              <a:gd name="connsiteY7" fmla="*/ 3118490 h 4185286"/>
              <a:gd name="connsiteX8" fmla="*/ 7366004 w 8432800"/>
              <a:gd name="connsiteY8" fmla="*/ 2905126 h 4185286"/>
              <a:gd name="connsiteX9" fmla="*/ 4504948 w 8432800"/>
              <a:gd name="connsiteY9" fmla="*/ 2905126 h 4185286"/>
              <a:gd name="connsiteX10" fmla="*/ 5358380 w 8432800"/>
              <a:gd name="connsiteY10" fmla="*/ 2905126 h 4185286"/>
              <a:gd name="connsiteX11" fmla="*/ 5571744 w 8432800"/>
              <a:gd name="connsiteY11" fmla="*/ 3118490 h 4185286"/>
              <a:gd name="connsiteX12" fmla="*/ 5571744 w 8432800"/>
              <a:gd name="connsiteY12" fmla="*/ 3971922 h 4185286"/>
              <a:gd name="connsiteX13" fmla="*/ 5358380 w 8432800"/>
              <a:gd name="connsiteY13" fmla="*/ 4185286 h 4185286"/>
              <a:gd name="connsiteX14" fmla="*/ 4504948 w 8432800"/>
              <a:gd name="connsiteY14" fmla="*/ 4185286 h 4185286"/>
              <a:gd name="connsiteX15" fmla="*/ 4291584 w 8432800"/>
              <a:gd name="connsiteY15" fmla="*/ 3971922 h 4185286"/>
              <a:gd name="connsiteX16" fmla="*/ 4291584 w 8432800"/>
              <a:gd name="connsiteY16" fmla="*/ 3118490 h 4185286"/>
              <a:gd name="connsiteX17" fmla="*/ 4504948 w 8432800"/>
              <a:gd name="connsiteY17" fmla="*/ 2905126 h 4185286"/>
              <a:gd name="connsiteX18" fmla="*/ 3074420 w 8432800"/>
              <a:gd name="connsiteY18" fmla="*/ 2905126 h 4185286"/>
              <a:gd name="connsiteX19" fmla="*/ 3927852 w 8432800"/>
              <a:gd name="connsiteY19" fmla="*/ 2905126 h 4185286"/>
              <a:gd name="connsiteX20" fmla="*/ 4141216 w 8432800"/>
              <a:gd name="connsiteY20" fmla="*/ 3118490 h 4185286"/>
              <a:gd name="connsiteX21" fmla="*/ 4141216 w 8432800"/>
              <a:gd name="connsiteY21" fmla="*/ 3971922 h 4185286"/>
              <a:gd name="connsiteX22" fmla="*/ 3927852 w 8432800"/>
              <a:gd name="connsiteY22" fmla="*/ 4185286 h 4185286"/>
              <a:gd name="connsiteX23" fmla="*/ 3074420 w 8432800"/>
              <a:gd name="connsiteY23" fmla="*/ 4185286 h 4185286"/>
              <a:gd name="connsiteX24" fmla="*/ 2861056 w 8432800"/>
              <a:gd name="connsiteY24" fmla="*/ 3971922 h 4185286"/>
              <a:gd name="connsiteX25" fmla="*/ 2861056 w 8432800"/>
              <a:gd name="connsiteY25" fmla="*/ 3118490 h 4185286"/>
              <a:gd name="connsiteX26" fmla="*/ 3074420 w 8432800"/>
              <a:gd name="connsiteY26" fmla="*/ 2905126 h 4185286"/>
              <a:gd name="connsiteX27" fmla="*/ 1643892 w 8432800"/>
              <a:gd name="connsiteY27" fmla="*/ 2905126 h 4185286"/>
              <a:gd name="connsiteX28" fmla="*/ 2497324 w 8432800"/>
              <a:gd name="connsiteY28" fmla="*/ 2905126 h 4185286"/>
              <a:gd name="connsiteX29" fmla="*/ 2710688 w 8432800"/>
              <a:gd name="connsiteY29" fmla="*/ 3118490 h 4185286"/>
              <a:gd name="connsiteX30" fmla="*/ 2710688 w 8432800"/>
              <a:gd name="connsiteY30" fmla="*/ 3971922 h 4185286"/>
              <a:gd name="connsiteX31" fmla="*/ 2497324 w 8432800"/>
              <a:gd name="connsiteY31" fmla="*/ 4185286 h 4185286"/>
              <a:gd name="connsiteX32" fmla="*/ 1643892 w 8432800"/>
              <a:gd name="connsiteY32" fmla="*/ 4185286 h 4185286"/>
              <a:gd name="connsiteX33" fmla="*/ 1430528 w 8432800"/>
              <a:gd name="connsiteY33" fmla="*/ 3971922 h 4185286"/>
              <a:gd name="connsiteX34" fmla="*/ 1430528 w 8432800"/>
              <a:gd name="connsiteY34" fmla="*/ 3118490 h 4185286"/>
              <a:gd name="connsiteX35" fmla="*/ 1643892 w 8432800"/>
              <a:gd name="connsiteY35" fmla="*/ 2905126 h 4185286"/>
              <a:gd name="connsiteX36" fmla="*/ 213365 w 8432800"/>
              <a:gd name="connsiteY36" fmla="*/ 2905126 h 4185286"/>
              <a:gd name="connsiteX37" fmla="*/ 1066796 w 8432800"/>
              <a:gd name="connsiteY37" fmla="*/ 2905126 h 4185286"/>
              <a:gd name="connsiteX38" fmla="*/ 1280160 w 8432800"/>
              <a:gd name="connsiteY38" fmla="*/ 3118490 h 4185286"/>
              <a:gd name="connsiteX39" fmla="*/ 1280160 w 8432800"/>
              <a:gd name="connsiteY39" fmla="*/ 3971922 h 4185286"/>
              <a:gd name="connsiteX40" fmla="*/ 1066796 w 8432800"/>
              <a:gd name="connsiteY40" fmla="*/ 4185286 h 4185286"/>
              <a:gd name="connsiteX41" fmla="*/ 213365 w 8432800"/>
              <a:gd name="connsiteY41" fmla="*/ 4185286 h 4185286"/>
              <a:gd name="connsiteX42" fmla="*/ 0 w 8432800"/>
              <a:gd name="connsiteY42" fmla="*/ 3971922 h 4185286"/>
              <a:gd name="connsiteX43" fmla="*/ 0 w 8432800"/>
              <a:gd name="connsiteY43" fmla="*/ 3118490 h 4185286"/>
              <a:gd name="connsiteX44" fmla="*/ 213365 w 8432800"/>
              <a:gd name="connsiteY44" fmla="*/ 2905126 h 4185286"/>
              <a:gd name="connsiteX45" fmla="*/ 7366004 w 8432800"/>
              <a:gd name="connsiteY45" fmla="*/ 1452563 h 4185286"/>
              <a:gd name="connsiteX46" fmla="*/ 8219436 w 8432800"/>
              <a:gd name="connsiteY46" fmla="*/ 1452563 h 4185286"/>
              <a:gd name="connsiteX47" fmla="*/ 8432800 w 8432800"/>
              <a:gd name="connsiteY47" fmla="*/ 1665927 h 4185286"/>
              <a:gd name="connsiteX48" fmla="*/ 8432800 w 8432800"/>
              <a:gd name="connsiteY48" fmla="*/ 2519359 h 4185286"/>
              <a:gd name="connsiteX49" fmla="*/ 8219436 w 8432800"/>
              <a:gd name="connsiteY49" fmla="*/ 2732723 h 4185286"/>
              <a:gd name="connsiteX50" fmla="*/ 7366004 w 8432800"/>
              <a:gd name="connsiteY50" fmla="*/ 2732723 h 4185286"/>
              <a:gd name="connsiteX51" fmla="*/ 7152640 w 8432800"/>
              <a:gd name="connsiteY51" fmla="*/ 2519359 h 4185286"/>
              <a:gd name="connsiteX52" fmla="*/ 7152640 w 8432800"/>
              <a:gd name="connsiteY52" fmla="*/ 1665927 h 4185286"/>
              <a:gd name="connsiteX53" fmla="*/ 7366004 w 8432800"/>
              <a:gd name="connsiteY53" fmla="*/ 1452563 h 4185286"/>
              <a:gd name="connsiteX54" fmla="*/ 5935476 w 8432800"/>
              <a:gd name="connsiteY54" fmla="*/ 1452563 h 4185286"/>
              <a:gd name="connsiteX55" fmla="*/ 6788908 w 8432800"/>
              <a:gd name="connsiteY55" fmla="*/ 1452563 h 4185286"/>
              <a:gd name="connsiteX56" fmla="*/ 7002272 w 8432800"/>
              <a:gd name="connsiteY56" fmla="*/ 1665927 h 4185286"/>
              <a:gd name="connsiteX57" fmla="*/ 7002272 w 8432800"/>
              <a:gd name="connsiteY57" fmla="*/ 2519359 h 4185286"/>
              <a:gd name="connsiteX58" fmla="*/ 6788908 w 8432800"/>
              <a:gd name="connsiteY58" fmla="*/ 2732723 h 4185286"/>
              <a:gd name="connsiteX59" fmla="*/ 5935476 w 8432800"/>
              <a:gd name="connsiteY59" fmla="*/ 2732723 h 4185286"/>
              <a:gd name="connsiteX60" fmla="*/ 5722112 w 8432800"/>
              <a:gd name="connsiteY60" fmla="*/ 2519359 h 4185286"/>
              <a:gd name="connsiteX61" fmla="*/ 5722112 w 8432800"/>
              <a:gd name="connsiteY61" fmla="*/ 1665927 h 4185286"/>
              <a:gd name="connsiteX62" fmla="*/ 5935476 w 8432800"/>
              <a:gd name="connsiteY62" fmla="*/ 1452563 h 4185286"/>
              <a:gd name="connsiteX63" fmla="*/ 4504948 w 8432800"/>
              <a:gd name="connsiteY63" fmla="*/ 1452563 h 4185286"/>
              <a:gd name="connsiteX64" fmla="*/ 5358380 w 8432800"/>
              <a:gd name="connsiteY64" fmla="*/ 1452563 h 4185286"/>
              <a:gd name="connsiteX65" fmla="*/ 5571744 w 8432800"/>
              <a:gd name="connsiteY65" fmla="*/ 1665927 h 4185286"/>
              <a:gd name="connsiteX66" fmla="*/ 5571744 w 8432800"/>
              <a:gd name="connsiteY66" fmla="*/ 2519359 h 4185286"/>
              <a:gd name="connsiteX67" fmla="*/ 5358380 w 8432800"/>
              <a:gd name="connsiteY67" fmla="*/ 2732723 h 4185286"/>
              <a:gd name="connsiteX68" fmla="*/ 4504948 w 8432800"/>
              <a:gd name="connsiteY68" fmla="*/ 2732723 h 4185286"/>
              <a:gd name="connsiteX69" fmla="*/ 4291584 w 8432800"/>
              <a:gd name="connsiteY69" fmla="*/ 2519359 h 4185286"/>
              <a:gd name="connsiteX70" fmla="*/ 4291584 w 8432800"/>
              <a:gd name="connsiteY70" fmla="*/ 1665927 h 4185286"/>
              <a:gd name="connsiteX71" fmla="*/ 4504948 w 8432800"/>
              <a:gd name="connsiteY71" fmla="*/ 1452563 h 4185286"/>
              <a:gd name="connsiteX72" fmla="*/ 3074420 w 8432800"/>
              <a:gd name="connsiteY72" fmla="*/ 1452563 h 4185286"/>
              <a:gd name="connsiteX73" fmla="*/ 3927852 w 8432800"/>
              <a:gd name="connsiteY73" fmla="*/ 1452563 h 4185286"/>
              <a:gd name="connsiteX74" fmla="*/ 4141216 w 8432800"/>
              <a:gd name="connsiteY74" fmla="*/ 1665927 h 4185286"/>
              <a:gd name="connsiteX75" fmla="*/ 4141216 w 8432800"/>
              <a:gd name="connsiteY75" fmla="*/ 2519359 h 4185286"/>
              <a:gd name="connsiteX76" fmla="*/ 3927852 w 8432800"/>
              <a:gd name="connsiteY76" fmla="*/ 2732723 h 4185286"/>
              <a:gd name="connsiteX77" fmla="*/ 3074420 w 8432800"/>
              <a:gd name="connsiteY77" fmla="*/ 2732723 h 4185286"/>
              <a:gd name="connsiteX78" fmla="*/ 2861056 w 8432800"/>
              <a:gd name="connsiteY78" fmla="*/ 2519359 h 4185286"/>
              <a:gd name="connsiteX79" fmla="*/ 2861056 w 8432800"/>
              <a:gd name="connsiteY79" fmla="*/ 1665927 h 4185286"/>
              <a:gd name="connsiteX80" fmla="*/ 3074420 w 8432800"/>
              <a:gd name="connsiteY80" fmla="*/ 1452563 h 4185286"/>
              <a:gd name="connsiteX81" fmla="*/ 213365 w 8432800"/>
              <a:gd name="connsiteY81" fmla="*/ 1452563 h 4185286"/>
              <a:gd name="connsiteX82" fmla="*/ 1066796 w 8432800"/>
              <a:gd name="connsiteY82" fmla="*/ 1452563 h 4185286"/>
              <a:gd name="connsiteX83" fmla="*/ 1280160 w 8432800"/>
              <a:gd name="connsiteY83" fmla="*/ 1665927 h 4185286"/>
              <a:gd name="connsiteX84" fmla="*/ 1280160 w 8432800"/>
              <a:gd name="connsiteY84" fmla="*/ 2519359 h 4185286"/>
              <a:gd name="connsiteX85" fmla="*/ 1066796 w 8432800"/>
              <a:gd name="connsiteY85" fmla="*/ 2732723 h 4185286"/>
              <a:gd name="connsiteX86" fmla="*/ 213365 w 8432800"/>
              <a:gd name="connsiteY86" fmla="*/ 2732723 h 4185286"/>
              <a:gd name="connsiteX87" fmla="*/ 0 w 8432800"/>
              <a:gd name="connsiteY87" fmla="*/ 2519359 h 4185286"/>
              <a:gd name="connsiteX88" fmla="*/ 0 w 8432800"/>
              <a:gd name="connsiteY88" fmla="*/ 1665927 h 4185286"/>
              <a:gd name="connsiteX89" fmla="*/ 213365 w 8432800"/>
              <a:gd name="connsiteY89" fmla="*/ 1452563 h 4185286"/>
              <a:gd name="connsiteX90" fmla="*/ 5935476 w 8432800"/>
              <a:gd name="connsiteY90" fmla="*/ 1 h 4185286"/>
              <a:gd name="connsiteX91" fmla="*/ 6788908 w 8432800"/>
              <a:gd name="connsiteY91" fmla="*/ 1 h 4185286"/>
              <a:gd name="connsiteX92" fmla="*/ 7002272 w 8432800"/>
              <a:gd name="connsiteY92" fmla="*/ 213364 h 4185286"/>
              <a:gd name="connsiteX93" fmla="*/ 7002272 w 8432800"/>
              <a:gd name="connsiteY93" fmla="*/ 1066796 h 4185286"/>
              <a:gd name="connsiteX94" fmla="*/ 6788908 w 8432800"/>
              <a:gd name="connsiteY94" fmla="*/ 1280160 h 4185286"/>
              <a:gd name="connsiteX95" fmla="*/ 5935476 w 8432800"/>
              <a:gd name="connsiteY95" fmla="*/ 1280160 h 4185286"/>
              <a:gd name="connsiteX96" fmla="*/ 5722112 w 8432800"/>
              <a:gd name="connsiteY96" fmla="*/ 1066796 h 4185286"/>
              <a:gd name="connsiteX97" fmla="*/ 5722112 w 8432800"/>
              <a:gd name="connsiteY97" fmla="*/ 213364 h 4185286"/>
              <a:gd name="connsiteX98" fmla="*/ 5935476 w 8432800"/>
              <a:gd name="connsiteY98" fmla="*/ 1 h 4185286"/>
              <a:gd name="connsiteX99" fmla="*/ 4504948 w 8432800"/>
              <a:gd name="connsiteY99" fmla="*/ 1 h 4185286"/>
              <a:gd name="connsiteX100" fmla="*/ 5358380 w 8432800"/>
              <a:gd name="connsiteY100" fmla="*/ 1 h 4185286"/>
              <a:gd name="connsiteX101" fmla="*/ 5571744 w 8432800"/>
              <a:gd name="connsiteY101" fmla="*/ 213364 h 4185286"/>
              <a:gd name="connsiteX102" fmla="*/ 5571744 w 8432800"/>
              <a:gd name="connsiteY102" fmla="*/ 1066796 h 4185286"/>
              <a:gd name="connsiteX103" fmla="*/ 5358380 w 8432800"/>
              <a:gd name="connsiteY103" fmla="*/ 1280160 h 4185286"/>
              <a:gd name="connsiteX104" fmla="*/ 4504948 w 8432800"/>
              <a:gd name="connsiteY104" fmla="*/ 1280160 h 4185286"/>
              <a:gd name="connsiteX105" fmla="*/ 4291584 w 8432800"/>
              <a:gd name="connsiteY105" fmla="*/ 1066796 h 4185286"/>
              <a:gd name="connsiteX106" fmla="*/ 4291584 w 8432800"/>
              <a:gd name="connsiteY106" fmla="*/ 213364 h 4185286"/>
              <a:gd name="connsiteX107" fmla="*/ 4504948 w 8432800"/>
              <a:gd name="connsiteY107" fmla="*/ 1 h 4185286"/>
              <a:gd name="connsiteX108" fmla="*/ 3074420 w 8432800"/>
              <a:gd name="connsiteY108" fmla="*/ 1 h 4185286"/>
              <a:gd name="connsiteX109" fmla="*/ 3927852 w 8432800"/>
              <a:gd name="connsiteY109" fmla="*/ 1 h 4185286"/>
              <a:gd name="connsiteX110" fmla="*/ 4141216 w 8432800"/>
              <a:gd name="connsiteY110" fmla="*/ 213365 h 4185286"/>
              <a:gd name="connsiteX111" fmla="*/ 4141216 w 8432800"/>
              <a:gd name="connsiteY111" fmla="*/ 1066796 h 4185286"/>
              <a:gd name="connsiteX112" fmla="*/ 3927852 w 8432800"/>
              <a:gd name="connsiteY112" fmla="*/ 1280160 h 4185286"/>
              <a:gd name="connsiteX113" fmla="*/ 3074420 w 8432800"/>
              <a:gd name="connsiteY113" fmla="*/ 1280160 h 4185286"/>
              <a:gd name="connsiteX114" fmla="*/ 2861056 w 8432800"/>
              <a:gd name="connsiteY114" fmla="*/ 1066796 h 4185286"/>
              <a:gd name="connsiteX115" fmla="*/ 2861056 w 8432800"/>
              <a:gd name="connsiteY115" fmla="*/ 213365 h 4185286"/>
              <a:gd name="connsiteX116" fmla="*/ 3074420 w 8432800"/>
              <a:gd name="connsiteY116" fmla="*/ 1 h 4185286"/>
              <a:gd name="connsiteX117" fmla="*/ 1643892 w 8432800"/>
              <a:gd name="connsiteY117" fmla="*/ 1 h 4185286"/>
              <a:gd name="connsiteX118" fmla="*/ 2497324 w 8432800"/>
              <a:gd name="connsiteY118" fmla="*/ 1 h 4185286"/>
              <a:gd name="connsiteX119" fmla="*/ 2710688 w 8432800"/>
              <a:gd name="connsiteY119" fmla="*/ 213365 h 4185286"/>
              <a:gd name="connsiteX120" fmla="*/ 2710688 w 8432800"/>
              <a:gd name="connsiteY120" fmla="*/ 1066796 h 4185286"/>
              <a:gd name="connsiteX121" fmla="*/ 2497324 w 8432800"/>
              <a:gd name="connsiteY121" fmla="*/ 1280160 h 4185286"/>
              <a:gd name="connsiteX122" fmla="*/ 1643892 w 8432800"/>
              <a:gd name="connsiteY122" fmla="*/ 1280160 h 4185286"/>
              <a:gd name="connsiteX123" fmla="*/ 1430528 w 8432800"/>
              <a:gd name="connsiteY123" fmla="*/ 1066796 h 4185286"/>
              <a:gd name="connsiteX124" fmla="*/ 1430528 w 8432800"/>
              <a:gd name="connsiteY124" fmla="*/ 213365 h 4185286"/>
              <a:gd name="connsiteX125" fmla="*/ 1643892 w 8432800"/>
              <a:gd name="connsiteY125" fmla="*/ 1 h 4185286"/>
              <a:gd name="connsiteX126" fmla="*/ 213365 w 8432800"/>
              <a:gd name="connsiteY126" fmla="*/ 1 h 4185286"/>
              <a:gd name="connsiteX127" fmla="*/ 1066796 w 8432800"/>
              <a:gd name="connsiteY127" fmla="*/ 1 h 4185286"/>
              <a:gd name="connsiteX128" fmla="*/ 1280160 w 8432800"/>
              <a:gd name="connsiteY128" fmla="*/ 213365 h 4185286"/>
              <a:gd name="connsiteX129" fmla="*/ 1280160 w 8432800"/>
              <a:gd name="connsiteY129" fmla="*/ 1066796 h 4185286"/>
              <a:gd name="connsiteX130" fmla="*/ 1066796 w 8432800"/>
              <a:gd name="connsiteY130" fmla="*/ 1280160 h 4185286"/>
              <a:gd name="connsiteX131" fmla="*/ 213365 w 8432800"/>
              <a:gd name="connsiteY131" fmla="*/ 1280160 h 4185286"/>
              <a:gd name="connsiteX132" fmla="*/ 0 w 8432800"/>
              <a:gd name="connsiteY132" fmla="*/ 1066796 h 4185286"/>
              <a:gd name="connsiteX133" fmla="*/ 0 w 8432800"/>
              <a:gd name="connsiteY133" fmla="*/ 213365 h 4185286"/>
              <a:gd name="connsiteX134" fmla="*/ 213365 w 8432800"/>
              <a:gd name="connsiteY134" fmla="*/ 1 h 4185286"/>
              <a:gd name="connsiteX135" fmla="*/ 7366004 w 8432800"/>
              <a:gd name="connsiteY135" fmla="*/ 0 h 4185286"/>
              <a:gd name="connsiteX136" fmla="*/ 8219436 w 8432800"/>
              <a:gd name="connsiteY136" fmla="*/ 0 h 4185286"/>
              <a:gd name="connsiteX137" fmla="*/ 8432800 w 8432800"/>
              <a:gd name="connsiteY137" fmla="*/ 213364 h 4185286"/>
              <a:gd name="connsiteX138" fmla="*/ 8432800 w 8432800"/>
              <a:gd name="connsiteY138" fmla="*/ 1066796 h 4185286"/>
              <a:gd name="connsiteX139" fmla="*/ 8219436 w 8432800"/>
              <a:gd name="connsiteY139" fmla="*/ 1280160 h 4185286"/>
              <a:gd name="connsiteX140" fmla="*/ 7366004 w 8432800"/>
              <a:gd name="connsiteY140" fmla="*/ 1280160 h 4185286"/>
              <a:gd name="connsiteX141" fmla="*/ 7152640 w 8432800"/>
              <a:gd name="connsiteY141" fmla="*/ 1066796 h 4185286"/>
              <a:gd name="connsiteX142" fmla="*/ 7152640 w 8432800"/>
              <a:gd name="connsiteY142" fmla="*/ 213364 h 4185286"/>
              <a:gd name="connsiteX143" fmla="*/ 7366004 w 8432800"/>
              <a:gd name="connsiteY143" fmla="*/ 0 h 41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432800" h="4185286">
                <a:moveTo>
                  <a:pt x="7366004" y="2905126"/>
                </a:moveTo>
                <a:lnTo>
                  <a:pt x="8219436" y="2905126"/>
                </a:lnTo>
                <a:cubicBezTo>
                  <a:pt x="8337274" y="2905126"/>
                  <a:pt x="8432800" y="3000652"/>
                  <a:pt x="8432800" y="3118490"/>
                </a:cubicBezTo>
                <a:lnTo>
                  <a:pt x="8432800" y="3971922"/>
                </a:lnTo>
                <a:cubicBezTo>
                  <a:pt x="8432800" y="4089760"/>
                  <a:pt x="8337274" y="4185286"/>
                  <a:pt x="8219436" y="4185286"/>
                </a:cubicBezTo>
                <a:lnTo>
                  <a:pt x="7366004" y="4185286"/>
                </a:lnTo>
                <a:cubicBezTo>
                  <a:pt x="7248166" y="4185286"/>
                  <a:pt x="7152640" y="4089760"/>
                  <a:pt x="7152640" y="3971922"/>
                </a:cubicBezTo>
                <a:lnTo>
                  <a:pt x="7152640" y="3118490"/>
                </a:lnTo>
                <a:cubicBezTo>
                  <a:pt x="7152640" y="3000652"/>
                  <a:pt x="7248166" y="2905126"/>
                  <a:pt x="7366004" y="2905126"/>
                </a:cubicBezTo>
                <a:close/>
                <a:moveTo>
                  <a:pt x="4504948" y="2905126"/>
                </a:moveTo>
                <a:lnTo>
                  <a:pt x="5358380" y="2905126"/>
                </a:lnTo>
                <a:cubicBezTo>
                  <a:pt x="5476218" y="2905126"/>
                  <a:pt x="5571744" y="3000652"/>
                  <a:pt x="5571744" y="3118490"/>
                </a:cubicBezTo>
                <a:lnTo>
                  <a:pt x="5571744" y="3971922"/>
                </a:lnTo>
                <a:cubicBezTo>
                  <a:pt x="5571744" y="4089760"/>
                  <a:pt x="5476218" y="4185286"/>
                  <a:pt x="5358380" y="4185286"/>
                </a:cubicBezTo>
                <a:lnTo>
                  <a:pt x="4504948" y="4185286"/>
                </a:lnTo>
                <a:cubicBezTo>
                  <a:pt x="4387110" y="4185286"/>
                  <a:pt x="4291584" y="4089760"/>
                  <a:pt x="4291584" y="3971922"/>
                </a:cubicBezTo>
                <a:lnTo>
                  <a:pt x="4291584" y="3118490"/>
                </a:lnTo>
                <a:cubicBezTo>
                  <a:pt x="4291584" y="3000652"/>
                  <a:pt x="4387110" y="2905126"/>
                  <a:pt x="4504948" y="2905126"/>
                </a:cubicBezTo>
                <a:close/>
                <a:moveTo>
                  <a:pt x="3074420" y="2905126"/>
                </a:moveTo>
                <a:lnTo>
                  <a:pt x="3927852" y="2905126"/>
                </a:lnTo>
                <a:cubicBezTo>
                  <a:pt x="4045690" y="2905126"/>
                  <a:pt x="4141216" y="3000652"/>
                  <a:pt x="4141216" y="3118490"/>
                </a:cubicBezTo>
                <a:lnTo>
                  <a:pt x="4141216" y="3971922"/>
                </a:lnTo>
                <a:cubicBezTo>
                  <a:pt x="4141216" y="4089760"/>
                  <a:pt x="4045690" y="4185286"/>
                  <a:pt x="3927852" y="4185286"/>
                </a:cubicBezTo>
                <a:lnTo>
                  <a:pt x="3074420" y="4185286"/>
                </a:lnTo>
                <a:cubicBezTo>
                  <a:pt x="2956582" y="4185286"/>
                  <a:pt x="2861056" y="4089760"/>
                  <a:pt x="2861056" y="3971922"/>
                </a:cubicBezTo>
                <a:lnTo>
                  <a:pt x="2861056" y="3118490"/>
                </a:lnTo>
                <a:cubicBezTo>
                  <a:pt x="2861056" y="3000652"/>
                  <a:pt x="2956582" y="2905126"/>
                  <a:pt x="3074420" y="2905126"/>
                </a:cubicBezTo>
                <a:close/>
                <a:moveTo>
                  <a:pt x="1643892" y="2905126"/>
                </a:moveTo>
                <a:lnTo>
                  <a:pt x="2497324" y="2905126"/>
                </a:lnTo>
                <a:cubicBezTo>
                  <a:pt x="2615162" y="2905126"/>
                  <a:pt x="2710688" y="3000652"/>
                  <a:pt x="2710688" y="3118490"/>
                </a:cubicBezTo>
                <a:lnTo>
                  <a:pt x="2710688" y="3971922"/>
                </a:lnTo>
                <a:cubicBezTo>
                  <a:pt x="2710688" y="4089760"/>
                  <a:pt x="2615162" y="4185286"/>
                  <a:pt x="2497324" y="4185286"/>
                </a:cubicBezTo>
                <a:lnTo>
                  <a:pt x="1643892" y="4185286"/>
                </a:lnTo>
                <a:cubicBezTo>
                  <a:pt x="1526054" y="4185286"/>
                  <a:pt x="1430528" y="4089760"/>
                  <a:pt x="1430528" y="3971922"/>
                </a:cubicBezTo>
                <a:lnTo>
                  <a:pt x="1430528" y="3118490"/>
                </a:lnTo>
                <a:cubicBezTo>
                  <a:pt x="1430528" y="3000652"/>
                  <a:pt x="1526054" y="2905126"/>
                  <a:pt x="1643892" y="2905126"/>
                </a:cubicBezTo>
                <a:close/>
                <a:moveTo>
                  <a:pt x="213365" y="2905126"/>
                </a:moveTo>
                <a:lnTo>
                  <a:pt x="1066796" y="2905126"/>
                </a:lnTo>
                <a:cubicBezTo>
                  <a:pt x="1184635" y="2905126"/>
                  <a:pt x="1280160" y="3000652"/>
                  <a:pt x="1280160" y="3118490"/>
                </a:cubicBezTo>
                <a:lnTo>
                  <a:pt x="1280160" y="3971922"/>
                </a:lnTo>
                <a:cubicBezTo>
                  <a:pt x="1280160" y="4089760"/>
                  <a:pt x="1184635" y="4185286"/>
                  <a:pt x="1066796" y="4185286"/>
                </a:cubicBezTo>
                <a:lnTo>
                  <a:pt x="213365" y="4185286"/>
                </a:lnTo>
                <a:cubicBezTo>
                  <a:pt x="95527" y="4185286"/>
                  <a:pt x="0" y="4089760"/>
                  <a:pt x="0" y="3971922"/>
                </a:cubicBezTo>
                <a:lnTo>
                  <a:pt x="0" y="3118490"/>
                </a:lnTo>
                <a:cubicBezTo>
                  <a:pt x="0" y="3000652"/>
                  <a:pt x="95527" y="2905126"/>
                  <a:pt x="213365" y="2905126"/>
                </a:cubicBezTo>
                <a:close/>
                <a:moveTo>
                  <a:pt x="7366004" y="1452563"/>
                </a:moveTo>
                <a:lnTo>
                  <a:pt x="8219436" y="1452563"/>
                </a:lnTo>
                <a:cubicBezTo>
                  <a:pt x="8337274" y="1452563"/>
                  <a:pt x="8432800" y="1548089"/>
                  <a:pt x="8432800" y="1665927"/>
                </a:cubicBezTo>
                <a:lnTo>
                  <a:pt x="8432800" y="2519359"/>
                </a:lnTo>
                <a:cubicBezTo>
                  <a:pt x="8432800" y="2637197"/>
                  <a:pt x="8337274" y="2732723"/>
                  <a:pt x="8219436" y="2732723"/>
                </a:cubicBezTo>
                <a:lnTo>
                  <a:pt x="7366004" y="2732723"/>
                </a:lnTo>
                <a:cubicBezTo>
                  <a:pt x="7248166" y="2732723"/>
                  <a:pt x="7152640" y="2637197"/>
                  <a:pt x="7152640" y="2519359"/>
                </a:cubicBezTo>
                <a:lnTo>
                  <a:pt x="7152640" y="1665927"/>
                </a:lnTo>
                <a:cubicBezTo>
                  <a:pt x="7152640" y="1548089"/>
                  <a:pt x="7248166" y="1452563"/>
                  <a:pt x="7366004" y="1452563"/>
                </a:cubicBezTo>
                <a:close/>
                <a:moveTo>
                  <a:pt x="5935476" y="1452563"/>
                </a:moveTo>
                <a:lnTo>
                  <a:pt x="6788908" y="1452563"/>
                </a:lnTo>
                <a:cubicBezTo>
                  <a:pt x="6906746" y="1452563"/>
                  <a:pt x="7002272" y="1548089"/>
                  <a:pt x="7002272" y="1665927"/>
                </a:cubicBezTo>
                <a:lnTo>
                  <a:pt x="7002272" y="2519359"/>
                </a:lnTo>
                <a:cubicBezTo>
                  <a:pt x="7002272" y="2637197"/>
                  <a:pt x="6906746" y="2732723"/>
                  <a:pt x="6788908" y="2732723"/>
                </a:cubicBezTo>
                <a:lnTo>
                  <a:pt x="5935476" y="2732723"/>
                </a:lnTo>
                <a:cubicBezTo>
                  <a:pt x="5817638" y="2732723"/>
                  <a:pt x="5722112" y="2637197"/>
                  <a:pt x="5722112" y="2519359"/>
                </a:cubicBezTo>
                <a:lnTo>
                  <a:pt x="5722112" y="1665927"/>
                </a:lnTo>
                <a:cubicBezTo>
                  <a:pt x="5722112" y="1548089"/>
                  <a:pt x="5817638" y="1452563"/>
                  <a:pt x="5935476" y="1452563"/>
                </a:cubicBezTo>
                <a:close/>
                <a:moveTo>
                  <a:pt x="4504948" y="1452563"/>
                </a:moveTo>
                <a:lnTo>
                  <a:pt x="5358380" y="1452563"/>
                </a:lnTo>
                <a:cubicBezTo>
                  <a:pt x="5476218" y="1452563"/>
                  <a:pt x="5571744" y="1548089"/>
                  <a:pt x="5571744" y="1665927"/>
                </a:cubicBezTo>
                <a:lnTo>
                  <a:pt x="5571744" y="2519359"/>
                </a:lnTo>
                <a:cubicBezTo>
                  <a:pt x="5571744" y="2637197"/>
                  <a:pt x="5476218" y="2732723"/>
                  <a:pt x="5358380" y="2732723"/>
                </a:cubicBezTo>
                <a:lnTo>
                  <a:pt x="4504948" y="2732723"/>
                </a:lnTo>
                <a:cubicBezTo>
                  <a:pt x="4387110" y="2732723"/>
                  <a:pt x="4291584" y="2637197"/>
                  <a:pt x="4291584" y="2519359"/>
                </a:cubicBezTo>
                <a:lnTo>
                  <a:pt x="4291584" y="1665927"/>
                </a:lnTo>
                <a:cubicBezTo>
                  <a:pt x="4291584" y="1548089"/>
                  <a:pt x="4387110" y="1452563"/>
                  <a:pt x="4504948" y="1452563"/>
                </a:cubicBezTo>
                <a:close/>
                <a:moveTo>
                  <a:pt x="3074420" y="1452563"/>
                </a:moveTo>
                <a:lnTo>
                  <a:pt x="3927852" y="1452563"/>
                </a:lnTo>
                <a:cubicBezTo>
                  <a:pt x="4045690" y="1452563"/>
                  <a:pt x="4141216" y="1548089"/>
                  <a:pt x="4141216" y="1665927"/>
                </a:cubicBezTo>
                <a:lnTo>
                  <a:pt x="4141216" y="2519359"/>
                </a:lnTo>
                <a:cubicBezTo>
                  <a:pt x="4141216" y="2637197"/>
                  <a:pt x="4045690" y="2732723"/>
                  <a:pt x="3927852" y="2732723"/>
                </a:cubicBezTo>
                <a:lnTo>
                  <a:pt x="3074420" y="2732723"/>
                </a:lnTo>
                <a:cubicBezTo>
                  <a:pt x="2956582" y="2732723"/>
                  <a:pt x="2861056" y="2637197"/>
                  <a:pt x="2861056" y="2519359"/>
                </a:cubicBezTo>
                <a:lnTo>
                  <a:pt x="2861056" y="1665927"/>
                </a:lnTo>
                <a:cubicBezTo>
                  <a:pt x="2861056" y="1548089"/>
                  <a:pt x="2956582" y="1452563"/>
                  <a:pt x="3074420" y="1452563"/>
                </a:cubicBezTo>
                <a:close/>
                <a:moveTo>
                  <a:pt x="213365" y="1452563"/>
                </a:moveTo>
                <a:lnTo>
                  <a:pt x="1066796" y="1452563"/>
                </a:lnTo>
                <a:cubicBezTo>
                  <a:pt x="1184635" y="1452563"/>
                  <a:pt x="1280160" y="1548089"/>
                  <a:pt x="1280160" y="1665927"/>
                </a:cubicBezTo>
                <a:lnTo>
                  <a:pt x="1280160" y="2519359"/>
                </a:lnTo>
                <a:cubicBezTo>
                  <a:pt x="1280160" y="2637197"/>
                  <a:pt x="1184635" y="2732723"/>
                  <a:pt x="1066796" y="2732723"/>
                </a:cubicBezTo>
                <a:lnTo>
                  <a:pt x="213365" y="2732723"/>
                </a:lnTo>
                <a:cubicBezTo>
                  <a:pt x="95527" y="2732723"/>
                  <a:pt x="0" y="2637197"/>
                  <a:pt x="0" y="2519359"/>
                </a:cubicBezTo>
                <a:lnTo>
                  <a:pt x="0" y="1665927"/>
                </a:lnTo>
                <a:cubicBezTo>
                  <a:pt x="0" y="1548089"/>
                  <a:pt x="95527" y="1452563"/>
                  <a:pt x="213365" y="1452563"/>
                </a:cubicBezTo>
                <a:close/>
                <a:moveTo>
                  <a:pt x="5935476" y="1"/>
                </a:moveTo>
                <a:lnTo>
                  <a:pt x="6788908" y="1"/>
                </a:lnTo>
                <a:cubicBezTo>
                  <a:pt x="6906746" y="1"/>
                  <a:pt x="7002272" y="95526"/>
                  <a:pt x="7002272" y="213364"/>
                </a:cubicBezTo>
                <a:lnTo>
                  <a:pt x="7002272" y="1066796"/>
                </a:lnTo>
                <a:cubicBezTo>
                  <a:pt x="7002272" y="1184634"/>
                  <a:pt x="6906746" y="1280160"/>
                  <a:pt x="6788908" y="1280160"/>
                </a:cubicBezTo>
                <a:lnTo>
                  <a:pt x="5935476" y="1280160"/>
                </a:lnTo>
                <a:cubicBezTo>
                  <a:pt x="5817638" y="1280160"/>
                  <a:pt x="5722112" y="1184634"/>
                  <a:pt x="5722112" y="1066796"/>
                </a:cubicBezTo>
                <a:lnTo>
                  <a:pt x="5722112" y="213364"/>
                </a:lnTo>
                <a:cubicBezTo>
                  <a:pt x="5722112" y="95526"/>
                  <a:pt x="5817638" y="1"/>
                  <a:pt x="5935476" y="1"/>
                </a:cubicBezTo>
                <a:close/>
                <a:moveTo>
                  <a:pt x="4504948" y="1"/>
                </a:moveTo>
                <a:lnTo>
                  <a:pt x="5358380" y="1"/>
                </a:lnTo>
                <a:cubicBezTo>
                  <a:pt x="5476218" y="1"/>
                  <a:pt x="5571744" y="95527"/>
                  <a:pt x="5571744" y="213364"/>
                </a:cubicBezTo>
                <a:lnTo>
                  <a:pt x="5571744" y="1066796"/>
                </a:lnTo>
                <a:cubicBezTo>
                  <a:pt x="5571744" y="1184634"/>
                  <a:pt x="5476218" y="1280160"/>
                  <a:pt x="5358380" y="1280160"/>
                </a:cubicBezTo>
                <a:lnTo>
                  <a:pt x="4504948" y="1280160"/>
                </a:lnTo>
                <a:cubicBezTo>
                  <a:pt x="4387110" y="1280160"/>
                  <a:pt x="4291584" y="1184634"/>
                  <a:pt x="4291584" y="1066796"/>
                </a:cubicBezTo>
                <a:lnTo>
                  <a:pt x="4291584" y="213364"/>
                </a:lnTo>
                <a:cubicBezTo>
                  <a:pt x="4291584" y="95527"/>
                  <a:pt x="4387110" y="1"/>
                  <a:pt x="4504948" y="1"/>
                </a:cubicBezTo>
                <a:close/>
                <a:moveTo>
                  <a:pt x="3074420" y="1"/>
                </a:moveTo>
                <a:lnTo>
                  <a:pt x="3927852" y="1"/>
                </a:lnTo>
                <a:cubicBezTo>
                  <a:pt x="4045690" y="1"/>
                  <a:pt x="4141216" y="95527"/>
                  <a:pt x="4141216" y="213365"/>
                </a:cubicBezTo>
                <a:lnTo>
                  <a:pt x="4141216" y="1066796"/>
                </a:lnTo>
                <a:cubicBezTo>
                  <a:pt x="4141216" y="1184634"/>
                  <a:pt x="4045690" y="1280160"/>
                  <a:pt x="3927852" y="1280160"/>
                </a:cubicBezTo>
                <a:lnTo>
                  <a:pt x="3074420" y="1280160"/>
                </a:lnTo>
                <a:cubicBezTo>
                  <a:pt x="2956582" y="1280160"/>
                  <a:pt x="2861056" y="1184634"/>
                  <a:pt x="2861056" y="1066796"/>
                </a:cubicBezTo>
                <a:lnTo>
                  <a:pt x="2861056" y="213365"/>
                </a:lnTo>
                <a:cubicBezTo>
                  <a:pt x="2861056" y="95527"/>
                  <a:pt x="2956582" y="1"/>
                  <a:pt x="3074420" y="1"/>
                </a:cubicBezTo>
                <a:close/>
                <a:moveTo>
                  <a:pt x="1643892" y="1"/>
                </a:moveTo>
                <a:lnTo>
                  <a:pt x="2497324" y="1"/>
                </a:lnTo>
                <a:cubicBezTo>
                  <a:pt x="2615162" y="1"/>
                  <a:pt x="2710688" y="95527"/>
                  <a:pt x="2710688" y="213365"/>
                </a:cubicBezTo>
                <a:lnTo>
                  <a:pt x="2710688" y="1066796"/>
                </a:lnTo>
                <a:cubicBezTo>
                  <a:pt x="2710688" y="1184634"/>
                  <a:pt x="2615162" y="1280160"/>
                  <a:pt x="2497324" y="1280160"/>
                </a:cubicBezTo>
                <a:lnTo>
                  <a:pt x="1643892" y="1280160"/>
                </a:lnTo>
                <a:cubicBezTo>
                  <a:pt x="1526054" y="1280160"/>
                  <a:pt x="1430528" y="1184634"/>
                  <a:pt x="1430528" y="1066796"/>
                </a:cubicBezTo>
                <a:lnTo>
                  <a:pt x="1430528" y="213365"/>
                </a:lnTo>
                <a:cubicBezTo>
                  <a:pt x="1430528" y="95527"/>
                  <a:pt x="1526054" y="1"/>
                  <a:pt x="1643892" y="1"/>
                </a:cubicBezTo>
                <a:close/>
                <a:moveTo>
                  <a:pt x="213365" y="1"/>
                </a:moveTo>
                <a:lnTo>
                  <a:pt x="1066796" y="1"/>
                </a:lnTo>
                <a:cubicBezTo>
                  <a:pt x="1184635" y="1"/>
                  <a:pt x="1280160" y="95527"/>
                  <a:pt x="1280160" y="213365"/>
                </a:cubicBezTo>
                <a:lnTo>
                  <a:pt x="1280160" y="1066796"/>
                </a:lnTo>
                <a:cubicBezTo>
                  <a:pt x="1280160" y="1184634"/>
                  <a:pt x="1184635" y="1280160"/>
                  <a:pt x="1066796" y="1280160"/>
                </a:cubicBezTo>
                <a:lnTo>
                  <a:pt x="213365" y="1280160"/>
                </a:lnTo>
                <a:cubicBezTo>
                  <a:pt x="95527" y="1280160"/>
                  <a:pt x="0" y="1184634"/>
                  <a:pt x="0" y="1066796"/>
                </a:cubicBezTo>
                <a:lnTo>
                  <a:pt x="0" y="213365"/>
                </a:lnTo>
                <a:cubicBezTo>
                  <a:pt x="0" y="95527"/>
                  <a:pt x="95527" y="1"/>
                  <a:pt x="213365" y="1"/>
                </a:cubicBezTo>
                <a:close/>
                <a:moveTo>
                  <a:pt x="7366004" y="0"/>
                </a:moveTo>
                <a:lnTo>
                  <a:pt x="8219436" y="0"/>
                </a:lnTo>
                <a:cubicBezTo>
                  <a:pt x="8337274" y="0"/>
                  <a:pt x="8432800" y="95526"/>
                  <a:pt x="8432800" y="213364"/>
                </a:cubicBezTo>
                <a:lnTo>
                  <a:pt x="8432800" y="1066796"/>
                </a:lnTo>
                <a:cubicBezTo>
                  <a:pt x="8432800" y="1184634"/>
                  <a:pt x="8337274" y="1280160"/>
                  <a:pt x="8219436" y="1280160"/>
                </a:cubicBezTo>
                <a:lnTo>
                  <a:pt x="7366004" y="1280160"/>
                </a:lnTo>
                <a:cubicBezTo>
                  <a:pt x="7248166" y="1280160"/>
                  <a:pt x="7152640" y="1184634"/>
                  <a:pt x="7152640" y="1066796"/>
                </a:cubicBezTo>
                <a:lnTo>
                  <a:pt x="7152640" y="213364"/>
                </a:lnTo>
                <a:cubicBezTo>
                  <a:pt x="7152640" y="95526"/>
                  <a:pt x="7248166" y="0"/>
                  <a:pt x="7366004" y="0"/>
                </a:cubicBezTo>
                <a:close/>
              </a:path>
            </a:pathLst>
          </a:custGeom>
          <a:solidFill>
            <a:srgbClr val="EAF7F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34531345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49120" y="2469986"/>
            <a:ext cx="6502400" cy="2843693"/>
          </a:xfrm>
          <a:custGeom>
            <a:avLst/>
            <a:gdLst>
              <a:gd name="connsiteX0" fmla="*/ 1275675 w 6502400"/>
              <a:gd name="connsiteY0" fmla="*/ 2338738 h 2843693"/>
              <a:gd name="connsiteX1" fmla="*/ 6502400 w 6502400"/>
              <a:gd name="connsiteY1" fmla="*/ 2338738 h 2843693"/>
              <a:gd name="connsiteX2" fmla="*/ 6502400 w 6502400"/>
              <a:gd name="connsiteY2" fmla="*/ 2843693 h 2843693"/>
              <a:gd name="connsiteX3" fmla="*/ 1275675 w 6502400"/>
              <a:gd name="connsiteY3" fmla="*/ 2843693 h 2843693"/>
              <a:gd name="connsiteX4" fmla="*/ 460661 w 6502400"/>
              <a:gd name="connsiteY4" fmla="*/ 1754054 h 2843693"/>
              <a:gd name="connsiteX5" fmla="*/ 5687386 w 6502400"/>
              <a:gd name="connsiteY5" fmla="*/ 1754054 h 2843693"/>
              <a:gd name="connsiteX6" fmla="*/ 5687386 w 6502400"/>
              <a:gd name="connsiteY6" fmla="*/ 2259009 h 2843693"/>
              <a:gd name="connsiteX7" fmla="*/ 460661 w 6502400"/>
              <a:gd name="connsiteY7" fmla="*/ 2259009 h 2843693"/>
              <a:gd name="connsiteX8" fmla="*/ 0 w 6502400"/>
              <a:gd name="connsiteY8" fmla="*/ 1169369 h 2843693"/>
              <a:gd name="connsiteX9" fmla="*/ 5226725 w 6502400"/>
              <a:gd name="connsiteY9" fmla="*/ 1169369 h 2843693"/>
              <a:gd name="connsiteX10" fmla="*/ 5226725 w 6502400"/>
              <a:gd name="connsiteY10" fmla="*/ 1674324 h 2843693"/>
              <a:gd name="connsiteX11" fmla="*/ 0 w 6502400"/>
              <a:gd name="connsiteY11" fmla="*/ 1674324 h 2843693"/>
              <a:gd name="connsiteX12" fmla="*/ 1275675 w 6502400"/>
              <a:gd name="connsiteY12" fmla="*/ 584685 h 2843693"/>
              <a:gd name="connsiteX13" fmla="*/ 6502400 w 6502400"/>
              <a:gd name="connsiteY13" fmla="*/ 584685 h 2843693"/>
              <a:gd name="connsiteX14" fmla="*/ 6502400 w 6502400"/>
              <a:gd name="connsiteY14" fmla="*/ 1089640 h 2843693"/>
              <a:gd name="connsiteX15" fmla="*/ 1275675 w 6502400"/>
              <a:gd name="connsiteY15" fmla="*/ 1089640 h 2843693"/>
              <a:gd name="connsiteX16" fmla="*/ 1018769 w 6502400"/>
              <a:gd name="connsiteY16" fmla="*/ 0 h 2843693"/>
              <a:gd name="connsiteX17" fmla="*/ 6245493 w 6502400"/>
              <a:gd name="connsiteY17" fmla="*/ 0 h 2843693"/>
              <a:gd name="connsiteX18" fmla="*/ 6245493 w 6502400"/>
              <a:gd name="connsiteY18" fmla="*/ 504955 h 2843693"/>
              <a:gd name="connsiteX19" fmla="*/ 1018769 w 6502400"/>
              <a:gd name="connsiteY19" fmla="*/ 504955 h 284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02400" h="2843693">
                <a:moveTo>
                  <a:pt x="1275675" y="2338738"/>
                </a:moveTo>
                <a:lnTo>
                  <a:pt x="6502400" y="2338738"/>
                </a:lnTo>
                <a:lnTo>
                  <a:pt x="6502400" y="2843693"/>
                </a:lnTo>
                <a:lnTo>
                  <a:pt x="1275675" y="2843693"/>
                </a:lnTo>
                <a:close/>
                <a:moveTo>
                  <a:pt x="460661" y="1754054"/>
                </a:moveTo>
                <a:lnTo>
                  <a:pt x="5687386" y="1754054"/>
                </a:lnTo>
                <a:lnTo>
                  <a:pt x="5687386" y="2259009"/>
                </a:lnTo>
                <a:lnTo>
                  <a:pt x="460661" y="2259009"/>
                </a:lnTo>
                <a:close/>
                <a:moveTo>
                  <a:pt x="0" y="1169369"/>
                </a:moveTo>
                <a:lnTo>
                  <a:pt x="5226725" y="1169369"/>
                </a:lnTo>
                <a:lnTo>
                  <a:pt x="5226725" y="1674324"/>
                </a:lnTo>
                <a:lnTo>
                  <a:pt x="0" y="1674324"/>
                </a:lnTo>
                <a:close/>
                <a:moveTo>
                  <a:pt x="1275675" y="584685"/>
                </a:moveTo>
                <a:lnTo>
                  <a:pt x="6502400" y="584685"/>
                </a:lnTo>
                <a:lnTo>
                  <a:pt x="6502400" y="1089640"/>
                </a:lnTo>
                <a:lnTo>
                  <a:pt x="1275675" y="1089640"/>
                </a:lnTo>
                <a:close/>
                <a:moveTo>
                  <a:pt x="1018769" y="0"/>
                </a:moveTo>
                <a:lnTo>
                  <a:pt x="6245493" y="0"/>
                </a:lnTo>
                <a:lnTo>
                  <a:pt x="6245493" y="504955"/>
                </a:lnTo>
                <a:lnTo>
                  <a:pt x="1018769" y="504955"/>
                </a:lnTo>
                <a:close/>
              </a:path>
            </a:pathLst>
          </a:custGeom>
          <a:solidFill>
            <a:srgbClr val="EAF7F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149932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04AE5-7474-4493-B144-4465C05FBBB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0AF5FA-18A6-4C56-8E8B-D48959B7A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44740-415A-489C-A53F-9C0D3A7CB51E}"/>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2E14BB4F-6536-4D0C-8336-074718DC05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D4305C-9B3B-4B7A-B43A-FF0E1054DEFE}"/>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31631715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3277CA-4BCA-4E5D-A9C2-7662F43975E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818E6E1-E8E9-4F28-93C4-39D0B682BA8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5BEC95-53FE-448C-8F81-FE9D988F58A6}"/>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312A02B1-8A26-4DC8-9C68-B161B9683C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75549B-94D5-4300-98B5-92868EFC4E81}"/>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37611965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059C38-255B-4D68-93A5-B3A02BDB68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9E7538-EF1A-41ED-872E-E2F9CE9994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A37A37E-48F5-43C2-A6E5-8EC0A7CFC6B6}"/>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AE39AD1A-372A-46D5-94AB-B9D5C06058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062FE7-F265-4F32-A418-7543674BF52E}"/>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39788887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7DE50C-53DB-4D21-8C8E-0B32DD6FA9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76ED0E2-00A3-46FB-8DC4-CAD647A661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0B09707-2941-4BB1-8D7C-546C51B312E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2691C6-FF25-477E-8C93-8D7BB43AAD96}"/>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13D63A7D-E354-4159-B233-A1237C7EAB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3E3200-F574-4042-81BA-A1637B8B802E}"/>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36886431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4C0C9-0725-4EBD-BE91-29937BC6525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47A1EF-394E-44C4-A07A-7603BF822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9C2DF8D-6C71-4419-82C3-B4AB6973E3F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B0A6622-4050-4C1B-BC6D-06B31325C0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D75580F-F43E-44D8-B9A2-ED71B511745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80C16BD-0265-40D3-82CB-2171E1487105}"/>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8" name="页脚占位符 7">
            <a:extLst>
              <a:ext uri="{FF2B5EF4-FFF2-40B4-BE49-F238E27FC236}">
                <a16:creationId xmlns:a16="http://schemas.microsoft.com/office/drawing/2014/main" id="{80326AAF-AFF7-4681-84A5-ADF0FE0DADB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FFB85E5-B439-4752-AEAE-137065CE7B72}"/>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27818523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9957A6-4880-439A-B519-900713352F2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AC13A73-C35F-4B67-B06D-DE55DDC454C8}"/>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4" name="页脚占位符 3">
            <a:extLst>
              <a:ext uri="{FF2B5EF4-FFF2-40B4-BE49-F238E27FC236}">
                <a16:creationId xmlns:a16="http://schemas.microsoft.com/office/drawing/2014/main" id="{D39CEEA6-5371-4168-91AA-79CCAA628D9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AEEEE7-F5E8-4E18-887A-BE01874FF388}"/>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33063007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12962917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8FCD36-4820-4706-96F2-6E7DF3450CEA}"/>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3" name="页脚占位符 2">
            <a:extLst>
              <a:ext uri="{FF2B5EF4-FFF2-40B4-BE49-F238E27FC236}">
                <a16:creationId xmlns:a16="http://schemas.microsoft.com/office/drawing/2014/main" id="{20008F0C-AA80-4969-8D44-8C0ABFFA196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65C9AD-954C-4170-8B13-9AF6574F2B9F}"/>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2749865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D32B39-77E4-4E13-BDC1-DEF4214CF39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A4827E-90D1-4F4E-BBBF-48B08FF42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E24567B-F974-46DA-9E10-99BE6CFE0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AEA56B4-CAB3-4FD5-942D-8FEE5B852D42}"/>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2B19356D-E2F9-4ED8-B9B5-AB76D67F5F5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F5A50BA-E3B7-449A-83C4-A030D4D91EB6}"/>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22177932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B23A46-E6C0-4045-AA6E-E6EA1D4B13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CA305EF-C663-4A9B-BBA9-9830F2DFF5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332D8A-B950-41A2-A016-C385A4EEA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86D16-2F3E-45F7-9B7E-67541F63E291}"/>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7D3ED107-9BCC-484B-8A34-553FF4DD81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67AAC7-FB2D-4017-9451-5BF01D38638E}"/>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1377842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70D27B-F274-4B3B-AFEE-32D97D2202F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F7EDB09-F097-4DC7-824C-8E31BAAED5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37A937-96E9-4D9B-BC80-BDF6E06E5655}"/>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5E103455-04D3-4617-B296-4168021F3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778EC3-E922-458B-B3BF-54220CDBC301}"/>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5985839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41EDD8-FB23-4711-9A41-D351F768CA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201E1A-2867-4FD8-9053-F716C853281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3E7E5A-4AAA-41E2-B344-F897F25629B3}"/>
              </a:ext>
            </a:extLst>
          </p:cNvPr>
          <p:cNvSpPr>
            <a:spLocks noGrp="1"/>
          </p:cNvSpPr>
          <p:nvPr>
            <p:ph type="dt" sz="half" idx="10"/>
          </p:nvPr>
        </p:nvSpPr>
        <p:spPr/>
        <p:txBody>
          <a:bodyPr/>
          <a:lstStyle/>
          <a:p>
            <a:fld id="{10F66D50-1759-459B-A7F4-8A9CB9BDBA46}"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D4CD5522-91FF-4A5A-9F07-4A95A6CA3F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D07073-CC9E-4280-A805-1BD00C9CE2B3}"/>
              </a:ext>
            </a:extLst>
          </p:cNvPr>
          <p:cNvSpPr>
            <a:spLocks noGrp="1"/>
          </p:cNvSpPr>
          <p:nvPr>
            <p:ph type="sldNum" sz="quarter" idx="12"/>
          </p:nvPr>
        </p:nvSpPr>
        <p:spPr/>
        <p:txBody>
          <a:body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37124499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39F538-6E5F-4770-BCBA-4450A1F4705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062F9F2-C5F5-4971-86CD-92D4CE3181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8F4B3C-6ECF-48FA-87A3-EFC55CC698FB}"/>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2CAFF309-1AD3-4157-B56C-C353C95C4E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F04160-C8EC-44B0-81B4-A07DF0DF9445}"/>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4842338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1D1799-36EA-4CDF-B665-2044F76FF93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00657F-CE5F-4911-889B-C27BE069560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B4A2C3-4426-4349-AB94-40D9B2AEC267}"/>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ADD6029E-CEE3-414C-BA3D-6DA6381CA6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35A222A-6047-42EC-9480-96CD49B56C4D}"/>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40418724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F8C8C-F204-4FD0-8B91-A61C7D579A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9B75D6A-3BB8-42D5-9DB1-B2BC9401A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DF2D0A-752C-4860-84F8-75DBEE67E542}"/>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BC402503-0955-4B58-AE4D-19EA2A8AF5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509C8B-E705-4F6F-B478-8FEA73C95451}"/>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38316289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37C57E-1BAF-4483-BB33-E9440824FF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94A410-18E6-4A33-BAF7-DC2FE511A2D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BD32465-FBDF-4AB9-A4A2-C5E80CEA3FB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8C5E827-8551-4857-9791-1B98C54787CC}"/>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C158D192-F55C-4B03-A340-E8F22B708C0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3ADD8F-C0B6-4BAF-966D-39B489FDDC0A}"/>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2502445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2D90A-E644-41B2-A051-9E745A7BE36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6FBBBB-CFB4-4829-BB56-A2132B686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17036C5-E20F-403A-B386-8236658708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3C8956B-6243-42E2-BFC1-416865F2D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C7BA70-27AA-4C6C-88A5-90E739CDD23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D11F78F-D116-4603-B40D-EF8B41EB240E}"/>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8" name="页脚占位符 7">
            <a:extLst>
              <a:ext uri="{FF2B5EF4-FFF2-40B4-BE49-F238E27FC236}">
                <a16:creationId xmlns:a16="http://schemas.microsoft.com/office/drawing/2014/main" id="{95F412CC-4E3E-426C-94A3-B5844E8C3E0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412D42C-BEFC-4EFE-8013-61554C25B2E3}"/>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1086451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3E1654-68AB-49E9-AEB3-95F79445AFC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99EF03-5B2D-4EAD-B54E-C607A6FF88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1BA88F0-260D-40C6-B54A-7312F671B04A}"/>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30B17646-BDF8-4037-ACEC-1F9A889E84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D1E5E9-3B26-44E0-938A-A4B9ED0F4781}"/>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3351642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2865E9-D671-4E3A-8EF4-CC32D1B01AF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A93B68-70B3-4D8A-9C0D-8A57A74B94CF}"/>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4" name="页脚占位符 3">
            <a:extLst>
              <a:ext uri="{FF2B5EF4-FFF2-40B4-BE49-F238E27FC236}">
                <a16:creationId xmlns:a16="http://schemas.microsoft.com/office/drawing/2014/main" id="{B4184692-F1E7-4472-831D-40F49513CC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0FA94D-9150-42BE-9815-2F96AD130612}"/>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40536865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EE64ACC-C25B-489B-968A-3BDE0C5D5929}"/>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3" name="页脚占位符 2">
            <a:extLst>
              <a:ext uri="{FF2B5EF4-FFF2-40B4-BE49-F238E27FC236}">
                <a16:creationId xmlns:a16="http://schemas.microsoft.com/office/drawing/2014/main" id="{EBA0517E-8741-4851-8F68-39112E30BE3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05CA654-009F-4A5A-A075-975EC7F1FEFD}"/>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10298069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226698-F575-4BB8-B611-9509CDE18E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EC26178-AD79-4768-8FD4-E81CF27CD7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3936F04-B61F-4E4E-974E-23D5DDA93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FD8B26-3311-4BF5-B9C3-9D3974CBDF63}"/>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7E41C993-26A3-4939-8D0A-C3E2FE5F48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006375-C7B9-43F9-877E-573BFD0726A4}"/>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38473671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45F53D-A134-437D-95B0-D86ACE99BB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F6819F-2EB6-4120-B407-16CEAC339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E06E620-AB64-42DC-BA1C-55895EEDF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1CA00F-9C79-459D-8BC6-0BAE006A33A0}"/>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03A9B944-8B22-427A-A732-5AE5C055EDE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7A199E-FA96-4FFF-983F-D023B0A88616}"/>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10229382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5BDD46-ACFE-4E2D-8FB9-6ABDD44CF28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E0C9DD-6F98-4466-8D68-A2C520A2C7A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5B964F-72E9-467D-94D9-B0040EA3D746}"/>
              </a:ext>
            </a:extLst>
          </p:cNvPr>
          <p:cNvSpPr>
            <a:spLocks noGrp="1"/>
          </p:cNvSpPr>
          <p:nvPr>
            <p:ph type="dt" sz="half" idx="10"/>
          </p:nvPr>
        </p:nvSpPr>
        <p:spPr/>
        <p:txBody>
          <a:bodyPr/>
          <a:lstStyle/>
          <a:p>
            <a:fld id="{49B798DC-ACB2-43CD-BEDD-2E6CAFDEF86A}"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A68B9B66-6039-4A75-89C9-C7C42CE103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2FF120-4E08-41F2-ABBF-15D5FCDEEEA2}"/>
              </a:ext>
            </a:extLst>
          </p:cNvPr>
          <p:cNvSpPr>
            <a:spLocks noGrp="1"/>
          </p:cNvSpPr>
          <p:nvPr>
            <p:ph type="sldNum" sz="quarter" idx="12"/>
          </p:nvPr>
        </p:nvSpPr>
        <p:spPr/>
        <p:txBody>
          <a:body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2099066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C80C19-24DD-4D42-B805-8AC8DFF10B55}"/>
              </a:ext>
            </a:extLst>
          </p:cNvPr>
          <p:cNvPicPr>
            <a:picLocks noChangeAspect="1"/>
          </p:cNvPicPr>
          <p:nvPr userDrawn="1"/>
        </p:nvPicPr>
        <p:blipFill rotWithShape="1">
          <a:blip r:embed="rId2"/>
          <a:srcRect t="14054" b="6806"/>
          <a:stretch/>
        </p:blipFill>
        <p:spPr>
          <a:xfrm>
            <a:off x="0" y="-1"/>
            <a:ext cx="12178112" cy="6858001"/>
          </a:xfrm>
          <a:prstGeom prst="rect">
            <a:avLst/>
          </a:prstGeom>
        </p:spPr>
      </p:pic>
      <p:pic>
        <p:nvPicPr>
          <p:cNvPr id="20" name="图片 19">
            <a:extLst>
              <a:ext uri="{FF2B5EF4-FFF2-40B4-BE49-F238E27FC236}">
                <a16:creationId xmlns:a16="http://schemas.microsoft.com/office/drawing/2014/main" id="{62C19A2A-EEFA-4343-BEBF-DAA9918FE0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112"/>
          <a:stretch/>
        </p:blipFill>
        <p:spPr>
          <a:xfrm rot="16200000">
            <a:off x="1755056" y="-3715570"/>
            <a:ext cx="9851926" cy="17196624"/>
          </a:xfrm>
          <a:prstGeom prst="rect">
            <a:avLst/>
          </a:prstGeom>
        </p:spPr>
      </p:pic>
      <p:pic>
        <p:nvPicPr>
          <p:cNvPr id="21" name="图片 20">
            <a:extLst>
              <a:ext uri="{FF2B5EF4-FFF2-40B4-BE49-F238E27FC236}">
                <a16:creationId xmlns:a16="http://schemas.microsoft.com/office/drawing/2014/main" id="{6B93D2B4-3AEF-44DB-8821-0355C4B156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3823"/>
          <a:stretch/>
        </p:blipFill>
        <p:spPr>
          <a:xfrm rot="5400000" flipV="1">
            <a:off x="4959141" y="-9936728"/>
            <a:ext cx="3443751" cy="17196624"/>
          </a:xfrm>
          <a:prstGeom prst="rect">
            <a:avLst/>
          </a:prstGeom>
        </p:spPr>
      </p:pic>
    </p:spTree>
    <p:extLst>
      <p:ext uri="{BB962C8B-B14F-4D97-AF65-F5344CB8AC3E}">
        <p14:creationId xmlns:p14="http://schemas.microsoft.com/office/powerpoint/2010/main" val="3135812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C80C19-24DD-4D42-B805-8AC8DFF10B55}"/>
              </a:ext>
            </a:extLst>
          </p:cNvPr>
          <p:cNvPicPr>
            <a:picLocks noChangeAspect="1"/>
          </p:cNvPicPr>
          <p:nvPr userDrawn="1"/>
        </p:nvPicPr>
        <p:blipFill rotWithShape="1">
          <a:blip r:embed="rId2"/>
          <a:srcRect t="14054" b="6806"/>
          <a:stretch/>
        </p:blipFill>
        <p:spPr>
          <a:xfrm>
            <a:off x="464144" y="597309"/>
            <a:ext cx="11263712" cy="5663382"/>
          </a:xfrm>
          <a:prstGeom prst="rect">
            <a:avLst/>
          </a:prstGeom>
        </p:spPr>
      </p:pic>
      <p:sp>
        <p:nvSpPr>
          <p:cNvPr id="10" name="矩形 9">
            <a:extLst>
              <a:ext uri="{FF2B5EF4-FFF2-40B4-BE49-F238E27FC236}">
                <a16:creationId xmlns:a16="http://schemas.microsoft.com/office/drawing/2014/main" id="{DB3E9675-8363-4A11-8A50-089F22CA85F9}"/>
              </a:ext>
            </a:extLst>
          </p:cNvPr>
          <p:cNvSpPr/>
          <p:nvPr/>
        </p:nvSpPr>
        <p:spPr>
          <a:xfrm>
            <a:off x="268759" y="330355"/>
            <a:ext cx="11618440" cy="6194884"/>
          </a:xfrm>
          <a:prstGeom prst="rect">
            <a:avLst/>
          </a:prstGeom>
          <a:solidFill>
            <a:srgbClr val="FFC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DEC5CAB8-57BF-40CC-ABA0-A3C253E9939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7091" y="3284354"/>
            <a:ext cx="2320888" cy="3737472"/>
          </a:xfrm>
          <a:prstGeom prst="rect">
            <a:avLst/>
          </a:prstGeom>
        </p:spPr>
      </p:pic>
      <p:pic>
        <p:nvPicPr>
          <p:cNvPr id="12" name="图片 11">
            <a:extLst>
              <a:ext uri="{FF2B5EF4-FFF2-40B4-BE49-F238E27FC236}">
                <a16:creationId xmlns:a16="http://schemas.microsoft.com/office/drawing/2014/main" id="{B07346B6-F4CE-4556-8AFF-A66F392A98C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9453" y="2692946"/>
            <a:ext cx="2320888" cy="4042294"/>
          </a:xfrm>
          <a:prstGeom prst="rect">
            <a:avLst/>
          </a:prstGeom>
        </p:spPr>
      </p:pic>
      <p:pic>
        <p:nvPicPr>
          <p:cNvPr id="13" name="图片 12">
            <a:extLst>
              <a:ext uri="{FF2B5EF4-FFF2-40B4-BE49-F238E27FC236}">
                <a16:creationId xmlns:a16="http://schemas.microsoft.com/office/drawing/2014/main" id="{1EAE17BB-9010-4F4A-B850-D0319C4E7208}"/>
              </a:ext>
            </a:extLst>
          </p:cNvPr>
          <p:cNvPicPr>
            <a:picLocks noChangeAspect="1"/>
          </p:cNvPicPr>
          <p:nvPr/>
        </p:nvPicPr>
        <p:blipFill rotWithShape="1">
          <a:blip r:embed="rId5">
            <a:extLst>
              <a:ext uri="{28A0092B-C50C-407E-A947-70E740481C1C}">
                <a14:useLocalDpi xmlns:a14="http://schemas.microsoft.com/office/drawing/2010/main" val="0"/>
              </a:ext>
            </a:extLst>
          </a:blip>
          <a:srcRect r="-2603"/>
          <a:stretch/>
        </p:blipFill>
        <p:spPr>
          <a:xfrm>
            <a:off x="9113107" y="-393249"/>
            <a:ext cx="2320888" cy="4042294"/>
          </a:xfrm>
          <a:prstGeom prst="rect">
            <a:avLst/>
          </a:prstGeom>
        </p:spPr>
      </p:pic>
      <p:pic>
        <p:nvPicPr>
          <p:cNvPr id="14" name="图片 13">
            <a:extLst>
              <a:ext uri="{FF2B5EF4-FFF2-40B4-BE49-F238E27FC236}">
                <a16:creationId xmlns:a16="http://schemas.microsoft.com/office/drawing/2014/main" id="{D5B8AC3C-B164-40B5-90CF-4D401374FE7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7650" y="458916"/>
            <a:ext cx="2320888" cy="2328852"/>
          </a:xfrm>
          <a:prstGeom prst="rect">
            <a:avLst/>
          </a:prstGeom>
        </p:spPr>
      </p:pic>
      <p:pic>
        <p:nvPicPr>
          <p:cNvPr id="15" name="图片 14">
            <a:extLst>
              <a:ext uri="{FF2B5EF4-FFF2-40B4-BE49-F238E27FC236}">
                <a16:creationId xmlns:a16="http://schemas.microsoft.com/office/drawing/2014/main" id="{D35FB057-296C-49F3-992A-7F1368AA0CB0}"/>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06989" y="3511372"/>
            <a:ext cx="2320888" cy="2328852"/>
          </a:xfrm>
          <a:prstGeom prst="rect">
            <a:avLst/>
          </a:prstGeom>
        </p:spPr>
      </p:pic>
      <p:pic>
        <p:nvPicPr>
          <p:cNvPr id="16" name="图片 15">
            <a:extLst>
              <a:ext uri="{FF2B5EF4-FFF2-40B4-BE49-F238E27FC236}">
                <a16:creationId xmlns:a16="http://schemas.microsoft.com/office/drawing/2014/main" id="{7DB1707B-D913-4D90-9E07-49968D1B823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147597" y="279456"/>
            <a:ext cx="2320888" cy="2328852"/>
          </a:xfrm>
          <a:prstGeom prst="rect">
            <a:avLst/>
          </a:prstGeom>
        </p:spPr>
      </p:pic>
    </p:spTree>
    <p:extLst>
      <p:ext uri="{BB962C8B-B14F-4D97-AF65-F5344CB8AC3E}">
        <p14:creationId xmlns:p14="http://schemas.microsoft.com/office/powerpoint/2010/main" val="3720052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A087B3-1134-4F85-9269-BCE3A7099A8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D7A5F4-344B-4299-9911-C69B0A67F31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ACA0E00-2533-4B0D-996A-561D6E559C95}"/>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52B4957-C9B1-41E9-9C25-44855039FE03}"/>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3DBD87F7-386A-442D-89D1-C0F41D9ED8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C88AA0D-978A-4ACB-82C1-1C68AE21AD39}"/>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1393863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F2FEA-E457-478B-9EA5-30F63892EB4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5C4557-5D1C-4898-96E1-95F569B9DE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29C638-5CB7-4CA5-A2FF-645AC5F45BF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59F084C-076D-419D-9FC6-84570BBC2D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4DF61438-7536-48D4-92E9-9A101891625D}"/>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4E33A25-9C25-4F11-B4A7-EEFD13CF45EA}"/>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8" name="页脚占位符 7">
            <a:extLst>
              <a:ext uri="{FF2B5EF4-FFF2-40B4-BE49-F238E27FC236}">
                <a16:creationId xmlns:a16="http://schemas.microsoft.com/office/drawing/2014/main" id="{C01DBB23-72CF-4940-B2F0-419D9D04C5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73CAC9F-CE02-4793-A654-6C707D6D9AE5}"/>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511728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5D6C3F-A933-43C4-A659-3D6222E892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5DA778-25E0-46DE-8FDF-3A04767C0896}"/>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4" name="页脚占位符 3">
            <a:extLst>
              <a:ext uri="{FF2B5EF4-FFF2-40B4-BE49-F238E27FC236}">
                <a16:creationId xmlns:a16="http://schemas.microsoft.com/office/drawing/2014/main" id="{38F4154C-7F2B-4364-A2FE-200CDD7EDA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E3B57CF-81CD-4F11-973C-552FAD509E18}"/>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262129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1B2759-0DBC-4226-B952-F008B0666C2F}"/>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3" name="页脚占位符 2">
            <a:extLst>
              <a:ext uri="{FF2B5EF4-FFF2-40B4-BE49-F238E27FC236}">
                <a16:creationId xmlns:a16="http://schemas.microsoft.com/office/drawing/2014/main" id="{209CB97A-DDE4-437C-9227-A2B9B3D18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7A64AF3-1D3C-4EDA-A61F-B1EA0E2090F7}"/>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960037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99266FED-DC04-4ECB-8359-9F0839176B10}"/>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CB0CA3BB-8C67-44EC-9922-512DBBE8EC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F06D0B-9581-4A92-9D39-99708023CC46}"/>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pic>
        <p:nvPicPr>
          <p:cNvPr id="8" name="图片 7">
            <a:extLst>
              <a:ext uri="{FF2B5EF4-FFF2-40B4-BE49-F238E27FC236}">
                <a16:creationId xmlns:a16="http://schemas.microsoft.com/office/drawing/2014/main" id="{1FAE3CE0-D4B0-4C7B-A3A0-4E570F63CC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0890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60EE74-CBE0-4A8D-B79B-24DBFDF748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6BCCD36-C7D4-4AFF-B314-563E459207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0EF3325-DC66-4638-8275-D81BB6ABD1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912CD3-9FDB-4590-8BCB-A31287EEAB34}"/>
              </a:ext>
            </a:extLst>
          </p:cNvPr>
          <p:cNvSpPr>
            <a:spLocks noGrp="1"/>
          </p:cNvSpPr>
          <p:nvPr>
            <p:ph type="dt" sz="half" idx="10"/>
          </p:nvPr>
        </p:nvSpPr>
        <p:spPr>
          <a:xfrm>
            <a:off x="838200" y="6356350"/>
            <a:ext cx="2743200" cy="365125"/>
          </a:xfrm>
          <a:prstGeom prst="rect">
            <a:avLst/>
          </a:prstGeom>
        </p:spPr>
        <p:txBody>
          <a:bodyPr/>
          <a:lstStyle/>
          <a:p>
            <a:fld id="{885ED0AC-7099-4BCC-902A-8081A16814A5}"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81305A89-88BD-4979-9250-1991894F18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A905907-AC0C-4FAF-A6A3-77833B24BFD4}"/>
              </a:ext>
            </a:extLst>
          </p:cNvPr>
          <p:cNvSpPr>
            <a:spLocks noGrp="1"/>
          </p:cNvSpPr>
          <p:nvPr>
            <p:ph type="sldNum" sz="quarter" idx="12"/>
          </p:nvPr>
        </p:nvSpPr>
        <p:spPr>
          <a:xfrm>
            <a:off x="8610600" y="6356350"/>
            <a:ext cx="2743200" cy="365125"/>
          </a:xfrm>
          <a:prstGeom prst="rect">
            <a:avLst/>
          </a:prstGeom>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237456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B3EE4C36-F455-4424-89B0-F31C3228E0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33898E29-73F8-4C07-B776-6DC4D932CF2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2075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D13904EF-8F70-4667-B330-A1B6FB86E0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9CC6D9CC-88D4-4F5F-A967-E3E25AF18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2226E24-B414-4CB9-A9D0-5018706C1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78D3FC-C310-4CEC-BEE2-AB4AD5E93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66D50-1759-459B-A7F4-8A9CB9BDBA46}"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A2C5AFC1-9E7A-4D7D-9667-6D745E2CC4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81D584-68DA-475C-A9F3-0BEE2A3D55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9769B-1A7D-4EE2-970E-A71B42010F78}" type="slidenum">
              <a:rPr lang="zh-CN" altLang="en-US" smtClean="0"/>
              <a:t>‹#›</a:t>
            </a:fld>
            <a:endParaRPr lang="zh-CN" altLang="en-US"/>
          </a:p>
        </p:txBody>
      </p:sp>
    </p:spTree>
    <p:extLst>
      <p:ext uri="{BB962C8B-B14F-4D97-AF65-F5344CB8AC3E}">
        <p14:creationId xmlns:p14="http://schemas.microsoft.com/office/powerpoint/2010/main" val="10326340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381BD"/>
        </a:solid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CB46B2C0-8D50-4173-959B-A7FE49753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AA84635-160D-4FF0-A608-893A2796C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F76E76-C301-4128-9D76-C6A70AF0F2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41DD2F-4E94-4C55-8E10-2FB0B75357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798DC-ACB2-43CD-BEDD-2E6CAFDEF86A}"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BBA83A24-FED2-405E-B695-51857DB549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851B3E-B7A0-4AAB-8646-7123EFE2D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706AF-12E3-4F34-BEE1-97676B36DA05}" type="slidenum">
              <a:rPr lang="zh-CN" altLang="en-US" smtClean="0"/>
              <a:t>‹#›</a:t>
            </a:fld>
            <a:endParaRPr lang="zh-CN" altLang="en-US"/>
          </a:p>
        </p:txBody>
      </p:sp>
    </p:spTree>
    <p:extLst>
      <p:ext uri="{BB962C8B-B14F-4D97-AF65-F5344CB8AC3E}">
        <p14:creationId xmlns:p14="http://schemas.microsoft.com/office/powerpoint/2010/main" val="114790228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40.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5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47.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jpe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30.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7.png"/><Relationship Id="rId10"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7.png"/><Relationship Id="rId10" Type="http://schemas.microsoft.com/office/2007/relationships/hdphoto" Target="../media/hdphoto6.wdp"/><Relationship Id="rId4" Type="http://schemas.openxmlformats.org/officeDocument/2006/relationships/image" Target="../media/image9.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E:\PPT\PPT\外\8月16号青色幼儿园学校介绍PPT模板\Layer 11.pngLayer 11">
            <a:extLst>
              <a:ext uri="{FF2B5EF4-FFF2-40B4-BE49-F238E27FC236}">
                <a16:creationId xmlns:a16="http://schemas.microsoft.com/office/drawing/2014/main" id="{495B0A1D-EBFC-1FDF-5D9B-7B654ED4DC01}"/>
              </a:ext>
            </a:extLst>
          </p:cNvPr>
          <p:cNvPicPr>
            <a:picLocks noChangeAspect="1"/>
          </p:cNvPicPr>
          <p:nvPr/>
        </p:nvPicPr>
        <p:blipFill>
          <a:blip r:embed="rId3">
            <a:biLevel thresh="25000"/>
          </a:blip>
          <a:srcRect/>
          <a:stretch>
            <a:fillRect/>
          </a:stretch>
        </p:blipFill>
        <p:spPr>
          <a:xfrm>
            <a:off x="-934064" y="0"/>
            <a:ext cx="15308825" cy="2654710"/>
          </a:xfrm>
          <a:prstGeom prst="rect">
            <a:avLst/>
          </a:prstGeom>
          <a:effectLst>
            <a:outerShdw blurRad="50800" dist="38100" dir="5400000" algn="t" rotWithShape="0">
              <a:prstClr val="black">
                <a:alpha val="40000"/>
              </a:prstClr>
            </a:outerShdw>
          </a:effectLst>
        </p:spPr>
      </p:pic>
      <p:pic>
        <p:nvPicPr>
          <p:cNvPr id="5" name="Picture 4" descr="A picture containing background pattern&#10;&#10;Description automatically generated">
            <a:extLst>
              <a:ext uri="{FF2B5EF4-FFF2-40B4-BE49-F238E27FC236}">
                <a16:creationId xmlns:a16="http://schemas.microsoft.com/office/drawing/2014/main" id="{67DBE465-5018-FF32-8245-6CF15F7D4C8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400" y1="43650" x2="70900" y2="48150"/>
                        <a14:foregroundMark x1="76850" y1="46150" x2="81100" y2="48900"/>
                        <a14:foregroundMark x1="75350" y1="42150" x2="79350" y2="45150"/>
                      </a14:backgroundRemoval>
                    </a14:imgEffect>
                  </a14:imgLayer>
                </a14:imgProps>
              </a:ext>
              <a:ext uri="{28A0092B-C50C-407E-A947-70E740481C1C}">
                <a14:useLocalDpi xmlns:a14="http://schemas.microsoft.com/office/drawing/2010/main" val="0"/>
              </a:ext>
            </a:extLst>
          </a:blip>
          <a:stretch>
            <a:fillRect/>
          </a:stretch>
        </p:blipFill>
        <p:spPr>
          <a:xfrm>
            <a:off x="2526891" y="-648929"/>
            <a:ext cx="3952568" cy="3952568"/>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20154CBA-DCCC-BAC8-9E73-40A2035135AE}"/>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foregroundMark x1="27500" y1="43300" x2="33050" y2="49050"/>
                        <a14:foregroundMark x1="28350" y1="41600" x2="38350" y2="50950"/>
                        <a14:foregroundMark x1="16000" y1="49250" x2="33050" y2="53100"/>
                      </a14:backgroundRemoval>
                    </a14:imgEffect>
                  </a14:imgLayer>
                </a14:imgProps>
              </a:ext>
              <a:ext uri="{28A0092B-C50C-407E-A947-70E740481C1C}">
                <a14:useLocalDpi xmlns:a14="http://schemas.microsoft.com/office/drawing/2010/main" val="0"/>
              </a:ext>
            </a:extLst>
          </a:blip>
          <a:srcRect l="-5242" t="7211" r="50771" b="27328"/>
          <a:stretch/>
        </p:blipFill>
        <p:spPr>
          <a:xfrm>
            <a:off x="-637867" y="1327355"/>
            <a:ext cx="2515829" cy="3023421"/>
          </a:xfrm>
          <a:prstGeom prst="rect">
            <a:avLst/>
          </a:prstGeom>
        </p:spPr>
      </p:pic>
      <p:pic>
        <p:nvPicPr>
          <p:cNvPr id="10" name="Picture 9" descr="A picture containing calendar&#10;&#10;Description automatically generated">
            <a:extLst>
              <a:ext uri="{FF2B5EF4-FFF2-40B4-BE49-F238E27FC236}">
                <a16:creationId xmlns:a16="http://schemas.microsoft.com/office/drawing/2014/main" id="{049DF2E3-2D23-18DE-2A58-676FC7B17F8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635" b="48120" l="12904" r="48674">
                        <a14:foregroundMark x1="26746" y1="23777" x2="32600" y2="37080"/>
                        <a14:foregroundMark x1="23642" y1="39426" x2="27038" y2="30530"/>
                        <a14:foregroundMark x1="19922" y1="28387" x2="22413" y2="37080"/>
                        <a14:foregroundMark x1="25356" y1="34978" x2="32600" y2="41933"/>
                        <a14:foregroundMark x1="37549" y1="28387" x2="38163" y2="39790"/>
                        <a14:foregroundMark x1="38163" y1="39790" x2="38325" y2="40194"/>
                        <a14:foregroundMark x1="21636" y1="41529" x2="28266" y2="47715"/>
                        <a14:foregroundMark x1="28428" y1="44642" x2="31695" y2="47715"/>
                        <a14:foregroundMark x1="31824" y1="43469" x2="35996" y2="48120"/>
                      </a14:backgroundRemoval>
                    </a14:imgEffect>
                  </a14:imgLayer>
                </a14:imgProps>
              </a:ext>
              <a:ext uri="{28A0092B-C50C-407E-A947-70E740481C1C}">
                <a14:useLocalDpi xmlns:a14="http://schemas.microsoft.com/office/drawing/2010/main" val="0"/>
              </a:ext>
            </a:extLst>
          </a:blip>
          <a:srcRect l="8437" t="6018" r="46823" b="47543"/>
          <a:stretch/>
        </p:blipFill>
        <p:spPr>
          <a:xfrm rot="307337">
            <a:off x="-513276" y="4348104"/>
            <a:ext cx="3369091" cy="2797440"/>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16446944-CD96-B151-0166-3BE003095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893" b="45815" l="57212" r="90136">
                        <a14:foregroundMark x1="69179" y1="19207" x2="75420" y2="38455"/>
                        <a14:foregroundMark x1="75420" y1="38455" x2="75420" y2="38455"/>
                        <a14:foregroundMark x1="66882" y1="21593" x2="67076" y2="27780"/>
                        <a14:foregroundMark x1="71442" y1="21108" x2="81501" y2="33684"/>
                        <a14:foregroundMark x1="78461" y1="21593" x2="71831" y2="27052"/>
                        <a14:foregroundMark x1="79237" y1="22564" x2="83215" y2="34412"/>
                        <a14:foregroundMark x1="78072" y1="27537" x2="74677" y2="36555"/>
                        <a14:foregroundMark x1="71248" y1="39143" x2="79981" y2="44116"/>
                        <a14:foregroundMark x1="82439" y1="22564" x2="81695" y2="32996"/>
                        <a14:foregroundMark x1="81695" y1="45815" x2="83959" y2="45087"/>
                        <a14:foregroundMark x1="57212" y1="34169" x2="61772" y2="39143"/>
                        <a14:foregroundMark x1="77135" y1="23494" x2="80757" y2="27052"/>
                        <a14:foregroundMark x1="77911" y1="24909" x2="77911" y2="25637"/>
                        <a14:foregroundMark x1="78461" y1="22766" x2="79981" y2="25637"/>
                      </a14:backgroundRemoval>
                    </a14:imgEffect>
                  </a14:imgLayer>
                </a14:imgProps>
              </a:ext>
              <a:ext uri="{28A0092B-C50C-407E-A947-70E740481C1C}">
                <a14:useLocalDpi xmlns:a14="http://schemas.microsoft.com/office/drawing/2010/main" val="0"/>
              </a:ext>
            </a:extLst>
          </a:blip>
          <a:srcRect l="54277" r="5865" b="50553"/>
          <a:stretch/>
        </p:blipFill>
        <p:spPr>
          <a:xfrm rot="20856404">
            <a:off x="8927689" y="-218646"/>
            <a:ext cx="2640569" cy="2620527"/>
          </a:xfrm>
          <a:prstGeom prst="rect">
            <a:avLst/>
          </a:prstGeom>
        </p:spPr>
      </p:pic>
      <p:sp>
        <p:nvSpPr>
          <p:cNvPr id="13" name="TextBox 12">
            <a:extLst>
              <a:ext uri="{FF2B5EF4-FFF2-40B4-BE49-F238E27FC236}">
                <a16:creationId xmlns:a16="http://schemas.microsoft.com/office/drawing/2014/main" id="{51F195CD-47CA-D71C-5CE1-00887920CB12}"/>
              </a:ext>
            </a:extLst>
          </p:cNvPr>
          <p:cNvSpPr txBox="1"/>
          <p:nvPr/>
        </p:nvSpPr>
        <p:spPr>
          <a:xfrm>
            <a:off x="2973968" y="1700980"/>
            <a:ext cx="6272999" cy="707886"/>
          </a:xfrm>
          <a:prstGeom prst="rect">
            <a:avLst/>
          </a:prstGeom>
          <a:noFill/>
        </p:spPr>
        <p:txBody>
          <a:bodyPr wrap="none" rtlCol="0">
            <a:spAutoFit/>
          </a:bodyPr>
          <a:lstStyle/>
          <a:p>
            <a:r>
              <a:rPr lang="en-US" sz="4000" dirty="0" err="1">
                <a:ln w="114300">
                  <a:solidFill>
                    <a:schemeClr val="bg1"/>
                  </a:solidFill>
                </a:ln>
                <a:latin typeface="LNTH-Dinomiko" panose="02000500000000000000" pitchFamily="2" charset="0"/>
              </a:rPr>
              <a:t>Thứ</a:t>
            </a:r>
            <a:r>
              <a:rPr lang="en-US" sz="4000" dirty="0">
                <a:ln w="114300">
                  <a:solidFill>
                    <a:schemeClr val="bg1"/>
                  </a:solidFill>
                </a:ln>
                <a:latin typeface="LNTH-Dinomiko" panose="02000500000000000000" pitchFamily="2" charset="0"/>
              </a:rPr>
              <a:t>…</a:t>
            </a:r>
            <a:r>
              <a:rPr lang="en-US" sz="4000" dirty="0" err="1">
                <a:ln w="114300">
                  <a:solidFill>
                    <a:schemeClr val="bg1"/>
                  </a:solidFill>
                </a:ln>
                <a:latin typeface="LNTH-Dinomiko" panose="02000500000000000000" pitchFamily="2" charset="0"/>
              </a:rPr>
              <a:t>ngày</a:t>
            </a:r>
            <a:r>
              <a:rPr lang="en-US" sz="4000" dirty="0">
                <a:ln w="114300">
                  <a:solidFill>
                    <a:schemeClr val="bg1"/>
                  </a:solidFill>
                </a:ln>
                <a:latin typeface="LNTH-Dinomiko" panose="02000500000000000000" pitchFamily="2" charset="0"/>
              </a:rPr>
              <a:t>…</a:t>
            </a:r>
            <a:r>
              <a:rPr lang="en-US" sz="4000" dirty="0" err="1">
                <a:ln w="114300">
                  <a:solidFill>
                    <a:schemeClr val="bg1"/>
                  </a:solidFill>
                </a:ln>
                <a:latin typeface="LNTH-Dinomiko" panose="02000500000000000000" pitchFamily="2" charset="0"/>
              </a:rPr>
              <a:t>tháng</a:t>
            </a:r>
            <a:r>
              <a:rPr lang="en-US" sz="4000" dirty="0">
                <a:ln w="114300">
                  <a:solidFill>
                    <a:schemeClr val="bg1"/>
                  </a:solidFill>
                </a:ln>
                <a:latin typeface="LNTH-Dinomiko" panose="02000500000000000000" pitchFamily="2" charset="0"/>
              </a:rPr>
              <a:t>…</a:t>
            </a:r>
            <a:r>
              <a:rPr lang="en-US" sz="4000" dirty="0" err="1">
                <a:ln w="114300">
                  <a:solidFill>
                    <a:schemeClr val="bg1"/>
                  </a:solidFill>
                </a:ln>
                <a:latin typeface="LNTH-Dinomiko" panose="02000500000000000000" pitchFamily="2" charset="0"/>
              </a:rPr>
              <a:t>năm</a:t>
            </a:r>
            <a:r>
              <a:rPr lang="en-US" sz="4000" dirty="0">
                <a:ln w="114300">
                  <a:solidFill>
                    <a:schemeClr val="bg1"/>
                  </a:solidFill>
                </a:ln>
                <a:latin typeface="LNTH-Dinomiko" panose="02000500000000000000" pitchFamily="2" charset="0"/>
              </a:rPr>
              <a:t>…</a:t>
            </a:r>
          </a:p>
        </p:txBody>
      </p:sp>
      <p:pic>
        <p:nvPicPr>
          <p:cNvPr id="17" name="图片 22">
            <a:extLst>
              <a:ext uri="{FF2B5EF4-FFF2-40B4-BE49-F238E27FC236}">
                <a16:creationId xmlns:a16="http://schemas.microsoft.com/office/drawing/2014/main" id="{03960E78-E641-EB34-6713-2A3DA4E320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2867" b="76010"/>
          <a:stretch>
            <a:fillRect/>
          </a:stretch>
        </p:blipFill>
        <p:spPr>
          <a:xfrm>
            <a:off x="-27428" y="3505943"/>
            <a:ext cx="2381305" cy="1001615"/>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F21047FD-B5DA-4B49-D5DE-E42177CA294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6912" b="93048" l="9934" r="89980">
                        <a14:foregroundMark x1="37280" y1="12247" x2="41380" y2="18795"/>
                        <a14:foregroundMark x1="47647" y1="8569" x2="47647" y2="20857"/>
                        <a14:foregroundMark x1="39763" y1="6952" x2="37569" y2="7357"/>
                        <a14:foregroundMark x1="48830" y1="87753" x2="55992" y2="93048"/>
                        <a14:foregroundMark x1="49841" y1="81002" x2="51314" y2="82215"/>
                        <a14:foregroundMark x1="33324" y1="25546" x2="38579" y2="31690"/>
                        <a14:backgroundMark x1="22206" y1="28213" x2="28790" y2="41916"/>
                        <a14:backgroundMark x1="24545" y1="60348" x2="33324" y2="77526"/>
                        <a14:backgroundMark x1="69275" y1="69321" x2="80826" y2="84681"/>
                        <a14:backgroundMark x1="65781" y1="71382" x2="69275" y2="82013"/>
                        <a14:backgroundMark x1="66647" y1="65643" x2="74242" y2="67300"/>
                        <a14:backgroundMark x1="78920" y1="22676" x2="80681" y2="55942"/>
                        <a14:backgroundMark x1="80681" y1="55942" x2="83309" y2="64632"/>
                      </a14:backgroundRemoval>
                    </a14:imgEffect>
                  </a14:imgLayer>
                </a14:imgProps>
              </a:ext>
              <a:ext uri="{28A0092B-C50C-407E-A947-70E740481C1C}">
                <a14:useLocalDpi xmlns:a14="http://schemas.microsoft.com/office/drawing/2010/main" val="0"/>
              </a:ext>
            </a:extLst>
          </a:blip>
          <a:stretch>
            <a:fillRect/>
          </a:stretch>
        </p:blipFill>
        <p:spPr>
          <a:xfrm>
            <a:off x="7287236" y="2517735"/>
            <a:ext cx="6726735" cy="4805799"/>
          </a:xfrm>
          <a:prstGeom prst="rect">
            <a:avLst/>
          </a:prstGeom>
        </p:spPr>
      </p:pic>
      <p:sp>
        <p:nvSpPr>
          <p:cNvPr id="20" name="TextBox 19">
            <a:extLst>
              <a:ext uri="{FF2B5EF4-FFF2-40B4-BE49-F238E27FC236}">
                <a16:creationId xmlns:a16="http://schemas.microsoft.com/office/drawing/2014/main" id="{9AF761A2-6BD0-DFD6-B53D-225A39DAD2FF}"/>
              </a:ext>
            </a:extLst>
          </p:cNvPr>
          <p:cNvSpPr txBox="1"/>
          <p:nvPr/>
        </p:nvSpPr>
        <p:spPr>
          <a:xfrm>
            <a:off x="4552988" y="2517510"/>
            <a:ext cx="3350213" cy="923330"/>
          </a:xfrm>
          <a:prstGeom prst="rect">
            <a:avLst/>
          </a:prstGeom>
          <a:noFill/>
        </p:spPr>
        <p:txBody>
          <a:bodyPr wrap="none" rtlCol="0">
            <a:spAutoFit/>
          </a:bodyPr>
          <a:lstStyle/>
          <a:p>
            <a:r>
              <a:rPr lang="en-US" sz="5400" dirty="0" err="1">
                <a:ln w="247650">
                  <a:solidFill>
                    <a:schemeClr val="bg1"/>
                  </a:solidFill>
                </a:ln>
                <a:solidFill>
                  <a:srgbClr val="CA143F"/>
                </a:solidFill>
                <a:effectLst>
                  <a:outerShdw blurRad="50800" dist="38100" dir="2700000" algn="tl" rotWithShape="0">
                    <a:prstClr val="black">
                      <a:alpha val="40000"/>
                    </a:prstClr>
                  </a:outerShdw>
                </a:effectLst>
                <a:latin typeface="SVN-Hole Hearted" panose="020B0A06020104020203" pitchFamily="34" charset="0"/>
              </a:rPr>
              <a:t>T</a:t>
            </a:r>
            <a:r>
              <a:rPr lang="en-US" sz="5400" dirty="0" err="1">
                <a:ln w="247650">
                  <a:solidFill>
                    <a:schemeClr val="bg1"/>
                  </a:solidFill>
                </a:ln>
                <a:solidFill>
                  <a:srgbClr val="FF0000"/>
                </a:solidFill>
                <a:effectLst>
                  <a:outerShdw blurRad="50800" dist="38100" dir="2700000" algn="tl" rotWithShape="0">
                    <a:prstClr val="black">
                      <a:alpha val="40000"/>
                    </a:prstClr>
                  </a:outerShdw>
                </a:effectLst>
                <a:latin typeface="SVN-Hole Hearted" panose="020B0A06020104020203" pitchFamily="34" charset="0"/>
              </a:rPr>
              <a:t>I</a:t>
            </a:r>
            <a:r>
              <a:rPr lang="en-US" sz="5400" dirty="0" err="1">
                <a:ln w="247650">
                  <a:solidFill>
                    <a:schemeClr val="bg1"/>
                  </a:solidFill>
                </a:ln>
                <a:solidFill>
                  <a:srgbClr val="FFC000"/>
                </a:solidFill>
                <a:effectLst>
                  <a:outerShdw blurRad="50800" dist="38100" dir="2700000" algn="tl" rotWithShape="0">
                    <a:prstClr val="black">
                      <a:alpha val="40000"/>
                    </a:prstClr>
                  </a:outerShdw>
                </a:effectLst>
                <a:latin typeface="SVN-Hole Hearted" panose="020B0A06020104020203" pitchFamily="34" charset="0"/>
              </a:rPr>
              <a:t>Ế</a:t>
            </a:r>
            <a:r>
              <a:rPr lang="en-US" sz="5400" dirty="0" err="1">
                <a:ln w="247650">
                  <a:solidFill>
                    <a:schemeClr val="bg1"/>
                  </a:solidFill>
                </a:ln>
                <a:solidFill>
                  <a:srgbClr val="00B050"/>
                </a:solidFill>
                <a:effectLst>
                  <a:outerShdw blurRad="50800" dist="38100" dir="2700000" algn="tl" rotWithShape="0">
                    <a:prstClr val="black">
                      <a:alpha val="40000"/>
                    </a:prstClr>
                  </a:outerShdw>
                </a:effectLst>
                <a:latin typeface="SVN-Hole Hearted" panose="020B0A06020104020203" pitchFamily="34" charset="0"/>
              </a:rPr>
              <a:t>N</a:t>
            </a:r>
            <a:r>
              <a:rPr lang="en-US" sz="5400" dirty="0" err="1">
                <a:ln w="247650">
                  <a:solidFill>
                    <a:schemeClr val="bg1"/>
                  </a:solidFill>
                </a:ln>
                <a:solidFill>
                  <a:srgbClr val="00B0F0"/>
                </a:solidFill>
                <a:effectLst>
                  <a:outerShdw blurRad="50800" dist="38100" dir="2700000" algn="tl" rotWithShape="0">
                    <a:prstClr val="black">
                      <a:alpha val="40000"/>
                    </a:prstClr>
                  </a:outerShdw>
                </a:effectLst>
                <a:latin typeface="SVN-Hole Hearted" panose="020B0A06020104020203" pitchFamily="34" charset="0"/>
              </a:rPr>
              <a:t>G</a:t>
            </a:r>
            <a:r>
              <a:rPr lang="en-US" sz="5400" dirty="0">
                <a:ln w="247650">
                  <a:solidFill>
                    <a:schemeClr val="bg1"/>
                  </a:solidFill>
                </a:ln>
                <a:effectLst>
                  <a:outerShdw blurRad="50800" dist="38100" dir="2700000" algn="tl" rotWithShape="0">
                    <a:prstClr val="black">
                      <a:alpha val="40000"/>
                    </a:prstClr>
                  </a:outerShdw>
                </a:effectLst>
                <a:latin typeface="SVN-Hole Hearted" panose="020B0A06020104020203" pitchFamily="34" charset="0"/>
              </a:rPr>
              <a:t> </a:t>
            </a:r>
            <a:r>
              <a:rPr lang="en-US" sz="5400" dirty="0" err="1">
                <a:ln w="247650">
                  <a:solidFill>
                    <a:schemeClr val="bg1"/>
                  </a:solidFill>
                </a:ln>
                <a:solidFill>
                  <a:srgbClr val="FFFF00"/>
                </a:solidFill>
                <a:effectLst>
                  <a:outerShdw blurRad="50800" dist="38100" dir="2700000" algn="tl" rotWithShape="0">
                    <a:prstClr val="black">
                      <a:alpha val="40000"/>
                    </a:prstClr>
                  </a:outerShdw>
                </a:effectLst>
                <a:latin typeface="SVN-Hole Hearted" panose="020B0A06020104020203" pitchFamily="34" charset="0"/>
              </a:rPr>
              <a:t>V</a:t>
            </a:r>
            <a:r>
              <a:rPr lang="en-US" sz="5400" dirty="0" err="1">
                <a:ln w="247650">
                  <a:solidFill>
                    <a:schemeClr val="bg1"/>
                  </a:solidFill>
                </a:ln>
                <a:solidFill>
                  <a:schemeClr val="accent1">
                    <a:lumMod val="60000"/>
                    <a:lumOff val="40000"/>
                  </a:schemeClr>
                </a:solidFill>
                <a:effectLst>
                  <a:outerShdw blurRad="50800" dist="38100" dir="2700000" algn="tl" rotWithShape="0">
                    <a:prstClr val="black">
                      <a:alpha val="40000"/>
                    </a:prstClr>
                  </a:outerShdw>
                </a:effectLst>
                <a:latin typeface="SVN-Hole Hearted" panose="020B0A06020104020203" pitchFamily="34" charset="0"/>
              </a:rPr>
              <a:t>I</a:t>
            </a:r>
            <a:r>
              <a:rPr lang="en-US" sz="5400" dirty="0" err="1">
                <a:ln w="247650">
                  <a:solidFill>
                    <a:schemeClr val="bg1"/>
                  </a:solidFill>
                </a:ln>
                <a:solidFill>
                  <a:srgbClr val="FF5884"/>
                </a:solidFill>
                <a:effectLst>
                  <a:outerShdw blurRad="50800" dist="38100" dir="2700000" algn="tl" rotWithShape="0">
                    <a:prstClr val="black">
                      <a:alpha val="40000"/>
                    </a:prstClr>
                  </a:outerShdw>
                </a:effectLst>
                <a:latin typeface="SVN-Hole Hearted" panose="020B0A06020104020203" pitchFamily="34" charset="0"/>
              </a:rPr>
              <a:t>Ệ</a:t>
            </a:r>
            <a:r>
              <a:rPr lang="en-US" sz="5400" dirty="0" err="1">
                <a:ln w="247650">
                  <a:solidFill>
                    <a:schemeClr val="bg1"/>
                  </a:solidFill>
                </a:ln>
                <a:solidFill>
                  <a:srgbClr val="7030A0"/>
                </a:solidFill>
                <a:effectLst>
                  <a:outerShdw blurRad="50800" dist="38100" dir="2700000" algn="tl" rotWithShape="0">
                    <a:prstClr val="black">
                      <a:alpha val="40000"/>
                    </a:prstClr>
                  </a:outerShdw>
                </a:effectLst>
                <a:latin typeface="SVN-Hole Hearted" panose="020B0A06020104020203" pitchFamily="34" charset="0"/>
              </a:rPr>
              <a:t>T</a:t>
            </a:r>
            <a:endParaRPr lang="en-US" sz="5400" dirty="0">
              <a:ln w="247650">
                <a:solidFill>
                  <a:schemeClr val="bg1"/>
                </a:solidFill>
              </a:ln>
              <a:solidFill>
                <a:srgbClr val="7030A0"/>
              </a:solidFill>
              <a:effectLst>
                <a:outerShdw blurRad="50800" dist="38100" dir="2700000" algn="tl" rotWithShape="0">
                  <a:prstClr val="black">
                    <a:alpha val="40000"/>
                  </a:prstClr>
                </a:outerShdw>
              </a:effectLst>
              <a:latin typeface="SVN-Hole Hearted" panose="020B0A06020104020203" pitchFamily="34" charset="0"/>
            </a:endParaRPr>
          </a:p>
        </p:txBody>
      </p:sp>
      <p:sp>
        <p:nvSpPr>
          <p:cNvPr id="21" name="TextBox 20">
            <a:extLst>
              <a:ext uri="{FF2B5EF4-FFF2-40B4-BE49-F238E27FC236}">
                <a16:creationId xmlns:a16="http://schemas.microsoft.com/office/drawing/2014/main" id="{2A35D896-F8A8-7B46-B18D-899EAF238341}"/>
              </a:ext>
            </a:extLst>
          </p:cNvPr>
          <p:cNvSpPr txBox="1"/>
          <p:nvPr/>
        </p:nvSpPr>
        <p:spPr>
          <a:xfrm>
            <a:off x="4145247" y="2438637"/>
            <a:ext cx="4000134" cy="923330"/>
          </a:xfrm>
          <a:prstGeom prst="rect">
            <a:avLst/>
          </a:prstGeom>
          <a:noFill/>
        </p:spPr>
        <p:txBody>
          <a:bodyPr wrap="none" rtlCol="0">
            <a:spAutoFit/>
          </a:bodyPr>
          <a:lstStyle/>
          <a:p>
            <a:r>
              <a:rPr lang="en-US" sz="5400" dirty="0" err="1">
                <a:ln w="19050">
                  <a:solidFill>
                    <a:schemeClr val="tx1"/>
                  </a:solidFill>
                </a:ln>
                <a:solidFill>
                  <a:srgbClr val="CA143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a:t>
            </a:r>
            <a:r>
              <a:rPr lang="en-US" sz="5400" dirty="0" err="1">
                <a:ln w="19050">
                  <a:solidFill>
                    <a:schemeClr val="tx1"/>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a:t>
            </a:r>
            <a:r>
              <a:rPr lang="en-US" sz="5400" dirty="0" err="1">
                <a:ln w="19050">
                  <a:solidFill>
                    <a:schemeClr val="tx1"/>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Ế</a:t>
            </a:r>
            <a:r>
              <a:rPr lang="en-US" sz="5400" dirty="0" err="1">
                <a:ln w="19050">
                  <a:solidFill>
                    <a:schemeClr val="tx1"/>
                  </a:solidFill>
                </a:ln>
                <a:solidFill>
                  <a:srgbClr val="00B05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N</a:t>
            </a:r>
            <a:r>
              <a:rPr lang="en-US" sz="5400" dirty="0" err="1">
                <a:ln w="19050">
                  <a:solidFill>
                    <a:schemeClr val="tx1"/>
                  </a:solidFill>
                </a:ln>
                <a:solidFill>
                  <a:srgbClr val="00B0F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G</a:t>
            </a:r>
            <a:r>
              <a:rPr lang="en-US" sz="5400" dirty="0">
                <a:ln w="19050">
                  <a:solidFill>
                    <a:schemeClr val="tx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5400" dirty="0" err="1">
                <a:ln w="19050">
                  <a:solidFill>
                    <a:schemeClr val="tx1"/>
                  </a:solidFill>
                </a:ln>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V</a:t>
            </a:r>
            <a:r>
              <a:rPr lang="en-US" sz="5400" dirty="0" err="1">
                <a:ln w="19050">
                  <a:solidFill>
                    <a:schemeClr val="tx1"/>
                  </a:solidFill>
                </a:ln>
                <a:solidFill>
                  <a:schemeClr val="accent1">
                    <a:lumMod val="60000"/>
                    <a:lumOff val="4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a:t>
            </a:r>
            <a:r>
              <a:rPr lang="en-US" sz="5400" dirty="0" err="1">
                <a:ln w="19050">
                  <a:solidFill>
                    <a:schemeClr val="tx1"/>
                  </a:solidFill>
                </a:ln>
                <a:solidFill>
                  <a:srgbClr val="FF5884"/>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Ệ</a:t>
            </a:r>
            <a:r>
              <a:rPr lang="en-US" sz="5400" dirty="0" err="1">
                <a:ln w="19050">
                  <a:solidFill>
                    <a:schemeClr val="tx1"/>
                  </a:solidFill>
                </a:ln>
                <a:solidFill>
                  <a:srgbClr val="7030A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a:t>
            </a:r>
            <a:endParaRPr lang="en-US" sz="5400" dirty="0">
              <a:ln w="19050">
                <a:solidFill>
                  <a:schemeClr val="tx1"/>
                </a:solidFill>
              </a:ln>
              <a:solidFill>
                <a:srgbClr val="7030A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BB6EE2C-6E8F-FDAD-7C63-70B4D631CF1F}"/>
              </a:ext>
            </a:extLst>
          </p:cNvPr>
          <p:cNvSpPr txBox="1"/>
          <p:nvPr/>
        </p:nvSpPr>
        <p:spPr>
          <a:xfrm>
            <a:off x="2685739" y="3824147"/>
            <a:ext cx="6153461" cy="1938992"/>
          </a:xfrm>
          <a:prstGeom prst="rect">
            <a:avLst/>
          </a:prstGeom>
          <a:noFill/>
        </p:spPr>
        <p:txBody>
          <a:bodyPr wrap="square" rtlCol="0">
            <a:spAutoFit/>
          </a:bodyPr>
          <a:lstStyle/>
          <a:p>
            <a:pPr algn="ctr"/>
            <a:r>
              <a:rPr lang="en-US" sz="6000" dirty="0" err="1">
                <a:solidFill>
                  <a:srgbClr val="00B050"/>
                </a:solidFill>
                <a:latin typeface="LNTH-Dinomiko" panose="02000500000000000000" pitchFamily="2" charset="0"/>
              </a:rPr>
              <a:t>Bài</a:t>
            </a:r>
            <a:r>
              <a:rPr lang="en-US" sz="6000" dirty="0">
                <a:solidFill>
                  <a:srgbClr val="00B050"/>
                </a:solidFill>
                <a:latin typeface="LNTH-Dinomiko" panose="02000500000000000000" pitchFamily="2" charset="0"/>
              </a:rPr>
              <a:t> 4- </a:t>
            </a:r>
            <a:r>
              <a:rPr lang="en-US" sz="6000" dirty="0" err="1">
                <a:solidFill>
                  <a:srgbClr val="00B050"/>
                </a:solidFill>
                <a:latin typeface="LNTH-Dinomiko" panose="02000500000000000000" pitchFamily="2" charset="0"/>
              </a:rPr>
              <a:t>Tiết</a:t>
            </a:r>
            <a:r>
              <a:rPr lang="en-US" sz="6000" dirty="0">
                <a:solidFill>
                  <a:srgbClr val="00B050"/>
                </a:solidFill>
                <a:latin typeface="LNTH-Dinomiko" panose="02000500000000000000" pitchFamily="2" charset="0"/>
              </a:rPr>
              <a:t> 1</a:t>
            </a:r>
          </a:p>
          <a:p>
            <a:pPr algn="ctr"/>
            <a:r>
              <a:rPr lang="en-US" sz="6000" dirty="0">
                <a:solidFill>
                  <a:srgbClr val="00B050"/>
                </a:solidFill>
                <a:latin typeface="LNTH-Dinomiko" panose="02000500000000000000" pitchFamily="2" charset="0"/>
              </a:rPr>
              <a:t>ĐỌC: </a:t>
            </a:r>
            <a:r>
              <a:rPr lang="en-US" sz="6000" dirty="0" err="1">
                <a:solidFill>
                  <a:srgbClr val="00B050"/>
                </a:solidFill>
                <a:latin typeface="LNTH-Dinomiko" panose="02000500000000000000" pitchFamily="2" charset="0"/>
              </a:rPr>
              <a:t>Thuyền</a:t>
            </a:r>
            <a:r>
              <a:rPr lang="en-US" sz="6000" dirty="0">
                <a:solidFill>
                  <a:srgbClr val="00B050"/>
                </a:solidFill>
                <a:latin typeface="LNTH-Dinomiko" panose="02000500000000000000" pitchFamily="2" charset="0"/>
              </a:rPr>
              <a:t> </a:t>
            </a:r>
            <a:r>
              <a:rPr lang="en-US" sz="6000" dirty="0" err="1">
                <a:solidFill>
                  <a:srgbClr val="00B050"/>
                </a:solidFill>
                <a:latin typeface="LNTH-Dinomiko" panose="02000500000000000000" pitchFamily="2" charset="0"/>
              </a:rPr>
              <a:t>giấy</a:t>
            </a:r>
            <a:endParaRPr lang="en-US" sz="6000" dirty="0">
              <a:solidFill>
                <a:srgbClr val="00B050"/>
              </a:solidFill>
              <a:latin typeface="LNTH-Dinomiko" panose="02000500000000000000" pitchFamily="2" charset="0"/>
            </a:endParaRPr>
          </a:p>
        </p:txBody>
      </p:sp>
      <p:pic>
        <p:nvPicPr>
          <p:cNvPr id="26" name="Picture 25" descr="A picture containing background pattern&#10;&#10;Description automatically generated">
            <a:extLst>
              <a:ext uri="{FF2B5EF4-FFF2-40B4-BE49-F238E27FC236}">
                <a16:creationId xmlns:a16="http://schemas.microsoft.com/office/drawing/2014/main" id="{75974BCC-C4F1-EB54-4579-472CB0558F81}"/>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foregroundMark x1="27500" y1="43300" x2="33050" y2="49050"/>
                        <a14:foregroundMark x1="28350" y1="41600" x2="38350" y2="50950"/>
                        <a14:foregroundMark x1="16000" y1="49250" x2="33050" y2="53100"/>
                      </a14:backgroundRemoval>
                    </a14:imgEffect>
                  </a14:imgLayer>
                </a14:imgProps>
              </a:ext>
              <a:ext uri="{28A0092B-C50C-407E-A947-70E740481C1C}">
                <a14:useLocalDpi xmlns:a14="http://schemas.microsoft.com/office/drawing/2010/main" val="0"/>
              </a:ext>
            </a:extLst>
          </a:blip>
          <a:srcRect l="-5242" t="7211" r="50771" b="27328"/>
          <a:stretch/>
        </p:blipFill>
        <p:spPr>
          <a:xfrm>
            <a:off x="7613517" y="1870891"/>
            <a:ext cx="1611260" cy="1936347"/>
          </a:xfrm>
          <a:prstGeom prst="rect">
            <a:avLst/>
          </a:prstGeom>
        </p:spPr>
      </p:pic>
    </p:spTree>
    <p:extLst>
      <p:ext uri="{BB962C8B-B14F-4D97-AF65-F5344CB8AC3E}">
        <p14:creationId xmlns:p14="http://schemas.microsoft.com/office/powerpoint/2010/main" val="37097308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6">
            <a:extLst>
              <a:ext uri="{FF2B5EF4-FFF2-40B4-BE49-F238E27FC236}">
                <a16:creationId xmlns:a16="http://schemas.microsoft.com/office/drawing/2014/main" id="{0E8E9E0A-398D-4A4B-874A-F68D3BD0D6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3" name="图片 17">
            <a:extLst>
              <a:ext uri="{FF2B5EF4-FFF2-40B4-BE49-F238E27FC236}">
                <a16:creationId xmlns:a16="http://schemas.microsoft.com/office/drawing/2014/main" id="{69842539-B5C0-4215-BB53-058F7AFA1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21">
            <a:extLst>
              <a:ext uri="{FF2B5EF4-FFF2-40B4-BE49-F238E27FC236}">
                <a16:creationId xmlns:a16="http://schemas.microsoft.com/office/drawing/2014/main" id="{85B5C9CA-90A7-46C9-B5E0-DD16C67B3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7" name="Rounded Rectangle 1">
            <a:extLst>
              <a:ext uri="{FF2B5EF4-FFF2-40B4-BE49-F238E27FC236}">
                <a16:creationId xmlns:a16="http://schemas.microsoft.com/office/drawing/2014/main" id="{D49EEE81-F09F-4584-9C79-90B5997D98C1}"/>
              </a:ext>
            </a:extLst>
          </p:cNvPr>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2" name="Picture 31">
            <a:extLst>
              <a:ext uri="{FF2B5EF4-FFF2-40B4-BE49-F238E27FC236}">
                <a16:creationId xmlns:a16="http://schemas.microsoft.com/office/drawing/2014/main" id="{59C0AB5C-4A89-4B3B-9D27-17DE991C6B19}"/>
              </a:ext>
            </a:extLst>
          </p:cNvPr>
          <p:cNvPicPr>
            <a:picLocks noChangeAspect="1"/>
          </p:cNvPicPr>
          <p:nvPr/>
        </p:nvPicPr>
        <p:blipFill>
          <a:blip r:embed="rId5"/>
          <a:stretch>
            <a:fillRect/>
          </a:stretch>
        </p:blipFill>
        <p:spPr>
          <a:xfrm>
            <a:off x="2490547" y="103596"/>
            <a:ext cx="7157324" cy="1694835"/>
          </a:xfrm>
          <a:prstGeom prst="rect">
            <a:avLst/>
          </a:prstGeom>
        </p:spPr>
      </p:pic>
      <p:sp>
        <p:nvSpPr>
          <p:cNvPr id="37" name="TextBox 36">
            <a:extLst>
              <a:ext uri="{FF2B5EF4-FFF2-40B4-BE49-F238E27FC236}">
                <a16:creationId xmlns:a16="http://schemas.microsoft.com/office/drawing/2014/main" id="{6256C7DF-AF2A-49B4-A923-16C8C5903A99}"/>
              </a:ext>
            </a:extLst>
          </p:cNvPr>
          <p:cNvSpPr txBox="1"/>
          <p:nvPr/>
        </p:nvSpPr>
        <p:spPr>
          <a:xfrm>
            <a:off x="545211" y="1462160"/>
            <a:ext cx="10903837" cy="1938992"/>
          </a:xfrm>
          <a:prstGeom prst="rect">
            <a:avLst/>
          </a:prstGeom>
          <a:noFill/>
        </p:spPr>
        <p:txBody>
          <a:bodyPr wrap="square">
            <a:spAutoFit/>
          </a:bodyPr>
          <a:lstStyle/>
          <a:p>
            <a:pPr algn="just"/>
            <a:r>
              <a:rPr lang="vi-VN" sz="4000">
                <a:solidFill>
                  <a:srgbClr val="0070C0"/>
                </a:solidFill>
                <a:latin typeface="Cambria" panose="02040503050406030204" pitchFamily="18" charset="0"/>
                <a:ea typeface="Cambria" panose="02040503050406030204" pitchFamily="18" charset="0"/>
              </a:rPr>
              <a:t>Con gửi gắm mong ước gì /trong ánh mắt trong veo/ dõi theo từng con thuyền/ giấy đang lênh đênh/ trên sóng nước?// </a:t>
            </a:r>
            <a:endParaRPr lang="vi-VN" sz="4000" dirty="0">
              <a:solidFill>
                <a:srgbClr val="0070C0"/>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0B045E30-8589-4A8B-8366-0B058E15186D}"/>
              </a:ext>
            </a:extLst>
          </p:cNvPr>
          <p:cNvSpPr txBox="1"/>
          <p:nvPr/>
        </p:nvSpPr>
        <p:spPr>
          <a:xfrm>
            <a:off x="545211" y="3459864"/>
            <a:ext cx="10903837" cy="3170099"/>
          </a:xfrm>
          <a:prstGeom prst="rect">
            <a:avLst/>
          </a:prstGeom>
          <a:noFill/>
        </p:spPr>
        <p:txBody>
          <a:bodyPr wrap="square">
            <a:spAutoFit/>
          </a:bodyPr>
          <a:lstStyle/>
          <a:p>
            <a:pPr algn="just"/>
            <a:r>
              <a:rPr lang="vi-VN" sz="4000">
                <a:solidFill>
                  <a:sysClr val="windowText" lastClr="000000"/>
                </a:solidFill>
                <a:latin typeface="Cambria" panose="02040503050406030204" pitchFamily="18" charset="0"/>
                <a:ea typeface="Cambria" panose="02040503050406030204" pitchFamily="18" charset="0"/>
              </a:rPr>
              <a:t>Những giọt nước mưa trong veo/ vỡ tan trong lòng bàn tay nhỏ nhắn,/ bắn ra những tia nước mát lạnh /bám trên đầu tóc khiến con cười vang.// Tiếng cười /va lanh canh vào mưa, /làm rộn/ nhịp tim vừa trở lại tuổi thơ của mẹ.//</a:t>
            </a:r>
          </a:p>
        </p:txBody>
      </p:sp>
    </p:spTree>
    <p:extLst>
      <p:ext uri="{BB962C8B-B14F-4D97-AF65-F5344CB8AC3E}">
        <p14:creationId xmlns:p14="http://schemas.microsoft.com/office/powerpoint/2010/main" val="20429172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Vertical)">
                                      <p:cBhvr>
                                        <p:cTn id="11" dur="500"/>
                                        <p:tgtEl>
                                          <p:spTgt spid="37"/>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outVertical)">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5">
            <a:extLst>
              <a:ext uri="{FF2B5EF4-FFF2-40B4-BE49-F238E27FC236}">
                <a16:creationId xmlns:a16="http://schemas.microsoft.com/office/drawing/2014/main" id="{4886CD60-23A5-4519-9808-F4D577D10E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2" name="图片 16">
            <a:extLst>
              <a:ext uri="{FF2B5EF4-FFF2-40B4-BE49-F238E27FC236}">
                <a16:creationId xmlns:a16="http://schemas.microsoft.com/office/drawing/2014/main" id="{1E1E7466-CF93-4D04-AE06-5157229FAA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3" name="图片 17">
            <a:extLst>
              <a:ext uri="{FF2B5EF4-FFF2-40B4-BE49-F238E27FC236}">
                <a16:creationId xmlns:a16="http://schemas.microsoft.com/office/drawing/2014/main" id="{53103D1F-261F-4DEE-9CF0-D23ABBACE4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5" name="图片 20">
            <a:extLst>
              <a:ext uri="{FF2B5EF4-FFF2-40B4-BE49-F238E27FC236}">
                <a16:creationId xmlns:a16="http://schemas.microsoft.com/office/drawing/2014/main" id="{6AEDAEC4-439A-4DCB-94EB-A50C6D54E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16" name="图片 21">
            <a:extLst>
              <a:ext uri="{FF2B5EF4-FFF2-40B4-BE49-F238E27FC236}">
                <a16:creationId xmlns:a16="http://schemas.microsoft.com/office/drawing/2014/main" id="{4EE9C35B-B13E-46EE-8EC3-7B089E0F89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7" name="Rounded Rectangle 1">
            <a:extLst>
              <a:ext uri="{FF2B5EF4-FFF2-40B4-BE49-F238E27FC236}">
                <a16:creationId xmlns:a16="http://schemas.microsoft.com/office/drawing/2014/main" id="{0AD5A21B-76E5-4CB2-8A6A-85610D0C0E83}"/>
              </a:ext>
            </a:extLst>
          </p:cNvPr>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68FEA5B1-ECBE-459D-B4F1-53080DF09746}"/>
              </a:ext>
            </a:extLst>
          </p:cNvPr>
          <p:cNvPicPr>
            <a:picLocks noChangeAspect="1"/>
          </p:cNvPicPr>
          <p:nvPr/>
        </p:nvPicPr>
        <p:blipFill>
          <a:blip r:embed="rId5"/>
          <a:stretch>
            <a:fillRect/>
          </a:stretch>
        </p:blipFill>
        <p:spPr>
          <a:xfrm>
            <a:off x="1295055" y="1499299"/>
            <a:ext cx="1394064" cy="1351301"/>
          </a:xfrm>
          <a:prstGeom prst="rect">
            <a:avLst/>
          </a:prstGeom>
        </p:spPr>
      </p:pic>
      <p:pic>
        <p:nvPicPr>
          <p:cNvPr id="20" name="Picture 19">
            <a:extLst>
              <a:ext uri="{FF2B5EF4-FFF2-40B4-BE49-F238E27FC236}">
                <a16:creationId xmlns:a16="http://schemas.microsoft.com/office/drawing/2014/main" id="{EFF9321D-6955-46EF-8C43-D7E606C36C2E}"/>
              </a:ext>
            </a:extLst>
          </p:cNvPr>
          <p:cNvPicPr>
            <a:picLocks noChangeAspect="1"/>
          </p:cNvPicPr>
          <p:nvPr/>
        </p:nvPicPr>
        <p:blipFill>
          <a:blip r:embed="rId6"/>
          <a:stretch>
            <a:fillRect/>
          </a:stretch>
        </p:blipFill>
        <p:spPr>
          <a:xfrm>
            <a:off x="1243568" y="2656166"/>
            <a:ext cx="1461807" cy="1416966"/>
          </a:xfrm>
          <a:prstGeom prst="rect">
            <a:avLst/>
          </a:prstGeom>
        </p:spPr>
      </p:pic>
      <p:pic>
        <p:nvPicPr>
          <p:cNvPr id="21" name="Picture 20">
            <a:extLst>
              <a:ext uri="{FF2B5EF4-FFF2-40B4-BE49-F238E27FC236}">
                <a16:creationId xmlns:a16="http://schemas.microsoft.com/office/drawing/2014/main" id="{44BE21A7-81B1-434B-8A0F-DB08D4F276D2}"/>
              </a:ext>
            </a:extLst>
          </p:cNvPr>
          <p:cNvPicPr>
            <a:picLocks noChangeAspect="1"/>
          </p:cNvPicPr>
          <p:nvPr/>
        </p:nvPicPr>
        <p:blipFill>
          <a:blip r:embed="rId7"/>
          <a:stretch>
            <a:fillRect/>
          </a:stretch>
        </p:blipFill>
        <p:spPr>
          <a:xfrm>
            <a:off x="1094274" y="3779683"/>
            <a:ext cx="1461525" cy="1416966"/>
          </a:xfrm>
          <a:prstGeom prst="rect">
            <a:avLst/>
          </a:prstGeom>
        </p:spPr>
      </p:pic>
      <p:pic>
        <p:nvPicPr>
          <p:cNvPr id="22" name="Picture 21">
            <a:extLst>
              <a:ext uri="{FF2B5EF4-FFF2-40B4-BE49-F238E27FC236}">
                <a16:creationId xmlns:a16="http://schemas.microsoft.com/office/drawing/2014/main" id="{C75AB1DB-F8F5-4929-8F89-EAC9AF475EF2}"/>
              </a:ext>
            </a:extLst>
          </p:cNvPr>
          <p:cNvPicPr>
            <a:picLocks noChangeAspect="1"/>
          </p:cNvPicPr>
          <p:nvPr/>
        </p:nvPicPr>
        <p:blipFill>
          <a:blip r:embed="rId8"/>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F26BF8D8-4A36-4D5A-A323-75D6305E068D}"/>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36F4F86A-D48D-41A0-91F1-8257609BDFCF}"/>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A59CBD6D-BE0B-4489-9D68-9624C7350EAC}"/>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D2E172F6-2E6F-4572-90E3-6564722038C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99C361D9-C7AE-4479-9055-14E00F27079F}"/>
                </a:ext>
              </a:extLst>
            </p:cNvPr>
            <p:cNvSpPr txBox="1"/>
            <p:nvPr/>
          </p:nvSpPr>
          <p:spPr>
            <a:xfrm>
              <a:off x="2592991" y="2856382"/>
              <a:ext cx="1487349" cy="523204"/>
            </a:xfrm>
            <a:prstGeom prst="rect">
              <a:avLst/>
            </a:prstGeom>
            <a:noFill/>
          </p:spPr>
          <p:txBody>
            <a:bodyPr wrap="none" rtlCol="0">
              <a:spAutoFit/>
            </a:bodyPr>
            <a:lstStyle/>
            <a:p>
              <a:r>
                <a:rPr lang="en-US" sz="3200" b="1" dirty="0" err="1">
                  <a:solidFill>
                    <a:srgbClr val="C00000"/>
                  </a:solidFill>
                  <a:latin typeface="Cambria" panose="02040503050406030204" pitchFamily="18" charset="0"/>
                  <a:ea typeface="Cambria" panose="02040503050406030204" pitchFamily="18" charset="0"/>
                </a:rPr>
                <a:t>Từ</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đầu</a:t>
              </a:r>
              <a:r>
                <a:rPr lang="en-US" sz="3200" b="1" dirty="0">
                  <a:solidFill>
                    <a:srgbClr val="C00000"/>
                  </a:solidFill>
                  <a:latin typeface="Cambria" panose="02040503050406030204" pitchFamily="18" charset="0"/>
                  <a:ea typeface="Cambria" panose="02040503050406030204" pitchFamily="18" charset="0"/>
                </a:rPr>
                <a:t> </a:t>
              </a:r>
              <a:r>
                <a:rPr lang="en-US" sz="3200" b="1" err="1">
                  <a:solidFill>
                    <a:srgbClr val="C00000"/>
                  </a:solidFill>
                  <a:latin typeface="Cambria" panose="02040503050406030204" pitchFamily="18" charset="0"/>
                  <a:ea typeface="Cambria" panose="02040503050406030204" pitchFamily="18" charset="0"/>
                </a:rPr>
                <a:t>đến</a:t>
              </a:r>
              <a:r>
                <a:rPr lang="en-US" sz="3200" b="1">
                  <a:solidFill>
                    <a:srgbClr val="C00000"/>
                  </a:solidFill>
                  <a:latin typeface="Cambria" panose="02040503050406030204" pitchFamily="18" charset="0"/>
                  <a:ea typeface="Cambria" panose="02040503050406030204" pitchFamily="18" charset="0"/>
                </a:rPr>
                <a:t> </a:t>
              </a:r>
              <a:r>
                <a:rPr lang="en-US" sz="3200" b="1" i="1">
                  <a:solidFill>
                    <a:srgbClr val="C00000"/>
                  </a:solidFill>
                  <a:latin typeface="Cambria" panose="02040503050406030204" pitchFamily="18" charset="0"/>
                  <a:ea typeface="Cambria" panose="02040503050406030204" pitchFamily="18" charset="0"/>
                </a:rPr>
                <a:t>sân nhà</a:t>
              </a:r>
              <a:endParaRPr lang="en-US" sz="32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D3DCCC5E-0588-4D5F-BC03-1124ECE75663}"/>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F50DB2E1-4F0C-48C9-8758-2BFA107950C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AC0853E5-17F8-4172-819D-A378D748CCE5}"/>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3" name="圆角矩形 28">
                <a:extLst>
                  <a:ext uri="{FF2B5EF4-FFF2-40B4-BE49-F238E27FC236}">
                    <a16:creationId xmlns:a16="http://schemas.microsoft.com/office/drawing/2014/main" id="{D3F368AB-F54D-4305-B984-E67ED630458D}"/>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B3A98CBB-2E80-44FA-AE22-D29D49E8E3B5}"/>
                </a:ext>
              </a:extLst>
            </p:cNvPr>
            <p:cNvSpPr txBox="1"/>
            <p:nvPr/>
          </p:nvSpPr>
          <p:spPr>
            <a:xfrm>
              <a:off x="2570758" y="2865536"/>
              <a:ext cx="1990114" cy="523204"/>
            </a:xfrm>
            <a:prstGeom prst="rect">
              <a:avLst/>
            </a:prstGeom>
            <a:noFill/>
          </p:spPr>
          <p:txBody>
            <a:bodyPr wrap="none" rtlCol="0">
              <a:spAutoFit/>
            </a:bodyPr>
            <a:lstStyle/>
            <a:p>
              <a:pPr lvl="0">
                <a:defRPr/>
              </a:pPr>
              <a:r>
                <a:rPr lang="en-US" sz="3200" b="1" dirty="0" err="1">
                  <a:solidFill>
                    <a:srgbClr val="C00000"/>
                  </a:solidFill>
                  <a:latin typeface="Cambria" panose="02040503050406030204" pitchFamily="18" charset="0"/>
                  <a:ea typeface="Cambria" panose="02040503050406030204" pitchFamily="18" charset="0"/>
                </a:rPr>
                <a:t>Tiếp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theo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cho</a:t>
              </a:r>
              <a:r>
                <a:rPr lang="en-US" sz="3200" b="1" dirty="0">
                  <a:solidFill>
                    <a:srgbClr val="C00000"/>
                  </a:solidFill>
                  <a:latin typeface="Cambria" panose="02040503050406030204" pitchFamily="18" charset="0"/>
                  <a:ea typeface="Cambria" panose="02040503050406030204" pitchFamily="18" charset="0"/>
                </a:rPr>
                <a:t> </a:t>
              </a:r>
              <a:r>
                <a:rPr lang="en-US" sz="3200" b="1" err="1">
                  <a:solidFill>
                    <a:srgbClr val="C00000"/>
                  </a:solidFill>
                  <a:latin typeface="Cambria" panose="02040503050406030204" pitchFamily="18" charset="0"/>
                  <a:ea typeface="Cambria" panose="02040503050406030204" pitchFamily="18" charset="0"/>
                </a:rPr>
                <a:t>đến</a:t>
              </a:r>
              <a:r>
                <a:rPr lang="en-US" sz="3200" b="1">
                  <a:solidFill>
                    <a:srgbClr val="C00000"/>
                  </a:solidFill>
                  <a:latin typeface="Cambria" panose="02040503050406030204" pitchFamily="18" charset="0"/>
                  <a:ea typeface="Cambria" panose="02040503050406030204" pitchFamily="18" charset="0"/>
                </a:rPr>
                <a:t> </a:t>
              </a:r>
              <a:r>
                <a:rPr lang="en-US" sz="3200" b="1" i="1">
                  <a:solidFill>
                    <a:srgbClr val="C00000"/>
                  </a:solidFill>
                  <a:latin typeface="Cambria" panose="02040503050406030204" pitchFamily="18" charset="0"/>
                  <a:ea typeface="Cambria" panose="02040503050406030204" pitchFamily="18" charset="0"/>
                </a:rPr>
                <a:t>con nhé!</a:t>
              </a:r>
              <a:endParaRPr kumimoji="0" lang="zh-CN" altLang="en-US" sz="3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4" name="组合 44">
            <a:extLst>
              <a:ext uri="{FF2B5EF4-FFF2-40B4-BE49-F238E27FC236}">
                <a16:creationId xmlns:a16="http://schemas.microsoft.com/office/drawing/2014/main" id="{8E9AE1E1-6E9A-4F5A-BEFD-3222684DA6F3}"/>
              </a:ext>
            </a:extLst>
          </p:cNvPr>
          <p:cNvGrpSpPr/>
          <p:nvPr/>
        </p:nvGrpSpPr>
        <p:grpSpPr>
          <a:xfrm>
            <a:off x="2687667" y="4018776"/>
            <a:ext cx="8047467" cy="997675"/>
            <a:chOff x="2360277" y="2671670"/>
            <a:chExt cx="3089358" cy="892629"/>
          </a:xfrm>
        </p:grpSpPr>
        <p:grpSp>
          <p:nvGrpSpPr>
            <p:cNvPr id="35" name="组合 30">
              <a:extLst>
                <a:ext uri="{FF2B5EF4-FFF2-40B4-BE49-F238E27FC236}">
                  <a16:creationId xmlns:a16="http://schemas.microsoft.com/office/drawing/2014/main" id="{FA775ED6-4175-4A1D-B851-511B6111CDA3}"/>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8" name="圆角矩形 27">
                <a:extLst>
                  <a:ext uri="{FF2B5EF4-FFF2-40B4-BE49-F238E27FC236}">
                    <a16:creationId xmlns:a16="http://schemas.microsoft.com/office/drawing/2014/main" id="{846FD348-FB17-43DF-8759-1FAB276837A3}"/>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9" name="圆角矩形 28">
                <a:extLst>
                  <a:ext uri="{FF2B5EF4-FFF2-40B4-BE49-F238E27FC236}">
                    <a16:creationId xmlns:a16="http://schemas.microsoft.com/office/drawing/2014/main" id="{BF2873B0-D589-4F3D-82EF-08DB04F28CC7}"/>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6" name="文本框 40">
              <a:extLst>
                <a:ext uri="{FF2B5EF4-FFF2-40B4-BE49-F238E27FC236}">
                  <a16:creationId xmlns:a16="http://schemas.microsoft.com/office/drawing/2014/main" id="{D1C65934-1989-48B8-9949-95C763AF28A7}"/>
                </a:ext>
              </a:extLst>
            </p:cNvPr>
            <p:cNvSpPr txBox="1"/>
            <p:nvPr/>
          </p:nvSpPr>
          <p:spPr>
            <a:xfrm>
              <a:off x="2632936" y="2813478"/>
              <a:ext cx="1897340" cy="523204"/>
            </a:xfrm>
            <a:prstGeom prst="rect">
              <a:avLst/>
            </a:prstGeom>
            <a:noFill/>
          </p:spPr>
          <p:txBody>
            <a:bodyPr wrap="none" rtlCol="0">
              <a:spAutoFit/>
            </a:bodyPr>
            <a:lstStyle/>
            <a:p>
              <a:r>
                <a:rPr lang="en-US" sz="3200" b="1" dirty="0" err="1">
                  <a:solidFill>
                    <a:srgbClr val="C00000"/>
                  </a:solidFill>
                  <a:latin typeface="Cambria" panose="02040503050406030204" pitchFamily="18" charset="0"/>
                  <a:ea typeface="Cambria" panose="02040503050406030204" pitchFamily="18" charset="0"/>
                </a:rPr>
                <a:t>Tiếp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theo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cho</a:t>
              </a:r>
              <a:r>
                <a:rPr lang="en-US" sz="3200" b="1" dirty="0">
                  <a:solidFill>
                    <a:srgbClr val="C00000"/>
                  </a:solidFill>
                  <a:latin typeface="Cambria" panose="02040503050406030204" pitchFamily="18" charset="0"/>
                  <a:ea typeface="Cambria" panose="02040503050406030204" pitchFamily="18" charset="0"/>
                </a:rPr>
                <a:t> </a:t>
              </a:r>
              <a:r>
                <a:rPr lang="en-US" sz="3200" b="1" err="1">
                  <a:solidFill>
                    <a:srgbClr val="C00000"/>
                  </a:solidFill>
                  <a:latin typeface="Cambria" panose="02040503050406030204" pitchFamily="18" charset="0"/>
                  <a:ea typeface="Cambria" panose="02040503050406030204" pitchFamily="18" charset="0"/>
                </a:rPr>
                <a:t>đến</a:t>
              </a:r>
              <a:r>
                <a:rPr lang="en-US" sz="3200" b="1">
                  <a:solidFill>
                    <a:srgbClr val="C00000"/>
                  </a:solidFill>
                  <a:latin typeface="Cambria" panose="02040503050406030204" pitchFamily="18" charset="0"/>
                  <a:ea typeface="Cambria" panose="02040503050406030204" pitchFamily="18" charset="0"/>
                </a:rPr>
                <a:t> </a:t>
              </a:r>
              <a:r>
                <a:rPr lang="en-US" sz="3200" b="1" i="1">
                  <a:solidFill>
                    <a:srgbClr val="C00000"/>
                  </a:solidFill>
                  <a:latin typeface="Cambria" panose="02040503050406030204" pitchFamily="18" charset="0"/>
                  <a:ea typeface="Cambria" panose="02040503050406030204" pitchFamily="18" charset="0"/>
                </a:rPr>
                <a:t>của mẹ</a:t>
              </a:r>
              <a:endParaRPr lang="en-US" sz="3200" b="1" dirty="0">
                <a:solidFill>
                  <a:srgbClr val="C00000"/>
                </a:solidFill>
                <a:latin typeface="Cambria" panose="02040503050406030204" pitchFamily="18" charset="0"/>
                <a:ea typeface="Cambria" panose="02040503050406030204" pitchFamily="18" charset="0"/>
              </a:endParaRPr>
            </a:p>
          </p:txBody>
        </p:sp>
      </p:grpSp>
      <p:grpSp>
        <p:nvGrpSpPr>
          <p:cNvPr id="40" name="组合 44">
            <a:extLst>
              <a:ext uri="{FF2B5EF4-FFF2-40B4-BE49-F238E27FC236}">
                <a16:creationId xmlns:a16="http://schemas.microsoft.com/office/drawing/2014/main" id="{EA63E26A-0287-4AD2-91A0-A5DF75348234}"/>
              </a:ext>
            </a:extLst>
          </p:cNvPr>
          <p:cNvGrpSpPr/>
          <p:nvPr/>
        </p:nvGrpSpPr>
        <p:grpSpPr>
          <a:xfrm>
            <a:off x="2711311" y="5114462"/>
            <a:ext cx="8047467" cy="997675"/>
            <a:chOff x="2360277" y="2671670"/>
            <a:chExt cx="3089358" cy="892629"/>
          </a:xfrm>
        </p:grpSpPr>
        <p:grpSp>
          <p:nvGrpSpPr>
            <p:cNvPr id="41" name="组合 30">
              <a:extLst>
                <a:ext uri="{FF2B5EF4-FFF2-40B4-BE49-F238E27FC236}">
                  <a16:creationId xmlns:a16="http://schemas.microsoft.com/office/drawing/2014/main" id="{F922AB5F-D770-48B0-8130-BC38AFF47418}"/>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3" name="圆角矩形 27">
                <a:extLst>
                  <a:ext uri="{FF2B5EF4-FFF2-40B4-BE49-F238E27FC236}">
                    <a16:creationId xmlns:a16="http://schemas.microsoft.com/office/drawing/2014/main" id="{C4A96D72-A64C-4F14-AC81-4D5399B326C5}"/>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4" name="圆角矩形 28">
                <a:extLst>
                  <a:ext uri="{FF2B5EF4-FFF2-40B4-BE49-F238E27FC236}">
                    <a16:creationId xmlns:a16="http://schemas.microsoft.com/office/drawing/2014/main" id="{2FAC9205-CF90-4B1F-BD93-0C66539D83B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2" name="文本框 40">
              <a:extLst>
                <a:ext uri="{FF2B5EF4-FFF2-40B4-BE49-F238E27FC236}">
                  <a16:creationId xmlns:a16="http://schemas.microsoft.com/office/drawing/2014/main" id="{F1164EC6-CBAC-4BF8-9789-2AB208284F7A}"/>
                </a:ext>
              </a:extLst>
            </p:cNvPr>
            <p:cNvSpPr txBox="1"/>
            <p:nvPr/>
          </p:nvSpPr>
          <p:spPr>
            <a:xfrm>
              <a:off x="2600920" y="2895861"/>
              <a:ext cx="599035" cy="523204"/>
            </a:xfrm>
            <a:prstGeom prst="rect">
              <a:avLst/>
            </a:prstGeom>
            <a:noFill/>
          </p:spPr>
          <p:txBody>
            <a:bodyPr wrap="none" rtlCol="0">
              <a:spAutoFit/>
            </a:bodyPr>
            <a:lstStyle/>
            <a:p>
              <a:pPr lvl="0">
                <a:defRPr/>
              </a:pPr>
              <a:r>
                <a:rPr lang="en-US" sz="3200" b="1" dirty="0" err="1">
                  <a:solidFill>
                    <a:srgbClr val="C00000"/>
                  </a:solidFill>
                  <a:latin typeface="Cambria" panose="02040503050406030204" pitchFamily="18" charset="0"/>
                  <a:ea typeface="Cambria" panose="02040503050406030204" pitchFamily="18" charset="0"/>
                </a:rPr>
                <a:t>Còn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lại</a:t>
              </a:r>
              <a:r>
                <a:rPr lang="en-US" sz="3200" b="1" dirty="0">
                  <a:solidFill>
                    <a:srgbClr val="C00000"/>
                  </a:solidFill>
                  <a:latin typeface="Cambria" panose="02040503050406030204" pitchFamily="18" charset="0"/>
                  <a:ea typeface="Cambria" panose="02040503050406030204" pitchFamily="18" charset="0"/>
                </a:rPr>
                <a:t>.</a:t>
              </a:r>
              <a:endParaRPr kumimoji="0" lang="zh-CN" altLang="en-US" sz="3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1522A3C9-5342-4719-9A7A-FD63EF14CE16}"/>
              </a:ext>
            </a:extLst>
          </p:cNvPr>
          <p:cNvPicPr>
            <a:picLocks noChangeAspect="1"/>
          </p:cNvPicPr>
          <p:nvPr/>
        </p:nvPicPr>
        <p:blipFill>
          <a:blip r:embed="rId9"/>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5688056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7FA5A6-3A81-4314-8988-B77015944EAA}"/>
              </a:ext>
            </a:extLst>
          </p:cNvPr>
          <p:cNvSpPr/>
          <p:nvPr/>
        </p:nvSpPr>
        <p:spPr>
          <a:xfrm>
            <a:off x="419100" y="0"/>
            <a:ext cx="11315700" cy="64960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966AE0A-6CB0-4D35-83AC-7B1F6B5E0BBA}"/>
              </a:ext>
            </a:extLst>
          </p:cNvPr>
          <p:cNvSpPr txBox="1"/>
          <p:nvPr/>
        </p:nvSpPr>
        <p:spPr>
          <a:xfrm>
            <a:off x="778669" y="801201"/>
            <a:ext cx="10634662"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Buổi chiều, bất chợt cơn mưa ào ào trút xuống. Con gấp những chiếc thuyền giấy xinh xinh, thả xuống dòng nước trước sân nhà.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 quên mất cuộc đi chơi đã định, quên cả cái buồn chán vì trời mưa. Con thích thú xoè bàn tay ra hứng mưa. Những giọt nước mưa trong veo vỡ tan trong lòng bàn tay nhỏ nhắn, bắn ra những tia nước mát lạnh bám trên đầu tóc khiến con cười vang. Tiếng cười va lanh canh vào mưa, làm rộn nhịp tim vừa trở lại tuổi thơ của mẹ. </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chiếc thuyền giấy bềnh bồng đang chở ước mơ của con </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xa...</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61D331A-A59C-433C-914D-094F77FDE38E}"/>
              </a:ext>
            </a:extLst>
          </p:cNvPr>
          <p:cNvSpPr txBox="1"/>
          <p:nvPr/>
        </p:nvSpPr>
        <p:spPr>
          <a:xfrm>
            <a:off x="4321969" y="181363"/>
            <a:ext cx="1063466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Thuyền giấy</a:t>
            </a:r>
          </a:p>
        </p:txBody>
      </p:sp>
      <p:sp>
        <p:nvSpPr>
          <p:cNvPr id="9" name="TextBox 8">
            <a:extLst>
              <a:ext uri="{FF2B5EF4-FFF2-40B4-BE49-F238E27FC236}">
                <a16:creationId xmlns:a16="http://schemas.microsoft.com/office/drawing/2014/main" id="{458E3AB4-FFCC-4C6B-8DBE-C15B011610E0}"/>
              </a:ext>
            </a:extLst>
          </p:cNvPr>
          <p:cNvSpPr txBox="1"/>
          <p:nvPr/>
        </p:nvSpPr>
        <p:spPr>
          <a:xfrm>
            <a:off x="7147323" y="5829879"/>
            <a:ext cx="10634662" cy="4770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Trương Huỳnh Như Trân</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79941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BFC870F3-F3AF-4295-9A31-369C826A3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CDEB19D4-26DD-4959-A44F-4C8627AFB1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B1034620-455B-4EDF-A123-EC64D6A80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23A35672-AD5C-487B-BD38-53338698DC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9E867EAE-DB30-40FB-8415-451BFBE4D2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0" name="Rounded Rectangle 1">
            <a:extLst>
              <a:ext uri="{FF2B5EF4-FFF2-40B4-BE49-F238E27FC236}">
                <a16:creationId xmlns:a16="http://schemas.microsoft.com/office/drawing/2014/main" id="{6E130386-886F-4BB3-A039-B81B706D7177}"/>
              </a:ext>
            </a:extLst>
          </p:cNvPr>
          <p:cNvSpPr/>
          <p:nvPr/>
        </p:nvSpPr>
        <p:spPr>
          <a:xfrm>
            <a:off x="306513" y="60062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51" name="组合 47">
            <a:extLst>
              <a:ext uri="{FF2B5EF4-FFF2-40B4-BE49-F238E27FC236}">
                <a16:creationId xmlns:a16="http://schemas.microsoft.com/office/drawing/2014/main" id="{0ECFD7F8-FB91-4337-ADC0-C260C90CFEBD}"/>
              </a:ext>
            </a:extLst>
          </p:cNvPr>
          <p:cNvGrpSpPr/>
          <p:nvPr/>
        </p:nvGrpSpPr>
        <p:grpSpPr>
          <a:xfrm>
            <a:off x="1153652" y="1886933"/>
            <a:ext cx="3448995" cy="985764"/>
            <a:chOff x="3151567" y="4106353"/>
            <a:chExt cx="4974305" cy="1023787"/>
          </a:xfrm>
        </p:grpSpPr>
        <p:grpSp>
          <p:nvGrpSpPr>
            <p:cNvPr id="52" name="组合 31">
              <a:extLst>
                <a:ext uri="{FF2B5EF4-FFF2-40B4-BE49-F238E27FC236}">
                  <a16:creationId xmlns:a16="http://schemas.microsoft.com/office/drawing/2014/main" id="{14D34CD9-EE72-4B94-B11E-75FE1972CC7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84A5B405-4293-43A3-A0DF-4A53318F123E}"/>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FC2033D0-ACF6-4452-B08E-89D3D44D382A}"/>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35C0C642-2C99-4ED6-AA7D-D13E732CC6C1}"/>
                </a:ext>
              </a:extLst>
            </p:cNvPr>
            <p:cNvSpPr txBox="1"/>
            <p:nvPr/>
          </p:nvSpPr>
          <p:spPr>
            <a:xfrm>
              <a:off x="3757414" y="4282615"/>
              <a:ext cx="436845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a:solidFill>
                    <a:srgbClr val="1D02BE"/>
                  </a:solidFill>
                </a:rPr>
                <a:t>Dập dềnh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822445E2-830C-4DFE-91E0-ECAC40DC038B}"/>
              </a:ext>
            </a:extLst>
          </p:cNvPr>
          <p:cNvPicPr>
            <a:picLocks noChangeAspect="1"/>
          </p:cNvPicPr>
          <p:nvPr/>
        </p:nvPicPr>
        <p:blipFill>
          <a:blip r:embed="rId5"/>
          <a:stretch>
            <a:fillRect/>
          </a:stretch>
        </p:blipFill>
        <p:spPr>
          <a:xfrm>
            <a:off x="3623257" y="600625"/>
            <a:ext cx="5451421" cy="1645489"/>
          </a:xfrm>
          <a:prstGeom prst="rect">
            <a:avLst/>
          </a:prstGeom>
        </p:spPr>
      </p:pic>
      <p:sp>
        <p:nvSpPr>
          <p:cNvPr id="57" name="TextBox 56">
            <a:extLst>
              <a:ext uri="{FF2B5EF4-FFF2-40B4-BE49-F238E27FC236}">
                <a16:creationId xmlns:a16="http://schemas.microsoft.com/office/drawing/2014/main" id="{8DA9D568-D024-46AE-93B1-CB8A59AB0600}"/>
              </a:ext>
            </a:extLst>
          </p:cNvPr>
          <p:cNvSpPr txBox="1"/>
          <p:nvPr/>
        </p:nvSpPr>
        <p:spPr>
          <a:xfrm>
            <a:off x="4081670" y="1905883"/>
            <a:ext cx="5896664" cy="1077218"/>
          </a:xfrm>
          <a:prstGeom prst="rect">
            <a:avLst/>
          </a:prstGeom>
          <a:noFill/>
        </p:spPr>
        <p:txBody>
          <a:bodyPr wrap="square">
            <a:spAutoFit/>
          </a:bodyPr>
          <a:lstStyle/>
          <a:p>
            <a:pPr algn="ctr"/>
            <a:r>
              <a:rPr lang="en-US" sz="3200" b="1">
                <a:solidFill>
                  <a:srgbClr val="000000"/>
                </a:solidFill>
                <a:latin typeface="Cambria" panose="02040503050406030204" pitchFamily="18" charset="0"/>
              </a:rPr>
              <a:t>chuyển động lên xuống một cách nhịp nhàng.</a:t>
            </a:r>
            <a:endParaRPr lang="en-US" sz="3200" b="1" dirty="0">
              <a:latin typeface="Cambria" panose="02040503050406030204" pitchFamily="18" charset="0"/>
            </a:endParaRPr>
          </a:p>
        </p:txBody>
      </p:sp>
      <p:grpSp>
        <p:nvGrpSpPr>
          <p:cNvPr id="59" name="组合 47">
            <a:extLst>
              <a:ext uri="{FF2B5EF4-FFF2-40B4-BE49-F238E27FC236}">
                <a16:creationId xmlns:a16="http://schemas.microsoft.com/office/drawing/2014/main" id="{AB0A4B01-565E-4856-8C55-093F0224D1C4}"/>
              </a:ext>
            </a:extLst>
          </p:cNvPr>
          <p:cNvGrpSpPr/>
          <p:nvPr/>
        </p:nvGrpSpPr>
        <p:grpSpPr>
          <a:xfrm>
            <a:off x="1153652" y="3231478"/>
            <a:ext cx="2899659" cy="1370044"/>
            <a:chOff x="3151567" y="4106353"/>
            <a:chExt cx="4182027" cy="1422890"/>
          </a:xfrm>
        </p:grpSpPr>
        <p:grpSp>
          <p:nvGrpSpPr>
            <p:cNvPr id="60" name="组合 31">
              <a:extLst>
                <a:ext uri="{FF2B5EF4-FFF2-40B4-BE49-F238E27FC236}">
                  <a16:creationId xmlns:a16="http://schemas.microsoft.com/office/drawing/2014/main" id="{8F31D576-5A00-4739-BF65-87A3E525109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62" name="圆角矩形 32">
                <a:extLst>
                  <a:ext uri="{FF2B5EF4-FFF2-40B4-BE49-F238E27FC236}">
                    <a16:creationId xmlns:a16="http://schemas.microsoft.com/office/drawing/2014/main" id="{3703A88A-A27D-479C-8B44-37A87F888213}"/>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3" name="圆角矩形 33">
                <a:extLst>
                  <a:ext uri="{FF2B5EF4-FFF2-40B4-BE49-F238E27FC236}">
                    <a16:creationId xmlns:a16="http://schemas.microsoft.com/office/drawing/2014/main" id="{145A96DA-53C8-414B-9802-0D9123E52444}"/>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1" name="文本框 41">
              <a:extLst>
                <a:ext uri="{FF2B5EF4-FFF2-40B4-BE49-F238E27FC236}">
                  <a16:creationId xmlns:a16="http://schemas.microsoft.com/office/drawing/2014/main" id="{11A59E51-80BA-44C2-AD6A-E0E9C8A06689}"/>
                </a:ext>
              </a:extLst>
            </p:cNvPr>
            <p:cNvSpPr txBox="1"/>
            <p:nvPr/>
          </p:nvSpPr>
          <p:spPr>
            <a:xfrm>
              <a:off x="3481913" y="4282615"/>
              <a:ext cx="3557140" cy="124662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Lênh đênh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64" name="TextBox 63">
            <a:extLst>
              <a:ext uri="{FF2B5EF4-FFF2-40B4-BE49-F238E27FC236}">
                <a16:creationId xmlns:a16="http://schemas.microsoft.com/office/drawing/2014/main" id="{3A4EA278-31FE-48EF-BDFD-18D1E536B4FF}"/>
              </a:ext>
            </a:extLst>
          </p:cNvPr>
          <p:cNvSpPr txBox="1"/>
          <p:nvPr/>
        </p:nvSpPr>
        <p:spPr>
          <a:xfrm>
            <a:off x="3940307" y="3212444"/>
            <a:ext cx="6729084" cy="1077218"/>
          </a:xfrm>
          <a:prstGeom prst="rect">
            <a:avLst/>
          </a:prstGeom>
          <a:noFill/>
        </p:spPr>
        <p:txBody>
          <a:bodyPr wrap="square">
            <a:spAutoFit/>
          </a:bodyPr>
          <a:lstStyle/>
          <a:p>
            <a:pPr algn="ctr"/>
            <a:r>
              <a:rPr lang="vi-VN" sz="3200" b="1">
                <a:solidFill>
                  <a:srgbClr val="000000"/>
                </a:solidFill>
                <a:latin typeface="Cambria" panose="02040503050406030204" pitchFamily="18" charset="0"/>
              </a:rPr>
              <a:t>trôi bập bềnh trên mặt nước, không có hướng.</a:t>
            </a:r>
            <a:endParaRPr lang="en-US" sz="3200" b="1" dirty="0">
              <a:latin typeface="Cambria" panose="02040503050406030204" pitchFamily="18" charset="0"/>
            </a:endParaRPr>
          </a:p>
        </p:txBody>
      </p:sp>
      <p:grpSp>
        <p:nvGrpSpPr>
          <p:cNvPr id="66" name="组合 47">
            <a:extLst>
              <a:ext uri="{FF2B5EF4-FFF2-40B4-BE49-F238E27FC236}">
                <a16:creationId xmlns:a16="http://schemas.microsoft.com/office/drawing/2014/main" id="{972563B6-F570-4895-9643-ED2DB45C16C0}"/>
              </a:ext>
            </a:extLst>
          </p:cNvPr>
          <p:cNvGrpSpPr/>
          <p:nvPr/>
        </p:nvGrpSpPr>
        <p:grpSpPr>
          <a:xfrm>
            <a:off x="1217007" y="4617749"/>
            <a:ext cx="2899659" cy="985764"/>
            <a:chOff x="3151567" y="4106353"/>
            <a:chExt cx="4182027" cy="1023787"/>
          </a:xfrm>
        </p:grpSpPr>
        <p:grpSp>
          <p:nvGrpSpPr>
            <p:cNvPr id="67" name="组合 31">
              <a:extLst>
                <a:ext uri="{FF2B5EF4-FFF2-40B4-BE49-F238E27FC236}">
                  <a16:creationId xmlns:a16="http://schemas.microsoft.com/office/drawing/2014/main" id="{45DDE634-885C-470C-9690-9991289F1476}"/>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69" name="圆角矩形 32">
                <a:extLst>
                  <a:ext uri="{FF2B5EF4-FFF2-40B4-BE49-F238E27FC236}">
                    <a16:creationId xmlns:a16="http://schemas.microsoft.com/office/drawing/2014/main" id="{757ADD7D-1BAD-4386-AA9B-6C14665DF14D}"/>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70" name="圆角矩形 33">
                <a:extLst>
                  <a:ext uri="{FF2B5EF4-FFF2-40B4-BE49-F238E27FC236}">
                    <a16:creationId xmlns:a16="http://schemas.microsoft.com/office/drawing/2014/main" id="{57D8A279-F49F-428F-90B0-76080E4D6F4B}"/>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8" name="文本框 41">
              <a:extLst>
                <a:ext uri="{FF2B5EF4-FFF2-40B4-BE49-F238E27FC236}">
                  <a16:creationId xmlns:a16="http://schemas.microsoft.com/office/drawing/2014/main" id="{7D03EA43-FC4F-4D60-A1BA-976FDD7403CA}"/>
                </a:ext>
              </a:extLst>
            </p:cNvPr>
            <p:cNvSpPr txBox="1"/>
            <p:nvPr/>
          </p:nvSpPr>
          <p:spPr>
            <a:xfrm>
              <a:off x="3481912" y="4282615"/>
              <a:ext cx="3557140" cy="67126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Lanh canh: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71" name="TextBox 70">
            <a:extLst>
              <a:ext uri="{FF2B5EF4-FFF2-40B4-BE49-F238E27FC236}">
                <a16:creationId xmlns:a16="http://schemas.microsoft.com/office/drawing/2014/main" id="{8D7C6F29-978C-44DB-AA3D-16F211BAA0A3}"/>
              </a:ext>
            </a:extLst>
          </p:cNvPr>
          <p:cNvSpPr txBox="1"/>
          <p:nvPr/>
        </p:nvSpPr>
        <p:spPr>
          <a:xfrm>
            <a:off x="4194745" y="4651690"/>
            <a:ext cx="5972062" cy="1077218"/>
          </a:xfrm>
          <a:prstGeom prst="rect">
            <a:avLst/>
          </a:prstGeom>
          <a:noFill/>
        </p:spPr>
        <p:txBody>
          <a:bodyPr wrap="square">
            <a:spAutoFit/>
          </a:bodyPr>
          <a:lstStyle/>
          <a:p>
            <a:pPr algn="ctr"/>
            <a:r>
              <a:rPr lang="vi-VN" sz="3200" b="1">
                <a:solidFill>
                  <a:srgbClr val="000000"/>
                </a:solidFill>
                <a:latin typeface="Cambria" panose="02040503050406030204" pitchFamily="18" charset="0"/>
              </a:rPr>
              <a:t>âm thanh trong và giòn, gợi niềm vui.</a:t>
            </a:r>
            <a:endParaRPr lang="en-US" sz="3200" b="1" dirty="0">
              <a:latin typeface="Cambria" panose="02040503050406030204" pitchFamily="18" charset="0"/>
            </a:endParaRPr>
          </a:p>
        </p:txBody>
      </p:sp>
    </p:spTree>
    <p:extLst>
      <p:ext uri="{BB962C8B-B14F-4D97-AF65-F5344CB8AC3E}">
        <p14:creationId xmlns:p14="http://schemas.microsoft.com/office/powerpoint/2010/main" val="15369472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left)">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left)">
                                      <p:cBhvr>
                                        <p:cTn id="3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4"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5">
            <a:extLst>
              <a:ext uri="{FF2B5EF4-FFF2-40B4-BE49-F238E27FC236}">
                <a16:creationId xmlns:a16="http://schemas.microsoft.com/office/drawing/2014/main" id="{5503BBF4-869E-4BCA-9A4E-76081DA8E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16">
            <a:extLst>
              <a:ext uri="{FF2B5EF4-FFF2-40B4-BE49-F238E27FC236}">
                <a16:creationId xmlns:a16="http://schemas.microsoft.com/office/drawing/2014/main" id="{041B63A6-202E-4EEE-BBFC-7E9AF7C28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2" name="图片 17">
            <a:extLst>
              <a:ext uri="{FF2B5EF4-FFF2-40B4-BE49-F238E27FC236}">
                <a16:creationId xmlns:a16="http://schemas.microsoft.com/office/drawing/2014/main" id="{A9354BC1-A363-4537-8CE4-7F0861E5A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3" name="图片 20">
            <a:extLst>
              <a:ext uri="{FF2B5EF4-FFF2-40B4-BE49-F238E27FC236}">
                <a16:creationId xmlns:a16="http://schemas.microsoft.com/office/drawing/2014/main" id="{D0984F25-0788-4812-BB36-D02E9A79B8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4" name="图片 21">
            <a:extLst>
              <a:ext uri="{FF2B5EF4-FFF2-40B4-BE49-F238E27FC236}">
                <a16:creationId xmlns:a16="http://schemas.microsoft.com/office/drawing/2014/main" id="{42CD6AE5-7C15-41FD-9C03-31CDBE4903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5" name="图片 2">
            <a:extLst>
              <a:ext uri="{FF2B5EF4-FFF2-40B4-BE49-F238E27FC236}">
                <a16:creationId xmlns:a16="http://schemas.microsoft.com/office/drawing/2014/main" id="{E1863D61-ECAB-49AC-ADE3-C740D484FF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95039" y="341792"/>
            <a:ext cx="7800008" cy="5887850"/>
          </a:xfrm>
          <a:prstGeom prst="rect">
            <a:avLst/>
          </a:prstGeom>
        </p:spPr>
      </p:pic>
      <p:pic>
        <p:nvPicPr>
          <p:cNvPr id="26" name="Picture 25">
            <a:extLst>
              <a:ext uri="{FF2B5EF4-FFF2-40B4-BE49-F238E27FC236}">
                <a16:creationId xmlns:a16="http://schemas.microsoft.com/office/drawing/2014/main" id="{A42FDBE1-9025-459D-BDF1-313CC83E64C0}"/>
              </a:ext>
            </a:extLst>
          </p:cNvPr>
          <p:cNvPicPr>
            <a:picLocks noChangeAspect="1"/>
          </p:cNvPicPr>
          <p:nvPr/>
        </p:nvPicPr>
        <p:blipFill>
          <a:blip r:embed="rId6"/>
          <a:stretch>
            <a:fillRect/>
          </a:stretch>
        </p:blipFill>
        <p:spPr>
          <a:xfrm>
            <a:off x="2300848" y="629009"/>
            <a:ext cx="7925487" cy="5389331"/>
          </a:xfrm>
          <a:prstGeom prst="rect">
            <a:avLst/>
          </a:prstGeom>
        </p:spPr>
      </p:pic>
    </p:spTree>
    <p:extLst>
      <p:ext uri="{BB962C8B-B14F-4D97-AF65-F5344CB8AC3E}">
        <p14:creationId xmlns:p14="http://schemas.microsoft.com/office/powerpoint/2010/main" val="11312406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EF3F3E2F-9F72-4603-B635-DB1401826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B7A1A2B7-CA3B-47EC-803F-B593B7C10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AC840535-274A-4B75-AD08-91E562F8D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CB9390D9-D90F-4C4B-826F-64CC5EB38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37E45840-9AC7-4C9A-A838-883B786EAD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50" name="Picture 49">
            <a:extLst>
              <a:ext uri="{FF2B5EF4-FFF2-40B4-BE49-F238E27FC236}">
                <a16:creationId xmlns:a16="http://schemas.microsoft.com/office/drawing/2014/main" id="{3B24535F-911C-4BA4-AB44-0DC65CBACEFC}"/>
              </a:ext>
            </a:extLst>
          </p:cNvPr>
          <p:cNvPicPr>
            <a:picLocks noChangeAspect="1"/>
          </p:cNvPicPr>
          <p:nvPr/>
        </p:nvPicPr>
        <p:blipFill>
          <a:blip r:embed="rId5"/>
          <a:stretch>
            <a:fillRect/>
          </a:stretch>
        </p:blipFill>
        <p:spPr>
          <a:xfrm>
            <a:off x="-137918" y="646454"/>
            <a:ext cx="2847079" cy="1536325"/>
          </a:xfrm>
          <a:prstGeom prst="rect">
            <a:avLst/>
          </a:prstGeom>
        </p:spPr>
      </p:pic>
      <p:sp>
        <p:nvSpPr>
          <p:cNvPr id="51" name="Rectangle 50">
            <a:extLst>
              <a:ext uri="{FF2B5EF4-FFF2-40B4-BE49-F238E27FC236}">
                <a16:creationId xmlns:a16="http://schemas.microsoft.com/office/drawing/2014/main" id="{5D68178F-7E3C-48AB-8F46-A77B344CCA59}"/>
              </a:ext>
            </a:extLst>
          </p:cNvPr>
          <p:cNvSpPr/>
          <p:nvPr/>
        </p:nvSpPr>
        <p:spPr>
          <a:xfrm>
            <a:off x="2435468" y="996943"/>
            <a:ext cx="9343705" cy="646331"/>
          </a:xfrm>
          <a:prstGeom prst="rect">
            <a:avLst/>
          </a:prstGeom>
        </p:spPr>
        <p:txBody>
          <a:bodyPr wrap="square">
            <a:spAutoFit/>
          </a:bodyPr>
          <a:lstStyle/>
          <a:p>
            <a:pPr algn="just"/>
            <a:r>
              <a:rPr lang="vi-VN" sz="3600" b="1">
                <a:solidFill>
                  <a:srgbClr val="C00000"/>
                </a:solidFill>
                <a:latin typeface="Cambria" panose="02040503050406030204" pitchFamily="18" charset="0"/>
                <a:ea typeface="Cambria" panose="02040503050406030204" pitchFamily="18" charset="0"/>
              </a:rPr>
              <a:t>Khi mưa trút xuống, bạn nhỏ làm những gì?</a:t>
            </a:r>
            <a:endParaRPr lang="vi-VN" sz="3600" dirty="0">
              <a:solidFill>
                <a:srgbClr val="C0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4F16BCE-C8AE-4F3C-9B8A-9AF394A29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75" y="1941444"/>
            <a:ext cx="10107621" cy="2458278"/>
          </a:xfrm>
          <a:prstGeom prst="rect">
            <a:avLst/>
          </a:prstGeom>
        </p:spPr>
      </p:pic>
      <p:sp>
        <p:nvSpPr>
          <p:cNvPr id="59" name="TextBox 58">
            <a:extLst>
              <a:ext uri="{FF2B5EF4-FFF2-40B4-BE49-F238E27FC236}">
                <a16:creationId xmlns:a16="http://schemas.microsoft.com/office/drawing/2014/main" id="{AD95375D-9BBC-46E7-BF08-860309C2026A}"/>
              </a:ext>
            </a:extLst>
          </p:cNvPr>
          <p:cNvSpPr txBox="1"/>
          <p:nvPr/>
        </p:nvSpPr>
        <p:spPr>
          <a:xfrm>
            <a:off x="996934" y="4641886"/>
            <a:ext cx="10758030" cy="1323439"/>
          </a:xfrm>
          <a:prstGeom prst="rect">
            <a:avLst/>
          </a:prstGeom>
          <a:solidFill>
            <a:schemeClr val="bg1"/>
          </a:solidFill>
          <a:ln>
            <a:solidFill>
              <a:srgbClr val="C00000"/>
            </a:solidFill>
          </a:ln>
        </p:spPr>
        <p:txBody>
          <a:bodyPr wrap="square">
            <a:spAutoFit/>
          </a:bodyPr>
          <a:lstStyle/>
          <a:p>
            <a:pPr algn="ctr"/>
            <a:r>
              <a:rPr lang="en-US" sz="4000">
                <a:latin typeface="Arial" panose="020B0604020202020204" pitchFamily="34" charset="0"/>
                <a:cs typeface="Arial" panose="020B0604020202020204" pitchFamily="34" charset="0"/>
              </a:rPr>
              <a:t>Gấp những chiếc thuyền giấy xinh xinh, thả xuống dòng nước trước sân nhà.</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7977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par>
                                <p:cTn id="14" presetID="2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par>
                                <p:cTn id="17" presetID="22" presetClass="entr" presetSubtype="4"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down)">
                                      <p:cBhvr>
                                        <p:cTn id="19" dur="500"/>
                                        <p:tgtEl>
                                          <p:spTgt spid="48"/>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anim calcmode="lin" valueType="num">
                                      <p:cBhvr>
                                        <p:cTn id="31" dur="1000" fill="hold"/>
                                        <p:tgtEl>
                                          <p:spTgt spid="59"/>
                                        </p:tgtEl>
                                        <p:attrNameLst>
                                          <p:attrName>ppt_x</p:attrName>
                                        </p:attrNameLst>
                                      </p:cBhvr>
                                      <p:tavLst>
                                        <p:tav tm="0">
                                          <p:val>
                                            <p:strVal val="#ppt_x"/>
                                          </p:val>
                                        </p:tav>
                                        <p:tav tm="100000">
                                          <p:val>
                                            <p:strVal val="#ppt_x"/>
                                          </p:val>
                                        </p:tav>
                                      </p:tavLst>
                                    </p:anim>
                                    <p:anim calcmode="lin" valueType="num">
                                      <p:cBhvr>
                                        <p:cTn id="3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EF3F3E2F-9F72-4603-B635-DB1401826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B7A1A2B7-CA3B-47EC-803F-B593B7C10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AC840535-274A-4B75-AD08-91E562F8D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CB9390D9-D90F-4C4B-826F-64CC5EB38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37E45840-9AC7-4C9A-A838-883B786EAD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1" name="Rectangle 50">
            <a:extLst>
              <a:ext uri="{FF2B5EF4-FFF2-40B4-BE49-F238E27FC236}">
                <a16:creationId xmlns:a16="http://schemas.microsoft.com/office/drawing/2014/main" id="{5D68178F-7E3C-48AB-8F46-A77B344CCA59}"/>
              </a:ext>
            </a:extLst>
          </p:cNvPr>
          <p:cNvSpPr/>
          <p:nvPr/>
        </p:nvSpPr>
        <p:spPr>
          <a:xfrm>
            <a:off x="2435469" y="719942"/>
            <a:ext cx="9343705" cy="1200329"/>
          </a:xfrm>
          <a:prstGeom prst="rect">
            <a:avLst/>
          </a:prstGeom>
        </p:spPr>
        <p:txBody>
          <a:bodyPr wrap="square">
            <a:spAutoFit/>
          </a:bodyPr>
          <a:lstStyle/>
          <a:p>
            <a:pPr lvl="0" algn="just"/>
            <a:r>
              <a:rPr lang="vi-VN" sz="3600" b="1">
                <a:solidFill>
                  <a:srgbClr val="C00000"/>
                </a:solidFill>
                <a:latin typeface="Cambria" panose="02040503050406030204" pitchFamily="18" charset="0"/>
                <a:ea typeface="Cambria" panose="02040503050406030204" pitchFamily="18" charset="0"/>
              </a:rPr>
              <a:t>Người mẹ nghĩ và mong muốn điều gì khi ngắm con vui chơi?</a:t>
            </a:r>
          </a:p>
        </p:txBody>
      </p:sp>
      <p:pic>
        <p:nvPicPr>
          <p:cNvPr id="11" name="Picture 10">
            <a:extLst>
              <a:ext uri="{FF2B5EF4-FFF2-40B4-BE49-F238E27FC236}">
                <a16:creationId xmlns:a16="http://schemas.microsoft.com/office/drawing/2014/main" id="{B87A0053-E099-444A-B80B-54F9313BD633}"/>
              </a:ext>
            </a:extLst>
          </p:cNvPr>
          <p:cNvPicPr>
            <a:picLocks noChangeAspect="1"/>
          </p:cNvPicPr>
          <p:nvPr/>
        </p:nvPicPr>
        <p:blipFill>
          <a:blip r:embed="rId5"/>
          <a:stretch>
            <a:fillRect/>
          </a:stretch>
        </p:blipFill>
        <p:spPr>
          <a:xfrm>
            <a:off x="-12716" y="551945"/>
            <a:ext cx="2956816" cy="1536325"/>
          </a:xfrm>
          <a:prstGeom prst="rect">
            <a:avLst/>
          </a:prstGeom>
        </p:spPr>
      </p:pic>
      <p:sp>
        <p:nvSpPr>
          <p:cNvPr id="12" name="Rectangle 11">
            <a:extLst>
              <a:ext uri="{FF2B5EF4-FFF2-40B4-BE49-F238E27FC236}">
                <a16:creationId xmlns:a16="http://schemas.microsoft.com/office/drawing/2014/main" id="{12D7635B-13E7-41CB-ACBB-B925536CD2DE}"/>
              </a:ext>
            </a:extLst>
          </p:cNvPr>
          <p:cNvSpPr/>
          <p:nvPr/>
        </p:nvSpPr>
        <p:spPr>
          <a:xfrm>
            <a:off x="1208026" y="2640213"/>
            <a:ext cx="9917174" cy="2123658"/>
          </a:xfrm>
          <a:prstGeom prst="rect">
            <a:avLst/>
          </a:prstGeom>
        </p:spPr>
        <p:txBody>
          <a:bodyPr wrap="square">
            <a:spAutoFit/>
          </a:bodyPr>
          <a:lstStyle/>
          <a:p>
            <a:pPr algn="just"/>
            <a:r>
              <a:rPr lang="vi-VN" sz="4400">
                <a:latin typeface="Cambria" panose="02040503050406030204" pitchFamily="18" charset="0"/>
                <a:ea typeface="Cambria" panose="02040503050406030204" pitchFamily="18" charset="0"/>
              </a:rPr>
              <a:t>Người mẹ nghĩ và mong muốn khi ngắm con vui chơi: hãy để trí tưởng tượng của con mãi bay xa.</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2975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EF3F3E2F-9F72-4603-B635-DB1401826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B7A1A2B7-CA3B-47EC-803F-B593B7C10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AC840535-274A-4B75-AD08-91E562F8D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CB9390D9-D90F-4C4B-826F-64CC5EB38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37E45840-9AC7-4C9A-A838-883B786EAD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1" name="Rectangle 50">
            <a:extLst>
              <a:ext uri="{FF2B5EF4-FFF2-40B4-BE49-F238E27FC236}">
                <a16:creationId xmlns:a16="http://schemas.microsoft.com/office/drawing/2014/main" id="{5D68178F-7E3C-48AB-8F46-A77B344CCA59}"/>
              </a:ext>
            </a:extLst>
          </p:cNvPr>
          <p:cNvSpPr/>
          <p:nvPr/>
        </p:nvSpPr>
        <p:spPr>
          <a:xfrm>
            <a:off x="2435469" y="726118"/>
            <a:ext cx="9343705" cy="1200329"/>
          </a:xfrm>
          <a:prstGeom prst="rect">
            <a:avLst/>
          </a:prstGeom>
        </p:spPr>
        <p:txBody>
          <a:bodyPr wrap="square">
            <a:spAutoFit/>
          </a:bodyPr>
          <a:lstStyle/>
          <a:p>
            <a:pPr lvl="0" algn="just"/>
            <a:r>
              <a:rPr lang="vi-VN" sz="3600" b="1">
                <a:solidFill>
                  <a:srgbClr val="C00000"/>
                </a:solidFill>
                <a:latin typeface="Cambria" panose="02040503050406030204" pitchFamily="18" charset="0"/>
                <a:ea typeface="Cambria" panose="02040503050406030204" pitchFamily="18" charset="0"/>
              </a:rPr>
              <a:t>Những chi tiết nào cho thấy bạn nhỏ rất thích trò chơi hứng nước mưa</a:t>
            </a:r>
            <a:endParaRPr kumimoji="0" lang="vi-VN"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12D7635B-13E7-41CB-ACBB-B925536CD2DE}"/>
              </a:ext>
            </a:extLst>
          </p:cNvPr>
          <p:cNvSpPr/>
          <p:nvPr/>
        </p:nvSpPr>
        <p:spPr>
          <a:xfrm>
            <a:off x="388876" y="2025908"/>
            <a:ext cx="11390298" cy="3785652"/>
          </a:xfrm>
          <a:prstGeom prst="rect">
            <a:avLst/>
          </a:prstGeom>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 Quên mất cuộc đi chơi đã định, quên cả cái buồn chán vì trời mưa.</a:t>
            </a:r>
          </a:p>
          <a:p>
            <a:pPr lvl="0" algn="just"/>
            <a:r>
              <a:rPr lang="vi-VN" sz="4000">
                <a:solidFill>
                  <a:prstClr val="black"/>
                </a:solidFill>
                <a:latin typeface="Cambria" panose="02040503050406030204" pitchFamily="18" charset="0"/>
                <a:ea typeface="Cambria" panose="02040503050406030204" pitchFamily="18" charset="0"/>
              </a:rPr>
              <a:t>- Con thích thú xoè bàn tay ra hứng mưa.</a:t>
            </a:r>
          </a:p>
          <a:p>
            <a:pPr lvl="0" algn="just"/>
            <a:r>
              <a:rPr lang="vi-VN" sz="4000">
                <a:solidFill>
                  <a:prstClr val="black"/>
                </a:solidFill>
                <a:latin typeface="Cambria" panose="02040503050406030204" pitchFamily="18" charset="0"/>
                <a:ea typeface="Cambria" panose="02040503050406030204" pitchFamily="18" charset="0"/>
              </a:rPr>
              <a:t>- Những giọt nước mưa trong veo vỡ tan trong lòng bàn tay nhỏ nhắn, bắn ra những tia nước mát lạnh bám trên đầu tóc khiến con cười vang.</a:t>
            </a:r>
          </a:p>
        </p:txBody>
      </p:sp>
      <p:pic>
        <p:nvPicPr>
          <p:cNvPr id="10" name="Picture 9">
            <a:extLst>
              <a:ext uri="{FF2B5EF4-FFF2-40B4-BE49-F238E27FC236}">
                <a16:creationId xmlns:a16="http://schemas.microsoft.com/office/drawing/2014/main" id="{0B33B7EF-C7B9-4D70-A03A-D2222EA51235}"/>
              </a:ext>
            </a:extLst>
          </p:cNvPr>
          <p:cNvPicPr>
            <a:picLocks noChangeAspect="1"/>
          </p:cNvPicPr>
          <p:nvPr/>
        </p:nvPicPr>
        <p:blipFill>
          <a:blip r:embed="rId5"/>
          <a:stretch>
            <a:fillRect/>
          </a:stretch>
        </p:blipFill>
        <p:spPr>
          <a:xfrm>
            <a:off x="-97624" y="630868"/>
            <a:ext cx="2975106" cy="1536325"/>
          </a:xfrm>
          <a:prstGeom prst="rect">
            <a:avLst/>
          </a:prstGeom>
        </p:spPr>
      </p:pic>
    </p:spTree>
    <p:extLst>
      <p:ext uri="{BB962C8B-B14F-4D97-AF65-F5344CB8AC3E}">
        <p14:creationId xmlns:p14="http://schemas.microsoft.com/office/powerpoint/2010/main" val="7751330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EF3F3E2F-9F72-4603-B635-DB1401826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B7A1A2B7-CA3B-47EC-803F-B593B7C10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AC840535-274A-4B75-AD08-91E562F8D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CB9390D9-D90F-4C4B-826F-64CC5EB38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37E45840-9AC7-4C9A-A838-883B786EAD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1" name="Rectangle 50">
            <a:extLst>
              <a:ext uri="{FF2B5EF4-FFF2-40B4-BE49-F238E27FC236}">
                <a16:creationId xmlns:a16="http://schemas.microsoft.com/office/drawing/2014/main" id="{5D68178F-7E3C-48AB-8F46-A77B344CCA59}"/>
              </a:ext>
            </a:extLst>
          </p:cNvPr>
          <p:cNvSpPr/>
          <p:nvPr/>
        </p:nvSpPr>
        <p:spPr>
          <a:xfrm>
            <a:off x="2435469" y="726118"/>
            <a:ext cx="9343705" cy="1200329"/>
          </a:xfrm>
          <a:prstGeom prst="rect">
            <a:avLst/>
          </a:prstGeom>
        </p:spPr>
        <p:txBody>
          <a:bodyPr wrap="square">
            <a:spAutoFit/>
          </a:bodyPr>
          <a:lstStyle/>
          <a:p>
            <a:pPr lvl="0" algn="just"/>
            <a:r>
              <a:rPr lang="vi-VN" sz="3600" b="1">
                <a:solidFill>
                  <a:srgbClr val="C00000"/>
                </a:solidFill>
                <a:latin typeface="Cambria" panose="02040503050406030204" pitchFamily="18" charset="0"/>
                <a:ea typeface="Cambria" panose="02040503050406030204" pitchFamily="18" charset="0"/>
              </a:rPr>
              <a:t>Vì sao người mẹ cảm thấy mình như đang trở lại tuổi thơ?</a:t>
            </a:r>
          </a:p>
        </p:txBody>
      </p:sp>
      <p:sp>
        <p:nvSpPr>
          <p:cNvPr id="12" name="Rectangle 11">
            <a:extLst>
              <a:ext uri="{FF2B5EF4-FFF2-40B4-BE49-F238E27FC236}">
                <a16:creationId xmlns:a16="http://schemas.microsoft.com/office/drawing/2014/main" id="{12D7635B-13E7-41CB-ACBB-B925536CD2DE}"/>
              </a:ext>
            </a:extLst>
          </p:cNvPr>
          <p:cNvSpPr/>
          <p:nvPr/>
        </p:nvSpPr>
        <p:spPr>
          <a:xfrm>
            <a:off x="1067503" y="2262443"/>
            <a:ext cx="10158997" cy="1938992"/>
          </a:xfrm>
          <a:prstGeom prst="rect">
            <a:avLst/>
          </a:prstGeom>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Người mẹ cảm thấy mình như đang trở lại tuổi thơ vì: tiếng cười của con gái va lanh canh vào mưa làm rộn nhịp tim của người mẹ.</a:t>
            </a:r>
          </a:p>
        </p:txBody>
      </p:sp>
      <p:pic>
        <p:nvPicPr>
          <p:cNvPr id="11" name="Picture 10">
            <a:extLst>
              <a:ext uri="{FF2B5EF4-FFF2-40B4-BE49-F238E27FC236}">
                <a16:creationId xmlns:a16="http://schemas.microsoft.com/office/drawing/2014/main" id="{F3C0F23B-8C07-4DD2-BC56-C4C033CA91F8}"/>
              </a:ext>
            </a:extLst>
          </p:cNvPr>
          <p:cNvPicPr>
            <a:picLocks noChangeAspect="1"/>
          </p:cNvPicPr>
          <p:nvPr/>
        </p:nvPicPr>
        <p:blipFill>
          <a:blip r:embed="rId5"/>
          <a:stretch>
            <a:fillRect/>
          </a:stretch>
        </p:blipFill>
        <p:spPr>
          <a:xfrm>
            <a:off x="-53325" y="558119"/>
            <a:ext cx="3005588" cy="1536325"/>
          </a:xfrm>
          <a:prstGeom prst="rect">
            <a:avLst/>
          </a:prstGeom>
        </p:spPr>
      </p:pic>
    </p:spTree>
    <p:extLst>
      <p:ext uri="{BB962C8B-B14F-4D97-AF65-F5344CB8AC3E}">
        <p14:creationId xmlns:p14="http://schemas.microsoft.com/office/powerpoint/2010/main" val="2785693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EF3F3E2F-9F72-4603-B635-DB1401826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B7A1A2B7-CA3B-47EC-803F-B593B7C10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AC840535-274A-4B75-AD08-91E562F8D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CB9390D9-D90F-4C4B-826F-64CC5EB38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37E45840-9AC7-4C9A-A838-883B786EAD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1" name="Rectangle 50">
            <a:extLst>
              <a:ext uri="{FF2B5EF4-FFF2-40B4-BE49-F238E27FC236}">
                <a16:creationId xmlns:a16="http://schemas.microsoft.com/office/drawing/2014/main" id="{5D68178F-7E3C-48AB-8F46-A77B344CCA59}"/>
              </a:ext>
            </a:extLst>
          </p:cNvPr>
          <p:cNvSpPr/>
          <p:nvPr/>
        </p:nvSpPr>
        <p:spPr>
          <a:xfrm>
            <a:off x="2435469" y="726118"/>
            <a:ext cx="9343705" cy="1200329"/>
          </a:xfrm>
          <a:prstGeom prst="rect">
            <a:avLst/>
          </a:prstGeom>
        </p:spPr>
        <p:txBody>
          <a:bodyPr wrap="square">
            <a:spAutoFit/>
          </a:bodyPr>
          <a:lstStyle/>
          <a:p>
            <a:pPr lvl="0" algn="just"/>
            <a:r>
              <a:rPr lang="vi-VN" sz="3600" b="1">
                <a:solidFill>
                  <a:srgbClr val="C00000"/>
                </a:solidFill>
                <a:latin typeface="Cambria" panose="02040503050406030204" pitchFamily="18" charset="0"/>
                <a:ea typeface="Cambria" panose="02040503050406030204" pitchFamily="18" charset="0"/>
              </a:rPr>
              <a:t>Em cảm nhận được điều gì sau khi đọc bài văn?</a:t>
            </a:r>
            <a:endParaRPr kumimoji="0" lang="vi-VN"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12D7635B-13E7-41CB-ACBB-B925536CD2DE}"/>
              </a:ext>
            </a:extLst>
          </p:cNvPr>
          <p:cNvSpPr/>
          <p:nvPr/>
        </p:nvSpPr>
        <p:spPr>
          <a:xfrm>
            <a:off x="534103" y="2090993"/>
            <a:ext cx="11220861" cy="3170099"/>
          </a:xfrm>
          <a:prstGeom prst="rect">
            <a:avLst/>
          </a:prstGeom>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Em cảm nhận được sự hồn nhiên, trong sáng và vô tư của bạn nhỏ khi được nghịch những chiếc thuyền giấy dưới mưa, tình yêu thương của mẹ dành cho con và khi ngắm con vui chơi mẹ mong muốn trí tưởng tượng của con mãi bay xa.</a:t>
            </a:r>
          </a:p>
        </p:txBody>
      </p:sp>
      <p:sp>
        <p:nvSpPr>
          <p:cNvPr id="10" name="TextBox 9">
            <a:extLst>
              <a:ext uri="{FF2B5EF4-FFF2-40B4-BE49-F238E27FC236}">
                <a16:creationId xmlns:a16="http://schemas.microsoft.com/office/drawing/2014/main" id="{0E58E397-80B7-4D4B-A49F-7AA2A2247256}"/>
              </a:ext>
            </a:extLst>
          </p:cNvPr>
          <p:cNvSpPr txBox="1"/>
          <p:nvPr/>
        </p:nvSpPr>
        <p:spPr>
          <a:xfrm>
            <a:off x="299229" y="726118"/>
            <a:ext cx="2157984" cy="1107996"/>
          </a:xfrm>
          <a:prstGeom prst="rect">
            <a:avLst/>
          </a:prstGeom>
          <a:noFill/>
        </p:spPr>
        <p:txBody>
          <a:bodyPr wrap="square" rtlCol="0">
            <a:spAutoFit/>
          </a:bodyPr>
          <a:lstStyle/>
          <a:p>
            <a:r>
              <a:rPr lang="en-US" sz="6600" dirty="0" err="1">
                <a:latin typeface="#9Slide07 SVNAdeline" panose="02000500000000000000" pitchFamily="2" charset="0"/>
              </a:rPr>
              <a:t>Câu</a:t>
            </a:r>
            <a:r>
              <a:rPr lang="en-US" sz="6600" dirty="0">
                <a:latin typeface="#9Slide07 SVNAdeline" panose="02000500000000000000" pitchFamily="2" charset="0"/>
              </a:rPr>
              <a:t> 5</a:t>
            </a:r>
          </a:p>
        </p:txBody>
      </p:sp>
    </p:spTree>
    <p:extLst>
      <p:ext uri="{BB962C8B-B14F-4D97-AF65-F5344CB8AC3E}">
        <p14:creationId xmlns:p14="http://schemas.microsoft.com/office/powerpoint/2010/main" val="11175960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D9863C2-3F32-40FA-982C-BC8E79B7C8FF}"/>
              </a:ext>
            </a:extLst>
          </p:cNvPr>
          <p:cNvPicPr>
            <a:picLocks noChangeAspect="1"/>
          </p:cNvPicPr>
          <p:nvPr/>
        </p:nvPicPr>
        <p:blipFill>
          <a:blip r:embed="rId3"/>
          <a:stretch>
            <a:fillRect/>
          </a:stretch>
        </p:blipFill>
        <p:spPr>
          <a:xfrm>
            <a:off x="0" y="0"/>
            <a:ext cx="12192000" cy="6858000"/>
          </a:xfrm>
          <a:prstGeom prst="rect">
            <a:avLst/>
          </a:prstGeom>
        </p:spPr>
      </p:pic>
      <p:grpSp>
        <p:nvGrpSpPr>
          <p:cNvPr id="31" name="组合 30">
            <a:extLst>
              <a:ext uri="{FF2B5EF4-FFF2-40B4-BE49-F238E27FC236}">
                <a16:creationId xmlns:a16="http://schemas.microsoft.com/office/drawing/2014/main" id="{EEF5E0F8-9B33-44DB-8076-680F89CE19E3}"/>
              </a:ext>
            </a:extLst>
          </p:cNvPr>
          <p:cNvGrpSpPr/>
          <p:nvPr/>
        </p:nvGrpSpPr>
        <p:grpSpPr>
          <a:xfrm>
            <a:off x="-1" y="3127014"/>
            <a:ext cx="12191999" cy="3746862"/>
            <a:chOff x="-4504873" y="3707375"/>
            <a:chExt cx="16858346" cy="4514038"/>
          </a:xfrm>
        </p:grpSpPr>
        <p:grpSp>
          <p:nvGrpSpPr>
            <p:cNvPr id="26" name="组合 25">
              <a:extLst>
                <a:ext uri="{FF2B5EF4-FFF2-40B4-BE49-F238E27FC236}">
                  <a16:creationId xmlns:a16="http://schemas.microsoft.com/office/drawing/2014/main" id="{0FC3E4D5-D088-4E42-AB29-B002A9575D23}"/>
                </a:ext>
              </a:extLst>
            </p:cNvPr>
            <p:cNvGrpSpPr/>
            <p:nvPr/>
          </p:nvGrpSpPr>
          <p:grpSpPr>
            <a:xfrm>
              <a:off x="-4504873" y="3707375"/>
              <a:ext cx="8429173" cy="4498743"/>
              <a:chOff x="0" y="2461113"/>
              <a:chExt cx="12192000" cy="6507006"/>
            </a:xfrm>
          </p:grpSpPr>
          <p:pic>
            <p:nvPicPr>
              <p:cNvPr id="21" name="图片 20">
                <a:extLst>
                  <a:ext uri="{FF2B5EF4-FFF2-40B4-BE49-F238E27FC236}">
                    <a16:creationId xmlns:a16="http://schemas.microsoft.com/office/drawing/2014/main" id="{2D812E65-FCBF-4FBB-9D8E-D10557250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1113"/>
                <a:ext cx="12192000" cy="4614775"/>
              </a:xfrm>
              <a:prstGeom prst="rect">
                <a:avLst/>
              </a:prstGeom>
            </p:spPr>
          </p:pic>
          <p:pic>
            <p:nvPicPr>
              <p:cNvPr id="23" name="图片 22">
                <a:extLst>
                  <a:ext uri="{FF2B5EF4-FFF2-40B4-BE49-F238E27FC236}">
                    <a16:creationId xmlns:a16="http://schemas.microsoft.com/office/drawing/2014/main" id="{2B9DF334-F5E4-401C-8ABD-8C47E4470F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3285"/>
                <a:ext cx="12192000" cy="5085019"/>
              </a:xfrm>
              <a:prstGeom prst="rect">
                <a:avLst/>
              </a:prstGeom>
            </p:spPr>
          </p:pic>
          <p:pic>
            <p:nvPicPr>
              <p:cNvPr id="25" name="图片 24">
                <a:extLst>
                  <a:ext uri="{FF2B5EF4-FFF2-40B4-BE49-F238E27FC236}">
                    <a16:creationId xmlns:a16="http://schemas.microsoft.com/office/drawing/2014/main" id="{279AEE4B-1CB1-4DF6-96C4-1B6F70576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14629"/>
                <a:ext cx="12192000" cy="3553490"/>
              </a:xfrm>
              <a:prstGeom prst="rect">
                <a:avLst/>
              </a:prstGeom>
            </p:spPr>
          </p:pic>
        </p:grpSp>
        <p:grpSp>
          <p:nvGrpSpPr>
            <p:cNvPr id="27" name="组合 26">
              <a:extLst>
                <a:ext uri="{FF2B5EF4-FFF2-40B4-BE49-F238E27FC236}">
                  <a16:creationId xmlns:a16="http://schemas.microsoft.com/office/drawing/2014/main" id="{675D05BD-AEA4-4476-9390-6517AE64FA7F}"/>
                </a:ext>
              </a:extLst>
            </p:cNvPr>
            <p:cNvGrpSpPr/>
            <p:nvPr/>
          </p:nvGrpSpPr>
          <p:grpSpPr>
            <a:xfrm flipH="1">
              <a:off x="3924300" y="3722670"/>
              <a:ext cx="8429173" cy="4498743"/>
              <a:chOff x="0" y="2461113"/>
              <a:chExt cx="12192000" cy="6507006"/>
            </a:xfrm>
          </p:grpSpPr>
          <p:pic>
            <p:nvPicPr>
              <p:cNvPr id="28" name="图片 27">
                <a:extLst>
                  <a:ext uri="{FF2B5EF4-FFF2-40B4-BE49-F238E27FC236}">
                    <a16:creationId xmlns:a16="http://schemas.microsoft.com/office/drawing/2014/main" id="{BAA0629C-80CD-4DEF-9A28-5B1C172B8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1113"/>
                <a:ext cx="12192000" cy="4614775"/>
              </a:xfrm>
              <a:prstGeom prst="rect">
                <a:avLst/>
              </a:prstGeom>
            </p:spPr>
          </p:pic>
          <p:pic>
            <p:nvPicPr>
              <p:cNvPr id="29" name="图片 28">
                <a:extLst>
                  <a:ext uri="{FF2B5EF4-FFF2-40B4-BE49-F238E27FC236}">
                    <a16:creationId xmlns:a16="http://schemas.microsoft.com/office/drawing/2014/main" id="{A1E461BC-00C9-4F7A-9820-EC47FA266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3285"/>
                <a:ext cx="12192000" cy="5085019"/>
              </a:xfrm>
              <a:prstGeom prst="rect">
                <a:avLst/>
              </a:prstGeom>
            </p:spPr>
          </p:pic>
          <p:pic>
            <p:nvPicPr>
              <p:cNvPr id="30" name="图片 29">
                <a:extLst>
                  <a:ext uri="{FF2B5EF4-FFF2-40B4-BE49-F238E27FC236}">
                    <a16:creationId xmlns:a16="http://schemas.microsoft.com/office/drawing/2014/main" id="{9E940574-AFD2-4836-9B06-91A11FD0D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14629"/>
                <a:ext cx="12192000" cy="3553490"/>
              </a:xfrm>
              <a:prstGeom prst="rect">
                <a:avLst/>
              </a:prstGeom>
            </p:spPr>
          </p:pic>
        </p:grpSp>
      </p:grpSp>
      <p:pic>
        <p:nvPicPr>
          <p:cNvPr id="6" name="图片 5">
            <a:extLst>
              <a:ext uri="{FF2B5EF4-FFF2-40B4-BE49-F238E27FC236}">
                <a16:creationId xmlns:a16="http://schemas.microsoft.com/office/drawing/2014/main" id="{B1B38103-62DD-4154-897E-A4351ECAA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309" y="-87541"/>
            <a:ext cx="6396691" cy="6391275"/>
          </a:xfrm>
          <a:prstGeom prst="rect">
            <a:avLst/>
          </a:prstGeom>
        </p:spPr>
      </p:pic>
      <p:pic>
        <p:nvPicPr>
          <p:cNvPr id="5" name="图片 4">
            <a:extLst>
              <a:ext uri="{FF2B5EF4-FFF2-40B4-BE49-F238E27FC236}">
                <a16:creationId xmlns:a16="http://schemas.microsoft.com/office/drawing/2014/main" id="{37733378-C600-485E-9B32-1C6885B666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810"/>
            <a:ext cx="6396691" cy="6391275"/>
          </a:xfrm>
          <a:prstGeom prst="rect">
            <a:avLst/>
          </a:prstGeom>
        </p:spPr>
      </p:pic>
      <p:sp>
        <p:nvSpPr>
          <p:cNvPr id="14" name="星形: 五角 13">
            <a:extLst>
              <a:ext uri="{FF2B5EF4-FFF2-40B4-BE49-F238E27FC236}">
                <a16:creationId xmlns:a16="http://schemas.microsoft.com/office/drawing/2014/main" id="{EBA0394D-163E-4CA4-8C53-E29AA1CE3120}"/>
              </a:ext>
            </a:extLst>
          </p:cNvPr>
          <p:cNvSpPr/>
          <p:nvPr/>
        </p:nvSpPr>
        <p:spPr>
          <a:xfrm>
            <a:off x="9916887" y="921743"/>
            <a:ext cx="177800" cy="177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星形: 五角 14">
            <a:extLst>
              <a:ext uri="{FF2B5EF4-FFF2-40B4-BE49-F238E27FC236}">
                <a16:creationId xmlns:a16="http://schemas.microsoft.com/office/drawing/2014/main" id="{C3F29A5D-E8F4-4D91-A0EB-145C781BCCFE}"/>
              </a:ext>
            </a:extLst>
          </p:cNvPr>
          <p:cNvSpPr/>
          <p:nvPr/>
        </p:nvSpPr>
        <p:spPr>
          <a:xfrm>
            <a:off x="1844267" y="1068699"/>
            <a:ext cx="201818" cy="20181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a:extLst>
              <a:ext uri="{FF2B5EF4-FFF2-40B4-BE49-F238E27FC236}">
                <a16:creationId xmlns:a16="http://schemas.microsoft.com/office/drawing/2014/main" id="{A51A192B-B708-42DD-B2E0-73FA8FA9F1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123997" y="-1151655"/>
            <a:ext cx="5798452" cy="8959495"/>
          </a:xfrm>
          <a:prstGeom prst="rect">
            <a:avLst/>
          </a:prstGeom>
        </p:spPr>
      </p:pic>
      <p:sp>
        <p:nvSpPr>
          <p:cNvPr id="33" name="星形: 五角 32">
            <a:extLst>
              <a:ext uri="{FF2B5EF4-FFF2-40B4-BE49-F238E27FC236}">
                <a16:creationId xmlns:a16="http://schemas.microsoft.com/office/drawing/2014/main" id="{43348EA5-FBA7-4450-98BF-CAFA5FCE8A0E}"/>
              </a:ext>
            </a:extLst>
          </p:cNvPr>
          <p:cNvSpPr/>
          <p:nvPr/>
        </p:nvSpPr>
        <p:spPr>
          <a:xfrm>
            <a:off x="930630" y="2508556"/>
            <a:ext cx="297585" cy="29758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星形: 五角 33">
            <a:extLst>
              <a:ext uri="{FF2B5EF4-FFF2-40B4-BE49-F238E27FC236}">
                <a16:creationId xmlns:a16="http://schemas.microsoft.com/office/drawing/2014/main" id="{81E44B94-4FB4-4E34-98BD-33D4E8468AD7}"/>
              </a:ext>
            </a:extLst>
          </p:cNvPr>
          <p:cNvSpPr/>
          <p:nvPr/>
        </p:nvSpPr>
        <p:spPr>
          <a:xfrm>
            <a:off x="10737583" y="2895134"/>
            <a:ext cx="308378" cy="30837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星形: 五角 34">
            <a:extLst>
              <a:ext uri="{FF2B5EF4-FFF2-40B4-BE49-F238E27FC236}">
                <a16:creationId xmlns:a16="http://schemas.microsoft.com/office/drawing/2014/main" id="{EAE520AF-F16C-4160-9975-0B7751E8D1B2}"/>
              </a:ext>
            </a:extLst>
          </p:cNvPr>
          <p:cNvSpPr/>
          <p:nvPr/>
        </p:nvSpPr>
        <p:spPr>
          <a:xfrm>
            <a:off x="10024918" y="5192714"/>
            <a:ext cx="241993" cy="241993"/>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星形: 五角 35">
            <a:extLst>
              <a:ext uri="{FF2B5EF4-FFF2-40B4-BE49-F238E27FC236}">
                <a16:creationId xmlns:a16="http://schemas.microsoft.com/office/drawing/2014/main" id="{9895EE57-B6F8-46FF-9B31-ADC6728F6D38}"/>
              </a:ext>
            </a:extLst>
          </p:cNvPr>
          <p:cNvSpPr/>
          <p:nvPr/>
        </p:nvSpPr>
        <p:spPr>
          <a:xfrm>
            <a:off x="3327446" y="6029049"/>
            <a:ext cx="233106" cy="233106"/>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星形: 五角 36">
            <a:extLst>
              <a:ext uri="{FF2B5EF4-FFF2-40B4-BE49-F238E27FC236}">
                <a16:creationId xmlns:a16="http://schemas.microsoft.com/office/drawing/2014/main" id="{36761309-994D-4B6D-98CC-AE99AD7911E6}"/>
              </a:ext>
            </a:extLst>
          </p:cNvPr>
          <p:cNvSpPr/>
          <p:nvPr/>
        </p:nvSpPr>
        <p:spPr>
          <a:xfrm>
            <a:off x="1660577" y="4926216"/>
            <a:ext cx="297585" cy="29758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星形: 五角 38">
            <a:extLst>
              <a:ext uri="{FF2B5EF4-FFF2-40B4-BE49-F238E27FC236}">
                <a16:creationId xmlns:a16="http://schemas.microsoft.com/office/drawing/2014/main" id="{AC5B6F58-7DDF-406A-8564-9418894299B4}"/>
              </a:ext>
            </a:extLst>
          </p:cNvPr>
          <p:cNvSpPr/>
          <p:nvPr/>
        </p:nvSpPr>
        <p:spPr>
          <a:xfrm>
            <a:off x="10449303" y="4338322"/>
            <a:ext cx="341947" cy="341947"/>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星形: 五角 39">
            <a:extLst>
              <a:ext uri="{FF2B5EF4-FFF2-40B4-BE49-F238E27FC236}">
                <a16:creationId xmlns:a16="http://schemas.microsoft.com/office/drawing/2014/main" id="{4CC6A1C0-85A0-4A53-B0FF-F9B6BCB7B3A5}"/>
              </a:ext>
            </a:extLst>
          </p:cNvPr>
          <p:cNvSpPr/>
          <p:nvPr/>
        </p:nvSpPr>
        <p:spPr>
          <a:xfrm>
            <a:off x="8651707" y="394031"/>
            <a:ext cx="241993" cy="241993"/>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星形: 五角 40">
            <a:extLst>
              <a:ext uri="{FF2B5EF4-FFF2-40B4-BE49-F238E27FC236}">
                <a16:creationId xmlns:a16="http://schemas.microsoft.com/office/drawing/2014/main" id="{7A61AA06-2B56-44D6-ADB6-19F969781FE9}"/>
              </a:ext>
            </a:extLst>
          </p:cNvPr>
          <p:cNvSpPr/>
          <p:nvPr/>
        </p:nvSpPr>
        <p:spPr>
          <a:xfrm>
            <a:off x="424347" y="4612127"/>
            <a:ext cx="201818" cy="201818"/>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星形: 五角 41">
            <a:extLst>
              <a:ext uri="{FF2B5EF4-FFF2-40B4-BE49-F238E27FC236}">
                <a16:creationId xmlns:a16="http://schemas.microsoft.com/office/drawing/2014/main" id="{4C9F63C5-5C8B-49C4-A6C4-62030E2899B3}"/>
              </a:ext>
            </a:extLst>
          </p:cNvPr>
          <p:cNvSpPr/>
          <p:nvPr/>
        </p:nvSpPr>
        <p:spPr>
          <a:xfrm>
            <a:off x="6274172" y="124541"/>
            <a:ext cx="341947" cy="341947"/>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3" name="图片 42">
            <a:extLst>
              <a:ext uri="{FF2B5EF4-FFF2-40B4-BE49-F238E27FC236}">
                <a16:creationId xmlns:a16="http://schemas.microsoft.com/office/drawing/2014/main" id="{72DD99C4-DE3A-4056-A26E-92011FDCB6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5164" y="4629411"/>
            <a:ext cx="1668835" cy="1251626"/>
          </a:xfrm>
          <a:prstGeom prst="rect">
            <a:avLst/>
          </a:prstGeom>
        </p:spPr>
      </p:pic>
      <p:pic>
        <p:nvPicPr>
          <p:cNvPr id="46" name="图片 45">
            <a:extLst>
              <a:ext uri="{FF2B5EF4-FFF2-40B4-BE49-F238E27FC236}">
                <a16:creationId xmlns:a16="http://schemas.microsoft.com/office/drawing/2014/main" id="{ACD63142-240B-4436-AB5A-74B487D069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172" y="394030"/>
            <a:ext cx="2156966" cy="2156966"/>
          </a:xfrm>
          <a:prstGeom prst="rect">
            <a:avLst/>
          </a:prstGeom>
        </p:spPr>
      </p:pic>
      <p:pic>
        <p:nvPicPr>
          <p:cNvPr id="47" name="图片 46">
            <a:extLst>
              <a:ext uri="{FF2B5EF4-FFF2-40B4-BE49-F238E27FC236}">
                <a16:creationId xmlns:a16="http://schemas.microsoft.com/office/drawing/2014/main" id="{F35BE3C7-E6EC-467F-8E17-AF12F7873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85936" y="4160418"/>
            <a:ext cx="1617725" cy="1078483"/>
          </a:xfrm>
          <a:prstGeom prst="rect">
            <a:avLst/>
          </a:prstGeom>
        </p:spPr>
      </p:pic>
      <p:pic>
        <p:nvPicPr>
          <p:cNvPr id="7" name="图片 20">
            <a:extLst>
              <a:ext uri="{FF2B5EF4-FFF2-40B4-BE49-F238E27FC236}">
                <a16:creationId xmlns:a16="http://schemas.microsoft.com/office/drawing/2014/main" id="{79DF8C81-FDFD-842D-1C2C-004621A07B9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695833" y="1943226"/>
            <a:ext cx="4089437" cy="4947588"/>
          </a:xfrm>
          <a:prstGeom prst="rect">
            <a:avLst/>
          </a:prstGeom>
        </p:spPr>
      </p:pic>
      <p:pic>
        <p:nvPicPr>
          <p:cNvPr id="8" name="图片 19">
            <a:extLst>
              <a:ext uri="{FF2B5EF4-FFF2-40B4-BE49-F238E27FC236}">
                <a16:creationId xmlns:a16="http://schemas.microsoft.com/office/drawing/2014/main" id="{93A8CFD4-FFC5-154A-DAF2-1619C0431B6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10364" y="830729"/>
            <a:ext cx="3418476" cy="4296545"/>
          </a:xfrm>
          <a:prstGeom prst="rect">
            <a:avLst/>
          </a:prstGeom>
        </p:spPr>
      </p:pic>
      <p:sp>
        <p:nvSpPr>
          <p:cNvPr id="9" name="TextBox 8">
            <a:extLst>
              <a:ext uri="{FF2B5EF4-FFF2-40B4-BE49-F238E27FC236}">
                <a16:creationId xmlns:a16="http://schemas.microsoft.com/office/drawing/2014/main" id="{5DEC4FBA-8198-32EC-10AD-3C953F1966D4}"/>
              </a:ext>
            </a:extLst>
          </p:cNvPr>
          <p:cNvSpPr txBox="1"/>
          <p:nvPr/>
        </p:nvSpPr>
        <p:spPr>
          <a:xfrm>
            <a:off x="2756843" y="1905318"/>
            <a:ext cx="6266459" cy="1569660"/>
          </a:xfrm>
          <a:prstGeom prst="rect">
            <a:avLst/>
          </a:prstGeom>
          <a:noFill/>
        </p:spPr>
        <p:txBody>
          <a:bodyPr wrap="none" rtlCol="0">
            <a:spAutoFit/>
          </a:bodyPr>
          <a:lstStyle/>
          <a:p>
            <a:pPr algn="ctr"/>
            <a:r>
              <a:rPr lang="en-US" sz="9600">
                <a:ln w="19050">
                  <a:solidFill>
                    <a:schemeClr val="tx1"/>
                  </a:solidFill>
                </a:ln>
                <a:solidFill>
                  <a:srgbClr val="CA143F"/>
                </a:solidFill>
                <a:effectLst>
                  <a:outerShdw blurRad="50800" dist="38100" dir="2700000" algn="tl" rotWithShape="0">
                    <a:prstClr val="black">
                      <a:alpha val="40000"/>
                    </a:prstClr>
                  </a:outerShdw>
                </a:effectLst>
                <a:latin typeface="SVN-Hole Hearted" panose="020B0A06020104020203" pitchFamily="34" charset="0"/>
              </a:rPr>
              <a:t>KHỞI ĐỘNG</a:t>
            </a:r>
            <a:endParaRPr lang="en-US" sz="9600" dirty="0">
              <a:ln w="19050">
                <a:solidFill>
                  <a:schemeClr val="tx1"/>
                </a:solidFill>
              </a:ln>
              <a:solidFill>
                <a:srgbClr val="FF5884"/>
              </a:solidFill>
              <a:effectLst>
                <a:outerShdw blurRad="50800" dist="38100" dir="2700000" algn="tl" rotWithShape="0">
                  <a:prstClr val="black">
                    <a:alpha val="40000"/>
                  </a:prstClr>
                </a:outerShdw>
              </a:effectLst>
              <a:latin typeface="SVN-Hole Hearted" panose="020B0A06020104020203" pitchFamily="34" charset="0"/>
            </a:endParaRPr>
          </a:p>
        </p:txBody>
      </p:sp>
    </p:spTree>
    <p:extLst>
      <p:ext uri="{BB962C8B-B14F-4D97-AF65-F5344CB8AC3E}">
        <p14:creationId xmlns:p14="http://schemas.microsoft.com/office/powerpoint/2010/main" val="35941445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E378E4AF-94A2-44DC-A002-63C85CB46E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EB23F4D7-D7BE-4B7C-B8C5-A0CA4AF114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A186DD51-C5E2-4F9F-9AA6-25A541D5D5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4ABA1F4D-A1E5-4D56-ADC7-EE54B60589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F8844EAB-63AC-49D7-BA7B-48CB9F20A4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50" name="Group 49">
            <a:extLst>
              <a:ext uri="{FF2B5EF4-FFF2-40B4-BE49-F238E27FC236}">
                <a16:creationId xmlns:a16="http://schemas.microsoft.com/office/drawing/2014/main" id="{B2A3D9D5-CCA7-4942-9B21-76DD914FC3CA}"/>
              </a:ext>
            </a:extLst>
          </p:cNvPr>
          <p:cNvGrpSpPr/>
          <p:nvPr/>
        </p:nvGrpSpPr>
        <p:grpSpPr>
          <a:xfrm>
            <a:off x="3420140" y="598010"/>
            <a:ext cx="7800008" cy="5887850"/>
            <a:chOff x="2484475" y="970150"/>
            <a:chExt cx="7800008" cy="5887850"/>
          </a:xfrm>
        </p:grpSpPr>
        <p:pic>
          <p:nvPicPr>
            <p:cNvPr id="51" name="图片 2">
              <a:extLst>
                <a:ext uri="{FF2B5EF4-FFF2-40B4-BE49-F238E27FC236}">
                  <a16:creationId xmlns:a16="http://schemas.microsoft.com/office/drawing/2014/main" id="{D49E4F0A-E871-4189-BDC6-AD97CFEEDB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52" name="TextBox 51">
              <a:extLst>
                <a:ext uri="{FF2B5EF4-FFF2-40B4-BE49-F238E27FC236}">
                  <a16:creationId xmlns:a16="http://schemas.microsoft.com/office/drawing/2014/main" id="{EAC4ABF3-20F5-44D5-B640-3298AC303C2D}"/>
                </a:ext>
              </a:extLst>
            </p:cNvPr>
            <p:cNvSpPr txBox="1"/>
            <p:nvPr/>
          </p:nvSpPr>
          <p:spPr>
            <a:xfrm>
              <a:off x="3195470" y="2372920"/>
              <a:ext cx="6512055" cy="3170099"/>
            </a:xfrm>
            <a:prstGeom prst="rect">
              <a:avLst/>
            </a:prstGeom>
            <a:noFill/>
          </p:spPr>
          <p:txBody>
            <a:bodyPr wrap="square">
              <a:spAutoFit/>
            </a:bodyPr>
            <a:lstStyle/>
            <a:p>
              <a:pPr algn="ctr"/>
              <a:r>
                <a:rPr lang="vi-VN" sz="4000" b="1" i="0">
                  <a:solidFill>
                    <a:srgbClr val="753E21"/>
                  </a:solidFill>
                  <a:effectLst/>
                  <a:latin typeface="Cambria" panose="02040503050406030204" pitchFamily="18" charset="0"/>
                </a:rPr>
                <a:t>Cảm xúc của người mẹ khi ngắm nhìn con hồn nhiên vui chơi; mong con biết ước mơ những điều tốt đẹp cho tương lai.</a:t>
              </a:r>
              <a:endParaRPr lang="vi-VN" sz="4000" b="1" i="0" dirty="0">
                <a:solidFill>
                  <a:srgbClr val="753E21"/>
                </a:solidFill>
                <a:effectLst/>
                <a:latin typeface="Cambria" panose="02040503050406030204" pitchFamily="18" charset="0"/>
              </a:endParaRPr>
            </a:p>
          </p:txBody>
        </p:sp>
      </p:grpSp>
      <p:pic>
        <p:nvPicPr>
          <p:cNvPr id="53" name="Picture 52">
            <a:extLst>
              <a:ext uri="{FF2B5EF4-FFF2-40B4-BE49-F238E27FC236}">
                <a16:creationId xmlns:a16="http://schemas.microsoft.com/office/drawing/2014/main" id="{3CA141D9-9D05-4D4D-9BEB-4E5D3386ABFA}"/>
              </a:ext>
            </a:extLst>
          </p:cNvPr>
          <p:cNvPicPr>
            <a:picLocks noChangeAspect="1"/>
          </p:cNvPicPr>
          <p:nvPr/>
        </p:nvPicPr>
        <p:blipFill>
          <a:blip r:embed="rId6"/>
          <a:stretch>
            <a:fillRect/>
          </a:stretch>
        </p:blipFill>
        <p:spPr>
          <a:xfrm>
            <a:off x="259459" y="1851366"/>
            <a:ext cx="4267570" cy="3468925"/>
          </a:xfrm>
          <a:prstGeom prst="rect">
            <a:avLst/>
          </a:prstGeom>
        </p:spPr>
      </p:pic>
    </p:spTree>
    <p:extLst>
      <p:ext uri="{BB962C8B-B14F-4D97-AF65-F5344CB8AC3E}">
        <p14:creationId xmlns:p14="http://schemas.microsoft.com/office/powerpoint/2010/main" val="4930139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5">
            <a:extLst>
              <a:ext uri="{FF2B5EF4-FFF2-40B4-BE49-F238E27FC236}">
                <a16:creationId xmlns:a16="http://schemas.microsoft.com/office/drawing/2014/main" id="{F743F5FC-68D9-441E-96CF-E7C124E786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6FA36EA3-DF4F-4605-9CF8-32312E808A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6" name="图片 17">
            <a:extLst>
              <a:ext uri="{FF2B5EF4-FFF2-40B4-BE49-F238E27FC236}">
                <a16:creationId xmlns:a16="http://schemas.microsoft.com/office/drawing/2014/main" id="{050D40F2-3C1F-4C4F-A330-8C51864D6C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7" name="图片 20">
            <a:extLst>
              <a:ext uri="{FF2B5EF4-FFF2-40B4-BE49-F238E27FC236}">
                <a16:creationId xmlns:a16="http://schemas.microsoft.com/office/drawing/2014/main" id="{DA55AD5F-41F0-4140-89BC-D9341A9E34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B28D25F3-36D0-44DB-AF83-442341D6E2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a:extLst>
              <a:ext uri="{FF2B5EF4-FFF2-40B4-BE49-F238E27FC236}">
                <a16:creationId xmlns:a16="http://schemas.microsoft.com/office/drawing/2014/main" id="{FA37730A-4010-4DC8-AA2D-FA1A331A3A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10" name="Picture 9">
            <a:extLst>
              <a:ext uri="{FF2B5EF4-FFF2-40B4-BE49-F238E27FC236}">
                <a16:creationId xmlns:a16="http://schemas.microsoft.com/office/drawing/2014/main" id="{AA3A653A-A02C-493A-99CE-8FA001916B52}"/>
              </a:ext>
            </a:extLst>
          </p:cNvPr>
          <p:cNvPicPr>
            <a:picLocks noChangeAspect="1"/>
          </p:cNvPicPr>
          <p:nvPr/>
        </p:nvPicPr>
        <p:blipFill>
          <a:blip r:embed="rId5"/>
          <a:stretch>
            <a:fillRect/>
          </a:stretch>
        </p:blipFill>
        <p:spPr>
          <a:xfrm>
            <a:off x="2629758" y="483531"/>
            <a:ext cx="6937648" cy="5480630"/>
          </a:xfrm>
          <a:prstGeom prst="rect">
            <a:avLst/>
          </a:prstGeom>
        </p:spPr>
      </p:pic>
    </p:spTree>
    <p:extLst>
      <p:ext uri="{BB962C8B-B14F-4D97-AF65-F5344CB8AC3E}">
        <p14:creationId xmlns:p14="http://schemas.microsoft.com/office/powerpoint/2010/main" val="740648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5">
            <a:extLst>
              <a:ext uri="{FF2B5EF4-FFF2-40B4-BE49-F238E27FC236}">
                <a16:creationId xmlns:a16="http://schemas.microsoft.com/office/drawing/2014/main" id="{BFC870F3-F3AF-4295-9A31-369C826A3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44" name="图片 16">
            <a:extLst>
              <a:ext uri="{FF2B5EF4-FFF2-40B4-BE49-F238E27FC236}">
                <a16:creationId xmlns:a16="http://schemas.microsoft.com/office/drawing/2014/main" id="{CDEB19D4-26DD-4959-A44F-4C8627AFB1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45" name="图片 17">
            <a:extLst>
              <a:ext uri="{FF2B5EF4-FFF2-40B4-BE49-F238E27FC236}">
                <a16:creationId xmlns:a16="http://schemas.microsoft.com/office/drawing/2014/main" id="{B1034620-455B-4EDF-A123-EC64D6A80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8" name="图片 20">
            <a:extLst>
              <a:ext uri="{FF2B5EF4-FFF2-40B4-BE49-F238E27FC236}">
                <a16:creationId xmlns:a16="http://schemas.microsoft.com/office/drawing/2014/main" id="{23A35672-AD5C-487B-BD38-53338698DC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9" name="图片 21">
            <a:extLst>
              <a:ext uri="{FF2B5EF4-FFF2-40B4-BE49-F238E27FC236}">
                <a16:creationId xmlns:a16="http://schemas.microsoft.com/office/drawing/2014/main" id="{9E867EAE-DB30-40FB-8415-451BFBE4D2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0" name="Rounded Rectangle 1">
            <a:extLst>
              <a:ext uri="{FF2B5EF4-FFF2-40B4-BE49-F238E27FC236}">
                <a16:creationId xmlns:a16="http://schemas.microsoft.com/office/drawing/2014/main" id="{6E130386-886F-4BB3-A039-B81B706D7177}"/>
              </a:ext>
            </a:extLst>
          </p:cNvPr>
          <p:cNvSpPr/>
          <p:nvPr/>
        </p:nvSpPr>
        <p:spPr>
          <a:xfrm>
            <a:off x="306513" y="60062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1" name="组合 47">
            <a:extLst>
              <a:ext uri="{FF2B5EF4-FFF2-40B4-BE49-F238E27FC236}">
                <a16:creationId xmlns:a16="http://schemas.microsoft.com/office/drawing/2014/main" id="{0ECFD7F8-FB91-4337-ADC0-C260C90CFEBD}"/>
              </a:ext>
            </a:extLst>
          </p:cNvPr>
          <p:cNvGrpSpPr/>
          <p:nvPr/>
        </p:nvGrpSpPr>
        <p:grpSpPr>
          <a:xfrm>
            <a:off x="615215" y="2808199"/>
            <a:ext cx="2899660" cy="985764"/>
            <a:chOff x="3151567" y="4106353"/>
            <a:chExt cx="4182027" cy="1023787"/>
          </a:xfrm>
        </p:grpSpPr>
        <p:grpSp>
          <p:nvGrpSpPr>
            <p:cNvPr id="52" name="组合 31">
              <a:extLst>
                <a:ext uri="{FF2B5EF4-FFF2-40B4-BE49-F238E27FC236}">
                  <a16:creationId xmlns:a16="http://schemas.microsoft.com/office/drawing/2014/main" id="{14D34CD9-EE72-4B94-B11E-75FE1972CC7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84A5B405-4293-43A3-A0DF-4A53318F123E}"/>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55" name="圆角矩形 33">
                <a:extLst>
                  <a:ext uri="{FF2B5EF4-FFF2-40B4-BE49-F238E27FC236}">
                    <a16:creationId xmlns:a16="http://schemas.microsoft.com/office/drawing/2014/main" id="{FC2033D0-ACF6-4452-B08E-89D3D44D382A}"/>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53" name="文本框 41">
              <a:extLst>
                <a:ext uri="{FF2B5EF4-FFF2-40B4-BE49-F238E27FC236}">
                  <a16:creationId xmlns:a16="http://schemas.microsoft.com/office/drawing/2014/main" id="{35C0C642-2C99-4ED6-AA7D-D13E732CC6C1}"/>
                </a:ext>
              </a:extLst>
            </p:cNvPr>
            <p:cNvSpPr txBox="1"/>
            <p:nvPr/>
          </p:nvSpPr>
          <p:spPr>
            <a:xfrm>
              <a:off x="3728796" y="4282615"/>
              <a:ext cx="3345821"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D02BE"/>
                  </a:solidFill>
                  <a:effectLst/>
                  <a:uLnTx/>
                  <a:uFillTx/>
                  <a:latin typeface="等线" panose="020F0502020204030204"/>
                  <a:ea typeface="+mn-ea"/>
                  <a:cs typeface="+mn-cs"/>
                </a:rPr>
                <a:t>Giọng đọc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7" name="TextBox 56">
            <a:extLst>
              <a:ext uri="{FF2B5EF4-FFF2-40B4-BE49-F238E27FC236}">
                <a16:creationId xmlns:a16="http://schemas.microsoft.com/office/drawing/2014/main" id="{8DA9D568-D024-46AE-93B1-CB8A59AB0600}"/>
              </a:ext>
            </a:extLst>
          </p:cNvPr>
          <p:cNvSpPr txBox="1"/>
          <p:nvPr/>
        </p:nvSpPr>
        <p:spPr>
          <a:xfrm>
            <a:off x="3821388" y="1607870"/>
            <a:ext cx="6587721" cy="1200329"/>
          </a:xfrm>
          <a:prstGeom prst="rect">
            <a:avLst/>
          </a:prstGeom>
          <a:noFill/>
        </p:spPr>
        <p:txBody>
          <a:bodyPr wrap="square">
            <a:spAutoFit/>
          </a:bodyPr>
          <a:lstStyle/>
          <a:p>
            <a:pPr lvl="0" algn="just"/>
            <a:r>
              <a:rPr lang="en-US" sz="3600" b="1">
                <a:solidFill>
                  <a:srgbClr val="000000"/>
                </a:solidFill>
                <a:latin typeface="Cambria" panose="02040503050406030204" pitchFamily="18" charset="0"/>
              </a:rPr>
              <a:t>- Thong thả, chậm rãi, trìu mến, thiết tha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64" name="TextBox 63">
            <a:extLst>
              <a:ext uri="{FF2B5EF4-FFF2-40B4-BE49-F238E27FC236}">
                <a16:creationId xmlns:a16="http://schemas.microsoft.com/office/drawing/2014/main" id="{3A4EA278-31FE-48EF-BDFD-18D1E536B4FF}"/>
              </a:ext>
            </a:extLst>
          </p:cNvPr>
          <p:cNvSpPr txBox="1"/>
          <p:nvPr/>
        </p:nvSpPr>
        <p:spPr>
          <a:xfrm>
            <a:off x="3940307" y="3212444"/>
            <a:ext cx="6729084" cy="1754326"/>
          </a:xfrm>
          <a:prstGeom prst="rect">
            <a:avLst/>
          </a:prstGeom>
          <a:noFill/>
        </p:spPr>
        <p:txBody>
          <a:bodyPr wrap="square">
            <a:spAutoFit/>
          </a:bodyPr>
          <a:lstStyle/>
          <a:p>
            <a:pPr lvl="0" algn="just"/>
            <a:r>
              <a:rPr lang="en-US" sz="3600" b="1">
                <a:solidFill>
                  <a:srgbClr val="000000"/>
                </a:solidFill>
                <a:latin typeface="Cambria" panose="02040503050406030204" pitchFamily="18" charset="0"/>
              </a:rPr>
              <a:t>- N</a:t>
            </a:r>
            <a:r>
              <a:rPr lang="vi-VN" sz="3600" b="1">
                <a:solidFill>
                  <a:srgbClr val="000000"/>
                </a:solidFill>
                <a:latin typeface="Cambria" panose="02040503050406030204" pitchFamily="18" charset="0"/>
              </a:rPr>
              <a:t>hấn giọng những từ ngữ tả đặc điểm, hoạt động, suy nghĩ của nhân vật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spTree>
    <p:extLst>
      <p:ext uri="{BB962C8B-B14F-4D97-AF65-F5344CB8AC3E}">
        <p14:creationId xmlns:p14="http://schemas.microsoft.com/office/powerpoint/2010/main" val="2448029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7FA5A6-3A81-4314-8988-B77015944EAA}"/>
              </a:ext>
            </a:extLst>
          </p:cNvPr>
          <p:cNvSpPr/>
          <p:nvPr/>
        </p:nvSpPr>
        <p:spPr>
          <a:xfrm>
            <a:off x="419100" y="0"/>
            <a:ext cx="11315700" cy="64960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966AE0A-6CB0-4D35-83AC-7B1F6B5E0BBA}"/>
              </a:ext>
            </a:extLst>
          </p:cNvPr>
          <p:cNvSpPr txBox="1"/>
          <p:nvPr/>
        </p:nvSpPr>
        <p:spPr>
          <a:xfrm>
            <a:off x="778669" y="801201"/>
            <a:ext cx="10634662"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Buổi chiều, bất chợt cơn mưa ào ào trút xuống. Con gấp những chiếc thuyền giấy xinh xinh, thả xuống dòng nước trước sân nhà.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 quên mất cuộc đi chơi đã định, quên cả cái buồn chán vì trời mưa. Con thích thú xoè bàn tay ra hứng mưa. Những giọt nước mưa trong veo vỡ tan trong lòng bàn tay nhỏ nhắn, bắn ra những tia nước mát lạnh bám trên đầu tóc khiến con cười vang. Tiếng cười va lanh canh vào mưa, làm rộn nhịp tim vừa trở lại tuổi thơ của mẹ. </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chiếc thuyền giấy bềnh bồng đang chở ước mơ của con </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xa...</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61D331A-A59C-433C-914D-094F77FDE38E}"/>
              </a:ext>
            </a:extLst>
          </p:cNvPr>
          <p:cNvSpPr txBox="1"/>
          <p:nvPr/>
        </p:nvSpPr>
        <p:spPr>
          <a:xfrm>
            <a:off x="4321969" y="181363"/>
            <a:ext cx="1063466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Thuyền giấy</a:t>
            </a:r>
          </a:p>
        </p:txBody>
      </p:sp>
      <p:sp>
        <p:nvSpPr>
          <p:cNvPr id="9" name="TextBox 8">
            <a:extLst>
              <a:ext uri="{FF2B5EF4-FFF2-40B4-BE49-F238E27FC236}">
                <a16:creationId xmlns:a16="http://schemas.microsoft.com/office/drawing/2014/main" id="{458E3AB4-FFCC-4C6B-8DBE-C15B011610E0}"/>
              </a:ext>
            </a:extLst>
          </p:cNvPr>
          <p:cNvSpPr txBox="1"/>
          <p:nvPr/>
        </p:nvSpPr>
        <p:spPr>
          <a:xfrm>
            <a:off x="7147323" y="5829879"/>
            <a:ext cx="10634662" cy="4770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Trương Huỳnh Như Trân</a:t>
            </a: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7339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8976D6-880A-4660-A3FE-509ACB7E69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03B5CD2-F081-40C1-9AE4-F127AB340E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FD5B381E-BBB6-4F89-8FB8-4F69370DDE4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5865962"/>
            <a:ext cx="12192000" cy="992038"/>
          </a:xfrm>
          <a:prstGeom prst="rect">
            <a:avLst/>
          </a:prstGeom>
        </p:spPr>
      </p:pic>
      <p:pic>
        <p:nvPicPr>
          <p:cNvPr id="11" name="图片 10">
            <a:extLst>
              <a:ext uri="{FF2B5EF4-FFF2-40B4-BE49-F238E27FC236}">
                <a16:creationId xmlns:a16="http://schemas.microsoft.com/office/drawing/2014/main" id="{D56F045C-761F-4A61-B46A-A10CAE1237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0286" y="2553418"/>
            <a:ext cx="7013275" cy="2406771"/>
          </a:xfrm>
          <a:prstGeom prst="rect">
            <a:avLst/>
          </a:prstGeom>
        </p:spPr>
      </p:pic>
      <p:pic>
        <p:nvPicPr>
          <p:cNvPr id="13" name="图片 12">
            <a:extLst>
              <a:ext uri="{FF2B5EF4-FFF2-40B4-BE49-F238E27FC236}">
                <a16:creationId xmlns:a16="http://schemas.microsoft.com/office/drawing/2014/main" id="{7B6E3EB4-9010-4493-B64C-E347F683AEE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12192000" cy="3429000"/>
          </a:xfrm>
          <a:prstGeom prst="rect">
            <a:avLst/>
          </a:prstGeom>
        </p:spPr>
      </p:pic>
      <p:pic>
        <p:nvPicPr>
          <p:cNvPr id="8" name="Picture 7">
            <a:extLst>
              <a:ext uri="{FF2B5EF4-FFF2-40B4-BE49-F238E27FC236}">
                <a16:creationId xmlns:a16="http://schemas.microsoft.com/office/drawing/2014/main" id="{21D51DCB-0DCF-4B06-AD01-18CC7B629CDB}"/>
              </a:ext>
            </a:extLst>
          </p:cNvPr>
          <p:cNvPicPr>
            <a:picLocks noChangeAspect="1"/>
          </p:cNvPicPr>
          <p:nvPr/>
        </p:nvPicPr>
        <p:blipFill>
          <a:blip r:embed="rId8"/>
          <a:stretch>
            <a:fillRect/>
          </a:stretch>
        </p:blipFill>
        <p:spPr>
          <a:xfrm>
            <a:off x="1621326" y="2911276"/>
            <a:ext cx="8791194" cy="2566638"/>
          </a:xfrm>
          <a:prstGeom prst="rect">
            <a:avLst/>
          </a:prstGeom>
        </p:spPr>
      </p:pic>
    </p:spTree>
    <p:extLst>
      <p:ext uri="{BB962C8B-B14F-4D97-AF65-F5344CB8AC3E}">
        <p14:creationId xmlns:p14="http://schemas.microsoft.com/office/powerpoint/2010/main" val="203145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8000">
                                          <p:cBhvr additive="base">
                                            <p:cTn id="11" dur="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58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58000">
                                          <p:cBhvr additive="base">
                                            <p:cTn id="16" dur="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oin_file_120931967">
            <a:hlinkClick r:id="" action="ppaction://media"/>
            <a:extLst>
              <a:ext uri="{FF2B5EF4-FFF2-40B4-BE49-F238E27FC236}">
                <a16:creationId xmlns:a16="http://schemas.microsoft.com/office/drawing/2014/main" id="{884F3735-9038-4882-BF78-A067709C09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762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7FA5A6-3A81-4314-8988-B77015944EAA}"/>
              </a:ext>
            </a:extLst>
          </p:cNvPr>
          <p:cNvSpPr/>
          <p:nvPr/>
        </p:nvSpPr>
        <p:spPr>
          <a:xfrm>
            <a:off x="419100" y="0"/>
            <a:ext cx="11315700" cy="64960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icture containing diagram&#10;&#10;Description automatically generated">
            <a:extLst>
              <a:ext uri="{FF2B5EF4-FFF2-40B4-BE49-F238E27FC236}">
                <a16:creationId xmlns:a16="http://schemas.microsoft.com/office/drawing/2014/main" id="{624D767B-770A-3793-BB0E-859ECBF06D1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338" b="93207" l="9185" r="89942">
                        <a14:foregroundMark x1="42044" y1="5378" x2="42853" y2="12616"/>
                        <a14:foregroundMark x1="50517" y1="26810" x2="59638" y2="46664"/>
                        <a14:foregroundMark x1="59638" y1="46664" x2="57956" y2="46947"/>
                        <a14:foregroundMark x1="55045" y1="39466" x2="61675" y2="30691"/>
                        <a14:foregroundMark x1="61675" y1="30691" x2="61675" y2="30691"/>
                        <a14:foregroundMark x1="47833" y1="32996" x2="47607" y2="37647"/>
                        <a14:foregroundMark x1="56695" y1="22928" x2="60834" y2="35867"/>
                        <a14:foregroundMark x1="48448" y1="54468" x2="57536" y2="71249"/>
                        <a14:foregroundMark x1="46992" y1="62717" x2="47413" y2="57541"/>
                        <a14:foregroundMark x1="51132" y1="53943" x2="58344" y2="49050"/>
                        <a14:foregroundMark x1="86481" y1="15447" x2="85446" y2="16983"/>
                        <a14:foregroundMark x1="82956" y1="18277" x2="74256" y2="37161"/>
                        <a14:foregroundMark x1="74256" y1="37161" x2="74256" y2="37161"/>
                        <a14:foregroundMark x1="85446" y1="22402" x2="85220" y2="38698"/>
                        <a14:foregroundMark x1="81307" y1="23453" x2="67996" y2="19283"/>
                        <a14:foregroundMark x1="51746" y1="93207" x2="50712" y2="82612"/>
                        <a14:foregroundMark x1="9185" y1="53943" x2="10608" y2="57299"/>
                        <a14:foregroundMark x1="75938" y1="25799" x2="64780" y2="27578"/>
                        <a14:foregroundMark x1="28816" y1="10554" x2="21572" y2="23696"/>
                        <a14:backgroundMark x1="48448" y1="1496" x2="63325" y2="10028"/>
                        <a14:backgroundMark x1="67238" y1="19571" x2="69728" y2="16741"/>
                        <a14:backgroundMark x1="81501" y1="78488" x2="85640" y2="65305"/>
                        <a14:backgroundMark x1="85640" y1="65305" x2="85640" y2="65305"/>
                        <a14:backgroundMark x1="25906" y1="56247" x2="23221" y2="78730"/>
                        <a14:backgroundMark x1="24256" y1="84432" x2="24256" y2="74606"/>
                        <a14:backgroundMark x1="21992" y1="61706" x2="16203" y2="67651"/>
                        <a14:backgroundMark x1="23836" y1="65548" x2="31921" y2="71492"/>
                        <a14:backgroundMark x1="32924" y1="61949" x2="27361" y2="72786"/>
                        <a14:backgroundMark x1="38325" y1="64537" x2="29851" y2="65831"/>
                        <a14:backgroundMark x1="28202" y1="78730" x2="38325" y2="91144"/>
                        <a14:backgroundMark x1="62710" y1="92438" x2="78946" y2="81723"/>
                        <a14:backgroundMark x1="78946" y1="81723" x2="85220" y2="63243"/>
                        <a14:backgroundMark x1="67464" y1="17509" x2="67464" y2="10028"/>
                      </a14:backgroundRemoval>
                    </a14:imgEffect>
                  </a14:imgLayer>
                </a14:imgProps>
              </a:ext>
              <a:ext uri="{28A0092B-C50C-407E-A947-70E740481C1C}">
                <a14:useLocalDpi xmlns:a14="http://schemas.microsoft.com/office/drawing/2010/main" val="0"/>
              </a:ext>
            </a:extLst>
          </a:blip>
          <a:stretch>
            <a:fillRect/>
          </a:stretch>
        </p:blipFill>
        <p:spPr>
          <a:xfrm>
            <a:off x="-1058205" y="3619500"/>
            <a:ext cx="4520374" cy="3616125"/>
          </a:xfrm>
          <a:prstGeom prst="rect">
            <a:avLst/>
          </a:prstGeom>
        </p:spPr>
      </p:pic>
      <p:sp>
        <p:nvSpPr>
          <p:cNvPr id="24" name="TextBox 23">
            <a:extLst>
              <a:ext uri="{FF2B5EF4-FFF2-40B4-BE49-F238E27FC236}">
                <a16:creationId xmlns:a16="http://schemas.microsoft.com/office/drawing/2014/main" id="{C6066C21-638E-462E-A297-3306B87C960F}"/>
              </a:ext>
            </a:extLst>
          </p:cNvPr>
          <p:cNvSpPr txBox="1"/>
          <p:nvPr/>
        </p:nvSpPr>
        <p:spPr>
          <a:xfrm>
            <a:off x="1795463" y="361950"/>
            <a:ext cx="8601074" cy="1200329"/>
          </a:xfrm>
          <a:prstGeom prst="rect">
            <a:avLst/>
          </a:prstGeom>
          <a:noFill/>
        </p:spPr>
        <p:txBody>
          <a:bodyPr wrap="square">
            <a:spAutoFit/>
          </a:bodyPr>
          <a:lstStyle/>
          <a:p>
            <a:r>
              <a:rPr lang="vi-VN" sz="3600"/>
              <a:t>1. Trao đổi về một đồ chơi gấp bằng giấy em thích theo gợi ý:</a:t>
            </a:r>
            <a:endParaRPr lang="en-US" sz="3600"/>
          </a:p>
        </p:txBody>
      </p:sp>
      <p:pic>
        <p:nvPicPr>
          <p:cNvPr id="7" name="Picture 6">
            <a:extLst>
              <a:ext uri="{FF2B5EF4-FFF2-40B4-BE49-F238E27FC236}">
                <a16:creationId xmlns:a16="http://schemas.microsoft.com/office/drawing/2014/main" id="{4193B5C6-B402-49F7-83D6-96D9F8AB0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32" y="1562279"/>
            <a:ext cx="10560343" cy="3121283"/>
          </a:xfrm>
          <a:prstGeom prst="rect">
            <a:avLst/>
          </a:prstGeom>
        </p:spPr>
      </p:pic>
    </p:spTree>
    <p:extLst>
      <p:ext uri="{BB962C8B-B14F-4D97-AF65-F5344CB8AC3E}">
        <p14:creationId xmlns:p14="http://schemas.microsoft.com/office/powerpoint/2010/main" val="106806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7FA5A6-3A81-4314-8988-B77015944EAA}"/>
              </a:ext>
            </a:extLst>
          </p:cNvPr>
          <p:cNvSpPr/>
          <p:nvPr/>
        </p:nvSpPr>
        <p:spPr>
          <a:xfrm>
            <a:off x="419100" y="0"/>
            <a:ext cx="11315700" cy="64960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E164B1F6-915E-4D6D-918C-CC74B92A0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275" y="-456329"/>
            <a:ext cx="9494775" cy="4306020"/>
          </a:xfrm>
          <a:prstGeom prst="rect">
            <a:avLst/>
          </a:prstGeom>
        </p:spPr>
      </p:pic>
      <p:pic>
        <p:nvPicPr>
          <p:cNvPr id="6" name="Picture 5">
            <a:extLst>
              <a:ext uri="{FF2B5EF4-FFF2-40B4-BE49-F238E27FC236}">
                <a16:creationId xmlns:a16="http://schemas.microsoft.com/office/drawing/2014/main" id="{FD32F689-C768-4C1F-8F1D-5A415A835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9691"/>
            <a:ext cx="13048294" cy="2599261"/>
          </a:xfrm>
          <a:prstGeom prst="rect">
            <a:avLst/>
          </a:prstGeom>
        </p:spPr>
      </p:pic>
    </p:spTree>
    <p:extLst>
      <p:ext uri="{BB962C8B-B14F-4D97-AF65-F5344CB8AC3E}">
        <p14:creationId xmlns:p14="http://schemas.microsoft.com/office/powerpoint/2010/main" val="35798279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56A5DE2D-ACAB-4317-9164-0852AB13A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87100" flipH="1">
            <a:off x="-1008089" y="-826181"/>
            <a:ext cx="10547978" cy="6858000"/>
          </a:xfrm>
          <a:prstGeom prst="rect">
            <a:avLst/>
          </a:prstGeom>
        </p:spPr>
      </p:pic>
      <p:pic>
        <p:nvPicPr>
          <p:cNvPr id="14" name="图片 13">
            <a:extLst>
              <a:ext uri="{FF2B5EF4-FFF2-40B4-BE49-F238E27FC236}">
                <a16:creationId xmlns:a16="http://schemas.microsoft.com/office/drawing/2014/main" id="{37FE09D5-978B-4A38-A4DF-189AEE9FCDB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02505" y="4402537"/>
            <a:ext cx="2180131" cy="2173398"/>
          </a:xfrm>
          <a:prstGeom prst="rect">
            <a:avLst/>
          </a:prstGeom>
        </p:spPr>
      </p:pic>
      <p:pic>
        <p:nvPicPr>
          <p:cNvPr id="18" name="图片 17">
            <a:extLst>
              <a:ext uri="{FF2B5EF4-FFF2-40B4-BE49-F238E27FC236}">
                <a16:creationId xmlns:a16="http://schemas.microsoft.com/office/drawing/2014/main" id="{6C81C565-EFE7-4DDA-A2BA-86AF0EAF1FB4}"/>
              </a:ext>
            </a:extLst>
          </p:cNvPr>
          <p:cNvPicPr>
            <a:picLocks noChangeAspect="1"/>
          </p:cNvPicPr>
          <p:nvPr/>
        </p:nvPicPr>
        <p:blipFill rotWithShape="1">
          <a:blip r:embed="rId5">
            <a:extLst>
              <a:ext uri="{28A0092B-C50C-407E-A947-70E740481C1C}">
                <a14:useLocalDpi xmlns:a14="http://schemas.microsoft.com/office/drawing/2010/main" val="0"/>
              </a:ext>
            </a:extLst>
          </a:blip>
          <a:srcRect r="-2603"/>
          <a:stretch/>
        </p:blipFill>
        <p:spPr>
          <a:xfrm rot="19884107">
            <a:off x="10228198" y="-520951"/>
            <a:ext cx="2180131" cy="3772466"/>
          </a:xfrm>
          <a:prstGeom prst="rect">
            <a:avLst/>
          </a:prstGeom>
        </p:spPr>
      </p:pic>
      <p:pic>
        <p:nvPicPr>
          <p:cNvPr id="10" name="图片 9">
            <a:extLst>
              <a:ext uri="{FF2B5EF4-FFF2-40B4-BE49-F238E27FC236}">
                <a16:creationId xmlns:a16="http://schemas.microsoft.com/office/drawing/2014/main" id="{FA3E710F-2379-45D2-8BB2-0D1F91CB8E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8962" y="-975119"/>
            <a:ext cx="4587654" cy="7617540"/>
          </a:xfrm>
          <a:prstGeom prst="rect">
            <a:avLst/>
          </a:prstGeom>
        </p:spPr>
      </p:pic>
      <p:pic>
        <p:nvPicPr>
          <p:cNvPr id="5" name="图片 4">
            <a:extLst>
              <a:ext uri="{FF2B5EF4-FFF2-40B4-BE49-F238E27FC236}">
                <a16:creationId xmlns:a16="http://schemas.microsoft.com/office/drawing/2014/main" id="{A9849B04-7DF5-4D24-8254-D5EAA0CAE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741876" y="-2516785"/>
            <a:ext cx="6708247" cy="12356313"/>
          </a:xfrm>
          <a:prstGeom prst="rect">
            <a:avLst/>
          </a:prstGeom>
        </p:spPr>
      </p:pic>
      <p:pic>
        <p:nvPicPr>
          <p:cNvPr id="32" name="图片 31">
            <a:extLst>
              <a:ext uri="{FF2B5EF4-FFF2-40B4-BE49-F238E27FC236}">
                <a16:creationId xmlns:a16="http://schemas.microsoft.com/office/drawing/2014/main" id="{1D44D83A-2B81-4D81-B767-154932677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02059" y="-5666214"/>
            <a:ext cx="3848322" cy="5219612"/>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22D8D01C-FC98-6ECF-B4AB-6DE73D6E5E1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5019" y1="82531" x2="44502" y2="87060"/>
                        <a14:foregroundMark x1="53784" y1="81884" x2="53266" y2="85968"/>
                      </a14:backgroundRemoval>
                    </a14:imgEffect>
                  </a14:imgLayer>
                </a14:imgProps>
              </a:ext>
              <a:ext uri="{28A0092B-C50C-407E-A947-70E740481C1C}">
                <a14:useLocalDpi xmlns:a14="http://schemas.microsoft.com/office/drawing/2010/main" val="0"/>
              </a:ext>
            </a:extLst>
          </a:blip>
          <a:stretch>
            <a:fillRect/>
          </a:stretch>
        </p:blipFill>
        <p:spPr>
          <a:xfrm>
            <a:off x="7426210" y="2455463"/>
            <a:ext cx="6006823" cy="4805228"/>
          </a:xfrm>
          <a:prstGeom prst="rect">
            <a:avLst/>
          </a:prstGeom>
        </p:spPr>
      </p:pic>
      <p:sp>
        <p:nvSpPr>
          <p:cNvPr id="8" name="TextBox 7">
            <a:extLst>
              <a:ext uri="{FF2B5EF4-FFF2-40B4-BE49-F238E27FC236}">
                <a16:creationId xmlns:a16="http://schemas.microsoft.com/office/drawing/2014/main" id="{3203C939-8590-FF11-9132-5C78FB46EAAD}"/>
              </a:ext>
            </a:extLst>
          </p:cNvPr>
          <p:cNvSpPr txBox="1"/>
          <p:nvPr/>
        </p:nvSpPr>
        <p:spPr>
          <a:xfrm>
            <a:off x="694362" y="2481338"/>
            <a:ext cx="10803276" cy="2123658"/>
          </a:xfrm>
          <a:prstGeom prst="rect">
            <a:avLst/>
          </a:prstGeom>
          <a:noFill/>
        </p:spPr>
        <p:txBody>
          <a:bodyPr wrap="square">
            <a:spAutoFit/>
          </a:bodyPr>
          <a:lstStyle/>
          <a:p>
            <a:pPr algn="ctr"/>
            <a:r>
              <a:rPr lang="en-US" sz="6600" dirty="0">
                <a:ln>
                  <a:solidFill>
                    <a:schemeClr val="tx1"/>
                  </a:solidFill>
                </a:ln>
                <a:solidFill>
                  <a:srgbClr val="FF0000"/>
                </a:solidFill>
                <a:latin typeface="Times New Roman" panose="02020603050405020304" pitchFamily="18" charset="0"/>
                <a:ea typeface="LNTH-LuoLuoNotangYuanTi 1" pitchFamily="2" charset="-128"/>
                <a:cs typeface="Times New Roman" panose="02020603050405020304" pitchFamily="18" charset="0"/>
              </a:rPr>
              <a:t>LUYỆN ĐỌC </a:t>
            </a:r>
          </a:p>
          <a:p>
            <a:pPr algn="ctr"/>
            <a:r>
              <a:rPr lang="en-US" sz="6600" dirty="0">
                <a:ln>
                  <a:solidFill>
                    <a:schemeClr val="tx1"/>
                  </a:solidFill>
                </a:ln>
                <a:solidFill>
                  <a:srgbClr val="FF0000"/>
                </a:solidFill>
                <a:latin typeface="Times New Roman" panose="02020603050405020304" pitchFamily="18" charset="0"/>
                <a:ea typeface="LNTH-LuoLuoNotangYuanTi 1" pitchFamily="2" charset="-128"/>
                <a:cs typeface="Times New Roman" panose="02020603050405020304" pitchFamily="18" charset="0"/>
              </a:rPr>
              <a:t>THÀNH TIẾNG</a:t>
            </a:r>
          </a:p>
        </p:txBody>
      </p:sp>
    </p:spTree>
    <p:extLst>
      <p:ext uri="{BB962C8B-B14F-4D97-AF65-F5344CB8AC3E}">
        <p14:creationId xmlns:p14="http://schemas.microsoft.com/office/powerpoint/2010/main" val="7582692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7FA5A6-3A81-4314-8988-B77015944EAA}"/>
              </a:ext>
            </a:extLst>
          </p:cNvPr>
          <p:cNvSpPr/>
          <p:nvPr/>
        </p:nvSpPr>
        <p:spPr>
          <a:xfrm>
            <a:off x="419100" y="0"/>
            <a:ext cx="11315700" cy="64960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966AE0A-6CB0-4D35-83AC-7B1F6B5E0BBA}"/>
              </a:ext>
            </a:extLst>
          </p:cNvPr>
          <p:cNvSpPr txBox="1"/>
          <p:nvPr/>
        </p:nvSpPr>
        <p:spPr>
          <a:xfrm>
            <a:off x="778669" y="801201"/>
            <a:ext cx="10634662" cy="5093702"/>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Buổi chiều, bất chợt cơn mưa ào ào trút xuống. Con gấp những chiếc thuyền giấy xinh xinh, thả xuống dòng nước trước sân nhà. </a:t>
            </a:r>
          </a:p>
          <a:p>
            <a:pPr algn="just"/>
            <a:r>
              <a:rPr lang="en-US" sz="2500">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lang="en-US" sz="2500">
              <a:latin typeface="Arial" panose="020B0604020202020204" pitchFamily="34" charset="0"/>
              <a:cs typeface="Arial" panose="020B0604020202020204" pitchFamily="34" charset="0"/>
            </a:endParaRPr>
          </a:p>
          <a:p>
            <a:pPr algn="just"/>
            <a:r>
              <a:rPr lang="en-US" sz="2500">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Con quên mất cuộc đi chơi đã định, quên cả cái buồn chán vì trời mưa. Con thích thú xoè bàn tay ra hứng mưa. Những giọt nước mưa trong veo vỡ tan trong lòng bàn tay nhỏ nhắn, bắn ra những tia nước mát lạnh bám trên đầu tóc khiến con cười vang. Tiếng cười va lanh canh vào mưa, làm rộn nhịp tim vừa trở lại tuổi thơ của mẹ. </a:t>
            </a:r>
            <a:endParaRPr lang="en-US" sz="2500">
              <a:latin typeface="Arial" panose="020B0604020202020204" pitchFamily="34" charset="0"/>
              <a:cs typeface="Arial" panose="020B0604020202020204" pitchFamily="34" charset="0"/>
            </a:endParaRPr>
          </a:p>
          <a:p>
            <a:pPr algn="just"/>
            <a:r>
              <a:rPr lang="vi-VN" sz="2500">
                <a:latin typeface="Arial" panose="020B0604020202020204" pitchFamily="34" charset="0"/>
                <a:cs typeface="Arial" panose="020B0604020202020204" pitchFamily="34" charset="0"/>
              </a:rPr>
              <a:t>Những chiếc thuyền giấy bềnh bồng đang chở ước mơ của con </a:t>
            </a:r>
            <a:r>
              <a:rPr lang="en-US" sz="2500">
                <a:latin typeface="Arial" panose="020B0604020202020204" pitchFamily="34" charset="0"/>
                <a:cs typeface="Arial" panose="020B0604020202020204" pitchFamily="34" charset="0"/>
              </a:rPr>
              <a:t>đ</a:t>
            </a:r>
            <a:r>
              <a:rPr lang="vi-VN" sz="2500">
                <a:latin typeface="Arial" panose="020B0604020202020204" pitchFamily="34" charset="0"/>
                <a:cs typeface="Arial" panose="020B0604020202020204" pitchFamily="34" charset="0"/>
              </a:rPr>
              <a:t>i xa...</a:t>
            </a:r>
            <a:endParaRPr lang="en-US" sz="25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1D331A-A59C-433C-914D-094F77FDE38E}"/>
              </a:ext>
            </a:extLst>
          </p:cNvPr>
          <p:cNvSpPr txBox="1"/>
          <p:nvPr/>
        </p:nvSpPr>
        <p:spPr>
          <a:xfrm>
            <a:off x="4321969" y="181363"/>
            <a:ext cx="10634662" cy="523220"/>
          </a:xfrm>
          <a:prstGeom prst="rect">
            <a:avLst/>
          </a:prstGeom>
          <a:noFill/>
        </p:spPr>
        <p:txBody>
          <a:bodyPr wrap="square">
            <a:spAutoFit/>
          </a:bodyPr>
          <a:lstStyle/>
          <a:p>
            <a:pPr algn="just"/>
            <a:r>
              <a:rPr lang="en-US" sz="2800">
                <a:solidFill>
                  <a:srgbClr val="00B0F0"/>
                </a:solidFill>
                <a:latin typeface="Arial" panose="020B0604020202020204" pitchFamily="34" charset="0"/>
                <a:cs typeface="Arial" panose="020B0604020202020204" pitchFamily="34" charset="0"/>
              </a:rPr>
              <a:t>Thuyền giấy</a:t>
            </a:r>
          </a:p>
        </p:txBody>
      </p:sp>
      <p:sp>
        <p:nvSpPr>
          <p:cNvPr id="9" name="TextBox 8">
            <a:extLst>
              <a:ext uri="{FF2B5EF4-FFF2-40B4-BE49-F238E27FC236}">
                <a16:creationId xmlns:a16="http://schemas.microsoft.com/office/drawing/2014/main" id="{458E3AB4-FFCC-4C6B-8DBE-C15B011610E0}"/>
              </a:ext>
            </a:extLst>
          </p:cNvPr>
          <p:cNvSpPr txBox="1"/>
          <p:nvPr/>
        </p:nvSpPr>
        <p:spPr>
          <a:xfrm>
            <a:off x="7147323" y="5829879"/>
            <a:ext cx="10634662" cy="477054"/>
          </a:xfrm>
          <a:prstGeom prst="rect">
            <a:avLst/>
          </a:prstGeom>
          <a:noFill/>
        </p:spPr>
        <p:txBody>
          <a:bodyPr wrap="square">
            <a:spAutoFit/>
          </a:bodyPr>
          <a:lstStyle/>
          <a:p>
            <a:pPr algn="just"/>
            <a:r>
              <a:rPr lang="vi-VN" sz="2500">
                <a:latin typeface="Arial" panose="020B0604020202020204" pitchFamily="34" charset="0"/>
                <a:cs typeface="Arial" panose="020B0604020202020204" pitchFamily="34" charset="0"/>
              </a:rPr>
              <a:t>Trương Huỳnh Như Trân</a:t>
            </a: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2838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56A5DE2D-ACAB-4317-9164-0852AB13A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87100" flipH="1">
            <a:off x="-1008089" y="-826181"/>
            <a:ext cx="10547978" cy="6858000"/>
          </a:xfrm>
          <a:prstGeom prst="rect">
            <a:avLst/>
          </a:prstGeom>
        </p:spPr>
      </p:pic>
      <p:pic>
        <p:nvPicPr>
          <p:cNvPr id="14" name="图片 13">
            <a:extLst>
              <a:ext uri="{FF2B5EF4-FFF2-40B4-BE49-F238E27FC236}">
                <a16:creationId xmlns:a16="http://schemas.microsoft.com/office/drawing/2014/main" id="{37FE09D5-978B-4A38-A4DF-189AEE9FCDB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02505" y="4402537"/>
            <a:ext cx="2180131" cy="2173398"/>
          </a:xfrm>
          <a:prstGeom prst="rect">
            <a:avLst/>
          </a:prstGeom>
        </p:spPr>
      </p:pic>
      <p:pic>
        <p:nvPicPr>
          <p:cNvPr id="18" name="图片 17">
            <a:extLst>
              <a:ext uri="{FF2B5EF4-FFF2-40B4-BE49-F238E27FC236}">
                <a16:creationId xmlns:a16="http://schemas.microsoft.com/office/drawing/2014/main" id="{6C81C565-EFE7-4DDA-A2BA-86AF0EAF1FB4}"/>
              </a:ext>
            </a:extLst>
          </p:cNvPr>
          <p:cNvPicPr>
            <a:picLocks noChangeAspect="1"/>
          </p:cNvPicPr>
          <p:nvPr/>
        </p:nvPicPr>
        <p:blipFill rotWithShape="1">
          <a:blip r:embed="rId5">
            <a:extLst>
              <a:ext uri="{28A0092B-C50C-407E-A947-70E740481C1C}">
                <a14:useLocalDpi xmlns:a14="http://schemas.microsoft.com/office/drawing/2010/main" val="0"/>
              </a:ext>
            </a:extLst>
          </a:blip>
          <a:srcRect r="-2603"/>
          <a:stretch/>
        </p:blipFill>
        <p:spPr>
          <a:xfrm rot="19884107">
            <a:off x="10228198" y="-520951"/>
            <a:ext cx="2180131" cy="3772466"/>
          </a:xfrm>
          <a:prstGeom prst="rect">
            <a:avLst/>
          </a:prstGeom>
        </p:spPr>
      </p:pic>
      <p:pic>
        <p:nvPicPr>
          <p:cNvPr id="10" name="图片 9">
            <a:extLst>
              <a:ext uri="{FF2B5EF4-FFF2-40B4-BE49-F238E27FC236}">
                <a16:creationId xmlns:a16="http://schemas.microsoft.com/office/drawing/2014/main" id="{FA3E710F-2379-45D2-8BB2-0D1F91CB8E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8962" y="-975119"/>
            <a:ext cx="4587654" cy="7617540"/>
          </a:xfrm>
          <a:prstGeom prst="rect">
            <a:avLst/>
          </a:prstGeom>
        </p:spPr>
      </p:pic>
      <p:pic>
        <p:nvPicPr>
          <p:cNvPr id="5" name="图片 4">
            <a:extLst>
              <a:ext uri="{FF2B5EF4-FFF2-40B4-BE49-F238E27FC236}">
                <a16:creationId xmlns:a16="http://schemas.microsoft.com/office/drawing/2014/main" id="{A9849B04-7DF5-4D24-8254-D5EAA0CAE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752344" y="-2548931"/>
            <a:ext cx="6708247" cy="12356313"/>
          </a:xfrm>
          <a:prstGeom prst="rect">
            <a:avLst/>
          </a:prstGeom>
        </p:spPr>
      </p:pic>
      <p:pic>
        <p:nvPicPr>
          <p:cNvPr id="32" name="图片 31">
            <a:extLst>
              <a:ext uri="{FF2B5EF4-FFF2-40B4-BE49-F238E27FC236}">
                <a16:creationId xmlns:a16="http://schemas.microsoft.com/office/drawing/2014/main" id="{1D44D83A-2B81-4D81-B767-154932677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02059" y="-5666214"/>
            <a:ext cx="3848322" cy="5219612"/>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22D8D01C-FC98-6ECF-B4AB-6DE73D6E5E1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5019" y1="82531" x2="44502" y2="87060"/>
                        <a14:foregroundMark x1="53784" y1="81884" x2="53266" y2="85968"/>
                      </a14:backgroundRemoval>
                    </a14:imgEffect>
                  </a14:imgLayer>
                </a14:imgProps>
              </a:ext>
              <a:ext uri="{28A0092B-C50C-407E-A947-70E740481C1C}">
                <a14:useLocalDpi xmlns:a14="http://schemas.microsoft.com/office/drawing/2010/main" val="0"/>
              </a:ext>
            </a:extLst>
          </a:blip>
          <a:stretch>
            <a:fillRect/>
          </a:stretch>
        </p:blipFill>
        <p:spPr>
          <a:xfrm>
            <a:off x="7426210" y="2455463"/>
            <a:ext cx="6006823" cy="4805228"/>
          </a:xfrm>
          <a:prstGeom prst="rect">
            <a:avLst/>
          </a:prstGeom>
        </p:spPr>
      </p:pic>
      <p:sp>
        <p:nvSpPr>
          <p:cNvPr id="8" name="TextBox 7">
            <a:extLst>
              <a:ext uri="{FF2B5EF4-FFF2-40B4-BE49-F238E27FC236}">
                <a16:creationId xmlns:a16="http://schemas.microsoft.com/office/drawing/2014/main" id="{3203C939-8590-FF11-9132-5C78FB46EAAD}"/>
              </a:ext>
            </a:extLst>
          </p:cNvPr>
          <p:cNvSpPr txBox="1"/>
          <p:nvPr/>
        </p:nvSpPr>
        <p:spPr>
          <a:xfrm>
            <a:off x="4597817" y="1425001"/>
            <a:ext cx="108032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GIỌNG</a:t>
            </a:r>
            <a:r>
              <a:rPr kumimoji="0" lang="en-US" sz="6000" b="0" i="0" u="none" strike="noStrike" kern="1200" cap="none" spc="0" normalizeH="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 ĐỌC</a:t>
            </a:r>
            <a:endParaRPr kumimoji="0" lang="en-US" sz="6000" b="0" i="0" u="none" strike="noStrike" kern="1200" cap="none" spc="0" normalizeH="0" baseline="0" noProof="0" dirty="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5A8D54A5-4962-55B1-A65D-69A362E35B70}"/>
              </a:ext>
            </a:extLst>
          </p:cNvPr>
          <p:cNvSpPr txBox="1"/>
          <p:nvPr/>
        </p:nvSpPr>
        <p:spPr>
          <a:xfrm>
            <a:off x="3662925" y="2460422"/>
            <a:ext cx="5167060" cy="3709349"/>
          </a:xfrm>
          <a:prstGeom prst="rect">
            <a:avLst/>
          </a:prstGeom>
          <a:noFill/>
        </p:spPr>
        <p:txBody>
          <a:bodyPr wrap="square">
            <a:spAutoFit/>
          </a:bodyPr>
          <a:lstStyle/>
          <a:p>
            <a:pPr algn="ctr">
              <a:lnSpc>
                <a:spcPct val="150000"/>
              </a:lnSpc>
            </a:pPr>
            <a:r>
              <a:rPr lang="vi-VN" sz="3200" b="1">
                <a:solidFill>
                  <a:srgbClr val="000000"/>
                </a:solidFill>
                <a:latin typeface="Calibri" panose="020F0502020204030204" pitchFamily="34" charset="0"/>
                <a:cs typeface="Calibri" panose="020F0502020204030204" pitchFamily="34" charset="0"/>
              </a:rPr>
              <a:t>Đọc toàn bài giọng thong thả, chậm rãi, trìu mến, thiết tha; nhấn giọng những từ ngữ tả đặc điểm, hoạt động, suy nghĩ của nhân vật</a:t>
            </a:r>
            <a:endParaRPr lang="vi-VN" sz="3200" b="1" dirty="0" err="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77474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6">
            <a:extLst>
              <a:ext uri="{FF2B5EF4-FFF2-40B4-BE49-F238E27FC236}">
                <a16:creationId xmlns:a16="http://schemas.microsoft.com/office/drawing/2014/main" id="{0E8E9E0A-398D-4A4B-874A-F68D3BD0D6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3" name="图片 17">
            <a:extLst>
              <a:ext uri="{FF2B5EF4-FFF2-40B4-BE49-F238E27FC236}">
                <a16:creationId xmlns:a16="http://schemas.microsoft.com/office/drawing/2014/main" id="{69842539-B5C0-4215-BB53-058F7AFA1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21">
            <a:extLst>
              <a:ext uri="{FF2B5EF4-FFF2-40B4-BE49-F238E27FC236}">
                <a16:creationId xmlns:a16="http://schemas.microsoft.com/office/drawing/2014/main" id="{85B5C9CA-90A7-46C9-B5E0-DD16C67B3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7" name="Rounded Rectangle 1">
            <a:extLst>
              <a:ext uri="{FF2B5EF4-FFF2-40B4-BE49-F238E27FC236}">
                <a16:creationId xmlns:a16="http://schemas.microsoft.com/office/drawing/2014/main" id="{D49EEE81-F09F-4584-9C79-90B5997D98C1}"/>
              </a:ext>
            </a:extLst>
          </p:cNvPr>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19" name="组合 47">
            <a:extLst>
              <a:ext uri="{FF2B5EF4-FFF2-40B4-BE49-F238E27FC236}">
                <a16:creationId xmlns:a16="http://schemas.microsoft.com/office/drawing/2014/main" id="{56716DC6-A2C6-434F-AACA-8697E5A1A086}"/>
              </a:ext>
            </a:extLst>
          </p:cNvPr>
          <p:cNvGrpSpPr/>
          <p:nvPr/>
        </p:nvGrpSpPr>
        <p:grpSpPr>
          <a:xfrm>
            <a:off x="1481560" y="2188993"/>
            <a:ext cx="3657530" cy="1144268"/>
            <a:chOff x="3151567" y="4106353"/>
            <a:chExt cx="4182027" cy="1023787"/>
          </a:xfrm>
        </p:grpSpPr>
        <p:grpSp>
          <p:nvGrpSpPr>
            <p:cNvPr id="20" name="组合 31">
              <a:extLst>
                <a:ext uri="{FF2B5EF4-FFF2-40B4-BE49-F238E27FC236}">
                  <a16:creationId xmlns:a16="http://schemas.microsoft.com/office/drawing/2014/main" id="{D151AA1E-C86F-4E10-ABEA-68C3923786A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2" name="圆角矩形 32">
                <a:extLst>
                  <a:ext uri="{FF2B5EF4-FFF2-40B4-BE49-F238E27FC236}">
                    <a16:creationId xmlns:a16="http://schemas.microsoft.com/office/drawing/2014/main" id="{F3869207-16DE-49B2-80A3-24DDFB1CAD9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20866119-0D3B-47DA-B302-79742F135E2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1" name="文本框 41">
              <a:extLst>
                <a:ext uri="{FF2B5EF4-FFF2-40B4-BE49-F238E27FC236}">
                  <a16:creationId xmlns:a16="http://schemas.microsoft.com/office/drawing/2014/main" id="{552463F3-D653-4E17-9B7C-8890A918FC22}"/>
                </a:ext>
              </a:extLst>
            </p:cNvPr>
            <p:cNvSpPr txBox="1"/>
            <p:nvPr/>
          </p:nvSpPr>
          <p:spPr>
            <a:xfrm>
              <a:off x="4535602" y="4338261"/>
              <a:ext cx="1611129" cy="578278"/>
            </a:xfrm>
            <a:prstGeom prst="rect">
              <a:avLst/>
            </a:prstGeom>
            <a:noFill/>
          </p:spPr>
          <p:txBody>
            <a:bodyPr wrap="none" rtlCol="0">
              <a:spAutoFit/>
            </a:bodyPr>
            <a:lstStyle/>
            <a:p>
              <a:pPr lvl="0" algn="dist">
                <a:defRPr/>
              </a:pPr>
              <a:r>
                <a:rPr lang="en-US" sz="3600" i="1">
                  <a:latin typeface="Cambria" panose="02040503050406030204" pitchFamily="18" charset="0"/>
                  <a:ea typeface="Cambria" panose="02040503050406030204" pitchFamily="18" charset="0"/>
                </a:rPr>
                <a:t>dập dềnh</a:t>
              </a:r>
              <a:endParaRPr lang="en-US" sz="3600" i="1" dirty="0" err="1">
                <a:latin typeface="Cambria" panose="02040503050406030204" pitchFamily="18" charset="0"/>
                <a:ea typeface="Cambria" panose="02040503050406030204" pitchFamily="18" charset="0"/>
              </a:endParaRPr>
            </a:p>
          </p:txBody>
        </p:sp>
      </p:grpSp>
      <p:grpSp>
        <p:nvGrpSpPr>
          <p:cNvPr id="24" name="组合 47">
            <a:extLst>
              <a:ext uri="{FF2B5EF4-FFF2-40B4-BE49-F238E27FC236}">
                <a16:creationId xmlns:a16="http://schemas.microsoft.com/office/drawing/2014/main" id="{28624A11-F7C4-4AFA-9D76-655A386D83D5}"/>
              </a:ext>
            </a:extLst>
          </p:cNvPr>
          <p:cNvGrpSpPr/>
          <p:nvPr/>
        </p:nvGrpSpPr>
        <p:grpSpPr>
          <a:xfrm>
            <a:off x="7347483" y="2285004"/>
            <a:ext cx="3114956" cy="997675"/>
            <a:chOff x="3151568" y="4106352"/>
            <a:chExt cx="2774950" cy="892629"/>
          </a:xfrm>
        </p:grpSpPr>
        <p:grpSp>
          <p:nvGrpSpPr>
            <p:cNvPr id="25" name="组合 31">
              <a:extLst>
                <a:ext uri="{FF2B5EF4-FFF2-40B4-BE49-F238E27FC236}">
                  <a16:creationId xmlns:a16="http://schemas.microsoft.com/office/drawing/2014/main" id="{F57A062B-3E1D-4BB5-8426-F1EFB1B323FB}"/>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9161F343-DD98-499A-B1B0-555FD08321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8" name="圆角矩形 33">
                <a:extLst>
                  <a:ext uri="{FF2B5EF4-FFF2-40B4-BE49-F238E27FC236}">
                    <a16:creationId xmlns:a16="http://schemas.microsoft.com/office/drawing/2014/main" id="{E5DB9403-8BF8-4584-B394-52E66A59E0F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6" name="文本框 41">
              <a:extLst>
                <a:ext uri="{FF2B5EF4-FFF2-40B4-BE49-F238E27FC236}">
                  <a16:creationId xmlns:a16="http://schemas.microsoft.com/office/drawing/2014/main" id="{0EDBCC78-9FC6-475F-9224-E1BBB723FD36}"/>
                </a:ext>
              </a:extLst>
            </p:cNvPr>
            <p:cNvSpPr txBox="1"/>
            <p:nvPr/>
          </p:nvSpPr>
          <p:spPr>
            <a:xfrm>
              <a:off x="3636709" y="4190424"/>
              <a:ext cx="1833878" cy="578278"/>
            </a:xfrm>
            <a:prstGeom prst="rect">
              <a:avLst/>
            </a:prstGeom>
            <a:noFill/>
          </p:spPr>
          <p:txBody>
            <a:bodyPr wrap="none" rtlCol="0">
              <a:spAutoFit/>
            </a:bodyPr>
            <a:lstStyle/>
            <a:p>
              <a:pPr lvl="0" algn="dist">
                <a:defRPr/>
              </a:pPr>
              <a:r>
                <a:rPr lang="en-US" sz="3600" i="1">
                  <a:latin typeface="Cambria" panose="02040503050406030204" pitchFamily="18" charset="0"/>
                  <a:ea typeface="Cambria" panose="02040503050406030204" pitchFamily="18" charset="0"/>
                </a:rPr>
                <a:t>lênh đênh</a:t>
              </a:r>
              <a:endParaRPr lang="en-US" sz="3600" i="1" dirty="0" err="1">
                <a:latin typeface="Cambria" panose="02040503050406030204" pitchFamily="18" charset="0"/>
                <a:ea typeface="Cambria" panose="02040503050406030204" pitchFamily="18" charset="0"/>
              </a:endParaRPr>
            </a:p>
          </p:txBody>
        </p:sp>
      </p:grpSp>
      <p:grpSp>
        <p:nvGrpSpPr>
          <p:cNvPr id="29" name="组合 47">
            <a:extLst>
              <a:ext uri="{FF2B5EF4-FFF2-40B4-BE49-F238E27FC236}">
                <a16:creationId xmlns:a16="http://schemas.microsoft.com/office/drawing/2014/main" id="{0DF8E5D2-8D67-4960-8D44-2C555B185D7E}"/>
              </a:ext>
            </a:extLst>
          </p:cNvPr>
          <p:cNvGrpSpPr/>
          <p:nvPr/>
        </p:nvGrpSpPr>
        <p:grpSpPr>
          <a:xfrm>
            <a:off x="7361884" y="4314490"/>
            <a:ext cx="3114956" cy="997675"/>
            <a:chOff x="3151568" y="4106352"/>
            <a:chExt cx="2774950" cy="892629"/>
          </a:xfrm>
        </p:grpSpPr>
        <p:grpSp>
          <p:nvGrpSpPr>
            <p:cNvPr id="30" name="组合 31">
              <a:extLst>
                <a:ext uri="{FF2B5EF4-FFF2-40B4-BE49-F238E27FC236}">
                  <a16:creationId xmlns:a16="http://schemas.microsoft.com/office/drawing/2014/main" id="{B602410E-C825-49A4-94D2-5187DA712E1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3" name="圆角矩形 32">
                <a:extLst>
                  <a:ext uri="{FF2B5EF4-FFF2-40B4-BE49-F238E27FC236}">
                    <a16:creationId xmlns:a16="http://schemas.microsoft.com/office/drawing/2014/main" id="{F1222E73-F401-435D-BD7D-0A50BB801EE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4" name="圆角矩形 33">
                <a:extLst>
                  <a:ext uri="{FF2B5EF4-FFF2-40B4-BE49-F238E27FC236}">
                    <a16:creationId xmlns:a16="http://schemas.microsoft.com/office/drawing/2014/main" id="{3AC93539-4744-4C2D-8F5A-AEF9A061A06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7CC278D5-A9E8-4F11-89A2-6A11BF5915AF}"/>
                </a:ext>
              </a:extLst>
            </p:cNvPr>
            <p:cNvSpPr txBox="1"/>
            <p:nvPr/>
          </p:nvSpPr>
          <p:spPr>
            <a:xfrm>
              <a:off x="3531940" y="4279671"/>
              <a:ext cx="201380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bềnh bồng</a:t>
              </a:r>
              <a:endParaRPr kumimoji="0" lang="en-US" altLang="zh-CN"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5" name="组合 47">
            <a:extLst>
              <a:ext uri="{FF2B5EF4-FFF2-40B4-BE49-F238E27FC236}">
                <a16:creationId xmlns:a16="http://schemas.microsoft.com/office/drawing/2014/main" id="{E4B0F21B-DB3E-4F65-A17E-652E79734E46}"/>
              </a:ext>
            </a:extLst>
          </p:cNvPr>
          <p:cNvGrpSpPr/>
          <p:nvPr/>
        </p:nvGrpSpPr>
        <p:grpSpPr>
          <a:xfrm>
            <a:off x="1481559" y="4296448"/>
            <a:ext cx="3776241" cy="997675"/>
            <a:chOff x="2196318" y="4106352"/>
            <a:chExt cx="4677440" cy="892629"/>
          </a:xfrm>
        </p:grpSpPr>
        <p:grpSp>
          <p:nvGrpSpPr>
            <p:cNvPr id="36" name="组合 31">
              <a:extLst>
                <a:ext uri="{FF2B5EF4-FFF2-40B4-BE49-F238E27FC236}">
                  <a16:creationId xmlns:a16="http://schemas.microsoft.com/office/drawing/2014/main" id="{86C5563E-B162-490A-B135-8B24BE9154E2}"/>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FDDF13BB-EC6B-4116-AEEE-8A240414E59B}"/>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40" name="圆角矩形 33">
                <a:extLst>
                  <a:ext uri="{FF2B5EF4-FFF2-40B4-BE49-F238E27FC236}">
                    <a16:creationId xmlns:a16="http://schemas.microsoft.com/office/drawing/2014/main" id="{F459EBED-24C0-4405-9076-33770D791442}"/>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880E4AA-0913-44DF-96B5-68ABF32708E5}"/>
                </a:ext>
              </a:extLst>
            </p:cNvPr>
            <p:cNvSpPr txBox="1"/>
            <p:nvPr/>
          </p:nvSpPr>
          <p:spPr>
            <a:xfrm>
              <a:off x="3615735" y="4279671"/>
              <a:ext cx="1846216" cy="578278"/>
            </a:xfrm>
            <a:prstGeom prst="rect">
              <a:avLst/>
            </a:prstGeom>
            <a:noFill/>
          </p:spPr>
          <p:txBody>
            <a:bodyPr wrap="none" rtlCol="0">
              <a:spAutoFit/>
            </a:bodyPr>
            <a:lstStyle/>
            <a:p>
              <a:pPr lvl="0" algn="dist">
                <a:defRPr/>
              </a:pPr>
              <a:r>
                <a:rPr lang="en-US" sz="3600" i="1">
                  <a:latin typeface="Cambria" panose="02040503050406030204" pitchFamily="18" charset="0"/>
                  <a:ea typeface="Cambria" panose="02040503050406030204" pitchFamily="18" charset="0"/>
                </a:rPr>
                <a:t>lanh canh</a:t>
              </a:r>
              <a:endParaRPr lang="en-US" sz="3600" i="1" dirty="0" err="1">
                <a:latin typeface="Cambria" panose="02040503050406030204" pitchFamily="18" charset="0"/>
                <a:ea typeface="Cambria" panose="02040503050406030204" pitchFamily="18" charset="0"/>
              </a:endParaRPr>
            </a:p>
          </p:txBody>
        </p:sp>
      </p:grpSp>
      <p:pic>
        <p:nvPicPr>
          <p:cNvPr id="41" name="Picture 40">
            <a:extLst>
              <a:ext uri="{FF2B5EF4-FFF2-40B4-BE49-F238E27FC236}">
                <a16:creationId xmlns:a16="http://schemas.microsoft.com/office/drawing/2014/main" id="{157F1B10-6CA6-45CC-B4CF-C1BFB5C9B852}"/>
              </a:ext>
            </a:extLst>
          </p:cNvPr>
          <p:cNvPicPr>
            <a:picLocks noChangeAspect="1"/>
          </p:cNvPicPr>
          <p:nvPr/>
        </p:nvPicPr>
        <p:blipFill>
          <a:blip r:embed="rId5"/>
          <a:stretch>
            <a:fillRect/>
          </a:stretch>
        </p:blipFill>
        <p:spPr>
          <a:xfrm>
            <a:off x="2517338" y="621691"/>
            <a:ext cx="7157324" cy="1694835"/>
          </a:xfrm>
          <a:prstGeom prst="rect">
            <a:avLst/>
          </a:prstGeom>
        </p:spPr>
      </p:pic>
    </p:spTree>
    <p:extLst>
      <p:ext uri="{BB962C8B-B14F-4D97-AF65-F5344CB8AC3E}">
        <p14:creationId xmlns:p14="http://schemas.microsoft.com/office/powerpoint/2010/main" val="2836189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80">
                                          <p:stCondLst>
                                            <p:cond delay="0"/>
                                          </p:stCondLst>
                                        </p:cTn>
                                        <p:tgtEl>
                                          <p:spTgt spid="35"/>
                                        </p:tgtEl>
                                      </p:cBhvr>
                                    </p:animEffect>
                                    <p:anim calcmode="lin" valueType="num">
                                      <p:cBhvr>
                                        <p:cTn id="2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1" dur="26">
                                          <p:stCondLst>
                                            <p:cond delay="650"/>
                                          </p:stCondLst>
                                        </p:cTn>
                                        <p:tgtEl>
                                          <p:spTgt spid="35"/>
                                        </p:tgtEl>
                                      </p:cBhvr>
                                      <p:to x="100000" y="60000"/>
                                    </p:animScale>
                                    <p:animScale>
                                      <p:cBhvr>
                                        <p:cTn id="32" dur="166" decel="50000">
                                          <p:stCondLst>
                                            <p:cond delay="676"/>
                                          </p:stCondLst>
                                        </p:cTn>
                                        <p:tgtEl>
                                          <p:spTgt spid="35"/>
                                        </p:tgtEl>
                                      </p:cBhvr>
                                      <p:to x="100000" y="100000"/>
                                    </p:animScale>
                                    <p:animScale>
                                      <p:cBhvr>
                                        <p:cTn id="33" dur="26">
                                          <p:stCondLst>
                                            <p:cond delay="1312"/>
                                          </p:stCondLst>
                                        </p:cTn>
                                        <p:tgtEl>
                                          <p:spTgt spid="35"/>
                                        </p:tgtEl>
                                      </p:cBhvr>
                                      <p:to x="100000" y="80000"/>
                                    </p:animScale>
                                    <p:animScale>
                                      <p:cBhvr>
                                        <p:cTn id="34" dur="166" decel="50000">
                                          <p:stCondLst>
                                            <p:cond delay="1338"/>
                                          </p:stCondLst>
                                        </p:cTn>
                                        <p:tgtEl>
                                          <p:spTgt spid="35"/>
                                        </p:tgtEl>
                                      </p:cBhvr>
                                      <p:to x="100000" y="100000"/>
                                    </p:animScale>
                                    <p:animScale>
                                      <p:cBhvr>
                                        <p:cTn id="35" dur="26">
                                          <p:stCondLst>
                                            <p:cond delay="1642"/>
                                          </p:stCondLst>
                                        </p:cTn>
                                        <p:tgtEl>
                                          <p:spTgt spid="35"/>
                                        </p:tgtEl>
                                      </p:cBhvr>
                                      <p:to x="100000" y="90000"/>
                                    </p:animScale>
                                    <p:animScale>
                                      <p:cBhvr>
                                        <p:cTn id="36" dur="166" decel="50000">
                                          <p:stCondLst>
                                            <p:cond delay="1668"/>
                                          </p:stCondLst>
                                        </p:cTn>
                                        <p:tgtEl>
                                          <p:spTgt spid="35"/>
                                        </p:tgtEl>
                                      </p:cBhvr>
                                      <p:to x="100000" y="100000"/>
                                    </p:animScale>
                                    <p:animScale>
                                      <p:cBhvr>
                                        <p:cTn id="37" dur="26">
                                          <p:stCondLst>
                                            <p:cond delay="1808"/>
                                          </p:stCondLst>
                                        </p:cTn>
                                        <p:tgtEl>
                                          <p:spTgt spid="35"/>
                                        </p:tgtEl>
                                      </p:cBhvr>
                                      <p:to x="100000" y="95000"/>
                                    </p:animScale>
                                    <p:animScale>
                                      <p:cBhvr>
                                        <p:cTn id="38" dur="166" decel="50000">
                                          <p:stCondLst>
                                            <p:cond delay="1834"/>
                                          </p:stCondLst>
                                        </p:cTn>
                                        <p:tgtEl>
                                          <p:spTgt spid="3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80">
                                          <p:stCondLst>
                                            <p:cond delay="0"/>
                                          </p:stCondLst>
                                        </p:cTn>
                                        <p:tgtEl>
                                          <p:spTgt spid="24"/>
                                        </p:tgtEl>
                                      </p:cBhvr>
                                    </p:animEffect>
                                    <p:anim calcmode="lin" valueType="num">
                                      <p:cBhvr>
                                        <p:cTn id="4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9" dur="26">
                                          <p:stCondLst>
                                            <p:cond delay="650"/>
                                          </p:stCondLst>
                                        </p:cTn>
                                        <p:tgtEl>
                                          <p:spTgt spid="24"/>
                                        </p:tgtEl>
                                      </p:cBhvr>
                                      <p:to x="100000" y="60000"/>
                                    </p:animScale>
                                    <p:animScale>
                                      <p:cBhvr>
                                        <p:cTn id="50" dur="166" decel="50000">
                                          <p:stCondLst>
                                            <p:cond delay="676"/>
                                          </p:stCondLst>
                                        </p:cTn>
                                        <p:tgtEl>
                                          <p:spTgt spid="24"/>
                                        </p:tgtEl>
                                      </p:cBhvr>
                                      <p:to x="100000" y="100000"/>
                                    </p:animScale>
                                    <p:animScale>
                                      <p:cBhvr>
                                        <p:cTn id="51" dur="26">
                                          <p:stCondLst>
                                            <p:cond delay="1312"/>
                                          </p:stCondLst>
                                        </p:cTn>
                                        <p:tgtEl>
                                          <p:spTgt spid="24"/>
                                        </p:tgtEl>
                                      </p:cBhvr>
                                      <p:to x="100000" y="80000"/>
                                    </p:animScale>
                                    <p:animScale>
                                      <p:cBhvr>
                                        <p:cTn id="52" dur="166" decel="50000">
                                          <p:stCondLst>
                                            <p:cond delay="1338"/>
                                          </p:stCondLst>
                                        </p:cTn>
                                        <p:tgtEl>
                                          <p:spTgt spid="24"/>
                                        </p:tgtEl>
                                      </p:cBhvr>
                                      <p:to x="100000" y="100000"/>
                                    </p:animScale>
                                    <p:animScale>
                                      <p:cBhvr>
                                        <p:cTn id="53" dur="26">
                                          <p:stCondLst>
                                            <p:cond delay="1642"/>
                                          </p:stCondLst>
                                        </p:cTn>
                                        <p:tgtEl>
                                          <p:spTgt spid="24"/>
                                        </p:tgtEl>
                                      </p:cBhvr>
                                      <p:to x="100000" y="90000"/>
                                    </p:animScale>
                                    <p:animScale>
                                      <p:cBhvr>
                                        <p:cTn id="54" dur="166" decel="50000">
                                          <p:stCondLst>
                                            <p:cond delay="1668"/>
                                          </p:stCondLst>
                                        </p:cTn>
                                        <p:tgtEl>
                                          <p:spTgt spid="24"/>
                                        </p:tgtEl>
                                      </p:cBhvr>
                                      <p:to x="100000" y="100000"/>
                                    </p:animScale>
                                    <p:animScale>
                                      <p:cBhvr>
                                        <p:cTn id="55" dur="26">
                                          <p:stCondLst>
                                            <p:cond delay="1808"/>
                                          </p:stCondLst>
                                        </p:cTn>
                                        <p:tgtEl>
                                          <p:spTgt spid="24"/>
                                        </p:tgtEl>
                                      </p:cBhvr>
                                      <p:to x="100000" y="95000"/>
                                    </p:animScale>
                                    <p:animScale>
                                      <p:cBhvr>
                                        <p:cTn id="56" dur="166" decel="50000">
                                          <p:stCondLst>
                                            <p:cond delay="1834"/>
                                          </p:stCondLst>
                                        </p:cTn>
                                        <p:tgtEl>
                                          <p:spTgt spid="2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80">
                                          <p:stCondLst>
                                            <p:cond delay="0"/>
                                          </p:stCondLst>
                                        </p:cTn>
                                        <p:tgtEl>
                                          <p:spTgt spid="29"/>
                                        </p:tgtEl>
                                      </p:cBhvr>
                                    </p:animEffect>
                                    <p:anim calcmode="lin" valueType="num">
                                      <p:cBhvr>
                                        <p:cTn id="6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7" dur="26">
                                          <p:stCondLst>
                                            <p:cond delay="650"/>
                                          </p:stCondLst>
                                        </p:cTn>
                                        <p:tgtEl>
                                          <p:spTgt spid="29"/>
                                        </p:tgtEl>
                                      </p:cBhvr>
                                      <p:to x="100000" y="60000"/>
                                    </p:animScale>
                                    <p:animScale>
                                      <p:cBhvr>
                                        <p:cTn id="68" dur="166" decel="50000">
                                          <p:stCondLst>
                                            <p:cond delay="676"/>
                                          </p:stCondLst>
                                        </p:cTn>
                                        <p:tgtEl>
                                          <p:spTgt spid="29"/>
                                        </p:tgtEl>
                                      </p:cBhvr>
                                      <p:to x="100000" y="100000"/>
                                    </p:animScale>
                                    <p:animScale>
                                      <p:cBhvr>
                                        <p:cTn id="69" dur="26">
                                          <p:stCondLst>
                                            <p:cond delay="1312"/>
                                          </p:stCondLst>
                                        </p:cTn>
                                        <p:tgtEl>
                                          <p:spTgt spid="29"/>
                                        </p:tgtEl>
                                      </p:cBhvr>
                                      <p:to x="100000" y="80000"/>
                                    </p:animScale>
                                    <p:animScale>
                                      <p:cBhvr>
                                        <p:cTn id="70" dur="166" decel="50000">
                                          <p:stCondLst>
                                            <p:cond delay="1338"/>
                                          </p:stCondLst>
                                        </p:cTn>
                                        <p:tgtEl>
                                          <p:spTgt spid="29"/>
                                        </p:tgtEl>
                                      </p:cBhvr>
                                      <p:to x="100000" y="100000"/>
                                    </p:animScale>
                                    <p:animScale>
                                      <p:cBhvr>
                                        <p:cTn id="71" dur="26">
                                          <p:stCondLst>
                                            <p:cond delay="1642"/>
                                          </p:stCondLst>
                                        </p:cTn>
                                        <p:tgtEl>
                                          <p:spTgt spid="29"/>
                                        </p:tgtEl>
                                      </p:cBhvr>
                                      <p:to x="100000" y="90000"/>
                                    </p:animScale>
                                    <p:animScale>
                                      <p:cBhvr>
                                        <p:cTn id="72" dur="166" decel="50000">
                                          <p:stCondLst>
                                            <p:cond delay="1668"/>
                                          </p:stCondLst>
                                        </p:cTn>
                                        <p:tgtEl>
                                          <p:spTgt spid="29"/>
                                        </p:tgtEl>
                                      </p:cBhvr>
                                      <p:to x="100000" y="100000"/>
                                    </p:animScale>
                                    <p:animScale>
                                      <p:cBhvr>
                                        <p:cTn id="73" dur="26">
                                          <p:stCondLst>
                                            <p:cond delay="1808"/>
                                          </p:stCondLst>
                                        </p:cTn>
                                        <p:tgtEl>
                                          <p:spTgt spid="29"/>
                                        </p:tgtEl>
                                      </p:cBhvr>
                                      <p:to x="100000" y="95000"/>
                                    </p:animScale>
                                    <p:animScale>
                                      <p:cBhvr>
                                        <p:cTn id="74" dur="166" decel="50000">
                                          <p:stCondLst>
                                            <p:cond delay="1834"/>
                                          </p:stCondLst>
                                        </p:cTn>
                                        <p:tgtEl>
                                          <p:spTgt spid="2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barn(inVertical)">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880</TotalTime>
  <Words>1191</Words>
  <Application>Microsoft Office PowerPoint</Application>
  <PresentationFormat>Widescreen</PresentationFormat>
  <Paragraphs>84</Paragraphs>
  <Slides>24</Slides>
  <Notes>22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等线 Light</vt:lpstr>
      <vt:lpstr>#9Slide07 SVNAdeline</vt:lpstr>
      <vt:lpstr>Arial</vt:lpstr>
      <vt:lpstr>Calibri</vt:lpstr>
      <vt:lpstr>Cambria</vt:lpstr>
      <vt:lpstr>LNTH-Dinomiko</vt:lpstr>
      <vt:lpstr>LNTH-LuoLuoNotangYuanTi 1</vt:lpstr>
      <vt:lpstr>SVN-Hole Hearted</vt:lpstr>
      <vt:lpstr>Times New Roman</vt:lpstr>
      <vt:lpstr>思源黑体 CN</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cp:lastModifiedBy>GIANG</cp:lastModifiedBy>
  <cp:revision>1</cp:revision>
  <dcterms:created xsi:type="dcterms:W3CDTF">2017-09-06T05:01:22Z</dcterms:created>
  <dcterms:modified xsi:type="dcterms:W3CDTF">2024-12-31T22:06:06Z</dcterms:modified>
</cp:coreProperties>
</file>