
<file path=[Content_Types].xml><?xml version="1.0" encoding="utf-8"?>
<Types xmlns="http://schemas.openxmlformats.org/package/2006/content-types">
  <Default Extension="bin" ContentType="application/vnd.ms-office.activeX"/>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10" r:id="rId4"/>
    <p:sldId id="263" r:id="rId5"/>
    <p:sldId id="261" r:id="rId6"/>
    <p:sldId id="309" r:id="rId7"/>
    <p:sldId id="268" r:id="rId8"/>
    <p:sldId id="269" r:id="rId9"/>
    <p:sldId id="312" r:id="rId10"/>
    <p:sldId id="270" r:id="rId11"/>
    <p:sldId id="271" r:id="rId12"/>
    <p:sldId id="272" r:id="rId13"/>
    <p:sldId id="274" r:id="rId14"/>
    <p:sldId id="314" r:id="rId15"/>
    <p:sldId id="277" r:id="rId16"/>
    <p:sldId id="278" r:id="rId17"/>
    <p:sldId id="279" r:id="rId18"/>
    <p:sldId id="315" r:id="rId19"/>
    <p:sldId id="300" r:id="rId20"/>
    <p:sldId id="280" r:id="rId21"/>
    <p:sldId id="281" r:id="rId22"/>
    <p:sldId id="286" r:id="rId23"/>
    <p:sldId id="303" r:id="rId24"/>
    <p:sldId id="282" r:id="rId25"/>
    <p:sldId id="316" r:id="rId26"/>
    <p:sldId id="302" r:id="rId27"/>
    <p:sldId id="283" r:id="rId28"/>
    <p:sldId id="287" r:id="rId29"/>
    <p:sldId id="301" r:id="rId30"/>
    <p:sldId id="284" r:id="rId31"/>
    <p:sldId id="304" r:id="rId32"/>
    <p:sldId id="285" r:id="rId33"/>
    <p:sldId id="317" r:id="rId34"/>
    <p:sldId id="318" r:id="rId35"/>
    <p:sldId id="319" r:id="rId36"/>
    <p:sldId id="320" r:id="rId37"/>
    <p:sldId id="321" r:id="rId38"/>
    <p:sldId id="290" r:id="rId39"/>
    <p:sldId id="297" r:id="rId40"/>
    <p:sldId id="298" r:id="rId41"/>
    <p:sldId id="299" r:id="rId42"/>
    <p:sldId id="322" r:id="rId43"/>
    <p:sldId id="262" r:id="rId44"/>
    <p:sldId id="291" r:id="rId45"/>
    <p:sldId id="292" r:id="rId46"/>
    <p:sldId id="293" r:id="rId47"/>
    <p:sldId id="294" r:id="rId48"/>
    <p:sldId id="295" r:id="rId49"/>
    <p:sldId id="29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AFE3FB"/>
    <a:srgbClr val="FF99CC"/>
    <a:srgbClr val="99FF99"/>
    <a:srgbClr val="66FFFF"/>
    <a:srgbClr val="FF7C80"/>
    <a:srgbClr val="FECD07"/>
    <a:srgbClr val="FCD0B7"/>
    <a:srgbClr val="FBD1B9"/>
    <a:srgbClr val="E395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10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42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1922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9494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44191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79509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874094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92061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57379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48866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41094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30/07/2024</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007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304AAE7-F409-9184-73ED-B85DE255D3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78357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28.w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control" Target="../activeX/activeX3.xml"/><Relationship Id="rId4" Type="http://schemas.openxmlformats.org/officeDocument/2006/relationships/image" Target="../media/image29.wmf"/></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audio" Target="../media/audio4.wav"/><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svg"/><Relationship Id="rId7"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4.png"/><Relationship Id="rId9"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1.wdp"/><Relationship Id="rId5" Type="http://schemas.openxmlformats.org/officeDocument/2006/relationships/image" Target="../media/image46.png"/><Relationship Id="rId4" Type="http://schemas.openxmlformats.org/officeDocument/2006/relationships/image" Target="../media/image45.jp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2.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7" Type="http://schemas.openxmlformats.org/officeDocument/2006/relationships/audio" Target="../media/audio1.wav"/><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57.jf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6.jpeg"/><Relationship Id="rId5" Type="http://schemas.openxmlformats.org/officeDocument/2006/relationships/image" Target="../media/image47.png"/><Relationship Id="rId4" Type="http://schemas.openxmlformats.org/officeDocument/2006/relationships/slideLayout" Target="../slideLayouts/slideLayout2.xml"/><Relationship Id="rId9"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60.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9.jpeg"/><Relationship Id="rId5" Type="http://schemas.openxmlformats.org/officeDocument/2006/relationships/image" Target="../media/image47.png"/><Relationship Id="rId4" Type="http://schemas.openxmlformats.org/officeDocument/2006/relationships/slideLayout" Target="../slideLayouts/slideLayout2.xml"/><Relationship Id="rId9"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7" Type="http://schemas.openxmlformats.org/officeDocument/2006/relationships/audio" Target="../media/audio1.wav"/><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6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9.jpeg"/><Relationship Id="rId5" Type="http://schemas.openxmlformats.org/officeDocument/2006/relationships/image" Target="../media/image47.png"/><Relationship Id="rId4" Type="http://schemas.openxmlformats.org/officeDocument/2006/relationships/slideLayout" Target="../slideLayouts/slideLayout2.xml"/><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63.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9.jpeg"/><Relationship Id="rId5" Type="http://schemas.openxmlformats.org/officeDocument/2006/relationships/image" Target="../media/image47.png"/><Relationship Id="rId4" Type="http://schemas.openxmlformats.org/officeDocument/2006/relationships/slideLayout" Target="../slideLayouts/slideLayout2.xml"/><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3.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svg"/></Relationships>
</file>

<file path=ppt/slides/_rels/slide3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audio" Target="../media/audio4.wav"/><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svg"/><Relationship Id="rId7"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4.png"/><Relationship Id="rId9" Type="http://schemas.openxmlformats.org/officeDocument/2006/relationships/audio" Target="../media/audio4.wav"/></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jp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1.svg"/><Relationship Id="rId7" Type="http://schemas.microsoft.com/office/2007/relationships/hdphoto" Target="../media/hdphoto15.wdp"/><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14.wdp"/><Relationship Id="rId4" Type="http://schemas.openxmlformats.org/officeDocument/2006/relationships/image" Target="../media/image78.png"/><Relationship Id="rId9" Type="http://schemas.microsoft.com/office/2007/relationships/hdphoto" Target="../media/hdphoto16.wdp"/></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sv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2" Type="http://schemas.openxmlformats.org/officeDocument/2006/relationships/image" Target="../media/image88.jf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microsoft.com/office/2007/relationships/hdphoto" Target="../media/hdphoto6.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6d3ecfe">
            <a:hlinkClick r:id="" action="ppaction://media"/>
            <a:extLst>
              <a:ext uri="{FF2B5EF4-FFF2-40B4-BE49-F238E27FC236}">
                <a16:creationId xmlns:a16="http://schemas.microsoft.com/office/drawing/2014/main" id="{68C9CA84-634B-9911-89DC-872A4B0EDA3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26144" y="0"/>
            <a:ext cx="6858000" cy="6858000"/>
          </a:xfrm>
          <a:prstGeom prst="rect">
            <a:avLst/>
          </a:prstGeom>
        </p:spPr>
      </p:pic>
      <p:sp>
        <p:nvSpPr>
          <p:cNvPr id="17" name="Oval 16">
            <a:extLst>
              <a:ext uri="{FF2B5EF4-FFF2-40B4-BE49-F238E27FC236}">
                <a16:creationId xmlns:a16="http://schemas.microsoft.com/office/drawing/2014/main" id="{8B45E3DF-E0FE-F5A2-C723-44BFAE5B9614}"/>
              </a:ext>
            </a:extLst>
          </p:cNvPr>
          <p:cNvSpPr/>
          <p:nvPr/>
        </p:nvSpPr>
        <p:spPr>
          <a:xfrm>
            <a:off x="73727" y="-500129"/>
            <a:ext cx="7795266" cy="7858257"/>
          </a:xfrm>
          <a:prstGeom prst="ellipse">
            <a:avLst/>
          </a:prstGeom>
          <a:solidFill>
            <a:schemeClr val="bg1">
              <a:alpha val="66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6F822C-B2E5-4231-B692-A1AE4B886D58}"/>
              </a:ext>
            </a:extLst>
          </p:cNvPr>
          <p:cNvSpPr txBox="1"/>
          <p:nvPr/>
        </p:nvSpPr>
        <p:spPr>
          <a:xfrm>
            <a:off x="1028488" y="968517"/>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Thứ</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 </a:t>
            </a: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ngày</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 </a:t>
            </a: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tháng</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 </a:t>
            </a: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năm</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a:t>
            </a:r>
          </a:p>
        </p:txBody>
      </p:sp>
      <p:grpSp>
        <p:nvGrpSpPr>
          <p:cNvPr id="6" name="Group 5">
            <a:extLst>
              <a:ext uri="{FF2B5EF4-FFF2-40B4-BE49-F238E27FC236}">
                <a16:creationId xmlns:a16="http://schemas.microsoft.com/office/drawing/2014/main" id="{704AC80E-3446-9FB0-47A1-611AA3628741}"/>
              </a:ext>
            </a:extLst>
          </p:cNvPr>
          <p:cNvGrpSpPr/>
          <p:nvPr/>
        </p:nvGrpSpPr>
        <p:grpSpPr>
          <a:xfrm>
            <a:off x="-1" y="3907393"/>
            <a:ext cx="7717326" cy="1022792"/>
            <a:chOff x="1320260" y="3601984"/>
            <a:chExt cx="8332191" cy="1022792"/>
          </a:xfrm>
        </p:grpSpPr>
        <p:sp>
          <p:nvSpPr>
            <p:cNvPr id="7" name="TextBox 6">
              <a:extLst>
                <a:ext uri="{FF2B5EF4-FFF2-40B4-BE49-F238E27FC236}">
                  <a16:creationId xmlns:a16="http://schemas.microsoft.com/office/drawing/2014/main" id="{A5775CC7-3DFC-7BBB-FEDB-B4BA0A0CCA53}"/>
                </a:ext>
              </a:extLst>
            </p:cNvPr>
            <p:cNvSpPr txBox="1"/>
            <p:nvPr/>
          </p:nvSpPr>
          <p:spPr>
            <a:xfrm>
              <a:off x="1320260" y="3601984"/>
              <a:ext cx="8332191" cy="1015663"/>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UVN Banh Mi" pitchFamily="2" charset="0"/>
                  <a:ea typeface="+mn-ea"/>
                  <a:cs typeface="+mn-cs"/>
                </a:rPr>
                <a:t>Dáng hình ngọn gió</a:t>
              </a:r>
            </a:p>
          </p:txBody>
        </p:sp>
        <p:sp>
          <p:nvSpPr>
            <p:cNvPr id="8" name="TextBox 7">
              <a:extLst>
                <a:ext uri="{FF2B5EF4-FFF2-40B4-BE49-F238E27FC236}">
                  <a16:creationId xmlns:a16="http://schemas.microsoft.com/office/drawing/2014/main" id="{53B3F524-AD14-757F-566E-36D114892FED}"/>
                </a:ext>
              </a:extLst>
            </p:cNvPr>
            <p:cNvSpPr txBox="1"/>
            <p:nvPr/>
          </p:nvSpPr>
          <p:spPr>
            <a:xfrm>
              <a:off x="1523857" y="3609113"/>
              <a:ext cx="7924996" cy="1015663"/>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
                    <a:solidFill>
                      <a:prstClr val="black"/>
                    </a:solidFill>
                  </a:ln>
                  <a:solidFill>
                    <a:srgbClr val="FF0000"/>
                  </a:solidFill>
                  <a:effectLst/>
                  <a:uLnTx/>
                  <a:uFillTx/>
                  <a:latin typeface="UVN Banh Mi" pitchFamily="2" charset="0"/>
                  <a:ea typeface="+mn-ea"/>
                  <a:cs typeface="+mn-cs"/>
                </a:rPr>
                <a:t>Dáng hình ngọn gió</a:t>
              </a:r>
              <a:endParaRPr kumimoji="0" lang="en-US" sz="6000" b="0" i="0" u="none" strike="noStrike" kern="1200" cap="none" spc="0" normalizeH="0" baseline="0" noProof="0" dirty="0">
                <a:ln w="12700">
                  <a:solidFill>
                    <a:prstClr val="black"/>
                  </a:solidFill>
                </a:ln>
                <a:solidFill>
                  <a:srgbClr val="FFFF00"/>
                </a:solidFill>
                <a:effectLst/>
                <a:uLnTx/>
                <a:uFillTx/>
                <a:latin typeface="UVN Banh Mi" pitchFamily="2" charset="0"/>
                <a:ea typeface="+mn-ea"/>
                <a:cs typeface="+mn-cs"/>
              </a:endParaRPr>
            </a:p>
          </p:txBody>
        </p:sp>
      </p:grpSp>
      <p:grpSp>
        <p:nvGrpSpPr>
          <p:cNvPr id="9" name="Group 8">
            <a:extLst>
              <a:ext uri="{FF2B5EF4-FFF2-40B4-BE49-F238E27FC236}">
                <a16:creationId xmlns:a16="http://schemas.microsoft.com/office/drawing/2014/main" id="{0704DD49-E595-5DF1-4F95-11F616EFCCF6}"/>
              </a:ext>
            </a:extLst>
          </p:cNvPr>
          <p:cNvGrpSpPr/>
          <p:nvPr/>
        </p:nvGrpSpPr>
        <p:grpSpPr>
          <a:xfrm>
            <a:off x="2859188" y="1709531"/>
            <a:ext cx="2661078" cy="716568"/>
            <a:chOff x="2407453" y="1438698"/>
            <a:chExt cx="2661078" cy="716568"/>
          </a:xfrm>
        </p:grpSpPr>
        <p:sp>
          <p:nvSpPr>
            <p:cNvPr id="10" name="TextBox 9">
              <a:extLst>
                <a:ext uri="{FF2B5EF4-FFF2-40B4-BE49-F238E27FC236}">
                  <a16:creationId xmlns:a16="http://schemas.microsoft.com/office/drawing/2014/main" id="{F22D0A7B-B283-111D-E422-9158F67FED26}"/>
                </a:ext>
              </a:extLst>
            </p:cNvPr>
            <p:cNvSpPr txBox="1"/>
            <p:nvPr/>
          </p:nvSpPr>
          <p:spPr>
            <a:xfrm>
              <a:off x="2407454" y="1447380"/>
              <a:ext cx="2661077" cy="707886"/>
            </a:xfrm>
            <a:prstGeom prst="rect">
              <a:avLst/>
            </a:prstGeom>
            <a:noFill/>
          </p:spPr>
          <p:txBody>
            <a:bodyPr wrap="square" rtlCol="0">
              <a:spAutoFit/>
            </a:bodyPr>
            <a:lstStyle/>
            <a:p>
              <a:r>
                <a:rPr lang="en-US" sz="4000">
                  <a:ln w="133350">
                    <a:gradFill>
                      <a:gsLst>
                        <a:gs pos="46000">
                          <a:schemeClr val="accent1">
                            <a:lumMod val="5000"/>
                            <a:lumOff val="95000"/>
                          </a:schemeClr>
                        </a:gs>
                        <a:gs pos="0">
                          <a:schemeClr val="accent2"/>
                        </a:gs>
                        <a:gs pos="100000">
                          <a:schemeClr val="accent2"/>
                        </a:gs>
                      </a:gsLst>
                      <a:lin ang="5400000" scaled="1"/>
                    </a:gradFill>
                  </a:ln>
                  <a:solidFill>
                    <a:schemeClr val="bg1">
                      <a:alpha val="91000"/>
                    </a:schemeClr>
                  </a:solidFill>
                  <a:effectLst>
                    <a:outerShdw blurRad="50800" dist="50800" dir="5400000" sx="96000" sy="96000" algn="ctr" rotWithShape="0">
                      <a:schemeClr val="bg1"/>
                    </a:outerShdw>
                  </a:effectLst>
                  <a:latin typeface="#9Slide05 SVNClementine" panose="020F0502020204030203" pitchFamily="34" charset="0"/>
                </a:rPr>
                <a:t>Tiếng Việt</a:t>
              </a:r>
            </a:p>
          </p:txBody>
        </p:sp>
        <p:sp>
          <p:nvSpPr>
            <p:cNvPr id="11" name="TextBox 10">
              <a:extLst>
                <a:ext uri="{FF2B5EF4-FFF2-40B4-BE49-F238E27FC236}">
                  <a16:creationId xmlns:a16="http://schemas.microsoft.com/office/drawing/2014/main" id="{CE765982-3B94-E556-80EB-D8EF51D9B0DF}"/>
                </a:ext>
              </a:extLst>
            </p:cNvPr>
            <p:cNvSpPr txBox="1"/>
            <p:nvPr/>
          </p:nvSpPr>
          <p:spPr>
            <a:xfrm>
              <a:off x="2407453" y="1438698"/>
              <a:ext cx="2661077" cy="707886"/>
            </a:xfrm>
            <a:prstGeom prst="rect">
              <a:avLst/>
            </a:prstGeom>
            <a:noFill/>
          </p:spPr>
          <p:txBody>
            <a:bodyPr wrap="square" rtlCol="0">
              <a:spAutoFit/>
            </a:bodyPr>
            <a:lstStyle/>
            <a:p>
              <a:r>
                <a:rPr lang="en-US" sz="4000">
                  <a:solidFill>
                    <a:srgbClr val="FF0000"/>
                  </a:solidFill>
                  <a:effectLst>
                    <a:outerShdw blurRad="50800" dist="50800" dir="5400000" sx="96000" sy="96000" algn="ctr" rotWithShape="0">
                      <a:schemeClr val="bg1"/>
                    </a:outerShdw>
                  </a:effectLst>
                  <a:latin typeface="#9Slide05 SVNClementine" panose="020F0502020204030203" pitchFamily="34" charset="0"/>
                </a:rPr>
                <a:t>Tiếng Việt</a:t>
              </a:r>
            </a:p>
          </p:txBody>
        </p:sp>
      </p:grpSp>
      <p:sp>
        <p:nvSpPr>
          <p:cNvPr id="16" name="TextBox 15">
            <a:extLst>
              <a:ext uri="{FF2B5EF4-FFF2-40B4-BE49-F238E27FC236}">
                <a16:creationId xmlns:a16="http://schemas.microsoft.com/office/drawing/2014/main" id="{D925E8B8-22DB-3109-E9E8-1A3FAC6EDDEE}"/>
              </a:ext>
            </a:extLst>
          </p:cNvPr>
          <p:cNvSpPr txBox="1"/>
          <p:nvPr/>
        </p:nvSpPr>
        <p:spPr>
          <a:xfrm>
            <a:off x="2577987" y="2902939"/>
            <a:ext cx="3491695" cy="707886"/>
          </a:xfrm>
          <a:prstGeom prst="rect">
            <a:avLst/>
          </a:prstGeom>
          <a:noFill/>
        </p:spPr>
        <p:txBody>
          <a:bodyPr wrap="square" rtlCol="0">
            <a:spAutoFit/>
          </a:bodyPr>
          <a:lstStyle/>
          <a:p>
            <a:r>
              <a:rPr lang="en-US" sz="4000">
                <a:solidFill>
                  <a:schemeClr val="accent2">
                    <a:lumMod val="50000"/>
                  </a:schemeClr>
                </a:solidFill>
                <a:latin typeface="LNTH-Hoa Nho LNTH" pitchFamily="2" charset="0"/>
                <a:ea typeface="LNTH-LuoLuoNotangYuanTi 1" pitchFamily="2" charset="-128"/>
                <a:cs typeface="LNTH-LuoLuoNotangYuanTi 1" pitchFamily="2" charset="-128"/>
              </a:rPr>
              <a:t>Bài 7 – 2 tiết</a:t>
            </a:r>
          </a:p>
        </p:txBody>
      </p:sp>
      <p:pic>
        <p:nvPicPr>
          <p:cNvPr id="2050" name="Picture 2">
            <a:extLst>
              <a:ext uri="{FF2B5EF4-FFF2-40B4-BE49-F238E27FC236}">
                <a16:creationId xmlns:a16="http://schemas.microsoft.com/office/drawing/2014/main" id="{5F0AE0BE-26B5-C6D5-CC2B-F664CC9838F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17" b="90261" l="2487" r="98757">
                        <a14:foregroundMark x1="6927" y1="60696" x2="6927" y2="60696"/>
                        <a14:foregroundMark x1="2487" y1="58261" x2="2487" y2="58261"/>
                        <a14:foregroundMark x1="31794" y1="45913" x2="35702" y2="55304"/>
                        <a14:foregroundMark x1="28419" y1="49565" x2="29663" y2="61217"/>
                        <a14:foregroundMark x1="31794" y1="49217" x2="34813" y2="58609"/>
                        <a14:foregroundMark x1="28419" y1="52696" x2="28419" y2="64348"/>
                        <a14:foregroundMark x1="25400" y1="49739" x2="27531" y2="62435"/>
                        <a14:foregroundMark x1="75133" y1="3826" x2="75133" y2="3826"/>
                        <a14:foregroundMark x1="93073" y1="12000" x2="93073" y2="12000"/>
                        <a14:foregroundMark x1="95737" y1="27304" x2="95737" y2="27304"/>
                        <a14:foregroundMark x1="98757" y1="31652" x2="98757" y2="31652"/>
                        <a14:foregroundMark x1="78330" y1="1391" x2="78330" y2="1391"/>
                        <a14:foregroundMark x1="17052" y1="90261" x2="17052" y2="86087"/>
                      </a14:backgroundRemoval>
                    </a14:imgEffect>
                  </a14:imgLayer>
                </a14:imgProps>
              </a:ext>
              <a:ext uri="{28A0092B-C50C-407E-A947-70E740481C1C}">
                <a14:useLocalDpi xmlns:a14="http://schemas.microsoft.com/office/drawing/2010/main" val="0"/>
              </a:ext>
            </a:extLst>
          </a:blip>
          <a:srcRect/>
          <a:stretch>
            <a:fillRect/>
          </a:stretch>
        </p:blipFill>
        <p:spPr bwMode="auto">
          <a:xfrm rot="18271706" flipH="1">
            <a:off x="354093" y="-189362"/>
            <a:ext cx="1734815" cy="1771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CAD21E5-7EAE-F0FB-70B1-B55B02CF78A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52" b="94681" l="5142" r="92908">
                        <a14:foregroundMark x1="29078" y1="22695" x2="35106" y2="43262"/>
                        <a14:foregroundMark x1="20567" y1="26950" x2="21986" y2="42199"/>
                        <a14:foregroundMark x1="21277" y1="31915" x2="47518" y2="22695"/>
                        <a14:foregroundMark x1="18794" y1="68794" x2="47872" y2="28723"/>
                        <a14:foregroundMark x1="37234" y1="73759" x2="39716" y2="45035"/>
                        <a14:foregroundMark x1="39362" y1="84397" x2="39362" y2="66667"/>
                        <a14:foregroundMark x1="43262" y1="87234" x2="43262" y2="64894"/>
                        <a14:foregroundMark x1="46454" y1="82979" x2="44681" y2="63121"/>
                        <a14:foregroundMark x1="50709" y1="74823" x2="47163" y2="59929"/>
                        <a14:foregroundMark x1="28369" y1="81206" x2="28369" y2="69504"/>
                        <a14:foregroundMark x1="24823" y1="81560" x2="26241" y2="64539"/>
                        <a14:foregroundMark x1="26596" y1="76596" x2="36170" y2="76596"/>
                        <a14:foregroundMark x1="29787" y1="90426" x2="28014" y2="75177"/>
                        <a14:foregroundMark x1="8865" y1="78723" x2="32979" y2="79433"/>
                        <a14:foregroundMark x1="12766" y1="58865" x2="24113" y2="79433"/>
                        <a14:foregroundMark x1="9574" y1="74113" x2="30142" y2="50709"/>
                        <a14:foregroundMark x1="26596" y1="50000" x2="34397" y2="69504"/>
                        <a14:foregroundMark x1="34043" y1="58156" x2="44326" y2="95035"/>
                        <a14:foregroundMark x1="34397" y1="80851" x2="34752" y2="83688"/>
                        <a14:foregroundMark x1="5319" y1="69504" x2="5319" y2="69504"/>
                        <a14:foregroundMark x1="83688" y1="42908" x2="81915" y2="24823"/>
                        <a14:foregroundMark x1="87943" y1="42553" x2="84397" y2="30142"/>
                        <a14:foregroundMark x1="83688" y1="42199" x2="67730" y2="41844"/>
                        <a14:foregroundMark x1="72340" y1="45035" x2="74823" y2="29078"/>
                        <a14:foregroundMark x1="75887" y1="44681" x2="73050" y2="24823"/>
                        <a14:foregroundMark x1="64894" y1="41489" x2="64184" y2="32270"/>
                        <a14:foregroundMark x1="87234" y1="26950" x2="88652" y2="37589"/>
                        <a14:foregroundMark x1="92908" y1="33688" x2="89716" y2="40780"/>
                        <a14:foregroundMark x1="77660" y1="23404" x2="81206" y2="45035"/>
                        <a14:foregroundMark x1="69858" y1="46099" x2="69858" y2="49291"/>
                        <a14:foregroundMark x1="24468" y1="25887" x2="28369" y2="30142"/>
                        <a14:foregroundMark x1="8865" y1="62766" x2="15957" y2="57092"/>
                        <a14:foregroundMark x1="70213" y1="68440" x2="71277" y2="63830"/>
                        <a14:foregroundMark x1="58865" y1="10284" x2="60284" y2="18085"/>
                      </a14:backgroundRemoval>
                    </a14:imgEffect>
                  </a14:imgLayer>
                </a14:imgProps>
              </a:ext>
              <a:ext uri="{28A0092B-C50C-407E-A947-70E740481C1C}">
                <a14:useLocalDpi xmlns:a14="http://schemas.microsoft.com/office/drawing/2010/main" val="0"/>
              </a:ext>
            </a:extLst>
          </a:blip>
          <a:srcRect/>
          <a:stretch>
            <a:fillRect/>
          </a:stretch>
        </p:blipFill>
        <p:spPr bwMode="auto">
          <a:xfrm rot="2024562">
            <a:off x="9372177" y="-865605"/>
            <a:ext cx="3222684" cy="32226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E1279FE-F85D-B314-FB5B-414DDF2BF7A9}"/>
              </a:ext>
            </a:extLst>
          </p:cNvPr>
          <p:cNvPicPr>
            <a:picLocks noChangeAspect="1"/>
          </p:cNvPicPr>
          <p:nvPr/>
        </p:nvPicPr>
        <p:blipFill>
          <a:blip r:embed="rId11"/>
          <a:stretch>
            <a:fillRect/>
          </a:stretch>
        </p:blipFill>
        <p:spPr>
          <a:xfrm>
            <a:off x="-47478" y="4643101"/>
            <a:ext cx="2654701" cy="2479933"/>
          </a:xfrm>
          <a:prstGeom prst="rect">
            <a:avLst/>
          </a:prstGeom>
        </p:spPr>
      </p:pic>
    </p:spTree>
    <p:extLst>
      <p:ext uri="{BB962C8B-B14F-4D97-AF65-F5344CB8AC3E}">
        <p14:creationId xmlns:p14="http://schemas.microsoft.com/office/powerpoint/2010/main" val="1810675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17"/>
                                        </p:tgtEl>
                                        <p:attrNameLst>
                                          <p:attrName>r</p:attrName>
                                        </p:attrNameLst>
                                      </p:cBhvr>
                                    </p:animRot>
                                  </p:childTnLst>
                                </p:cTn>
                              </p:par>
                              <p:par>
                                <p:cTn id="7" presetID="55"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subTnLst>
                                    <p:audio>
                                      <p:cMediaNode>
                                        <p:cTn display="0" masterRel="sameClick">
                                          <p:stCondLst>
                                            <p:cond evt="begin" delay="0">
                                              <p:tn val="7"/>
                                            </p:cond>
                                          </p:stCondLst>
                                          <p:endCondLst>
                                            <p:cond evt="onStopAudio" delay="0">
                                              <p:tgtEl>
                                                <p:sldTgt/>
                                              </p:tgtEl>
                                            </p:cond>
                                          </p:endCondLst>
                                        </p:cTn>
                                        <p:tgtEl>
                                          <p:sndTgt r:embed="rId4" name="click.wav"/>
                                        </p:tgtEl>
                                      </p:cMediaNode>
                                    </p:audio>
                                  </p:sub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wav"/>
                                        </p:tgtEl>
                                      </p:cMediaNode>
                                    </p:audio>
                                  </p:subTnLst>
                                </p:cTn>
                              </p:par>
                              <p:par>
                                <p:cTn id="23" presetID="1" presetClass="mediacall" presetSubtype="0" fill="hold" nodeType="withEffect">
                                  <p:stCondLst>
                                    <p:cond delay="0"/>
                                  </p:stCondLst>
                                  <p:childTnLst>
                                    <p:cmd type="call" cmd="playFrom(0.0)">
                                      <p:cBhvr>
                                        <p:cTn id="24"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17" grpId="0" animBg="1"/>
      <p:bldP spid="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2AA9A34-71BF-A1F6-BBB6-8199DEE7BCB6}"/>
              </a:ext>
            </a:extLst>
          </p:cNvPr>
          <p:cNvSpPr/>
          <p:nvPr/>
        </p:nvSpPr>
        <p:spPr>
          <a:xfrm>
            <a:off x="320673" y="1953767"/>
            <a:ext cx="11667192" cy="4475215"/>
          </a:xfrm>
          <a:custGeom>
            <a:avLst/>
            <a:gdLst>
              <a:gd name="connsiteX0" fmla="*/ 0 w 11667192"/>
              <a:gd name="connsiteY0" fmla="*/ 640940 h 4475215"/>
              <a:gd name="connsiteX1" fmla="*/ 640940 w 11667192"/>
              <a:gd name="connsiteY1" fmla="*/ 0 h 4475215"/>
              <a:gd name="connsiteX2" fmla="*/ 1425608 w 11667192"/>
              <a:gd name="connsiteY2" fmla="*/ 0 h 4475215"/>
              <a:gd name="connsiteX3" fmla="*/ 2106423 w 11667192"/>
              <a:gd name="connsiteY3" fmla="*/ 0 h 4475215"/>
              <a:gd name="connsiteX4" fmla="*/ 2579532 w 11667192"/>
              <a:gd name="connsiteY4" fmla="*/ 0 h 4475215"/>
              <a:gd name="connsiteX5" fmla="*/ 2844934 w 11667192"/>
              <a:gd name="connsiteY5" fmla="*/ 0 h 4475215"/>
              <a:gd name="connsiteX6" fmla="*/ 3318043 w 11667192"/>
              <a:gd name="connsiteY6" fmla="*/ 0 h 4475215"/>
              <a:gd name="connsiteX7" fmla="*/ 3583445 w 11667192"/>
              <a:gd name="connsiteY7" fmla="*/ 0 h 4475215"/>
              <a:gd name="connsiteX8" fmla="*/ 4056554 w 11667192"/>
              <a:gd name="connsiteY8" fmla="*/ 0 h 4475215"/>
              <a:gd name="connsiteX9" fmla="*/ 4425809 w 11667192"/>
              <a:gd name="connsiteY9" fmla="*/ 0 h 4475215"/>
              <a:gd name="connsiteX10" fmla="*/ 5210477 w 11667192"/>
              <a:gd name="connsiteY10" fmla="*/ 0 h 4475215"/>
              <a:gd name="connsiteX11" fmla="*/ 5891292 w 11667192"/>
              <a:gd name="connsiteY11" fmla="*/ 0 h 4475215"/>
              <a:gd name="connsiteX12" fmla="*/ 6468254 w 11667192"/>
              <a:gd name="connsiteY12" fmla="*/ 0 h 4475215"/>
              <a:gd name="connsiteX13" fmla="*/ 7149069 w 11667192"/>
              <a:gd name="connsiteY13" fmla="*/ 0 h 4475215"/>
              <a:gd name="connsiteX14" fmla="*/ 7933737 w 11667192"/>
              <a:gd name="connsiteY14" fmla="*/ 0 h 4475215"/>
              <a:gd name="connsiteX15" fmla="*/ 8406846 w 11667192"/>
              <a:gd name="connsiteY15" fmla="*/ 0 h 4475215"/>
              <a:gd name="connsiteX16" fmla="*/ 8776101 w 11667192"/>
              <a:gd name="connsiteY16" fmla="*/ 0 h 4475215"/>
              <a:gd name="connsiteX17" fmla="*/ 9041503 w 11667192"/>
              <a:gd name="connsiteY17" fmla="*/ 0 h 4475215"/>
              <a:gd name="connsiteX18" fmla="*/ 9306906 w 11667192"/>
              <a:gd name="connsiteY18" fmla="*/ 0 h 4475215"/>
              <a:gd name="connsiteX19" fmla="*/ 9987721 w 11667192"/>
              <a:gd name="connsiteY19" fmla="*/ 0 h 4475215"/>
              <a:gd name="connsiteX20" fmla="*/ 10356976 w 11667192"/>
              <a:gd name="connsiteY20" fmla="*/ 0 h 4475215"/>
              <a:gd name="connsiteX21" fmla="*/ 11026252 w 11667192"/>
              <a:gd name="connsiteY21" fmla="*/ 0 h 4475215"/>
              <a:gd name="connsiteX22" fmla="*/ 11667192 w 11667192"/>
              <a:gd name="connsiteY22" fmla="*/ 640940 h 4475215"/>
              <a:gd name="connsiteX23" fmla="*/ 11667192 w 11667192"/>
              <a:gd name="connsiteY23" fmla="*/ 1237029 h 4475215"/>
              <a:gd name="connsiteX24" fmla="*/ 11667192 w 11667192"/>
              <a:gd name="connsiteY24" fmla="*/ 1705385 h 4475215"/>
              <a:gd name="connsiteX25" fmla="*/ 11667192 w 11667192"/>
              <a:gd name="connsiteY25" fmla="*/ 2269541 h 4475215"/>
              <a:gd name="connsiteX26" fmla="*/ 11667192 w 11667192"/>
              <a:gd name="connsiteY26" fmla="*/ 2705963 h 4475215"/>
              <a:gd name="connsiteX27" fmla="*/ 11667192 w 11667192"/>
              <a:gd name="connsiteY27" fmla="*/ 3270119 h 4475215"/>
              <a:gd name="connsiteX28" fmla="*/ 11667192 w 11667192"/>
              <a:gd name="connsiteY28" fmla="*/ 3834275 h 4475215"/>
              <a:gd name="connsiteX29" fmla="*/ 11026252 w 11667192"/>
              <a:gd name="connsiteY29" fmla="*/ 4475215 h 4475215"/>
              <a:gd name="connsiteX30" fmla="*/ 10760850 w 11667192"/>
              <a:gd name="connsiteY30" fmla="*/ 4475215 h 4475215"/>
              <a:gd name="connsiteX31" fmla="*/ 10287741 w 11667192"/>
              <a:gd name="connsiteY31" fmla="*/ 4475215 h 4475215"/>
              <a:gd name="connsiteX32" fmla="*/ 9503073 w 11667192"/>
              <a:gd name="connsiteY32" fmla="*/ 4475215 h 4475215"/>
              <a:gd name="connsiteX33" fmla="*/ 9029964 w 11667192"/>
              <a:gd name="connsiteY33" fmla="*/ 4475215 h 4475215"/>
              <a:gd name="connsiteX34" fmla="*/ 8349149 w 11667192"/>
              <a:gd name="connsiteY34" fmla="*/ 4475215 h 4475215"/>
              <a:gd name="connsiteX35" fmla="*/ 8083747 w 11667192"/>
              <a:gd name="connsiteY35" fmla="*/ 4475215 h 4475215"/>
              <a:gd name="connsiteX36" fmla="*/ 7610638 w 11667192"/>
              <a:gd name="connsiteY36" fmla="*/ 4475215 h 4475215"/>
              <a:gd name="connsiteX37" fmla="*/ 7241383 w 11667192"/>
              <a:gd name="connsiteY37" fmla="*/ 4475215 h 4475215"/>
              <a:gd name="connsiteX38" fmla="*/ 6664421 w 11667192"/>
              <a:gd name="connsiteY38" fmla="*/ 4475215 h 4475215"/>
              <a:gd name="connsiteX39" fmla="*/ 6191312 w 11667192"/>
              <a:gd name="connsiteY39" fmla="*/ 4475215 h 4475215"/>
              <a:gd name="connsiteX40" fmla="*/ 5406644 w 11667192"/>
              <a:gd name="connsiteY40" fmla="*/ 4475215 h 4475215"/>
              <a:gd name="connsiteX41" fmla="*/ 4933536 w 11667192"/>
              <a:gd name="connsiteY41" fmla="*/ 4475215 h 4475215"/>
              <a:gd name="connsiteX42" fmla="*/ 4564280 w 11667192"/>
              <a:gd name="connsiteY42" fmla="*/ 4475215 h 4475215"/>
              <a:gd name="connsiteX43" fmla="*/ 3779612 w 11667192"/>
              <a:gd name="connsiteY43" fmla="*/ 4475215 h 4475215"/>
              <a:gd name="connsiteX44" fmla="*/ 3098797 w 11667192"/>
              <a:gd name="connsiteY44" fmla="*/ 4475215 h 4475215"/>
              <a:gd name="connsiteX45" fmla="*/ 2625689 w 11667192"/>
              <a:gd name="connsiteY45" fmla="*/ 4475215 h 4475215"/>
              <a:gd name="connsiteX46" fmla="*/ 2256433 w 11667192"/>
              <a:gd name="connsiteY46" fmla="*/ 4475215 h 4475215"/>
              <a:gd name="connsiteX47" fmla="*/ 1575618 w 11667192"/>
              <a:gd name="connsiteY47" fmla="*/ 4475215 h 4475215"/>
              <a:gd name="connsiteX48" fmla="*/ 640940 w 11667192"/>
              <a:gd name="connsiteY48" fmla="*/ 4475215 h 4475215"/>
              <a:gd name="connsiteX49" fmla="*/ 0 w 11667192"/>
              <a:gd name="connsiteY49" fmla="*/ 3834275 h 4475215"/>
              <a:gd name="connsiteX50" fmla="*/ 0 w 11667192"/>
              <a:gd name="connsiteY50" fmla="*/ 3302053 h 4475215"/>
              <a:gd name="connsiteX51" fmla="*/ 0 w 11667192"/>
              <a:gd name="connsiteY51" fmla="*/ 2737897 h 4475215"/>
              <a:gd name="connsiteX52" fmla="*/ 0 w 11667192"/>
              <a:gd name="connsiteY52" fmla="*/ 2205674 h 4475215"/>
              <a:gd name="connsiteX53" fmla="*/ 0 w 11667192"/>
              <a:gd name="connsiteY53" fmla="*/ 1673452 h 4475215"/>
              <a:gd name="connsiteX54" fmla="*/ 0 w 11667192"/>
              <a:gd name="connsiteY54" fmla="*/ 1141229 h 4475215"/>
              <a:gd name="connsiteX55" fmla="*/ 0 w 11667192"/>
              <a:gd name="connsiteY55" fmla="*/ 640940 h 447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7192" h="4475215" fill="none" extrusionOk="0">
                <a:moveTo>
                  <a:pt x="0" y="640940"/>
                </a:moveTo>
                <a:cubicBezTo>
                  <a:pt x="28098" y="261826"/>
                  <a:pt x="307407" y="-11754"/>
                  <a:pt x="640940" y="0"/>
                </a:cubicBezTo>
                <a:cubicBezTo>
                  <a:pt x="954852" y="-4556"/>
                  <a:pt x="1229516" y="28472"/>
                  <a:pt x="1425608" y="0"/>
                </a:cubicBezTo>
                <a:cubicBezTo>
                  <a:pt x="1621700" y="-28472"/>
                  <a:pt x="1849254" y="68408"/>
                  <a:pt x="2106423" y="0"/>
                </a:cubicBezTo>
                <a:cubicBezTo>
                  <a:pt x="2363593" y="-68408"/>
                  <a:pt x="2421757" y="23146"/>
                  <a:pt x="2579532" y="0"/>
                </a:cubicBezTo>
                <a:cubicBezTo>
                  <a:pt x="2737307" y="-23146"/>
                  <a:pt x="2728358" y="22557"/>
                  <a:pt x="2844934" y="0"/>
                </a:cubicBezTo>
                <a:cubicBezTo>
                  <a:pt x="2961510" y="-22557"/>
                  <a:pt x="3147360" y="42925"/>
                  <a:pt x="3318043" y="0"/>
                </a:cubicBezTo>
                <a:cubicBezTo>
                  <a:pt x="3488726" y="-42925"/>
                  <a:pt x="3507939" y="15380"/>
                  <a:pt x="3583445" y="0"/>
                </a:cubicBezTo>
                <a:cubicBezTo>
                  <a:pt x="3658951" y="-15380"/>
                  <a:pt x="3916206" y="740"/>
                  <a:pt x="4056554" y="0"/>
                </a:cubicBezTo>
                <a:cubicBezTo>
                  <a:pt x="4196902" y="-740"/>
                  <a:pt x="4267285" y="12701"/>
                  <a:pt x="4425809" y="0"/>
                </a:cubicBezTo>
                <a:cubicBezTo>
                  <a:pt x="4584334" y="-12701"/>
                  <a:pt x="4846419" y="60539"/>
                  <a:pt x="5210477" y="0"/>
                </a:cubicBezTo>
                <a:cubicBezTo>
                  <a:pt x="5574535" y="-60539"/>
                  <a:pt x="5612766" y="32304"/>
                  <a:pt x="5891292" y="0"/>
                </a:cubicBezTo>
                <a:cubicBezTo>
                  <a:pt x="6169819" y="-32304"/>
                  <a:pt x="6334022" y="27922"/>
                  <a:pt x="6468254" y="0"/>
                </a:cubicBezTo>
                <a:cubicBezTo>
                  <a:pt x="6602486" y="-27922"/>
                  <a:pt x="6961430" y="69670"/>
                  <a:pt x="7149069" y="0"/>
                </a:cubicBezTo>
                <a:cubicBezTo>
                  <a:pt x="7336709" y="-69670"/>
                  <a:pt x="7616646" y="55141"/>
                  <a:pt x="7933737" y="0"/>
                </a:cubicBezTo>
                <a:cubicBezTo>
                  <a:pt x="8250828" y="-55141"/>
                  <a:pt x="8208448" y="31819"/>
                  <a:pt x="8406846" y="0"/>
                </a:cubicBezTo>
                <a:cubicBezTo>
                  <a:pt x="8605244" y="-31819"/>
                  <a:pt x="8614516" y="17378"/>
                  <a:pt x="8776101" y="0"/>
                </a:cubicBezTo>
                <a:cubicBezTo>
                  <a:pt x="8937687" y="-17378"/>
                  <a:pt x="8958825" y="6103"/>
                  <a:pt x="9041503" y="0"/>
                </a:cubicBezTo>
                <a:cubicBezTo>
                  <a:pt x="9124181" y="-6103"/>
                  <a:pt x="9183774" y="30755"/>
                  <a:pt x="9306906" y="0"/>
                </a:cubicBezTo>
                <a:cubicBezTo>
                  <a:pt x="9430038" y="-30755"/>
                  <a:pt x="9757351" y="9580"/>
                  <a:pt x="9987721" y="0"/>
                </a:cubicBezTo>
                <a:cubicBezTo>
                  <a:pt x="10218091" y="-9580"/>
                  <a:pt x="10183819" y="40520"/>
                  <a:pt x="10356976" y="0"/>
                </a:cubicBezTo>
                <a:cubicBezTo>
                  <a:pt x="10530134" y="-40520"/>
                  <a:pt x="10810357" y="26306"/>
                  <a:pt x="11026252" y="0"/>
                </a:cubicBezTo>
                <a:cubicBezTo>
                  <a:pt x="11398042" y="62931"/>
                  <a:pt x="11635220" y="334637"/>
                  <a:pt x="11667192" y="640940"/>
                </a:cubicBezTo>
                <a:cubicBezTo>
                  <a:pt x="11726789" y="845351"/>
                  <a:pt x="11648185" y="971033"/>
                  <a:pt x="11667192" y="1237029"/>
                </a:cubicBezTo>
                <a:cubicBezTo>
                  <a:pt x="11686199" y="1503025"/>
                  <a:pt x="11622189" y="1561388"/>
                  <a:pt x="11667192" y="1705385"/>
                </a:cubicBezTo>
                <a:cubicBezTo>
                  <a:pt x="11712195" y="1849382"/>
                  <a:pt x="11602890" y="2101323"/>
                  <a:pt x="11667192" y="2269541"/>
                </a:cubicBezTo>
                <a:cubicBezTo>
                  <a:pt x="11731494" y="2437759"/>
                  <a:pt x="11652270" y="2492632"/>
                  <a:pt x="11667192" y="2705963"/>
                </a:cubicBezTo>
                <a:cubicBezTo>
                  <a:pt x="11682114" y="2919294"/>
                  <a:pt x="11607020" y="2999750"/>
                  <a:pt x="11667192" y="3270119"/>
                </a:cubicBezTo>
                <a:cubicBezTo>
                  <a:pt x="11727364" y="3540488"/>
                  <a:pt x="11623644" y="3677305"/>
                  <a:pt x="11667192" y="3834275"/>
                </a:cubicBezTo>
                <a:cubicBezTo>
                  <a:pt x="11613478" y="4257850"/>
                  <a:pt x="11399049" y="4448943"/>
                  <a:pt x="11026252" y="4475215"/>
                </a:cubicBezTo>
                <a:cubicBezTo>
                  <a:pt x="10939128" y="4498652"/>
                  <a:pt x="10832542" y="4450971"/>
                  <a:pt x="10760850" y="4475215"/>
                </a:cubicBezTo>
                <a:cubicBezTo>
                  <a:pt x="10689158" y="4499459"/>
                  <a:pt x="10443778" y="4422429"/>
                  <a:pt x="10287741" y="4475215"/>
                </a:cubicBezTo>
                <a:cubicBezTo>
                  <a:pt x="10131704" y="4528001"/>
                  <a:pt x="9831027" y="4440108"/>
                  <a:pt x="9503073" y="4475215"/>
                </a:cubicBezTo>
                <a:cubicBezTo>
                  <a:pt x="9175119" y="4510322"/>
                  <a:pt x="9260776" y="4474501"/>
                  <a:pt x="9029964" y="4475215"/>
                </a:cubicBezTo>
                <a:cubicBezTo>
                  <a:pt x="8799152" y="4475929"/>
                  <a:pt x="8669304" y="4396379"/>
                  <a:pt x="8349149" y="4475215"/>
                </a:cubicBezTo>
                <a:cubicBezTo>
                  <a:pt x="8028994" y="4554051"/>
                  <a:pt x="8154332" y="4460149"/>
                  <a:pt x="8083747" y="4475215"/>
                </a:cubicBezTo>
                <a:cubicBezTo>
                  <a:pt x="8013162" y="4490281"/>
                  <a:pt x="7790407" y="4465014"/>
                  <a:pt x="7610638" y="4475215"/>
                </a:cubicBezTo>
                <a:cubicBezTo>
                  <a:pt x="7430869" y="4485416"/>
                  <a:pt x="7363101" y="4475148"/>
                  <a:pt x="7241383" y="4475215"/>
                </a:cubicBezTo>
                <a:cubicBezTo>
                  <a:pt x="7119666" y="4475282"/>
                  <a:pt x="6894181" y="4410287"/>
                  <a:pt x="6664421" y="4475215"/>
                </a:cubicBezTo>
                <a:cubicBezTo>
                  <a:pt x="6434661" y="4540143"/>
                  <a:pt x="6291824" y="4463102"/>
                  <a:pt x="6191312" y="4475215"/>
                </a:cubicBezTo>
                <a:cubicBezTo>
                  <a:pt x="6090800" y="4487328"/>
                  <a:pt x="5722389" y="4469155"/>
                  <a:pt x="5406644" y="4475215"/>
                </a:cubicBezTo>
                <a:cubicBezTo>
                  <a:pt x="5090899" y="4481275"/>
                  <a:pt x="5137023" y="4437104"/>
                  <a:pt x="4933536" y="4475215"/>
                </a:cubicBezTo>
                <a:cubicBezTo>
                  <a:pt x="4730049" y="4513326"/>
                  <a:pt x="4736690" y="4455359"/>
                  <a:pt x="4564280" y="4475215"/>
                </a:cubicBezTo>
                <a:cubicBezTo>
                  <a:pt x="4391870" y="4495071"/>
                  <a:pt x="4041603" y="4436258"/>
                  <a:pt x="3779612" y="4475215"/>
                </a:cubicBezTo>
                <a:cubicBezTo>
                  <a:pt x="3517621" y="4514172"/>
                  <a:pt x="3302688" y="4399243"/>
                  <a:pt x="3098797" y="4475215"/>
                </a:cubicBezTo>
                <a:cubicBezTo>
                  <a:pt x="2894906" y="4551187"/>
                  <a:pt x="2833115" y="4446518"/>
                  <a:pt x="2625689" y="4475215"/>
                </a:cubicBezTo>
                <a:cubicBezTo>
                  <a:pt x="2418263" y="4503912"/>
                  <a:pt x="2410681" y="4442118"/>
                  <a:pt x="2256433" y="4475215"/>
                </a:cubicBezTo>
                <a:cubicBezTo>
                  <a:pt x="2102185" y="4508312"/>
                  <a:pt x="1829150" y="4394344"/>
                  <a:pt x="1575618" y="4475215"/>
                </a:cubicBezTo>
                <a:cubicBezTo>
                  <a:pt x="1322086" y="4556086"/>
                  <a:pt x="925037" y="4453944"/>
                  <a:pt x="640940" y="4475215"/>
                </a:cubicBezTo>
                <a:cubicBezTo>
                  <a:pt x="366776" y="4543117"/>
                  <a:pt x="-4140" y="4202259"/>
                  <a:pt x="0" y="3834275"/>
                </a:cubicBezTo>
                <a:cubicBezTo>
                  <a:pt x="-3628" y="3715517"/>
                  <a:pt x="27122" y="3566679"/>
                  <a:pt x="0" y="3302053"/>
                </a:cubicBezTo>
                <a:cubicBezTo>
                  <a:pt x="-27122" y="3037427"/>
                  <a:pt x="4812" y="2885852"/>
                  <a:pt x="0" y="2737897"/>
                </a:cubicBezTo>
                <a:cubicBezTo>
                  <a:pt x="-4812" y="2589942"/>
                  <a:pt x="59840" y="2316813"/>
                  <a:pt x="0" y="2205674"/>
                </a:cubicBezTo>
                <a:cubicBezTo>
                  <a:pt x="-59840" y="2094535"/>
                  <a:pt x="31888" y="1846502"/>
                  <a:pt x="0" y="1673452"/>
                </a:cubicBezTo>
                <a:cubicBezTo>
                  <a:pt x="-31888" y="1500402"/>
                  <a:pt x="20499" y="1342991"/>
                  <a:pt x="0" y="1141229"/>
                </a:cubicBezTo>
                <a:cubicBezTo>
                  <a:pt x="-20499" y="939467"/>
                  <a:pt x="33267" y="849868"/>
                  <a:pt x="0" y="640940"/>
                </a:cubicBezTo>
                <a:close/>
              </a:path>
              <a:path w="11667192" h="4475215" stroke="0" extrusionOk="0">
                <a:moveTo>
                  <a:pt x="0" y="640940"/>
                </a:moveTo>
                <a:cubicBezTo>
                  <a:pt x="-24436" y="256275"/>
                  <a:pt x="344900" y="6416"/>
                  <a:pt x="640940" y="0"/>
                </a:cubicBezTo>
                <a:cubicBezTo>
                  <a:pt x="857619" y="-52597"/>
                  <a:pt x="1054431" y="88433"/>
                  <a:pt x="1425608" y="0"/>
                </a:cubicBezTo>
                <a:cubicBezTo>
                  <a:pt x="1796785" y="-88433"/>
                  <a:pt x="1717707" y="31346"/>
                  <a:pt x="1794864" y="0"/>
                </a:cubicBezTo>
                <a:cubicBezTo>
                  <a:pt x="1872021" y="-31346"/>
                  <a:pt x="1942081" y="15613"/>
                  <a:pt x="2060266" y="0"/>
                </a:cubicBezTo>
                <a:cubicBezTo>
                  <a:pt x="2178451" y="-15613"/>
                  <a:pt x="2321143" y="29407"/>
                  <a:pt x="2429522" y="0"/>
                </a:cubicBezTo>
                <a:cubicBezTo>
                  <a:pt x="2537901" y="-29407"/>
                  <a:pt x="2866235" y="34172"/>
                  <a:pt x="3110336" y="0"/>
                </a:cubicBezTo>
                <a:cubicBezTo>
                  <a:pt x="3354437" y="-34172"/>
                  <a:pt x="3356503" y="8416"/>
                  <a:pt x="3479592" y="0"/>
                </a:cubicBezTo>
                <a:cubicBezTo>
                  <a:pt x="3602681" y="-8416"/>
                  <a:pt x="3830290" y="13935"/>
                  <a:pt x="4056554" y="0"/>
                </a:cubicBezTo>
                <a:cubicBezTo>
                  <a:pt x="4282818" y="-13935"/>
                  <a:pt x="4609229" y="53442"/>
                  <a:pt x="4841222" y="0"/>
                </a:cubicBezTo>
                <a:cubicBezTo>
                  <a:pt x="5073215" y="-53442"/>
                  <a:pt x="5249304" y="10872"/>
                  <a:pt x="5522037" y="0"/>
                </a:cubicBezTo>
                <a:cubicBezTo>
                  <a:pt x="5794770" y="-10872"/>
                  <a:pt x="5857257" y="23960"/>
                  <a:pt x="6098998" y="0"/>
                </a:cubicBezTo>
                <a:cubicBezTo>
                  <a:pt x="6340739" y="-23960"/>
                  <a:pt x="6586866" y="13246"/>
                  <a:pt x="6779813" y="0"/>
                </a:cubicBezTo>
                <a:cubicBezTo>
                  <a:pt x="6972760" y="-13246"/>
                  <a:pt x="6986466" y="27854"/>
                  <a:pt x="7045216" y="0"/>
                </a:cubicBezTo>
                <a:cubicBezTo>
                  <a:pt x="7103966" y="-27854"/>
                  <a:pt x="7621712" y="41114"/>
                  <a:pt x="7829884" y="0"/>
                </a:cubicBezTo>
                <a:cubicBezTo>
                  <a:pt x="8038056" y="-41114"/>
                  <a:pt x="8401260" y="37278"/>
                  <a:pt x="8614552" y="0"/>
                </a:cubicBezTo>
                <a:cubicBezTo>
                  <a:pt x="8827844" y="-37278"/>
                  <a:pt x="9033550" y="32964"/>
                  <a:pt x="9191514" y="0"/>
                </a:cubicBezTo>
                <a:cubicBezTo>
                  <a:pt x="9349478" y="-32964"/>
                  <a:pt x="9369572" y="29204"/>
                  <a:pt x="9456916" y="0"/>
                </a:cubicBezTo>
                <a:cubicBezTo>
                  <a:pt x="9544260" y="-29204"/>
                  <a:pt x="10066850" y="79558"/>
                  <a:pt x="10241584" y="0"/>
                </a:cubicBezTo>
                <a:cubicBezTo>
                  <a:pt x="10416318" y="-79558"/>
                  <a:pt x="10854432" y="45354"/>
                  <a:pt x="11026252" y="0"/>
                </a:cubicBezTo>
                <a:cubicBezTo>
                  <a:pt x="11446620" y="36896"/>
                  <a:pt x="11635980" y="355784"/>
                  <a:pt x="11667192" y="640940"/>
                </a:cubicBezTo>
                <a:cubicBezTo>
                  <a:pt x="11695824" y="831166"/>
                  <a:pt x="11611039" y="992630"/>
                  <a:pt x="11667192" y="1173163"/>
                </a:cubicBezTo>
                <a:cubicBezTo>
                  <a:pt x="11723345" y="1353696"/>
                  <a:pt x="11611809" y="1563321"/>
                  <a:pt x="11667192" y="1673452"/>
                </a:cubicBezTo>
                <a:cubicBezTo>
                  <a:pt x="11722575" y="1783583"/>
                  <a:pt x="11657255" y="1963525"/>
                  <a:pt x="11667192" y="2109874"/>
                </a:cubicBezTo>
                <a:cubicBezTo>
                  <a:pt x="11677129" y="2256223"/>
                  <a:pt x="11617033" y="2449664"/>
                  <a:pt x="11667192" y="2642097"/>
                </a:cubicBezTo>
                <a:cubicBezTo>
                  <a:pt x="11717351" y="2834530"/>
                  <a:pt x="11624264" y="3040808"/>
                  <a:pt x="11667192" y="3206252"/>
                </a:cubicBezTo>
                <a:cubicBezTo>
                  <a:pt x="11710120" y="3371697"/>
                  <a:pt x="11625723" y="3608598"/>
                  <a:pt x="11667192" y="3834275"/>
                </a:cubicBezTo>
                <a:cubicBezTo>
                  <a:pt x="11653558" y="4131823"/>
                  <a:pt x="11472406" y="4479166"/>
                  <a:pt x="11026252" y="4475215"/>
                </a:cubicBezTo>
                <a:cubicBezTo>
                  <a:pt x="10828071" y="4483080"/>
                  <a:pt x="10681481" y="4414279"/>
                  <a:pt x="10449290" y="4475215"/>
                </a:cubicBezTo>
                <a:cubicBezTo>
                  <a:pt x="10217099" y="4536151"/>
                  <a:pt x="10253189" y="4464438"/>
                  <a:pt x="10183888" y="4475215"/>
                </a:cubicBezTo>
                <a:cubicBezTo>
                  <a:pt x="10114587" y="4485992"/>
                  <a:pt x="9682157" y="4456328"/>
                  <a:pt x="9399220" y="4475215"/>
                </a:cubicBezTo>
                <a:cubicBezTo>
                  <a:pt x="9116283" y="4494102"/>
                  <a:pt x="9107913" y="4451629"/>
                  <a:pt x="9029964" y="4475215"/>
                </a:cubicBezTo>
                <a:cubicBezTo>
                  <a:pt x="8952015" y="4498801"/>
                  <a:pt x="8778371" y="4423999"/>
                  <a:pt x="8556856" y="4475215"/>
                </a:cubicBezTo>
                <a:cubicBezTo>
                  <a:pt x="8335341" y="4526431"/>
                  <a:pt x="8347643" y="4450309"/>
                  <a:pt x="8187600" y="4475215"/>
                </a:cubicBezTo>
                <a:cubicBezTo>
                  <a:pt x="8027557" y="4500121"/>
                  <a:pt x="7659988" y="4432719"/>
                  <a:pt x="7506785" y="4475215"/>
                </a:cubicBezTo>
                <a:cubicBezTo>
                  <a:pt x="7353582" y="4517711"/>
                  <a:pt x="7165335" y="4452389"/>
                  <a:pt x="6929823" y="4475215"/>
                </a:cubicBezTo>
                <a:cubicBezTo>
                  <a:pt x="6694311" y="4498041"/>
                  <a:pt x="6543423" y="4428679"/>
                  <a:pt x="6352862" y="4475215"/>
                </a:cubicBezTo>
                <a:cubicBezTo>
                  <a:pt x="6162301" y="4521751"/>
                  <a:pt x="6018062" y="4433853"/>
                  <a:pt x="5879753" y="4475215"/>
                </a:cubicBezTo>
                <a:cubicBezTo>
                  <a:pt x="5741444" y="4516577"/>
                  <a:pt x="5598234" y="4434603"/>
                  <a:pt x="5510497" y="4475215"/>
                </a:cubicBezTo>
                <a:cubicBezTo>
                  <a:pt x="5422760" y="4515827"/>
                  <a:pt x="5366319" y="4457584"/>
                  <a:pt x="5245095" y="4475215"/>
                </a:cubicBezTo>
                <a:cubicBezTo>
                  <a:pt x="5123871" y="4492846"/>
                  <a:pt x="5072643" y="4447411"/>
                  <a:pt x="4979693" y="4475215"/>
                </a:cubicBezTo>
                <a:cubicBezTo>
                  <a:pt x="4886743" y="4503019"/>
                  <a:pt x="4377326" y="4461904"/>
                  <a:pt x="4195025" y="4475215"/>
                </a:cubicBezTo>
                <a:cubicBezTo>
                  <a:pt x="4012724" y="4488526"/>
                  <a:pt x="3718915" y="4437349"/>
                  <a:pt x="3514210" y="4475215"/>
                </a:cubicBezTo>
                <a:cubicBezTo>
                  <a:pt x="3309506" y="4513081"/>
                  <a:pt x="3378539" y="4455425"/>
                  <a:pt x="3248807" y="4475215"/>
                </a:cubicBezTo>
                <a:cubicBezTo>
                  <a:pt x="3119075" y="4495005"/>
                  <a:pt x="2969410" y="4471881"/>
                  <a:pt x="2879552" y="4475215"/>
                </a:cubicBezTo>
                <a:cubicBezTo>
                  <a:pt x="2789694" y="4478549"/>
                  <a:pt x="2683115" y="4445628"/>
                  <a:pt x="2614149" y="4475215"/>
                </a:cubicBezTo>
                <a:cubicBezTo>
                  <a:pt x="2545183" y="4504802"/>
                  <a:pt x="2324418" y="4466054"/>
                  <a:pt x="2141041" y="4475215"/>
                </a:cubicBezTo>
                <a:cubicBezTo>
                  <a:pt x="1957664" y="4484376"/>
                  <a:pt x="1878205" y="4442173"/>
                  <a:pt x="1667932" y="4475215"/>
                </a:cubicBezTo>
                <a:cubicBezTo>
                  <a:pt x="1457659" y="4508257"/>
                  <a:pt x="1084331" y="4407670"/>
                  <a:pt x="640940" y="4475215"/>
                </a:cubicBezTo>
                <a:cubicBezTo>
                  <a:pt x="270783" y="4471838"/>
                  <a:pt x="34050" y="4172451"/>
                  <a:pt x="0" y="3834275"/>
                </a:cubicBezTo>
                <a:cubicBezTo>
                  <a:pt x="-16220" y="3713560"/>
                  <a:pt x="11070" y="3592358"/>
                  <a:pt x="0" y="3397853"/>
                </a:cubicBezTo>
                <a:cubicBezTo>
                  <a:pt x="-11070" y="3203348"/>
                  <a:pt x="18189" y="3029467"/>
                  <a:pt x="0" y="2897563"/>
                </a:cubicBezTo>
                <a:cubicBezTo>
                  <a:pt x="-18189" y="2765659"/>
                  <a:pt x="7013" y="2616112"/>
                  <a:pt x="0" y="2461141"/>
                </a:cubicBezTo>
                <a:cubicBezTo>
                  <a:pt x="-7013" y="2306170"/>
                  <a:pt x="16505" y="2146815"/>
                  <a:pt x="0" y="1992785"/>
                </a:cubicBezTo>
                <a:cubicBezTo>
                  <a:pt x="-16505" y="1838755"/>
                  <a:pt x="10632" y="1708104"/>
                  <a:pt x="0" y="1556363"/>
                </a:cubicBezTo>
                <a:cubicBezTo>
                  <a:pt x="-10632" y="1404622"/>
                  <a:pt x="85081" y="1094176"/>
                  <a:pt x="0" y="640940"/>
                </a:cubicBezTo>
                <a:close/>
              </a:path>
            </a:pathLst>
          </a:custGeom>
          <a:solidFill>
            <a:schemeClr val="bg1"/>
          </a:solidFill>
          <a:ln w="57150">
            <a:solidFill>
              <a:srgbClr val="FF7C80"/>
            </a:solidFill>
            <a:prstDash val="lgDashDot"/>
            <a:extLst>
              <a:ext uri="{C807C97D-BFC1-408E-A445-0C87EB9F89A2}">
                <ask:lineSketchStyleProps xmlns:ask="http://schemas.microsoft.com/office/drawing/2018/sketchyshapes" sd="4001189583">
                  <a:prstGeom prst="roundRect">
                    <a:avLst>
                      <a:gd name="adj" fmla="val 14322"/>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191344-7973-1DAA-C728-6B1372B9FAD2}"/>
              </a:ext>
            </a:extLst>
          </p:cNvPr>
          <p:cNvSpPr txBox="1"/>
          <p:nvPr/>
        </p:nvSpPr>
        <p:spPr>
          <a:xfrm>
            <a:off x="885634" y="2298548"/>
            <a:ext cx="10420732" cy="3785652"/>
          </a:xfrm>
          <a:prstGeom prst="rect">
            <a:avLst/>
          </a:prstGeom>
          <a:noFill/>
        </p:spPr>
        <p:txBody>
          <a:bodyPr wrap="square" rtlCol="0">
            <a:spAutoFit/>
          </a:bodyPr>
          <a:lstStyle/>
          <a:p>
            <a:pPr algn="just"/>
            <a:r>
              <a:rPr lang="en-US" sz="4800"/>
              <a:t>- Toàn bài đọc với giọng đọc trong sáng, tha thiết..</a:t>
            </a:r>
          </a:p>
          <a:p>
            <a:pPr algn="just"/>
            <a:r>
              <a:rPr lang="en-US" sz="4800"/>
              <a:t>- Nhấn giọng ở những từ ngữ miêu tả hình ảnh, dáng vẻ, đặc điểm, hoạt động của các sự vật,…</a:t>
            </a:r>
          </a:p>
        </p:txBody>
      </p:sp>
      <p:pic>
        <p:nvPicPr>
          <p:cNvPr id="3074" name="Picture 2">
            <a:extLst>
              <a:ext uri="{FF2B5EF4-FFF2-40B4-BE49-F238E27FC236}">
                <a16:creationId xmlns:a16="http://schemas.microsoft.com/office/drawing/2014/main" id="{6BBC3944-90A6-7BF5-6976-738E77A33EE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56" b="89894" l="9752" r="91489">
                        <a14:foregroundMark x1="61170" y1="8333" x2="61170" y2="8333"/>
                        <a14:foregroundMark x1="91489" y1="44326" x2="91489" y2="44326"/>
                      </a14:backgroundRemoval>
                    </a14:imgEffect>
                  </a14:imgLayer>
                </a14:imgProps>
              </a:ext>
              <a:ext uri="{28A0092B-C50C-407E-A947-70E740481C1C}">
                <a14:useLocalDpi xmlns:a14="http://schemas.microsoft.com/office/drawing/2010/main" val="0"/>
              </a:ext>
            </a:extLst>
          </a:blip>
          <a:srcRect l="4610" t="5042" r="5844" b="6892"/>
          <a:stretch/>
        </p:blipFill>
        <p:spPr bwMode="auto">
          <a:xfrm>
            <a:off x="204134" y="341264"/>
            <a:ext cx="2123731" cy="20886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BDC79D9-4EE7-3B9A-853A-776141433426}"/>
              </a:ext>
            </a:extLst>
          </p:cNvPr>
          <p:cNvPicPr>
            <a:picLocks noChangeAspect="1"/>
          </p:cNvPicPr>
          <p:nvPr/>
        </p:nvPicPr>
        <p:blipFill>
          <a:blip r:embed="rId5"/>
          <a:stretch>
            <a:fillRect/>
          </a:stretch>
        </p:blipFill>
        <p:spPr>
          <a:xfrm>
            <a:off x="2617124" y="341264"/>
            <a:ext cx="7986452" cy="1201016"/>
          </a:xfrm>
          <a:prstGeom prst="rect">
            <a:avLst/>
          </a:prstGeom>
        </p:spPr>
      </p:pic>
    </p:spTree>
    <p:extLst>
      <p:ext uri="{BB962C8B-B14F-4D97-AF65-F5344CB8AC3E}">
        <p14:creationId xmlns:p14="http://schemas.microsoft.com/office/powerpoint/2010/main" val="10751480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1549A5-9949-7F0D-3322-64279C572117}"/>
              </a:ext>
            </a:extLst>
          </p:cNvPr>
          <p:cNvGrpSpPr/>
          <p:nvPr/>
        </p:nvGrpSpPr>
        <p:grpSpPr>
          <a:xfrm>
            <a:off x="-143657" y="297412"/>
            <a:ext cx="12364388" cy="1066800"/>
            <a:chOff x="-143657" y="297412"/>
            <a:chExt cx="12364388" cy="1066800"/>
          </a:xfrm>
        </p:grpSpPr>
        <p:sp>
          <p:nvSpPr>
            <p:cNvPr id="5" name="TextBox 4">
              <a:extLst>
                <a:ext uri="{FF2B5EF4-FFF2-40B4-BE49-F238E27FC236}">
                  <a16:creationId xmlns:a16="http://schemas.microsoft.com/office/drawing/2014/main" id="{D2761007-27C8-0A41-6667-E3D46C883D3C}"/>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6" name="Straight Connector 5">
              <a:extLst>
                <a:ext uri="{FF2B5EF4-FFF2-40B4-BE49-F238E27FC236}">
                  <a16:creationId xmlns:a16="http://schemas.microsoft.com/office/drawing/2014/main" id="{20C8DC5D-9D6C-4E92-FB8F-01795C1F5B22}"/>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7F6CF48-CD2D-187E-0DEF-B10776AE9ABE}"/>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15D34BB0-C9A3-EC42-C50A-F470CF30DBC4}"/>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5B4E29-8BE5-B3C4-9E3E-DD08A1063D51}"/>
                </a:ext>
              </a:extLst>
            </p:cNvPr>
            <p:cNvSpPr txBox="1"/>
            <p:nvPr/>
          </p:nvSpPr>
          <p:spPr>
            <a:xfrm>
              <a:off x="1344814" y="402343"/>
              <a:ext cx="9722393" cy="830997"/>
            </a:xfrm>
            <a:prstGeom prst="rect">
              <a:avLst/>
            </a:prstGeom>
            <a:noFill/>
          </p:spPr>
          <p:txBody>
            <a:bodyPr wrap="square" rtlCol="0">
              <a:spAutoFit/>
            </a:bodyPr>
            <a:lstStyle/>
            <a:p>
              <a:r>
                <a:rPr lang="en-US" sz="480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 tập đọc được chia làm mấy đoạn?</a:t>
              </a:r>
            </a:p>
          </p:txBody>
        </p:sp>
      </p:grpSp>
      <p:pic>
        <p:nvPicPr>
          <p:cNvPr id="3" name="Picture 2" descr="A cartoon train with kids riding on it&#10;&#10;Description automatically generated">
            <a:extLst>
              <a:ext uri="{FF2B5EF4-FFF2-40B4-BE49-F238E27FC236}">
                <a16:creationId xmlns:a16="http://schemas.microsoft.com/office/drawing/2014/main" id="{C46FB66A-3D40-8CD3-AEC2-BA9D0703B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3" name="Group 12">
            <a:extLst>
              <a:ext uri="{FF2B5EF4-FFF2-40B4-BE49-F238E27FC236}">
                <a16:creationId xmlns:a16="http://schemas.microsoft.com/office/drawing/2014/main" id="{C785BD2F-E6B3-ED93-8086-BA304D6E6796}"/>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4" name="Rectangle: Rounded Corners 13">
              <a:extLst>
                <a:ext uri="{FF2B5EF4-FFF2-40B4-BE49-F238E27FC236}">
                  <a16:creationId xmlns:a16="http://schemas.microsoft.com/office/drawing/2014/main" id="{A470DE53-A772-67A3-7FDA-AA3BD946F769}"/>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8625130-9F6D-13D9-B35B-B191694340DD}"/>
                </a:ext>
              </a:extLst>
            </p:cNvPr>
            <p:cNvSpPr txBox="1"/>
            <p:nvPr/>
          </p:nvSpPr>
          <p:spPr>
            <a:xfrm>
              <a:off x="4066003" y="3959066"/>
              <a:ext cx="6623020" cy="741381"/>
            </a:xfrm>
            <a:prstGeom prst="rect">
              <a:avLst/>
            </a:prstGeom>
            <a:noFill/>
          </p:spPr>
          <p:txBody>
            <a:bodyPr wrap="square" rtlCol="0">
              <a:spAutoFit/>
            </a:bodyPr>
            <a:lstStyle/>
            <a:p>
              <a:pPr algn="ctr"/>
              <a:r>
                <a:rPr lang="en-US" sz="4000" b="1" u="sng">
                  <a:solidFill>
                    <a:srgbClr val="0070C0"/>
                  </a:solidFill>
                </a:rPr>
                <a:t>Đoạn 2:</a:t>
              </a:r>
              <a:r>
                <a:rPr lang="en-US" sz="4000" b="1"/>
                <a:t> </a:t>
              </a:r>
              <a:r>
                <a:rPr lang="vi-VN" sz="4000" b="1"/>
                <a:t>Khổ thơ </a:t>
              </a:r>
              <a:r>
                <a:rPr lang="en-US" sz="4000" b="1"/>
                <a:t>2-3</a:t>
              </a:r>
            </a:p>
          </p:txBody>
        </p:sp>
      </p:grpSp>
      <p:grpSp>
        <p:nvGrpSpPr>
          <p:cNvPr id="10" name="Group 9">
            <a:extLst>
              <a:ext uri="{FF2B5EF4-FFF2-40B4-BE49-F238E27FC236}">
                <a16:creationId xmlns:a16="http://schemas.microsoft.com/office/drawing/2014/main" id="{C653BABE-3ABF-1C70-86D5-CA9754A94833}"/>
              </a:ext>
            </a:extLst>
          </p:cNvPr>
          <p:cNvGrpSpPr/>
          <p:nvPr/>
        </p:nvGrpSpPr>
        <p:grpSpPr>
          <a:xfrm>
            <a:off x="1772697" y="1272850"/>
            <a:ext cx="2608243" cy="2519702"/>
            <a:chOff x="2401061" y="2328463"/>
            <a:chExt cx="9608989" cy="963418"/>
          </a:xfrm>
        </p:grpSpPr>
        <p:sp>
          <p:nvSpPr>
            <p:cNvPr id="11" name="Rectangle: Rounded Corners 10">
              <a:extLst>
                <a:ext uri="{FF2B5EF4-FFF2-40B4-BE49-F238E27FC236}">
                  <a16:creationId xmlns:a16="http://schemas.microsoft.com/office/drawing/2014/main" id="{489B07C4-596D-7833-DE46-FC098B4BFDD0}"/>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24C731-CEB6-9046-3ED3-79CA2AB07263}"/>
                </a:ext>
              </a:extLst>
            </p:cNvPr>
            <p:cNvSpPr txBox="1"/>
            <p:nvPr/>
          </p:nvSpPr>
          <p:spPr>
            <a:xfrm>
              <a:off x="3127242" y="2454708"/>
              <a:ext cx="8271434" cy="741381"/>
            </a:xfrm>
            <a:prstGeom prst="rect">
              <a:avLst/>
            </a:prstGeom>
            <a:noFill/>
          </p:spPr>
          <p:txBody>
            <a:bodyPr wrap="square" rtlCol="0">
              <a:spAutoFit/>
            </a:bodyPr>
            <a:lstStyle/>
            <a:p>
              <a:pPr algn="ctr"/>
              <a:r>
                <a:rPr lang="en-US" sz="4000" b="1" u="sng">
                  <a:solidFill>
                    <a:srgbClr val="0070C0"/>
                  </a:solidFill>
                </a:rPr>
                <a:t>Đoạn 1: </a:t>
              </a:r>
              <a:r>
                <a:rPr lang="en-US" sz="4000" b="1"/>
                <a:t>Khổ thơ đầu.</a:t>
              </a:r>
            </a:p>
          </p:txBody>
        </p:sp>
      </p:grpSp>
      <p:grpSp>
        <p:nvGrpSpPr>
          <p:cNvPr id="2" name="Group 1">
            <a:extLst>
              <a:ext uri="{FF2B5EF4-FFF2-40B4-BE49-F238E27FC236}">
                <a16:creationId xmlns:a16="http://schemas.microsoft.com/office/drawing/2014/main" id="{F482267C-B1D4-DDC2-15C7-4BC6571EC588}"/>
              </a:ext>
            </a:extLst>
          </p:cNvPr>
          <p:cNvGrpSpPr/>
          <p:nvPr/>
        </p:nvGrpSpPr>
        <p:grpSpPr>
          <a:xfrm>
            <a:off x="8295606" y="1560795"/>
            <a:ext cx="2608243" cy="2519702"/>
            <a:chOff x="2401061" y="2328463"/>
            <a:chExt cx="9608989" cy="963418"/>
          </a:xfrm>
        </p:grpSpPr>
        <p:sp>
          <p:nvSpPr>
            <p:cNvPr id="4" name="Rectangle: Rounded Corners 3">
              <a:extLst>
                <a:ext uri="{FF2B5EF4-FFF2-40B4-BE49-F238E27FC236}">
                  <a16:creationId xmlns:a16="http://schemas.microsoft.com/office/drawing/2014/main" id="{FC1586CA-4ABC-4E1A-7319-D779D3668A7C}"/>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8C4AC38-1D5F-E778-71BC-F8E62AD38831}"/>
                </a:ext>
              </a:extLst>
            </p:cNvPr>
            <p:cNvSpPr txBox="1"/>
            <p:nvPr/>
          </p:nvSpPr>
          <p:spPr>
            <a:xfrm>
              <a:off x="3127242" y="2454708"/>
              <a:ext cx="8271434" cy="506022"/>
            </a:xfrm>
            <a:prstGeom prst="rect">
              <a:avLst/>
            </a:prstGeom>
            <a:noFill/>
          </p:spPr>
          <p:txBody>
            <a:bodyPr wrap="square" rtlCol="0">
              <a:spAutoFit/>
            </a:bodyPr>
            <a:lstStyle/>
            <a:p>
              <a:pPr algn="ctr"/>
              <a:r>
                <a:rPr lang="en-US" sz="4000" b="1" u="sng">
                  <a:solidFill>
                    <a:srgbClr val="0070C0"/>
                  </a:solidFill>
                </a:rPr>
                <a:t>Đoạn 3: </a:t>
              </a:r>
              <a:r>
                <a:rPr lang="en-US" sz="4000" b="1"/>
                <a:t>Còn lại</a:t>
              </a:r>
            </a:p>
          </p:txBody>
        </p:sp>
      </p:grpSp>
    </p:spTree>
    <p:extLst>
      <p:ext uri="{BB962C8B-B14F-4D97-AF65-F5344CB8AC3E}">
        <p14:creationId xmlns:p14="http://schemas.microsoft.com/office/powerpoint/2010/main" val="30627203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1B8681-1D1C-AA16-63F1-A7452F02892E}"/>
              </a:ext>
            </a:extLst>
          </p:cNvPr>
          <p:cNvSpPr/>
          <p:nvPr/>
        </p:nvSpPr>
        <p:spPr>
          <a:xfrm>
            <a:off x="1462087" y="1423241"/>
            <a:ext cx="7393154"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0AB97B-84ED-7E27-ED9C-8C6BFECC7851}"/>
              </a:ext>
            </a:extLst>
          </p:cNvPr>
          <p:cNvGrpSpPr/>
          <p:nvPr/>
        </p:nvGrpSpPr>
        <p:grpSpPr>
          <a:xfrm>
            <a:off x="133349" y="1332602"/>
            <a:ext cx="2362200" cy="857250"/>
            <a:chOff x="133349" y="1332602"/>
            <a:chExt cx="2362200" cy="857250"/>
          </a:xfrm>
        </p:grpSpPr>
        <p:sp>
          <p:nvSpPr>
            <p:cNvPr id="9" name="Rectangle: Rounded Corners 8">
              <a:extLst>
                <a:ext uri="{FF2B5EF4-FFF2-40B4-BE49-F238E27FC236}">
                  <a16:creationId xmlns:a16="http://schemas.microsoft.com/office/drawing/2014/main" id="{E06B28F8-0B66-E328-C584-C9EB49F6C953}"/>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4CA417-0F8E-FBF1-2742-768748A9A0D0}"/>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latin typeface="UVN Banh Mi" pitchFamily="2" charset="0"/>
                </a:rPr>
                <a:t>ĐOẠN 1</a:t>
              </a:r>
            </a:p>
          </p:txBody>
        </p:sp>
      </p:grpSp>
      <p:sp>
        <p:nvSpPr>
          <p:cNvPr id="28" name="TextBox 27">
            <a:extLst>
              <a:ext uri="{FF2B5EF4-FFF2-40B4-BE49-F238E27FC236}">
                <a16:creationId xmlns:a16="http://schemas.microsoft.com/office/drawing/2014/main" id="{B3AE0A12-1F84-A06B-FCEE-EF0BE5B834C6}"/>
              </a:ext>
            </a:extLst>
          </p:cNvPr>
          <p:cNvSpPr txBox="1"/>
          <p:nvPr/>
        </p:nvSpPr>
        <p:spPr>
          <a:xfrm>
            <a:off x="1943100" y="2530616"/>
            <a:ext cx="7131216" cy="2800767"/>
          </a:xfrm>
          <a:prstGeom prst="rect">
            <a:avLst/>
          </a:prstGeom>
          <a:noFill/>
        </p:spPr>
        <p:txBody>
          <a:bodyPr wrap="square" rtlCol="0">
            <a:spAutoFit/>
          </a:bodyPr>
          <a:lstStyle/>
          <a:p>
            <a:pPr algn="just"/>
            <a:r>
              <a:rPr lang="vi-VN" sz="4400"/>
              <a:t>Bầu trời rộng thênh thang</a:t>
            </a:r>
          </a:p>
          <a:p>
            <a:pPr algn="just"/>
            <a:r>
              <a:rPr lang="vi-VN" sz="4400"/>
              <a:t>Là căn nhà của gió</a:t>
            </a:r>
          </a:p>
          <a:p>
            <a:pPr algn="just"/>
            <a:r>
              <a:rPr lang="vi-VN" sz="4400"/>
              <a:t>Chân trời như cửa ngỏ</a:t>
            </a:r>
          </a:p>
          <a:p>
            <a:pPr algn="just"/>
            <a:r>
              <a:rPr lang="vi-VN" sz="4400"/>
              <a:t>Thả sức gió đi về.</a:t>
            </a:r>
          </a:p>
        </p:txBody>
      </p:sp>
      <p:sp>
        <p:nvSpPr>
          <p:cNvPr id="29" name="TextBox 28">
            <a:extLst>
              <a:ext uri="{FF2B5EF4-FFF2-40B4-BE49-F238E27FC236}">
                <a16:creationId xmlns:a16="http://schemas.microsoft.com/office/drawing/2014/main" id="{E5B0A297-00B4-2350-6A86-1F2C70827A59}"/>
              </a:ext>
            </a:extLst>
          </p:cNvPr>
          <p:cNvSpPr txBox="1"/>
          <p:nvPr/>
        </p:nvSpPr>
        <p:spPr>
          <a:xfrm>
            <a:off x="2638424" y="1615007"/>
            <a:ext cx="6062870" cy="830997"/>
          </a:xfrm>
          <a:prstGeom prst="rect">
            <a:avLst/>
          </a:prstGeom>
          <a:noFill/>
        </p:spPr>
        <p:txBody>
          <a:bodyPr wrap="square" rtlCol="0">
            <a:spAutoFit/>
          </a:bodyPr>
          <a:lstStyle/>
          <a:p>
            <a:r>
              <a:rPr lang="en-US" sz="4800" b="1">
                <a:solidFill>
                  <a:srgbClr val="0070C0"/>
                </a:solidFill>
              </a:rPr>
              <a:t>Dáng hình ngọn gió</a:t>
            </a:r>
          </a:p>
        </p:txBody>
      </p:sp>
      <p:grpSp>
        <p:nvGrpSpPr>
          <p:cNvPr id="3" name="Group 2">
            <a:extLst>
              <a:ext uri="{FF2B5EF4-FFF2-40B4-BE49-F238E27FC236}">
                <a16:creationId xmlns:a16="http://schemas.microsoft.com/office/drawing/2014/main" id="{37617BC5-F5DF-91B2-2659-8F8F77B6C34B}"/>
              </a:ext>
            </a:extLst>
          </p:cNvPr>
          <p:cNvGrpSpPr/>
          <p:nvPr/>
        </p:nvGrpSpPr>
        <p:grpSpPr>
          <a:xfrm>
            <a:off x="8350525" y="4231030"/>
            <a:ext cx="3631732" cy="2614904"/>
            <a:chOff x="3853543" y="4366486"/>
            <a:chExt cx="3728365" cy="2664818"/>
          </a:xfrm>
        </p:grpSpPr>
        <p:pic>
          <p:nvPicPr>
            <p:cNvPr id="11" name="Picture 23">
              <a:extLst>
                <a:ext uri="{FF2B5EF4-FFF2-40B4-BE49-F238E27FC236}">
                  <a16:creationId xmlns:a16="http://schemas.microsoft.com/office/drawing/2014/main" id="{28BEFF90-C82B-9B5C-9B09-9C2A6D55B2D3}"/>
                </a:ext>
              </a:extLst>
            </p:cNvPr>
            <p:cNvPicPr>
              <a:picLocks noChangeAspect="1"/>
            </p:cNvPicPr>
            <p:nvPr/>
          </p:nvPicPr>
          <p:blipFill>
            <a:blip r:embed="rId4"/>
            <a:srcRect/>
            <a:stretch>
              <a:fillRect/>
            </a:stretch>
          </p:blipFill>
          <p:spPr>
            <a:xfrm>
              <a:off x="5564497" y="4453584"/>
              <a:ext cx="2017411" cy="2557225"/>
            </a:xfrm>
            <a:prstGeom prst="rect">
              <a:avLst/>
            </a:prstGeom>
          </p:spPr>
        </p:pic>
        <p:pic>
          <p:nvPicPr>
            <p:cNvPr id="12" name="Picture 11">
              <a:extLst>
                <a:ext uri="{FF2B5EF4-FFF2-40B4-BE49-F238E27FC236}">
                  <a16:creationId xmlns:a16="http://schemas.microsoft.com/office/drawing/2014/main" id="{4C371BFD-1808-005F-8392-37F45E354354}"/>
                </a:ext>
              </a:extLst>
            </p:cNvPr>
            <p:cNvPicPr>
              <a:picLocks noChangeAspect="1"/>
            </p:cNvPicPr>
            <p:nvPr/>
          </p:nvPicPr>
          <p:blipFill>
            <a:blip r:embed="rId5"/>
            <a:srcRect/>
            <a:stretch>
              <a:fillRect/>
            </a:stretch>
          </p:blipFill>
          <p:spPr>
            <a:xfrm>
              <a:off x="3853543" y="4366486"/>
              <a:ext cx="1604865" cy="2664818"/>
            </a:xfrm>
            <a:prstGeom prst="rect">
              <a:avLst/>
            </a:prstGeom>
          </p:spPr>
        </p:pic>
      </p:grpSp>
      <p:pic>
        <p:nvPicPr>
          <p:cNvPr id="2" name="Picture 1">
            <a:extLst>
              <a:ext uri="{FF2B5EF4-FFF2-40B4-BE49-F238E27FC236}">
                <a16:creationId xmlns:a16="http://schemas.microsoft.com/office/drawing/2014/main" id="{C3724E7E-1CAC-F413-ECBF-514F19E1EA52}"/>
              </a:ext>
            </a:extLst>
          </p:cNvPr>
          <p:cNvPicPr>
            <a:picLocks noChangeAspect="1"/>
          </p:cNvPicPr>
          <p:nvPr/>
        </p:nvPicPr>
        <p:blipFill>
          <a:blip r:embed="rId6"/>
          <a:stretch>
            <a:fillRect/>
          </a:stretch>
        </p:blipFill>
        <p:spPr>
          <a:xfrm>
            <a:off x="1276349" y="166214"/>
            <a:ext cx="9919052" cy="1225402"/>
          </a:xfrm>
          <a:prstGeom prst="rect">
            <a:avLst/>
          </a:prstGeom>
        </p:spPr>
      </p:pic>
    </p:spTree>
    <p:controls>
      <mc:AlternateContent xmlns:mc="http://schemas.openxmlformats.org/markup-compatibility/2006">
        <mc:Choice xmlns:v="urn:schemas-microsoft-com:vml" Requires="v">
          <p:control name="TextBox1" r:id="rId1" imgW="2952720" imgH="1704960"/>
        </mc:Choice>
        <mc:Fallback>
          <p:control name="TextBox1" r:id="rId1" imgW="2952720" imgH="1704960">
            <p:pic>
              <p:nvPicPr>
                <p:cNvPr id="27" name="TextBox1">
                  <a:extLst>
                    <a:ext uri="{FF2B5EF4-FFF2-40B4-BE49-F238E27FC236}">
                      <a16:creationId xmlns:a16="http://schemas.microsoft.com/office/drawing/2014/main" id="{DDF5B1C6-60B5-9AC2-488A-DB4674570C5C}"/>
                    </a:ext>
                  </a:extLst>
                </p:cNvPr>
                <p:cNvPicPr>
                  <a:picLocks/>
                </p:cNvPicPr>
                <p:nvPr/>
              </p:nvPicPr>
              <p:blipFill>
                <a:blip r:embed="rId7"/>
                <a:stretch>
                  <a:fillRect/>
                </a:stretch>
              </p:blipFill>
              <p:spPr>
                <a:xfrm>
                  <a:off x="9074316" y="2188090"/>
                  <a:ext cx="2954944" cy="1709593"/>
                </a:xfrm>
                <a:prstGeom prst="rect">
                  <a:avLst/>
                </a:prstGeom>
              </p:spPr>
            </p:pic>
          </p:control>
        </mc:Fallback>
      </mc:AlternateContent>
    </p:controls>
    <p:extLst>
      <p:ext uri="{BB962C8B-B14F-4D97-AF65-F5344CB8AC3E}">
        <p14:creationId xmlns:p14="http://schemas.microsoft.com/office/powerpoint/2010/main" val="15595505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32" presetClass="emph" presetSubtype="0" fill="hold" grpId="0" nodeType="withEffect">
                                      <p:stCondLst>
                                        <p:cond delay="0"/>
                                      </p:stCondLst>
                                      <p:childTnLst>
                                        <p:animRot by="120000">
                                          <p:cBhvr>
                                            <p:cTn id="16" dur="100" fill="hold">
                                              <p:stCondLst>
                                                <p:cond delay="0"/>
                                              </p:stCondLst>
                                            </p:cTn>
                                            <p:tgtEl>
                                              <p:spTgt spid="29"/>
                                            </p:tgtEl>
                                            <p:attrNameLst>
                                              <p:attrName>r</p:attrName>
                                            </p:attrNameLst>
                                          </p:cBhvr>
                                        </p:animRot>
                                        <p:animRot by="-240000">
                                          <p:cBhvr>
                                            <p:cTn id="17" dur="200" fill="hold">
                                              <p:stCondLst>
                                                <p:cond delay="200"/>
                                              </p:stCondLst>
                                            </p:cTn>
                                            <p:tgtEl>
                                              <p:spTgt spid="29"/>
                                            </p:tgtEl>
                                            <p:attrNameLst>
                                              <p:attrName>r</p:attrName>
                                            </p:attrNameLst>
                                          </p:cBhvr>
                                        </p:animRot>
                                        <p:animRot by="240000">
                                          <p:cBhvr>
                                            <p:cTn id="18" dur="200" fill="hold">
                                              <p:stCondLst>
                                                <p:cond delay="400"/>
                                              </p:stCondLst>
                                            </p:cTn>
                                            <p:tgtEl>
                                              <p:spTgt spid="29"/>
                                            </p:tgtEl>
                                            <p:attrNameLst>
                                              <p:attrName>r</p:attrName>
                                            </p:attrNameLst>
                                          </p:cBhvr>
                                        </p:animRot>
                                        <p:animRot by="-240000">
                                          <p:cBhvr>
                                            <p:cTn id="19" dur="200" fill="hold">
                                              <p:stCondLst>
                                                <p:cond delay="600"/>
                                              </p:stCondLst>
                                            </p:cTn>
                                            <p:tgtEl>
                                              <p:spTgt spid="29"/>
                                            </p:tgtEl>
                                            <p:attrNameLst>
                                              <p:attrName>r</p:attrName>
                                            </p:attrNameLst>
                                          </p:cBhvr>
                                        </p:animRot>
                                        <p:animRot by="120000">
                                          <p:cBhvr>
                                            <p:cTn id="20" dur="200" fill="hold">
                                              <p:stCondLst>
                                                <p:cond delay="800"/>
                                              </p:stCondLst>
                                            </p:cTn>
                                            <p:tgtEl>
                                              <p:spTgt spid="29"/>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21" fill="hold">
                                <p:stCondLst>
                                  <p:cond delay="2000"/>
                                </p:stCondLst>
                                <p:childTnLst>
                                  <p:par>
                                    <p:cTn id="22" presetID="2" presetClass="entr" presetSubtype="4" fill="hold" nodeType="afterEffect" p14:presetBounceEnd="72000">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14:bounceEnd="72000">
                                          <p:cBhvr additive="base">
                                            <p:cTn id="24"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2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32" presetClass="emph" presetSubtype="0" fill="hold" grpId="0" nodeType="withEffect">
                                      <p:stCondLst>
                                        <p:cond delay="0"/>
                                      </p:stCondLst>
                                      <p:childTnLst>
                                        <p:animRot by="120000">
                                          <p:cBhvr>
                                            <p:cTn id="16" dur="100" fill="hold">
                                              <p:stCondLst>
                                                <p:cond delay="0"/>
                                              </p:stCondLst>
                                            </p:cTn>
                                            <p:tgtEl>
                                              <p:spTgt spid="29"/>
                                            </p:tgtEl>
                                            <p:attrNameLst>
                                              <p:attrName>r</p:attrName>
                                            </p:attrNameLst>
                                          </p:cBhvr>
                                        </p:animRot>
                                        <p:animRot by="-240000">
                                          <p:cBhvr>
                                            <p:cTn id="17" dur="200" fill="hold">
                                              <p:stCondLst>
                                                <p:cond delay="200"/>
                                              </p:stCondLst>
                                            </p:cTn>
                                            <p:tgtEl>
                                              <p:spTgt spid="29"/>
                                            </p:tgtEl>
                                            <p:attrNameLst>
                                              <p:attrName>r</p:attrName>
                                            </p:attrNameLst>
                                          </p:cBhvr>
                                        </p:animRot>
                                        <p:animRot by="240000">
                                          <p:cBhvr>
                                            <p:cTn id="18" dur="200" fill="hold">
                                              <p:stCondLst>
                                                <p:cond delay="400"/>
                                              </p:stCondLst>
                                            </p:cTn>
                                            <p:tgtEl>
                                              <p:spTgt spid="29"/>
                                            </p:tgtEl>
                                            <p:attrNameLst>
                                              <p:attrName>r</p:attrName>
                                            </p:attrNameLst>
                                          </p:cBhvr>
                                        </p:animRot>
                                        <p:animRot by="-240000">
                                          <p:cBhvr>
                                            <p:cTn id="19" dur="200" fill="hold">
                                              <p:stCondLst>
                                                <p:cond delay="600"/>
                                              </p:stCondLst>
                                            </p:cTn>
                                            <p:tgtEl>
                                              <p:spTgt spid="29"/>
                                            </p:tgtEl>
                                            <p:attrNameLst>
                                              <p:attrName>r</p:attrName>
                                            </p:attrNameLst>
                                          </p:cBhvr>
                                        </p:animRot>
                                        <p:animRot by="120000">
                                          <p:cBhvr>
                                            <p:cTn id="20" dur="200" fill="hold">
                                              <p:stCondLst>
                                                <p:cond delay="800"/>
                                              </p:stCondLst>
                                            </p:cTn>
                                            <p:tgtEl>
                                              <p:spTgt spid="29"/>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8" name="chimes.wav"/>
                                            </p:tgtEl>
                                          </p:cMediaNode>
                                        </p:audio>
                                      </p:sub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ppt_x"/>
                                              </p:val>
                                            </p:tav>
                                            <p:tav tm="100000">
                                              <p:val>
                                                <p:strVal val="#ppt_x"/>
                                              </p:val>
                                            </p:tav>
                                          </p:tavLst>
                                        </p:anim>
                                        <p:anim calcmode="lin" valueType="num">
                                          <p:cBhvr additive="base">
                                            <p:cTn id="2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1B8681-1D1C-AA16-63F1-A7452F02892E}"/>
              </a:ext>
            </a:extLst>
          </p:cNvPr>
          <p:cNvSpPr/>
          <p:nvPr/>
        </p:nvSpPr>
        <p:spPr>
          <a:xfrm>
            <a:off x="5792333" y="181957"/>
            <a:ext cx="6145387" cy="6494085"/>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0AB97B-84ED-7E27-ED9C-8C6BFECC7851}"/>
              </a:ext>
            </a:extLst>
          </p:cNvPr>
          <p:cNvGrpSpPr/>
          <p:nvPr/>
        </p:nvGrpSpPr>
        <p:grpSpPr>
          <a:xfrm>
            <a:off x="4013080" y="190654"/>
            <a:ext cx="2362200" cy="857250"/>
            <a:chOff x="133349" y="1332602"/>
            <a:chExt cx="2362200" cy="857250"/>
          </a:xfrm>
        </p:grpSpPr>
        <p:sp>
          <p:nvSpPr>
            <p:cNvPr id="9" name="Rectangle: Rounded Corners 8">
              <a:extLst>
                <a:ext uri="{FF2B5EF4-FFF2-40B4-BE49-F238E27FC236}">
                  <a16:creationId xmlns:a16="http://schemas.microsoft.com/office/drawing/2014/main" id="{E06B28F8-0B66-E328-C584-C9EB49F6C953}"/>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4CA417-0F8E-FBF1-2742-768748A9A0D0}"/>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latin typeface="UVN Banh Mi" pitchFamily="2" charset="0"/>
                </a:rPr>
                <a:t>ĐOẠN 2</a:t>
              </a:r>
            </a:p>
          </p:txBody>
        </p:sp>
      </p:grpSp>
      <p:sp>
        <p:nvSpPr>
          <p:cNvPr id="2" name="TextBox 1">
            <a:extLst>
              <a:ext uri="{FF2B5EF4-FFF2-40B4-BE49-F238E27FC236}">
                <a16:creationId xmlns:a16="http://schemas.microsoft.com/office/drawing/2014/main" id="{35457C5A-3E92-A6C9-28A5-F5AA6F8C049A}"/>
              </a:ext>
            </a:extLst>
          </p:cNvPr>
          <p:cNvSpPr txBox="1"/>
          <p:nvPr/>
        </p:nvSpPr>
        <p:spPr>
          <a:xfrm>
            <a:off x="6594355" y="619278"/>
            <a:ext cx="5585791" cy="5078313"/>
          </a:xfrm>
          <a:prstGeom prst="rect">
            <a:avLst/>
          </a:prstGeom>
          <a:noFill/>
        </p:spPr>
        <p:txBody>
          <a:bodyPr wrap="square" rtlCol="0">
            <a:spAutoFit/>
          </a:bodyPr>
          <a:lstStyle/>
          <a:p>
            <a:pPr algn="just"/>
            <a:r>
              <a:rPr lang="vi-VN" sz="3600"/>
              <a:t>Nghe lá cây rầm rì</a:t>
            </a:r>
          </a:p>
          <a:p>
            <a:pPr algn="just"/>
            <a:r>
              <a:rPr lang="vi-VN" sz="3600"/>
              <a:t>Ấy là khi gió hát</a:t>
            </a:r>
          </a:p>
          <a:p>
            <a:pPr algn="just"/>
            <a:r>
              <a:rPr lang="vi-VN" sz="3600"/>
              <a:t>Mặt biển sóng lao xao</a:t>
            </a:r>
          </a:p>
          <a:p>
            <a:pPr algn="just"/>
            <a:r>
              <a:rPr lang="vi-VN" sz="3600"/>
              <a:t>Là gió đang dạo nhạc.</a:t>
            </a:r>
            <a:endParaRPr lang="en-US" sz="3600"/>
          </a:p>
          <a:p>
            <a:pPr algn="just"/>
            <a:endParaRPr lang="vi-VN" sz="3600"/>
          </a:p>
          <a:p>
            <a:pPr algn="just"/>
            <a:r>
              <a:rPr lang="vi-VN" sz="3600"/>
              <a:t>Những ngày hè oi bức</a:t>
            </a:r>
          </a:p>
          <a:p>
            <a:pPr algn="just"/>
            <a:r>
              <a:rPr lang="vi-VN" sz="3600"/>
              <a:t>Cứ tưởng gió đi đâu</a:t>
            </a:r>
          </a:p>
          <a:p>
            <a:pPr algn="just"/>
            <a:r>
              <a:rPr lang="vi-VN" sz="3600"/>
              <a:t>Gió nép vào vành nón</a:t>
            </a:r>
          </a:p>
          <a:p>
            <a:pPr algn="just"/>
            <a:r>
              <a:rPr lang="vi-VN" sz="3600"/>
              <a:t>Quạt dịu trưa ve sầu.</a:t>
            </a:r>
            <a:endParaRPr lang="en-US" sz="3600"/>
          </a:p>
        </p:txBody>
      </p:sp>
      <p:cxnSp>
        <p:nvCxnSpPr>
          <p:cNvPr id="11" name="Straight Connector 10">
            <a:extLst>
              <a:ext uri="{FF2B5EF4-FFF2-40B4-BE49-F238E27FC236}">
                <a16:creationId xmlns:a16="http://schemas.microsoft.com/office/drawing/2014/main" id="{B5035DDD-A3FF-9163-C35F-65B611BECF41}"/>
              </a:ext>
            </a:extLst>
          </p:cNvPr>
          <p:cNvCxnSpPr/>
          <p:nvPr/>
        </p:nvCxnSpPr>
        <p:spPr>
          <a:xfrm>
            <a:off x="9925050" y="3905250"/>
            <a:ext cx="1485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26ED9D-C278-03F9-2D4C-6006DA714732}"/>
              </a:ext>
            </a:extLst>
          </p:cNvPr>
          <p:cNvCxnSpPr/>
          <p:nvPr/>
        </p:nvCxnSpPr>
        <p:spPr>
          <a:xfrm>
            <a:off x="9677400" y="2343150"/>
            <a:ext cx="1485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A4806CB-88B7-9AD4-4B5B-FDBA6138EFEA}"/>
              </a:ext>
            </a:extLst>
          </p:cNvPr>
          <p:cNvPicPr>
            <a:picLocks noChangeAspect="1"/>
          </p:cNvPicPr>
          <p:nvPr/>
        </p:nvPicPr>
        <p:blipFill>
          <a:blip r:embed="rId3"/>
          <a:stretch>
            <a:fillRect/>
          </a:stretch>
        </p:blipFill>
        <p:spPr>
          <a:xfrm>
            <a:off x="449309" y="1265462"/>
            <a:ext cx="5041829" cy="3785944"/>
          </a:xfrm>
          <a:prstGeom prst="rect">
            <a:avLst/>
          </a:prstGeom>
        </p:spPr>
      </p:pic>
    </p:spTree>
    <p:controls>
      <mc:AlternateContent xmlns:mc="http://schemas.openxmlformats.org/markup-compatibility/2006">
        <mc:Choice xmlns:v="urn:schemas-microsoft-com:vml" Requires="v">
          <p:control name="TextBox1" r:id="rId1" imgW="3676680" imgH="1809720"/>
        </mc:Choice>
        <mc:Fallback>
          <p:control name="TextBox1" r:id="rId1" imgW="3676680" imgH="1809720">
            <p:pic>
              <p:nvPicPr>
                <p:cNvPr id="27" name="TextBox1">
                  <a:extLst>
                    <a:ext uri="{FF2B5EF4-FFF2-40B4-BE49-F238E27FC236}">
                      <a16:creationId xmlns:a16="http://schemas.microsoft.com/office/drawing/2014/main" id="{DDF5B1C6-60B5-9AC2-488A-DB4674570C5C}"/>
                    </a:ext>
                  </a:extLst>
                </p:cNvPr>
                <p:cNvPicPr>
                  <a:picLocks/>
                </p:cNvPicPr>
                <p:nvPr/>
              </p:nvPicPr>
              <p:blipFill>
                <a:blip r:embed="rId4"/>
                <a:stretch>
                  <a:fillRect/>
                </a:stretch>
              </p:blipFill>
              <p:spPr>
                <a:xfrm>
                  <a:off x="813415" y="4768780"/>
                  <a:ext cx="3674727" cy="1811134"/>
                </a:xfrm>
                <a:prstGeom prst="rect">
                  <a:avLst/>
                </a:prstGeom>
              </p:spPr>
            </p:pic>
          </p:control>
        </mc:Fallback>
      </mc:AlternateContent>
    </p:controls>
    <p:extLst>
      <p:ext uri="{BB962C8B-B14F-4D97-AF65-F5344CB8AC3E}">
        <p14:creationId xmlns:p14="http://schemas.microsoft.com/office/powerpoint/2010/main" val="2885729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1B8681-1D1C-AA16-63F1-A7452F02892E}"/>
              </a:ext>
            </a:extLst>
          </p:cNvPr>
          <p:cNvSpPr/>
          <p:nvPr/>
        </p:nvSpPr>
        <p:spPr>
          <a:xfrm>
            <a:off x="5792333" y="181957"/>
            <a:ext cx="6145387" cy="6494085"/>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980AB97B-84ED-7E27-ED9C-8C6BFECC7851}"/>
              </a:ext>
            </a:extLst>
          </p:cNvPr>
          <p:cNvGrpSpPr/>
          <p:nvPr/>
        </p:nvGrpSpPr>
        <p:grpSpPr>
          <a:xfrm>
            <a:off x="4013080" y="190654"/>
            <a:ext cx="2362200" cy="857250"/>
            <a:chOff x="133349" y="1332602"/>
            <a:chExt cx="2362200" cy="857250"/>
          </a:xfrm>
        </p:grpSpPr>
        <p:sp>
          <p:nvSpPr>
            <p:cNvPr id="9" name="Rectangle: Rounded Corners 8">
              <a:extLst>
                <a:ext uri="{FF2B5EF4-FFF2-40B4-BE49-F238E27FC236}">
                  <a16:creationId xmlns:a16="http://schemas.microsoft.com/office/drawing/2014/main" id="{E06B28F8-0B66-E328-C584-C9EB49F6C953}"/>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74CA417-0F8E-FBF1-2742-768748A9A0D0}"/>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3</a:t>
              </a:r>
            </a:p>
          </p:txBody>
        </p:sp>
      </p:grpSp>
      <p:sp>
        <p:nvSpPr>
          <p:cNvPr id="3" name="TextBox 2">
            <a:extLst>
              <a:ext uri="{FF2B5EF4-FFF2-40B4-BE49-F238E27FC236}">
                <a16:creationId xmlns:a16="http://schemas.microsoft.com/office/drawing/2014/main" id="{66030066-BE6E-E3F9-864D-9C1247D293EA}"/>
              </a:ext>
            </a:extLst>
          </p:cNvPr>
          <p:cNvSpPr txBox="1"/>
          <p:nvPr/>
        </p:nvSpPr>
        <p:spPr>
          <a:xfrm>
            <a:off x="6096000" y="489733"/>
            <a:ext cx="7798076" cy="6186309"/>
          </a:xfrm>
          <a:prstGeom prst="rect">
            <a:avLst/>
          </a:prstGeom>
          <a:noFill/>
        </p:spPr>
        <p:txBody>
          <a:bodyPr wrap="square" rtlCol="0">
            <a:spAutoFit/>
          </a:bodyPr>
          <a:lstStyle/>
          <a:p>
            <a:pPr lvl="0" algn="just"/>
            <a:r>
              <a:rPr lang="vi-VN" sz="3600">
                <a:solidFill>
                  <a:prstClr val="black"/>
                </a:solidFill>
              </a:rPr>
              <a:t>Gió còn lượn lên cao</a:t>
            </a:r>
          </a:p>
          <a:p>
            <a:pPr lvl="0" algn="just"/>
            <a:r>
              <a:rPr lang="vi-VN" sz="3600">
                <a:solidFill>
                  <a:prstClr val="black"/>
                </a:solidFill>
              </a:rPr>
              <a:t>Vượt sông dài biển rộng</a:t>
            </a:r>
          </a:p>
          <a:p>
            <a:pPr lvl="0" algn="just"/>
            <a:r>
              <a:rPr lang="vi-VN" sz="3600">
                <a:solidFill>
                  <a:prstClr val="black"/>
                </a:solidFill>
              </a:rPr>
              <a:t>Cõng nước làm mưa rào</a:t>
            </a:r>
          </a:p>
          <a:p>
            <a:pPr lvl="0" algn="just"/>
            <a:r>
              <a:rPr lang="vi-VN" sz="3600">
                <a:solidFill>
                  <a:prstClr val="black"/>
                </a:solidFill>
              </a:rPr>
              <a:t>Cho xanh tươi đồng ruộng.</a:t>
            </a:r>
            <a:endParaRPr lang="en-US" sz="3600">
              <a:solidFill>
                <a:prstClr val="black"/>
              </a:solidFill>
            </a:endParaRPr>
          </a:p>
          <a:p>
            <a:pPr lvl="0" algn="just"/>
            <a:endParaRPr lang="en-US" sz="3600">
              <a:solidFill>
                <a:prstClr val="black"/>
              </a:solidFill>
            </a:endParaRPr>
          </a:p>
          <a:p>
            <a:pPr lvl="0" algn="just"/>
            <a:r>
              <a:rPr lang="vi-VN" sz="3600">
                <a:solidFill>
                  <a:prstClr val="black"/>
                </a:solidFill>
              </a:rPr>
              <a:t>Gió khô ô muối trắng</a:t>
            </a:r>
          </a:p>
          <a:p>
            <a:pPr lvl="0" algn="just"/>
            <a:r>
              <a:rPr lang="vi-VN" sz="3600">
                <a:solidFill>
                  <a:prstClr val="black"/>
                </a:solidFill>
              </a:rPr>
              <a:t>Gió đẩy cánh buồm đi</a:t>
            </a:r>
          </a:p>
          <a:p>
            <a:pPr lvl="0" algn="just"/>
            <a:r>
              <a:rPr lang="vi-VN" sz="3600">
                <a:solidFill>
                  <a:prstClr val="black"/>
                </a:solidFill>
              </a:rPr>
              <a:t>Gió chẳng bao giờ mệt!</a:t>
            </a:r>
          </a:p>
          <a:p>
            <a:pPr lvl="0" algn="just"/>
            <a:r>
              <a:rPr lang="vi-VN" sz="3600">
                <a:solidFill>
                  <a:prstClr val="black"/>
                </a:solidFill>
              </a:rPr>
              <a:t>Nhưng đố ai biết được</a:t>
            </a:r>
          </a:p>
          <a:p>
            <a:pPr lvl="0" algn="just"/>
            <a:r>
              <a:rPr lang="vi-VN" sz="3600">
                <a:solidFill>
                  <a:prstClr val="black"/>
                </a:solidFill>
              </a:rPr>
              <a:t>Hình dáng gió thế nào.</a:t>
            </a:r>
          </a:p>
          <a:p>
            <a:pPr lvl="0" algn="just"/>
            <a:r>
              <a:rPr lang="en-US" sz="3600">
                <a:solidFill>
                  <a:prstClr val="black"/>
                </a:solidFill>
              </a:rPr>
              <a:t>			</a:t>
            </a:r>
            <a:endParaRPr lang="vi-VN" sz="3600">
              <a:solidFill>
                <a:prstClr val="black"/>
              </a:solidFill>
            </a:endParaRPr>
          </a:p>
        </p:txBody>
      </p:sp>
      <p:cxnSp>
        <p:nvCxnSpPr>
          <p:cNvPr id="12" name="Straight Connector 11">
            <a:extLst>
              <a:ext uri="{FF2B5EF4-FFF2-40B4-BE49-F238E27FC236}">
                <a16:creationId xmlns:a16="http://schemas.microsoft.com/office/drawing/2014/main" id="{B226ED9D-C278-03F9-2D4C-6006DA714732}"/>
              </a:ext>
            </a:extLst>
          </p:cNvPr>
          <p:cNvCxnSpPr/>
          <p:nvPr/>
        </p:nvCxnSpPr>
        <p:spPr>
          <a:xfrm>
            <a:off x="7753350" y="1047904"/>
            <a:ext cx="1485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FE097D-1E37-5E20-54F0-80715E6823EA}"/>
              </a:ext>
            </a:extLst>
          </p:cNvPr>
          <p:cNvCxnSpPr>
            <a:cxnSpLocks/>
          </p:cNvCxnSpPr>
          <p:nvPr/>
        </p:nvCxnSpPr>
        <p:spPr>
          <a:xfrm flipH="1">
            <a:off x="6810016" y="3030034"/>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5CA79A-DAF3-7BAD-2722-58B19B7B57E4}"/>
              </a:ext>
            </a:extLst>
          </p:cNvPr>
          <p:cNvCxnSpPr>
            <a:cxnSpLocks/>
          </p:cNvCxnSpPr>
          <p:nvPr/>
        </p:nvCxnSpPr>
        <p:spPr>
          <a:xfrm flipH="1">
            <a:off x="10453931" y="3133695"/>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DAFA8F-EFEC-D72A-723B-FBC2205B938B}"/>
              </a:ext>
            </a:extLst>
          </p:cNvPr>
          <p:cNvCxnSpPr>
            <a:cxnSpLocks/>
          </p:cNvCxnSpPr>
          <p:nvPr/>
        </p:nvCxnSpPr>
        <p:spPr>
          <a:xfrm flipH="1">
            <a:off x="6862404" y="3760377"/>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CA0A73-4371-87E5-4ACB-A524DE07939D}"/>
              </a:ext>
            </a:extLst>
          </p:cNvPr>
          <p:cNvCxnSpPr>
            <a:cxnSpLocks/>
          </p:cNvCxnSpPr>
          <p:nvPr/>
        </p:nvCxnSpPr>
        <p:spPr>
          <a:xfrm flipH="1">
            <a:off x="10692338" y="3540494"/>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96B956-0C00-A856-56F5-2344D0030DFF}"/>
              </a:ext>
            </a:extLst>
          </p:cNvPr>
          <p:cNvCxnSpPr>
            <a:cxnSpLocks/>
          </p:cNvCxnSpPr>
          <p:nvPr/>
        </p:nvCxnSpPr>
        <p:spPr>
          <a:xfrm flipH="1">
            <a:off x="6890979" y="4298553"/>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7F15CB-9831-2DB7-E81C-4DB64F65A61C}"/>
              </a:ext>
            </a:extLst>
          </p:cNvPr>
          <p:cNvCxnSpPr>
            <a:cxnSpLocks/>
          </p:cNvCxnSpPr>
          <p:nvPr/>
        </p:nvCxnSpPr>
        <p:spPr>
          <a:xfrm flipH="1">
            <a:off x="10972244" y="4137890"/>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97A4D8-E8A1-E88F-DCCB-92E03AD75566}"/>
              </a:ext>
            </a:extLst>
          </p:cNvPr>
          <p:cNvCxnSpPr>
            <a:cxnSpLocks/>
          </p:cNvCxnSpPr>
          <p:nvPr/>
        </p:nvCxnSpPr>
        <p:spPr>
          <a:xfrm flipH="1">
            <a:off x="11200767" y="4137890"/>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2B18911-3020-71BB-B8D5-0CC0D0183673}"/>
              </a:ext>
            </a:extLst>
          </p:cNvPr>
          <p:cNvCxnSpPr>
            <a:cxnSpLocks/>
          </p:cNvCxnSpPr>
          <p:nvPr/>
        </p:nvCxnSpPr>
        <p:spPr>
          <a:xfrm flipH="1">
            <a:off x="7524903" y="4737395"/>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6A5591-6003-2D53-C502-C274488B18FC}"/>
              </a:ext>
            </a:extLst>
          </p:cNvPr>
          <p:cNvCxnSpPr>
            <a:cxnSpLocks/>
          </p:cNvCxnSpPr>
          <p:nvPr/>
        </p:nvCxnSpPr>
        <p:spPr>
          <a:xfrm flipH="1">
            <a:off x="10693951" y="4912558"/>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51B568-8430-EEAD-85F8-25285DACA73F}"/>
              </a:ext>
            </a:extLst>
          </p:cNvPr>
          <p:cNvCxnSpPr>
            <a:cxnSpLocks/>
          </p:cNvCxnSpPr>
          <p:nvPr/>
        </p:nvCxnSpPr>
        <p:spPr>
          <a:xfrm flipH="1">
            <a:off x="9014711" y="5361750"/>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2ED463C-4F12-7D0C-878F-45194DC1E632}"/>
              </a:ext>
            </a:extLst>
          </p:cNvPr>
          <p:cNvCxnSpPr>
            <a:cxnSpLocks/>
          </p:cNvCxnSpPr>
          <p:nvPr/>
        </p:nvCxnSpPr>
        <p:spPr>
          <a:xfrm flipH="1">
            <a:off x="10800654" y="5361750"/>
            <a:ext cx="228600"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895088-F3EC-04A1-5E08-E05C5728F804}"/>
              </a:ext>
            </a:extLst>
          </p:cNvPr>
          <p:cNvCxnSpPr>
            <a:cxnSpLocks/>
          </p:cNvCxnSpPr>
          <p:nvPr/>
        </p:nvCxnSpPr>
        <p:spPr>
          <a:xfrm flipH="1">
            <a:off x="10993028" y="5361750"/>
            <a:ext cx="264749" cy="89838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79CF13E-207C-DBCA-F3B6-C706754013AF}"/>
              </a:ext>
            </a:extLst>
          </p:cNvPr>
          <p:cNvPicPr>
            <a:picLocks noChangeAspect="1"/>
          </p:cNvPicPr>
          <p:nvPr/>
        </p:nvPicPr>
        <p:blipFill>
          <a:blip r:embed="rId3"/>
          <a:stretch>
            <a:fillRect/>
          </a:stretch>
        </p:blipFill>
        <p:spPr>
          <a:xfrm>
            <a:off x="455690" y="939657"/>
            <a:ext cx="5041829" cy="3785944"/>
          </a:xfrm>
          <a:prstGeom prst="rect">
            <a:avLst/>
          </a:prstGeom>
        </p:spPr>
      </p:pic>
    </p:spTree>
    <p:controls>
      <mc:AlternateContent xmlns:mc="http://schemas.openxmlformats.org/markup-compatibility/2006">
        <mc:Choice xmlns:v="urn:schemas-microsoft-com:vml" Requires="v">
          <p:control name="TextBox1" r:id="rId1" imgW="3676680" imgH="1809720"/>
        </mc:Choice>
        <mc:Fallback>
          <p:control name="TextBox1" r:id="rId1" imgW="3676680" imgH="1809720">
            <p:pic>
              <p:nvPicPr>
                <p:cNvPr id="27" name="TextBox1">
                  <a:extLst>
                    <a:ext uri="{FF2B5EF4-FFF2-40B4-BE49-F238E27FC236}">
                      <a16:creationId xmlns:a16="http://schemas.microsoft.com/office/drawing/2014/main" id="{DDF5B1C6-60B5-9AC2-488A-DB4674570C5C}"/>
                    </a:ext>
                  </a:extLst>
                </p:cNvPr>
                <p:cNvPicPr>
                  <a:picLocks/>
                </p:cNvPicPr>
                <p:nvPr/>
              </p:nvPicPr>
              <p:blipFill>
                <a:blip r:embed="rId4"/>
                <a:stretch>
                  <a:fillRect/>
                </a:stretch>
              </p:blipFill>
              <p:spPr>
                <a:xfrm>
                  <a:off x="813415" y="4768780"/>
                  <a:ext cx="3674727" cy="1811134"/>
                </a:xfrm>
                <a:prstGeom prst="rect">
                  <a:avLst/>
                </a:prstGeom>
              </p:spPr>
            </p:pic>
          </p:control>
        </mc:Fallback>
      </mc:AlternateContent>
    </p:controls>
    <p:extLst>
      <p:ext uri="{BB962C8B-B14F-4D97-AF65-F5344CB8AC3E}">
        <p14:creationId xmlns:p14="http://schemas.microsoft.com/office/powerpoint/2010/main" val="3660825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EFB487-CFED-5C29-FCCF-70432F246C78}"/>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84D37D-C0EF-4AC4-3E1D-A7216366F6BC}"/>
              </a:ext>
            </a:extLst>
          </p:cNvPr>
          <p:cNvSpPr txBox="1"/>
          <p:nvPr/>
        </p:nvSpPr>
        <p:spPr>
          <a:xfrm>
            <a:off x="853674" y="3533163"/>
            <a:ext cx="4681483"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Phân công đọc theo đoạn.</a:t>
            </a:r>
          </a:p>
          <a:p>
            <a:pPr>
              <a:lnSpc>
                <a:spcPct val="150000"/>
              </a:lnSpc>
            </a:pPr>
            <a:r>
              <a:rPr lang="en-US" sz="3600">
                <a:latin typeface="UTM Duepuntozero" panose="02040603050506020204" pitchFamily="18" charset="0"/>
              </a:rPr>
              <a:t>Tất cả thành viên đều đọc.</a:t>
            </a:r>
          </a:p>
          <a:p>
            <a:pPr>
              <a:lnSpc>
                <a:spcPct val="150000"/>
              </a:lnSpc>
            </a:pPr>
            <a:r>
              <a:rPr lang="en-US" sz="3600">
                <a:latin typeface="UTM Duepuntozero" panose="02040603050506020204" pitchFamily="18" charset="0"/>
              </a:rPr>
              <a:t>Giải nghĩa từ cùng nhau.</a:t>
            </a:r>
          </a:p>
        </p:txBody>
      </p:sp>
      <p:grpSp>
        <p:nvGrpSpPr>
          <p:cNvPr id="6" name="Group 5">
            <a:extLst>
              <a:ext uri="{FF2B5EF4-FFF2-40B4-BE49-F238E27FC236}">
                <a16:creationId xmlns:a16="http://schemas.microsoft.com/office/drawing/2014/main" id="{D362B1D8-1432-D2FF-24AA-DCB446926483}"/>
              </a:ext>
            </a:extLst>
          </p:cNvPr>
          <p:cNvGrpSpPr/>
          <p:nvPr/>
        </p:nvGrpSpPr>
        <p:grpSpPr>
          <a:xfrm>
            <a:off x="1340327" y="2808083"/>
            <a:ext cx="3008632" cy="894973"/>
            <a:chOff x="1419116" y="2844599"/>
            <a:chExt cx="3008632" cy="894973"/>
          </a:xfrm>
        </p:grpSpPr>
        <p:pic>
          <p:nvPicPr>
            <p:cNvPr id="7" name="Picture 7">
              <a:extLst>
                <a:ext uri="{FF2B5EF4-FFF2-40B4-BE49-F238E27FC236}">
                  <a16:creationId xmlns:a16="http://schemas.microsoft.com/office/drawing/2014/main" id="{A19B7AFB-73DF-7C02-9939-9B3AC24FEF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9116" y="2860618"/>
              <a:ext cx="3008632" cy="878954"/>
            </a:xfrm>
            <a:prstGeom prst="rect">
              <a:avLst/>
            </a:prstGeom>
          </p:spPr>
        </p:pic>
        <p:sp>
          <p:nvSpPr>
            <p:cNvPr id="8" name="TextBox 7">
              <a:extLst>
                <a:ext uri="{FF2B5EF4-FFF2-40B4-BE49-F238E27FC236}">
                  <a16:creationId xmlns:a16="http://schemas.microsoft.com/office/drawing/2014/main" id="{0142B3F6-0572-CAE8-E5E4-565820D2493E}"/>
                </a:ext>
              </a:extLst>
            </p:cNvPr>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r>
                <a:rPr lang="en-US" sz="4000" b="1">
                  <a:ln>
                    <a:solidFill>
                      <a:sysClr val="windowText" lastClr="000000"/>
                    </a:solidFill>
                  </a:ln>
                  <a:solidFill>
                    <a:srgbClr val="00B050"/>
                  </a:solidFill>
                  <a:latin typeface="UVN Banh Mi" pitchFamily="2" charset="0"/>
                </a:rPr>
                <a:t>Yêu cầu</a:t>
              </a:r>
            </a:p>
          </p:txBody>
        </p:sp>
      </p:grpSp>
      <p:pic>
        <p:nvPicPr>
          <p:cNvPr id="9" name="Graphic 8" descr="Badge Tick1 with solid fill">
            <a:extLst>
              <a:ext uri="{FF2B5EF4-FFF2-40B4-BE49-F238E27FC236}">
                <a16:creationId xmlns:a16="http://schemas.microsoft.com/office/drawing/2014/main" id="{42A429E6-DCAD-F050-E749-16143F2FD4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473" y="3717350"/>
            <a:ext cx="560531" cy="575070"/>
          </a:xfrm>
          <a:prstGeom prst="rect">
            <a:avLst/>
          </a:prstGeom>
        </p:spPr>
      </p:pic>
      <p:pic>
        <p:nvPicPr>
          <p:cNvPr id="10" name="Graphic 9" descr="Badge Tick1 with solid fill">
            <a:extLst>
              <a:ext uri="{FF2B5EF4-FFF2-40B4-BE49-F238E27FC236}">
                <a16:creationId xmlns:a16="http://schemas.microsoft.com/office/drawing/2014/main" id="{0C4290E8-64A0-7177-0D60-521AB964F6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473" y="4594724"/>
            <a:ext cx="560531" cy="575070"/>
          </a:xfrm>
          <a:prstGeom prst="rect">
            <a:avLst/>
          </a:prstGeom>
        </p:spPr>
      </p:pic>
      <p:pic>
        <p:nvPicPr>
          <p:cNvPr id="11" name="Graphic 10" descr="Badge Tick1 with solid fill">
            <a:extLst>
              <a:ext uri="{FF2B5EF4-FFF2-40B4-BE49-F238E27FC236}">
                <a16:creationId xmlns:a16="http://schemas.microsoft.com/office/drawing/2014/main" id="{5EAD6D1A-03A2-BCC6-5FA0-852F4BECAA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473" y="5419135"/>
            <a:ext cx="560531" cy="575070"/>
          </a:xfrm>
          <a:prstGeom prst="rect">
            <a:avLst/>
          </a:prstGeom>
        </p:spPr>
      </p:pic>
      <p:sp>
        <p:nvSpPr>
          <p:cNvPr id="12" name="Rectangle: Rounded Corners 11">
            <a:extLst>
              <a:ext uri="{FF2B5EF4-FFF2-40B4-BE49-F238E27FC236}">
                <a16:creationId xmlns:a16="http://schemas.microsoft.com/office/drawing/2014/main" id="{89D065ED-3014-5EA8-9EA6-630E540B8B7D}"/>
              </a:ext>
            </a:extLst>
          </p:cNvPr>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a:extLst>
              <a:ext uri="{FF2B5EF4-FFF2-40B4-BE49-F238E27FC236}">
                <a16:creationId xmlns:a16="http://schemas.microsoft.com/office/drawing/2014/main" id="{889EC4D7-17FC-57E6-C823-79249DF892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6593" y="2822612"/>
            <a:ext cx="4176291" cy="949903"/>
          </a:xfrm>
          <a:prstGeom prst="rect">
            <a:avLst/>
          </a:prstGeom>
        </p:spPr>
      </p:pic>
      <p:sp>
        <p:nvSpPr>
          <p:cNvPr id="14" name="TextBox 13">
            <a:extLst>
              <a:ext uri="{FF2B5EF4-FFF2-40B4-BE49-F238E27FC236}">
                <a16:creationId xmlns:a16="http://schemas.microsoft.com/office/drawing/2014/main" id="{89AFE646-CA39-B279-28BB-91A0DDB34738}"/>
              </a:ext>
            </a:extLst>
          </p:cNvPr>
          <p:cNvSpPr txBox="1"/>
          <p:nvPr/>
        </p:nvSpPr>
        <p:spPr>
          <a:xfrm>
            <a:off x="5716090" y="3631072"/>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p>
          <a:p>
            <a:pPr>
              <a:lnSpc>
                <a:spcPct val="150000"/>
              </a:lnSpc>
            </a:pPr>
            <a:r>
              <a:rPr lang="en-US" sz="3600">
                <a:latin typeface="UTM Duepuntozero" panose="02040603050506020204" pitchFamily="18" charset="0"/>
              </a:rPr>
              <a:t>2. Đọc to rõ.</a:t>
            </a:r>
          </a:p>
          <a:p>
            <a:pPr>
              <a:lnSpc>
                <a:spcPct val="150000"/>
              </a:lnSpc>
            </a:pPr>
            <a:r>
              <a:rPr lang="en-US" sz="3600">
                <a:latin typeface="UTM Duepuntozero" panose="02040603050506020204" pitchFamily="18" charset="0"/>
              </a:rPr>
              <a:t>3. Ngắt nghỉ đúng nhịp thơ.</a:t>
            </a:r>
          </a:p>
        </p:txBody>
      </p:sp>
      <p:grpSp>
        <p:nvGrpSpPr>
          <p:cNvPr id="15" name="Group 14">
            <a:extLst>
              <a:ext uri="{FF2B5EF4-FFF2-40B4-BE49-F238E27FC236}">
                <a16:creationId xmlns:a16="http://schemas.microsoft.com/office/drawing/2014/main" id="{307B26F1-8BAD-AFA7-DA36-E33555BA4414}"/>
              </a:ext>
            </a:extLst>
          </p:cNvPr>
          <p:cNvGrpSpPr/>
          <p:nvPr/>
        </p:nvGrpSpPr>
        <p:grpSpPr>
          <a:xfrm>
            <a:off x="7950455" y="3692830"/>
            <a:ext cx="1885916" cy="814430"/>
            <a:chOff x="8692723" y="3557795"/>
            <a:chExt cx="1885916" cy="814430"/>
          </a:xfrm>
        </p:grpSpPr>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E60D5D5-5D57-0BC4-A2AC-A9C9A8A970A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0E3EDF3-4544-64D3-A410-FE377420CB5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80CDBB0-6079-1150-820F-33FFAEFD11B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654CD40-625C-5D70-3F7B-53C83560DF78}"/>
              </a:ext>
            </a:extLst>
          </p:cNvPr>
          <p:cNvGrpSpPr/>
          <p:nvPr/>
        </p:nvGrpSpPr>
        <p:grpSpPr>
          <a:xfrm>
            <a:off x="7950455" y="4517202"/>
            <a:ext cx="1885916" cy="814430"/>
            <a:chOff x="8692723" y="3557795"/>
            <a:chExt cx="1885916" cy="814430"/>
          </a:xfrm>
        </p:grpSpPr>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50D9AE9-605F-31CB-2E4A-AC4D832A6B8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E2CCD53-0111-F588-6596-745E23D2C8F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2A74C39-50C0-A25F-AD13-1F931A8974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433ED77-F244-5930-5C25-9E82CCA75497}"/>
              </a:ext>
            </a:extLst>
          </p:cNvPr>
          <p:cNvGrpSpPr/>
          <p:nvPr/>
        </p:nvGrpSpPr>
        <p:grpSpPr>
          <a:xfrm>
            <a:off x="10032615" y="5316109"/>
            <a:ext cx="1885916" cy="814430"/>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7992975-C3C3-9BFA-FB5D-BEB8C5B2D9D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7D629EF-615E-3903-F4B5-8BE96DB3A97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0A77C3F-39BA-24B0-99AA-BB484A71571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A2A524EB-5D46-8654-7755-C99E4951A9DD}"/>
              </a:ext>
            </a:extLst>
          </p:cNvPr>
          <p:cNvSpPr txBox="1"/>
          <p:nvPr/>
        </p:nvSpPr>
        <p:spPr>
          <a:xfrm>
            <a:off x="6934944" y="2839897"/>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00B050"/>
                </a:solidFill>
                <a:latin typeface="UVN Banh Mi" pitchFamily="2" charset="0"/>
              </a:rPr>
              <a:t>Tiêu chí đánh giá</a:t>
            </a:r>
          </a:p>
        </p:txBody>
      </p:sp>
      <p:pic>
        <p:nvPicPr>
          <p:cNvPr id="2" name="Picture 1">
            <a:extLst>
              <a:ext uri="{FF2B5EF4-FFF2-40B4-BE49-F238E27FC236}">
                <a16:creationId xmlns:a16="http://schemas.microsoft.com/office/drawing/2014/main" id="{B22F02D4-3687-8466-53A2-D56A862FCEBC}"/>
              </a:ext>
            </a:extLst>
          </p:cNvPr>
          <p:cNvPicPr>
            <a:picLocks noChangeAspect="1"/>
          </p:cNvPicPr>
          <p:nvPr/>
        </p:nvPicPr>
        <p:blipFill>
          <a:blip r:embed="rId9"/>
          <a:stretch>
            <a:fillRect/>
          </a:stretch>
        </p:blipFill>
        <p:spPr>
          <a:xfrm>
            <a:off x="0" y="331151"/>
            <a:ext cx="12058933" cy="2347163"/>
          </a:xfrm>
          <a:prstGeom prst="rect">
            <a:avLst/>
          </a:prstGeom>
        </p:spPr>
      </p:pic>
    </p:spTree>
    <p:extLst>
      <p:ext uri="{BB962C8B-B14F-4D97-AF65-F5344CB8AC3E}">
        <p14:creationId xmlns:p14="http://schemas.microsoft.com/office/powerpoint/2010/main" val="2049809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2" name="chimes.wav"/>
                                            </p:tgtEl>
                                          </p:cMediaNode>
                                        </p:audio>
                                      </p:sub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p:tgtEl>
                                              <p:spTgt spid="27"/>
                                            </p:tgtEl>
                                            <p:attrNameLst>
                                              <p:attrName>ppt_y</p:attrName>
                                            </p:attrNameLst>
                                          </p:cBhvr>
                                          <p:tavLst>
                                            <p:tav tm="0">
                                              <p:val>
                                                <p:strVal val="#ppt_y+#ppt_h*1.125000"/>
                                              </p:val>
                                            </p:tav>
                                            <p:tav tm="100000">
                                              <p:val>
                                                <p:strVal val="#ppt_y"/>
                                              </p:val>
                                            </p:tav>
                                          </p:tavLst>
                                        </p:anim>
                                        <p:animEffect transition="in" filter="wipe(up)">
                                          <p:cBhvr>
                                            <p:cTn id="21" dur="500"/>
                                            <p:tgtEl>
                                              <p:spTgt spid="2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9D065ED-3014-5EA8-9EA6-630E540B8B7D}"/>
              </a:ext>
            </a:extLst>
          </p:cNvPr>
          <p:cNvSpPr/>
          <p:nvPr/>
        </p:nvSpPr>
        <p:spPr>
          <a:xfrm>
            <a:off x="3030886" y="3277564"/>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a:extLst>
              <a:ext uri="{FF2B5EF4-FFF2-40B4-BE49-F238E27FC236}">
                <a16:creationId xmlns:a16="http://schemas.microsoft.com/office/drawing/2014/main" id="{889EC4D7-17FC-57E6-C823-79249DF892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8771" y="2646149"/>
            <a:ext cx="4176291" cy="949903"/>
          </a:xfrm>
          <a:prstGeom prst="rect">
            <a:avLst/>
          </a:prstGeom>
        </p:spPr>
      </p:pic>
      <p:sp>
        <p:nvSpPr>
          <p:cNvPr id="14" name="TextBox 13">
            <a:extLst>
              <a:ext uri="{FF2B5EF4-FFF2-40B4-BE49-F238E27FC236}">
                <a16:creationId xmlns:a16="http://schemas.microsoft.com/office/drawing/2014/main" id="{89AFE646-CA39-B279-28BB-91A0DDB34738}"/>
              </a:ext>
            </a:extLst>
          </p:cNvPr>
          <p:cNvSpPr txBox="1"/>
          <p:nvPr/>
        </p:nvSpPr>
        <p:spPr>
          <a:xfrm>
            <a:off x="3138268" y="3454609"/>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p>
          <a:p>
            <a:pPr>
              <a:lnSpc>
                <a:spcPct val="150000"/>
              </a:lnSpc>
            </a:pPr>
            <a:r>
              <a:rPr lang="en-US" sz="3600">
                <a:latin typeface="UTM Duepuntozero" panose="02040603050506020204" pitchFamily="18" charset="0"/>
              </a:rPr>
              <a:t>2. Đọc to rõ.</a:t>
            </a:r>
          </a:p>
          <a:p>
            <a:pPr>
              <a:lnSpc>
                <a:spcPct val="150000"/>
              </a:lnSpc>
            </a:pPr>
            <a:r>
              <a:rPr lang="en-US" sz="3600">
                <a:latin typeface="UTM Duepuntozero" panose="02040603050506020204" pitchFamily="18" charset="0"/>
              </a:rPr>
              <a:t>3. Ngắt nghỉ đúng nhịp thơ.</a:t>
            </a:r>
          </a:p>
        </p:txBody>
      </p:sp>
      <p:grpSp>
        <p:nvGrpSpPr>
          <p:cNvPr id="15" name="Group 14">
            <a:extLst>
              <a:ext uri="{FF2B5EF4-FFF2-40B4-BE49-F238E27FC236}">
                <a16:creationId xmlns:a16="http://schemas.microsoft.com/office/drawing/2014/main" id="{307B26F1-8BAD-AFA7-DA36-E33555BA4414}"/>
              </a:ext>
            </a:extLst>
          </p:cNvPr>
          <p:cNvGrpSpPr/>
          <p:nvPr/>
        </p:nvGrpSpPr>
        <p:grpSpPr>
          <a:xfrm>
            <a:off x="5372633" y="3516367"/>
            <a:ext cx="1885916" cy="814430"/>
            <a:chOff x="8692723" y="3557795"/>
            <a:chExt cx="1885916" cy="814430"/>
          </a:xfrm>
        </p:grpSpPr>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E60D5D5-5D57-0BC4-A2AC-A9C9A8A970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0E3EDF3-4544-64D3-A410-FE377420CB5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80CDBB0-6079-1150-820F-33FFAEFD11B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654CD40-625C-5D70-3F7B-53C83560DF78}"/>
              </a:ext>
            </a:extLst>
          </p:cNvPr>
          <p:cNvGrpSpPr/>
          <p:nvPr/>
        </p:nvGrpSpPr>
        <p:grpSpPr>
          <a:xfrm>
            <a:off x="5372633" y="4340739"/>
            <a:ext cx="1885916" cy="814430"/>
            <a:chOff x="8692723" y="3557795"/>
            <a:chExt cx="1885916" cy="814430"/>
          </a:xfrm>
        </p:grpSpPr>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50D9AE9-605F-31CB-2E4A-AC4D832A6B8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E2CCD53-0111-F588-6596-745E23D2C8F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2A74C39-50C0-A25F-AD13-1F931A8974E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433ED77-F244-5930-5C25-9E82CCA75497}"/>
              </a:ext>
            </a:extLst>
          </p:cNvPr>
          <p:cNvGrpSpPr/>
          <p:nvPr/>
        </p:nvGrpSpPr>
        <p:grpSpPr>
          <a:xfrm>
            <a:off x="7454793" y="5139646"/>
            <a:ext cx="1885916" cy="814430"/>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7992975-C3C3-9BFA-FB5D-BEB8C5B2D9D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7D629EF-615E-3903-F4B5-8BE96DB3A9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0A77C3F-39BA-24B0-99AA-BB484A71571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A2A524EB-5D46-8654-7755-C99E4951A9DD}"/>
              </a:ext>
            </a:extLst>
          </p:cNvPr>
          <p:cNvSpPr txBox="1"/>
          <p:nvPr/>
        </p:nvSpPr>
        <p:spPr>
          <a:xfrm>
            <a:off x="4357122" y="2663434"/>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00B050"/>
                </a:solidFill>
                <a:latin typeface="UVN Banh Mi" pitchFamily="2" charset="0"/>
              </a:rPr>
              <a:t>Tiêu chí đánh giá</a:t>
            </a:r>
          </a:p>
        </p:txBody>
      </p:sp>
      <p:pic>
        <p:nvPicPr>
          <p:cNvPr id="32" name="Picture 19">
            <a:extLst>
              <a:ext uri="{FF2B5EF4-FFF2-40B4-BE49-F238E27FC236}">
                <a16:creationId xmlns:a16="http://schemas.microsoft.com/office/drawing/2014/main" id="{C58787C8-FFD5-0FF0-173F-15D9AA90ADBC}"/>
              </a:ext>
            </a:extLst>
          </p:cNvPr>
          <p:cNvPicPr>
            <a:picLocks noChangeAspect="1"/>
          </p:cNvPicPr>
          <p:nvPr/>
        </p:nvPicPr>
        <p:blipFill>
          <a:blip r:embed="rId6"/>
          <a:srcRect/>
          <a:stretch>
            <a:fillRect/>
          </a:stretch>
        </p:blipFill>
        <p:spPr>
          <a:xfrm>
            <a:off x="9548924" y="2036040"/>
            <a:ext cx="2204714" cy="4666061"/>
          </a:xfrm>
          <a:prstGeom prst="rect">
            <a:avLst/>
          </a:prstGeom>
        </p:spPr>
      </p:pic>
      <p:pic>
        <p:nvPicPr>
          <p:cNvPr id="33" name="Picture 20">
            <a:extLst>
              <a:ext uri="{FF2B5EF4-FFF2-40B4-BE49-F238E27FC236}">
                <a16:creationId xmlns:a16="http://schemas.microsoft.com/office/drawing/2014/main" id="{B1267EFB-6C56-2DA7-3021-F76D807C85E8}"/>
              </a:ext>
            </a:extLst>
          </p:cNvPr>
          <p:cNvPicPr>
            <a:picLocks noChangeAspect="1"/>
          </p:cNvPicPr>
          <p:nvPr/>
        </p:nvPicPr>
        <p:blipFill>
          <a:blip r:embed="rId7"/>
          <a:srcRect/>
          <a:stretch>
            <a:fillRect/>
          </a:stretch>
        </p:blipFill>
        <p:spPr>
          <a:xfrm>
            <a:off x="623767" y="1973314"/>
            <a:ext cx="1856049" cy="4728787"/>
          </a:xfrm>
          <a:prstGeom prst="rect">
            <a:avLst/>
          </a:prstGeom>
        </p:spPr>
      </p:pic>
      <p:pic>
        <p:nvPicPr>
          <p:cNvPr id="4" name="Picture 3">
            <a:extLst>
              <a:ext uri="{FF2B5EF4-FFF2-40B4-BE49-F238E27FC236}">
                <a16:creationId xmlns:a16="http://schemas.microsoft.com/office/drawing/2014/main" id="{BE385D31-E7FD-F34A-919D-B237B0AE9174}"/>
              </a:ext>
            </a:extLst>
          </p:cNvPr>
          <p:cNvPicPr>
            <a:picLocks noChangeAspect="1"/>
          </p:cNvPicPr>
          <p:nvPr/>
        </p:nvPicPr>
        <p:blipFill>
          <a:blip r:embed="rId8"/>
          <a:stretch>
            <a:fillRect/>
          </a:stretch>
        </p:blipFill>
        <p:spPr>
          <a:xfrm>
            <a:off x="246625" y="525479"/>
            <a:ext cx="12058933" cy="1383912"/>
          </a:xfrm>
          <a:prstGeom prst="rect">
            <a:avLst/>
          </a:prstGeom>
        </p:spPr>
      </p:pic>
    </p:spTree>
    <p:extLst>
      <p:ext uri="{BB962C8B-B14F-4D97-AF65-F5344CB8AC3E}">
        <p14:creationId xmlns:p14="http://schemas.microsoft.com/office/powerpoint/2010/main" val="360937076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par>
                                    <p:cTn id="13" presetID="42" presetClass="entr" presetSubtype="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5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par>
                                    <p:cTn id="9" presetID="12" presetClass="entr" presetSubtype="4"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ppt_y</p:attrName>
                                            </p:attrNameLst>
                                          </p:cBhvr>
                                          <p:tavLst>
                                            <p:tav tm="0">
                                              <p:val>
                                                <p:strVal val="#ppt_y+#ppt_h*1.125000"/>
                                              </p:val>
                                            </p:tav>
                                            <p:tav tm="100000">
                                              <p:val>
                                                <p:strVal val="#ppt_y"/>
                                              </p:val>
                                            </p:tav>
                                          </p:tavLst>
                                        </p:anim>
                                        <p:animEffect transition="in" filter="wipe(up)">
                                          <p:cBhvr>
                                            <p:cTn id="16" dur="500"/>
                                            <p:tgtEl>
                                              <p:spTgt spid="27"/>
                                            </p:tgtEl>
                                          </p:cBhvr>
                                        </p:animEffect>
                                      </p:childTnLst>
                                    </p:cTn>
                                  </p:par>
                                  <p:par>
                                    <p:cTn id="17" presetID="42" presetClass="entr" presetSubtype="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3"/>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pic>
        <p:nvPicPr>
          <p:cNvPr id="2" name="Picture 1">
            <a:extLst>
              <a:ext uri="{FF2B5EF4-FFF2-40B4-BE49-F238E27FC236}">
                <a16:creationId xmlns:a16="http://schemas.microsoft.com/office/drawing/2014/main" id="{522E15E1-2600-208F-A8BD-F82F0DCD5BCF}"/>
              </a:ext>
            </a:extLst>
          </p:cNvPr>
          <p:cNvPicPr>
            <a:picLocks noChangeAspect="1"/>
          </p:cNvPicPr>
          <p:nvPr/>
        </p:nvPicPr>
        <p:blipFill>
          <a:blip r:embed="rId5"/>
          <a:stretch>
            <a:fillRect/>
          </a:stretch>
        </p:blipFill>
        <p:spPr>
          <a:xfrm>
            <a:off x="88103" y="214806"/>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413665952"/>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401DC-4D64-154B-19DA-4A4389330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033" y="-43424"/>
            <a:ext cx="10275967" cy="6990454"/>
          </a:xfrm>
          <a:prstGeom prst="rect">
            <a:avLst/>
          </a:prstGeom>
        </p:spPr>
      </p:pic>
      <p:pic>
        <p:nvPicPr>
          <p:cNvPr id="2050" name="Picture 2">
            <a:extLst>
              <a:ext uri="{FF2B5EF4-FFF2-40B4-BE49-F238E27FC236}">
                <a16:creationId xmlns:a16="http://schemas.microsoft.com/office/drawing/2014/main" id="{AD5F5255-B8BB-8DBF-76BA-557BCD240F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8344375" flipV="1">
            <a:off x="-272536" y="165843"/>
            <a:ext cx="2520716" cy="1796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183FC3-D931-01F7-2F6F-3A4E28619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5" y="-43424"/>
            <a:ext cx="6539102" cy="6858000"/>
          </a:xfrm>
          <a:prstGeom prst="rect">
            <a:avLst/>
          </a:prstGeom>
        </p:spPr>
      </p:pic>
      <p:pic>
        <p:nvPicPr>
          <p:cNvPr id="3" name="Picture 2">
            <a:extLst>
              <a:ext uri="{FF2B5EF4-FFF2-40B4-BE49-F238E27FC236}">
                <a16:creationId xmlns:a16="http://schemas.microsoft.com/office/drawing/2014/main" id="{497C6C01-14F4-6CB7-AC0A-1DE9F4E4C0A7}"/>
              </a:ext>
            </a:extLst>
          </p:cNvPr>
          <p:cNvPicPr>
            <a:picLocks noChangeAspect="1"/>
          </p:cNvPicPr>
          <p:nvPr/>
        </p:nvPicPr>
        <p:blipFill>
          <a:blip r:embed="rId6"/>
          <a:stretch>
            <a:fillRect/>
          </a:stretch>
        </p:blipFill>
        <p:spPr>
          <a:xfrm>
            <a:off x="3474271" y="491938"/>
            <a:ext cx="4980864" cy="5919729"/>
          </a:xfrm>
          <a:prstGeom prst="rect">
            <a:avLst/>
          </a:prstGeom>
        </p:spPr>
      </p:pic>
    </p:spTree>
    <p:extLst>
      <p:ext uri="{BB962C8B-B14F-4D97-AF65-F5344CB8AC3E}">
        <p14:creationId xmlns:p14="http://schemas.microsoft.com/office/powerpoint/2010/main" val="16205633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12192000" y="2628503"/>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sp>
        <p:nvSpPr>
          <p:cNvPr id="13" name="Speech Bubble: Rectangle with Corners Rounded 12">
            <a:extLst>
              <a:ext uri="{FF2B5EF4-FFF2-40B4-BE49-F238E27FC236}">
                <a16:creationId xmlns:a16="http://schemas.microsoft.com/office/drawing/2014/main" id="{7A403A9B-0784-CB31-2659-D36C29CAF218}"/>
              </a:ext>
            </a:extLst>
          </p:cNvPr>
          <p:cNvSpPr/>
          <p:nvPr/>
        </p:nvSpPr>
        <p:spPr>
          <a:xfrm>
            <a:off x="260848" y="3323907"/>
            <a:ext cx="4901701" cy="256663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a:solidFill>
                  <a:schemeClr val="bg2">
                    <a:lumMod val="10000"/>
                  </a:schemeClr>
                </a:solidFill>
                <a:latin typeface="Calibri" panose="020F0502020204030204" pitchFamily="34" charset="0"/>
                <a:cs typeface="Calibri" panose="020F0502020204030204" pitchFamily="34" charset="0"/>
              </a:rPr>
              <a:t>Hãy trả lời các câu hỏi để cùng chúng mình đi khám phá những vùng đất mới cùng gió xem ở đó có gì nhé!</a:t>
            </a:r>
            <a:endParaRPr lang="vi-VN" sz="2800">
              <a:solidFill>
                <a:schemeClr val="bg2">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2F97A61-1BBE-C5E5-7CB6-6DE3DF9C824F}"/>
              </a:ext>
            </a:extLst>
          </p:cNvPr>
          <p:cNvPicPr>
            <a:picLocks noChangeAspect="1"/>
          </p:cNvPicPr>
          <p:nvPr/>
        </p:nvPicPr>
        <p:blipFill>
          <a:blip r:embed="rId8"/>
          <a:stretch>
            <a:fillRect/>
          </a:stretch>
        </p:blipFill>
        <p:spPr>
          <a:xfrm>
            <a:off x="-109493" y="1059831"/>
            <a:ext cx="12040644" cy="2566638"/>
          </a:xfrm>
          <a:prstGeom prst="rect">
            <a:avLst/>
          </a:prstGeom>
        </p:spPr>
      </p:pic>
      <p:pic>
        <p:nvPicPr>
          <p:cNvPr id="10" name="Picture 9">
            <a:extLst>
              <a:ext uri="{FF2B5EF4-FFF2-40B4-BE49-F238E27FC236}">
                <a16:creationId xmlns:a16="http://schemas.microsoft.com/office/drawing/2014/main" id="{C17D3209-96AA-A254-198A-09A85CBC52F5}"/>
              </a:ext>
            </a:extLst>
          </p:cNvPr>
          <p:cNvPicPr>
            <a:picLocks noChangeAspect="1"/>
          </p:cNvPicPr>
          <p:nvPr/>
        </p:nvPicPr>
        <p:blipFill>
          <a:blip r:embed="rId9"/>
          <a:stretch>
            <a:fillRect/>
          </a:stretch>
        </p:blipFill>
        <p:spPr>
          <a:xfrm>
            <a:off x="2905339" y="320798"/>
            <a:ext cx="5865249" cy="1223483"/>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93424 0.01944 " pathEditMode="relative" rAng="0" ptsTypes="AA">
                                      <p:cBhvr>
                                        <p:cTn id="6" dur="2000" fill="hold"/>
                                        <p:tgtEl>
                                          <p:spTgt spid="9"/>
                                        </p:tgtEl>
                                        <p:attrNameLst>
                                          <p:attrName>ppt_x</p:attrName>
                                          <p:attrName>ppt_y</p:attrName>
                                        </p:attrNameLst>
                                      </p:cBhvr>
                                      <p:rCtr x="-46719" y="972"/>
                                    </p:animMotion>
                                  </p:childTnLst>
                                </p:cTn>
                              </p:par>
                              <p:par>
                                <p:cTn id="7" presetID="1" presetClass="mediacall" presetSubtype="0" fill="hold" nodeType="withEffect">
                                  <p:stCondLst>
                                    <p:cond delay="0"/>
                                  </p:stCondLst>
                                  <p:childTnLst>
                                    <p:cmd type="call" cmd="playFrom(0.0)">
                                      <p:cBhvr>
                                        <p:cTn id="8" dur="3517" fill="hold"/>
                                        <p:tgtEl>
                                          <p:spTgt spid="12"/>
                                        </p:tgtEl>
                                      </p:cBhvr>
                                    </p:cmd>
                                  </p:childTnLst>
                                </p:cTn>
                              </p:par>
                            </p:childTnLst>
                          </p:cTn>
                        </p:par>
                        <p:par>
                          <p:cTn id="9" fill="hold">
                            <p:stCondLst>
                              <p:cond delay="3517"/>
                            </p:stCondLst>
                            <p:childTnLst>
                              <p:par>
                                <p:cTn id="10" presetID="22" presetClass="entr" presetSubtype="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9308E8E-574B-E866-8C69-205FE44CF720}"/>
              </a:ext>
            </a:extLst>
          </p:cNvPr>
          <p:cNvSpPr/>
          <p:nvPr/>
        </p:nvSpPr>
        <p:spPr>
          <a:xfrm>
            <a:off x="204849" y="280866"/>
            <a:ext cx="11782302" cy="6517499"/>
          </a:xfrm>
          <a:prstGeom prst="roundRect">
            <a:avLst>
              <a:gd name="adj" fmla="val 11589"/>
            </a:avLst>
          </a:prstGeom>
          <a:solidFill>
            <a:schemeClr val="bg1">
              <a:alpha val="88000"/>
            </a:schemeClr>
          </a:solidFill>
          <a:ln w="38100">
            <a:solidFill>
              <a:srgbClr val="FF7C8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06114864-C829-6B02-3AB4-17BE17890B38}"/>
              </a:ext>
            </a:extLst>
          </p:cNvPr>
          <p:cNvGrpSpPr/>
          <p:nvPr/>
        </p:nvGrpSpPr>
        <p:grpSpPr>
          <a:xfrm>
            <a:off x="270326" y="2069965"/>
            <a:ext cx="11436915" cy="3046988"/>
            <a:chOff x="299638" y="2034793"/>
            <a:chExt cx="11436915" cy="3046988"/>
          </a:xfrm>
        </p:grpSpPr>
        <p:sp>
          <p:nvSpPr>
            <p:cNvPr id="15" name="TextBox 14">
              <a:extLst>
                <a:ext uri="{FF2B5EF4-FFF2-40B4-BE49-F238E27FC236}">
                  <a16:creationId xmlns:a16="http://schemas.microsoft.com/office/drawing/2014/main" id="{9ACD1BB1-0AF4-0FFA-9552-FD7F88809D8F}"/>
                </a:ext>
              </a:extLst>
            </p:cNvPr>
            <p:cNvSpPr txBox="1"/>
            <p:nvPr/>
          </p:nvSpPr>
          <p:spPr>
            <a:xfrm>
              <a:off x="1012316" y="2034793"/>
              <a:ext cx="10724237" cy="3046988"/>
            </a:xfrm>
            <a:prstGeom prst="rect">
              <a:avLst/>
            </a:prstGeom>
            <a:noFill/>
          </p:spPr>
          <p:txBody>
            <a:bodyPr wrap="square" rtlCol="0">
              <a:spAutoFit/>
            </a:bodyPr>
            <a:lstStyle/>
            <a:p>
              <a:pPr algn="just"/>
              <a:r>
                <a:rPr lang="vi-VN" sz="2400"/>
                <a:t>– Nêu được phỏng đoán về nội dung bài đọc qua tên bài, hoạt động khởi động và tranh minh hoạ.</a:t>
              </a:r>
            </a:p>
            <a:p>
              <a:pPr algn="just"/>
              <a:r>
                <a:rPr lang="vi-VN" sz="2400"/>
                <a:t>– Đọc trôi chảy bài đọc, ngắt nghỉ đúng dấu câu, đúng logic ngữ nghĩa, đúng mạch cảm xúc của bài thơ; trả lời được các câu hỏi tìm hiểu bài. Hiểu được nội dung của bài đọc: Những việc làm âm thầm của gió đã giúp ích bao điều cho cuộc sống này. Từ đó, rút ra được ý nghĩa: Ca ngợi những người ngày đêm âm thầm cống hiến công sức cho cộng đồng, quê hương, đất nước. Học thuộc lòng được bài thơ.</a:t>
              </a:r>
            </a:p>
          </p:txBody>
        </p:sp>
        <p:pic>
          <p:nvPicPr>
            <p:cNvPr id="16" name="Picture 15">
              <a:extLst>
                <a:ext uri="{FF2B5EF4-FFF2-40B4-BE49-F238E27FC236}">
                  <a16:creationId xmlns:a16="http://schemas.microsoft.com/office/drawing/2014/main" id="{C325B45C-8D8A-71D1-08A6-8A1636F50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90" t="5684" r="-18070" b="-5684"/>
            <a:stretch/>
          </p:blipFill>
          <p:spPr>
            <a:xfrm>
              <a:off x="299638" y="2706761"/>
              <a:ext cx="1476824" cy="1307695"/>
            </a:xfrm>
            <a:prstGeom prst="rect">
              <a:avLst/>
            </a:prstGeom>
          </p:spPr>
        </p:pic>
      </p:grpSp>
      <p:grpSp>
        <p:nvGrpSpPr>
          <p:cNvPr id="25" name="Group 24">
            <a:extLst>
              <a:ext uri="{FF2B5EF4-FFF2-40B4-BE49-F238E27FC236}">
                <a16:creationId xmlns:a16="http://schemas.microsoft.com/office/drawing/2014/main" id="{0A89F130-1B6D-E7F7-00A4-F4D56C3EA542}"/>
              </a:ext>
            </a:extLst>
          </p:cNvPr>
          <p:cNvGrpSpPr/>
          <p:nvPr/>
        </p:nvGrpSpPr>
        <p:grpSpPr>
          <a:xfrm>
            <a:off x="-131200" y="928418"/>
            <a:ext cx="11941377" cy="1307695"/>
            <a:chOff x="-180786" y="844515"/>
            <a:chExt cx="11941377" cy="1307695"/>
          </a:xfrm>
        </p:grpSpPr>
        <p:sp>
          <p:nvSpPr>
            <p:cNvPr id="18" name="TextBox 17">
              <a:extLst>
                <a:ext uri="{FF2B5EF4-FFF2-40B4-BE49-F238E27FC236}">
                  <a16:creationId xmlns:a16="http://schemas.microsoft.com/office/drawing/2014/main" id="{C0C04125-CBC8-866D-EEAA-857DDB80E537}"/>
                </a:ext>
              </a:extLst>
            </p:cNvPr>
            <p:cNvSpPr txBox="1"/>
            <p:nvPr/>
          </p:nvSpPr>
          <p:spPr>
            <a:xfrm>
              <a:off x="1036354" y="1308885"/>
              <a:ext cx="10724237" cy="461665"/>
            </a:xfrm>
            <a:prstGeom prst="rect">
              <a:avLst/>
            </a:prstGeom>
            <a:noFill/>
          </p:spPr>
          <p:txBody>
            <a:bodyPr wrap="square" rtlCol="0">
              <a:spAutoFit/>
            </a:bodyPr>
            <a:lstStyle/>
            <a:p>
              <a:pPr algn="just"/>
              <a:r>
                <a:rPr lang="en-US" sz="2400"/>
                <a:t>- </a:t>
              </a:r>
              <a:r>
                <a:rPr lang="vi-VN" sz="2400"/>
                <a:t>Trao đổi được về điểm thú vị của hình ảnh gió trong đoạn thơ.</a:t>
              </a:r>
            </a:p>
          </p:txBody>
        </p:sp>
        <p:pic>
          <p:nvPicPr>
            <p:cNvPr id="19" name="Picture 18">
              <a:extLst>
                <a:ext uri="{FF2B5EF4-FFF2-40B4-BE49-F238E27FC236}">
                  <a16:creationId xmlns:a16="http://schemas.microsoft.com/office/drawing/2014/main" id="{9F0617A1-C895-F5F3-1F29-9DDF7FD3E2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180786" y="844515"/>
              <a:ext cx="1476824" cy="1307695"/>
            </a:xfrm>
            <a:prstGeom prst="rect">
              <a:avLst/>
            </a:prstGeom>
          </p:spPr>
        </p:pic>
      </p:grpSp>
      <p:grpSp>
        <p:nvGrpSpPr>
          <p:cNvPr id="24" name="Group 23">
            <a:extLst>
              <a:ext uri="{FF2B5EF4-FFF2-40B4-BE49-F238E27FC236}">
                <a16:creationId xmlns:a16="http://schemas.microsoft.com/office/drawing/2014/main" id="{932F982C-2C7E-FC75-CBC3-072A5D814E06}"/>
              </a:ext>
            </a:extLst>
          </p:cNvPr>
          <p:cNvGrpSpPr/>
          <p:nvPr/>
        </p:nvGrpSpPr>
        <p:grpSpPr>
          <a:xfrm>
            <a:off x="-131200" y="4613761"/>
            <a:ext cx="11821914" cy="1731169"/>
            <a:chOff x="-164259" y="5092510"/>
            <a:chExt cx="11821914" cy="1731169"/>
          </a:xfrm>
        </p:grpSpPr>
        <p:sp>
          <p:nvSpPr>
            <p:cNvPr id="22" name="TextBox 21">
              <a:extLst>
                <a:ext uri="{FF2B5EF4-FFF2-40B4-BE49-F238E27FC236}">
                  <a16:creationId xmlns:a16="http://schemas.microsoft.com/office/drawing/2014/main" id="{8D41A5D0-BED2-071D-9F4C-936DADE5E4B4}"/>
                </a:ext>
              </a:extLst>
            </p:cNvPr>
            <p:cNvSpPr txBox="1"/>
            <p:nvPr/>
          </p:nvSpPr>
          <p:spPr>
            <a:xfrm>
              <a:off x="984886" y="5623350"/>
              <a:ext cx="10672769" cy="1200329"/>
            </a:xfrm>
            <a:prstGeom prst="rect">
              <a:avLst/>
            </a:prstGeom>
            <a:noFill/>
          </p:spPr>
          <p:txBody>
            <a:bodyPr wrap="square" rtlCol="0">
              <a:spAutoFit/>
            </a:bodyPr>
            <a:lstStyle/>
            <a:p>
              <a:pPr algn="just"/>
              <a:r>
                <a:rPr lang="vi-VN" sz="2400"/>
                <a:t>– Tìm đọc được một bài văn về một lễ hội, về mối quan hệ cộng đồng, viết được Nhật kí đọc sách và chia sẻ được với bạn về hình ảnh đẹp, câu văn sinh động.</a:t>
              </a:r>
            </a:p>
          </p:txBody>
        </p:sp>
        <p:pic>
          <p:nvPicPr>
            <p:cNvPr id="23" name="Picture 22">
              <a:extLst>
                <a:ext uri="{FF2B5EF4-FFF2-40B4-BE49-F238E27FC236}">
                  <a16:creationId xmlns:a16="http://schemas.microsoft.com/office/drawing/2014/main" id="{68491ABC-AB46-9DC1-1B80-9577E83E7A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164259" y="5092510"/>
              <a:ext cx="1476824" cy="1307695"/>
            </a:xfrm>
            <a:prstGeom prst="rect">
              <a:avLst/>
            </a:prstGeom>
          </p:spPr>
        </p:pic>
      </p:grpSp>
      <p:pic>
        <p:nvPicPr>
          <p:cNvPr id="2" name="Picture 1">
            <a:extLst>
              <a:ext uri="{FF2B5EF4-FFF2-40B4-BE49-F238E27FC236}">
                <a16:creationId xmlns:a16="http://schemas.microsoft.com/office/drawing/2014/main" id="{6C2DECB1-3ADE-B0D3-16B1-41080C4D0F62}"/>
              </a:ext>
            </a:extLst>
          </p:cNvPr>
          <p:cNvPicPr>
            <a:picLocks noChangeAspect="1"/>
          </p:cNvPicPr>
          <p:nvPr/>
        </p:nvPicPr>
        <p:blipFill>
          <a:blip r:embed="rId3"/>
          <a:stretch>
            <a:fillRect/>
          </a:stretch>
        </p:blipFill>
        <p:spPr>
          <a:xfrm>
            <a:off x="-107831" y="205246"/>
            <a:ext cx="11815072" cy="1268078"/>
          </a:xfrm>
          <a:prstGeom prst="rect">
            <a:avLst/>
          </a:prstGeom>
        </p:spPr>
      </p:pic>
    </p:spTree>
    <p:extLst>
      <p:ext uri="{BB962C8B-B14F-4D97-AF65-F5344CB8AC3E}">
        <p14:creationId xmlns:p14="http://schemas.microsoft.com/office/powerpoint/2010/main" val="313645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900" decel="100000" fill="hold"/>
                                        <p:tgtEl>
                                          <p:spTgt spid="2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CE8E29-958D-7409-3030-293B101715F7}"/>
              </a:ext>
            </a:extLst>
          </p:cNvPr>
          <p:cNvGrpSpPr/>
          <p:nvPr/>
        </p:nvGrpSpPr>
        <p:grpSpPr>
          <a:xfrm>
            <a:off x="97578" y="248180"/>
            <a:ext cx="11685069" cy="1534756"/>
            <a:chOff x="1198508" y="813215"/>
            <a:chExt cx="8771685" cy="1534756"/>
          </a:xfrm>
        </p:grpSpPr>
        <p:sp>
          <p:nvSpPr>
            <p:cNvPr id="5" name="TextBox 4">
              <a:extLst>
                <a:ext uri="{FF2B5EF4-FFF2-40B4-BE49-F238E27FC236}">
                  <a16:creationId xmlns:a16="http://schemas.microsoft.com/office/drawing/2014/main" id="{94CDA7E7-06D0-AD18-3B6D-ED9AB3A65CF4}"/>
                </a:ext>
              </a:extLst>
            </p:cNvPr>
            <p:cNvSpPr txBox="1"/>
            <p:nvPr/>
          </p:nvSpPr>
          <p:spPr>
            <a:xfrm>
              <a:off x="1687278" y="883740"/>
              <a:ext cx="8282915" cy="1464231"/>
            </a:xfrm>
            <a:prstGeom prst="roundRect">
              <a:avLst/>
            </a:prstGeom>
            <a:solidFill>
              <a:srgbClr val="E0FFC1"/>
            </a:solidFill>
            <a:ln w="38100">
              <a:solidFill>
                <a:srgbClr val="00B050"/>
              </a:solidFill>
            </a:ln>
          </p:spPr>
          <p:txBody>
            <a:bodyPr wrap="square" rtlCol="0">
              <a:spAutoFit/>
            </a:bodyPr>
            <a:lstStyle/>
            <a:p>
              <a:pPr algn="just"/>
              <a:r>
                <a:rPr lang="vi-VN" sz="4000" b="1">
                  <a:ea typeface="Roboto" panose="02000000000000000000" pitchFamily="2" charset="0"/>
                </a:rPr>
                <a:t>1. Trong khổ thơ đầu, căn nhà của gió được miêu tả bằng hình ảnh nào?</a:t>
              </a:r>
              <a:endParaRPr lang="en-US" sz="4000" b="1" dirty="0">
                <a:ea typeface="Roboto" panose="02000000000000000000" pitchFamily="2" charset="0"/>
              </a:endParaRPr>
            </a:p>
          </p:txBody>
        </p:sp>
        <p:pic>
          <p:nvPicPr>
            <p:cNvPr id="6" name="Picture 5">
              <a:extLst>
                <a:ext uri="{FF2B5EF4-FFF2-40B4-BE49-F238E27FC236}">
                  <a16:creationId xmlns:a16="http://schemas.microsoft.com/office/drawing/2014/main" id="{3D216B88-D6D6-CA67-5AD8-991AF6D53C93}"/>
                </a:ext>
              </a:extLst>
            </p:cNvPr>
            <p:cNvPicPr>
              <a:picLocks noChangeAspect="1"/>
            </p:cNvPicPr>
            <p:nvPr/>
          </p:nvPicPr>
          <p:blipFill>
            <a:blip r:embed="rId3"/>
            <a:stretch>
              <a:fillRect/>
            </a:stretch>
          </p:blipFill>
          <p:spPr>
            <a:xfrm>
              <a:off x="1198508" y="813215"/>
              <a:ext cx="666270" cy="802640"/>
            </a:xfrm>
            <a:prstGeom prst="rect">
              <a:avLst/>
            </a:prstGeom>
          </p:spPr>
        </p:pic>
      </p:grpSp>
      <p:sp>
        <p:nvSpPr>
          <p:cNvPr id="9" name="Rectangle: Rounded Corners 8">
            <a:extLst>
              <a:ext uri="{FF2B5EF4-FFF2-40B4-BE49-F238E27FC236}">
                <a16:creationId xmlns:a16="http://schemas.microsoft.com/office/drawing/2014/main" id="{971620D3-6A0A-2282-DAEB-8478F1265141}"/>
              </a:ext>
            </a:extLst>
          </p:cNvPr>
          <p:cNvSpPr/>
          <p:nvPr/>
        </p:nvSpPr>
        <p:spPr>
          <a:xfrm>
            <a:off x="3076212" y="2141076"/>
            <a:ext cx="6410687" cy="4524315"/>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F0C5E4-E75B-2D87-7352-6402E6FF7182}"/>
              </a:ext>
            </a:extLst>
          </p:cNvPr>
          <p:cNvSpPr/>
          <p:nvPr/>
        </p:nvSpPr>
        <p:spPr>
          <a:xfrm>
            <a:off x="3519993" y="2704521"/>
            <a:ext cx="5614739" cy="72448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artoon of a child touching a tree with apples&#10;&#10;Description automatically generated">
            <a:extLst>
              <a:ext uri="{FF2B5EF4-FFF2-40B4-BE49-F238E27FC236}">
                <a16:creationId xmlns:a16="http://schemas.microsoft.com/office/drawing/2014/main" id="{2BCB207A-B5AD-CF77-A1C3-A3059ECC1D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66" b="98694" l="3369" r="89894">
                        <a14:foregroundMark x1="46277" y1="6716" x2="31915" y2="6343"/>
                        <a14:foregroundMark x1="31915" y1="6343" x2="25355" y2="6343"/>
                        <a14:foregroundMark x1="11525" y1="13993" x2="7092" y2="50933"/>
                        <a14:foregroundMark x1="7092" y1="50933" x2="6383" y2="51493"/>
                        <a14:foregroundMark x1="2660" y1="30597" x2="3546" y2="53545"/>
                        <a14:foregroundMark x1="3546" y1="53545" x2="3546" y2="53545"/>
                        <a14:foregroundMark x1="28901" y1="6343" x2="50887" y2="1866"/>
                        <a14:foregroundMark x1="50887" y1="1866" x2="56028" y2="3918"/>
                        <a14:foregroundMark x1="35816" y1="89179" x2="33688" y2="95709"/>
                        <a14:foregroundMark x1="40957" y1="95709" x2="36525" y2="98694"/>
                        <a14:backgroundMark x1="84752" y1="35634" x2="81383" y2="89179"/>
                      </a14:backgroundRemoval>
                    </a14:imgEffect>
                  </a14:imgLayer>
                </a14:imgProps>
              </a:ext>
              <a:ext uri="{28A0092B-C50C-407E-A947-70E740481C1C}">
                <a14:useLocalDpi xmlns:a14="http://schemas.microsoft.com/office/drawing/2010/main" val="0"/>
              </a:ext>
            </a:extLst>
          </a:blip>
          <a:stretch>
            <a:fillRect/>
          </a:stretch>
        </p:blipFill>
        <p:spPr>
          <a:xfrm flipH="1">
            <a:off x="-1442243" y="2164880"/>
            <a:ext cx="4988378" cy="4740728"/>
          </a:xfrm>
          <a:prstGeom prst="rect">
            <a:avLst/>
          </a:prstGeom>
        </p:spPr>
      </p:pic>
      <p:pic>
        <p:nvPicPr>
          <p:cNvPr id="22" name="Picture 21" descr="A cartoon of a child touching a tree with apples&#10;&#10;Description automatically generated">
            <a:extLst>
              <a:ext uri="{FF2B5EF4-FFF2-40B4-BE49-F238E27FC236}">
                <a16:creationId xmlns:a16="http://schemas.microsoft.com/office/drawing/2014/main" id="{D7DEFEEA-05B1-A9C9-F548-5526160B2A0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701" b="97015" l="9752" r="92553">
                        <a14:foregroundMark x1="82801" y1="85821" x2="76773" y2="97201"/>
                        <a14:foregroundMark x1="92553" y1="43284" x2="80319" y2="65299"/>
                        <a14:backgroundMark x1="54078" y1="9328" x2="36702" y2="82836"/>
                        <a14:backgroundMark x1="29787" y1="10075" x2="33511" y2="95149"/>
                        <a14:backgroundMark x1="26241" y1="13433" x2="8865" y2="56343"/>
                        <a14:backgroundMark x1="59397" y1="18657" x2="50887" y2="70896"/>
                        <a14:backgroundMark x1="67021" y1="33396" x2="61702" y2="64552"/>
                        <a14:backgroundMark x1="47163" y1="9328" x2="28191" y2="40299"/>
                      </a14:backgroundRemoval>
                    </a14:imgEffect>
                  </a14:imgLayer>
                </a14:imgProps>
              </a:ext>
              <a:ext uri="{28A0092B-C50C-407E-A947-70E740481C1C}">
                <a14:useLocalDpi xmlns:a14="http://schemas.microsoft.com/office/drawing/2010/main" val="0"/>
              </a:ext>
            </a:extLst>
          </a:blip>
          <a:srcRect l="54615" t="34888"/>
          <a:stretch/>
        </p:blipFill>
        <p:spPr>
          <a:xfrm flipH="1">
            <a:off x="-48056" y="4623710"/>
            <a:ext cx="1802377" cy="2457402"/>
          </a:xfrm>
          <a:prstGeom prst="rect">
            <a:avLst/>
          </a:prstGeom>
        </p:spPr>
      </p:pic>
      <p:pic>
        <p:nvPicPr>
          <p:cNvPr id="1026" name="Picture 2">
            <a:extLst>
              <a:ext uri="{FF2B5EF4-FFF2-40B4-BE49-F238E27FC236}">
                <a16:creationId xmlns:a16="http://schemas.microsoft.com/office/drawing/2014/main" id="{4DDA725C-074D-2641-266F-A7DA8041F0E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9617" l="2837" r="98404">
                        <a14:foregroundMark x1="12411" y1="29872" x2="15957" y2="37380"/>
                        <a14:foregroundMark x1="2837" y1="31789" x2="14184" y2="41214"/>
                        <a14:foregroundMark x1="74468" y1="75879" x2="82270" y2="62141"/>
                        <a14:foregroundMark x1="85284" y1="78275" x2="85461" y2="67572"/>
                        <a14:foregroundMark x1="91844" y1="78275" x2="88475" y2="70288"/>
                        <a14:foregroundMark x1="97163" y1="75399" x2="85816" y2="66454"/>
                        <a14:foregroundMark x1="98404" y1="55911" x2="84397" y2="48722"/>
                      </a14:backgroundRemoval>
                    </a14:imgEffect>
                  </a14:imgLayer>
                </a14:imgProps>
              </a:ext>
              <a:ext uri="{28A0092B-C50C-407E-A947-70E740481C1C}">
                <a14:useLocalDpi xmlns:a14="http://schemas.microsoft.com/office/drawing/2010/main" val="0"/>
              </a:ext>
            </a:extLst>
          </a:blip>
          <a:srcRect t="11076" b="16033"/>
          <a:stretch/>
        </p:blipFill>
        <p:spPr bwMode="auto">
          <a:xfrm rot="20905499" flipH="1">
            <a:off x="9322065" y="1785079"/>
            <a:ext cx="2905411" cy="23505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5E06CB-8FFE-EC8D-9FCE-FE6B648939BE}"/>
              </a:ext>
            </a:extLst>
          </p:cNvPr>
          <p:cNvSpPr/>
          <p:nvPr/>
        </p:nvSpPr>
        <p:spPr>
          <a:xfrm>
            <a:off x="3644568" y="4399133"/>
            <a:ext cx="5614739" cy="72448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ADC358-7FDD-AD85-6B26-06353978878E}"/>
              </a:ext>
            </a:extLst>
          </p:cNvPr>
          <p:cNvSpPr txBox="1"/>
          <p:nvPr/>
        </p:nvSpPr>
        <p:spPr>
          <a:xfrm>
            <a:off x="3644569" y="2538747"/>
            <a:ext cx="5614739" cy="3313664"/>
          </a:xfrm>
          <a:prstGeom prst="rect">
            <a:avLst/>
          </a:prstGeom>
          <a:noFill/>
        </p:spPr>
        <p:txBody>
          <a:bodyPr wrap="square" rtlCol="0">
            <a:spAutoFit/>
          </a:bodyPr>
          <a:lstStyle/>
          <a:p>
            <a:pPr lvl="0" algn="just">
              <a:lnSpc>
                <a:spcPct val="150000"/>
              </a:lnSpc>
            </a:pPr>
            <a:r>
              <a:rPr lang="vi-VN" sz="3600">
                <a:solidFill>
                  <a:prstClr val="black"/>
                </a:solidFill>
              </a:rPr>
              <a:t>Bầu trời rộng thênh thang</a:t>
            </a:r>
          </a:p>
          <a:p>
            <a:pPr lvl="0" algn="just">
              <a:lnSpc>
                <a:spcPct val="150000"/>
              </a:lnSpc>
            </a:pPr>
            <a:r>
              <a:rPr lang="vi-VN" sz="3600">
                <a:solidFill>
                  <a:prstClr val="black"/>
                </a:solidFill>
              </a:rPr>
              <a:t>Là căn nhà của gió</a:t>
            </a:r>
          </a:p>
          <a:p>
            <a:pPr lvl="0" algn="just">
              <a:lnSpc>
                <a:spcPct val="150000"/>
              </a:lnSpc>
            </a:pPr>
            <a:r>
              <a:rPr lang="vi-VN" sz="3600">
                <a:solidFill>
                  <a:prstClr val="black"/>
                </a:solidFill>
              </a:rPr>
              <a:t>Chân trời như cửa ngỏ</a:t>
            </a:r>
          </a:p>
          <a:p>
            <a:pPr lvl="0" algn="just">
              <a:lnSpc>
                <a:spcPct val="150000"/>
              </a:lnSpc>
            </a:pPr>
            <a:r>
              <a:rPr lang="vi-VN" sz="3600">
                <a:solidFill>
                  <a:prstClr val="black"/>
                </a:solidFill>
              </a:rPr>
              <a:t>Thả sức gió đi về.</a:t>
            </a:r>
          </a:p>
        </p:txBody>
      </p:sp>
    </p:spTree>
    <p:extLst>
      <p:ext uri="{BB962C8B-B14F-4D97-AF65-F5344CB8AC3E}">
        <p14:creationId xmlns:p14="http://schemas.microsoft.com/office/powerpoint/2010/main" val="11918800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50C11A-AB04-FB1A-ED56-906E8EDBAF21}"/>
              </a:ext>
            </a:extLst>
          </p:cNvPr>
          <p:cNvGrpSpPr/>
          <p:nvPr/>
        </p:nvGrpSpPr>
        <p:grpSpPr>
          <a:xfrm>
            <a:off x="278526" y="2418623"/>
            <a:ext cx="11238860" cy="2495009"/>
            <a:chOff x="528942" y="4782794"/>
            <a:chExt cx="7719920" cy="3726390"/>
          </a:xfrm>
        </p:grpSpPr>
        <p:sp>
          <p:nvSpPr>
            <p:cNvPr id="15" name="TextBox 14">
              <a:extLst>
                <a:ext uri="{FF2B5EF4-FFF2-40B4-BE49-F238E27FC236}">
                  <a16:creationId xmlns:a16="http://schemas.microsoft.com/office/drawing/2014/main" id="{5C853A42-4284-128C-34BB-6D4EE984B5C5}"/>
                </a:ext>
              </a:extLst>
            </p:cNvPr>
            <p:cNvSpPr txBox="1"/>
            <p:nvPr/>
          </p:nvSpPr>
          <p:spPr>
            <a:xfrm>
              <a:off x="917046" y="4782794"/>
              <a:ext cx="7331816" cy="3726390"/>
            </a:xfrm>
            <a:prstGeom prst="roundRect">
              <a:avLst/>
            </a:prstGeom>
            <a:solidFill>
              <a:srgbClr val="FFEBFF"/>
            </a:solidFill>
            <a:ln w="38100">
              <a:solidFill>
                <a:srgbClr val="FF5050"/>
              </a:solidFill>
            </a:ln>
          </p:spPr>
          <p:txBody>
            <a:bodyPr wrap="square" rtlCol="0">
              <a:spAutoFit/>
            </a:bodyPr>
            <a:lstStyle/>
            <a:p>
              <a:pPr algn="just">
                <a:lnSpc>
                  <a:spcPct val="120000"/>
                </a:lnSpc>
              </a:pPr>
              <a:r>
                <a:rPr lang="vi-VN" sz="4000" b="1">
                  <a:ea typeface="Roboto" panose="02000000000000000000" pitchFamily="2" charset="0"/>
                </a:rPr>
                <a:t>Căn nhà của gió được miêu tả bằng hình ảnh “bầu trời rộng thênh thang”, “chân trời như cửa ngỏ”.</a:t>
              </a:r>
              <a:endParaRPr lang="en-US" sz="4000" dirty="0">
                <a:ea typeface="Roboto" panose="02000000000000000000" pitchFamily="2" charset="0"/>
              </a:endParaRPr>
            </a:p>
          </p:txBody>
        </p:sp>
        <p:pic>
          <p:nvPicPr>
            <p:cNvPr id="16" name="Picture 15">
              <a:extLst>
                <a:ext uri="{FF2B5EF4-FFF2-40B4-BE49-F238E27FC236}">
                  <a16:creationId xmlns:a16="http://schemas.microsoft.com/office/drawing/2014/main" id="{54BA7356-6827-A7AA-5A24-9C3DF561300A}"/>
                </a:ext>
              </a:extLst>
            </p:cNvPr>
            <p:cNvPicPr>
              <a:picLocks noChangeAspect="1"/>
            </p:cNvPicPr>
            <p:nvPr/>
          </p:nvPicPr>
          <p:blipFill>
            <a:blip r:embed="rId3"/>
            <a:stretch>
              <a:fillRect/>
            </a:stretch>
          </p:blipFill>
          <p:spPr>
            <a:xfrm>
              <a:off x="528942" y="4782794"/>
              <a:ext cx="609662" cy="1198773"/>
            </a:xfrm>
            <a:prstGeom prst="rect">
              <a:avLst/>
            </a:prstGeom>
          </p:spPr>
        </p:pic>
      </p:grpSp>
      <p:grpSp>
        <p:nvGrpSpPr>
          <p:cNvPr id="2" name="Group 1">
            <a:extLst>
              <a:ext uri="{FF2B5EF4-FFF2-40B4-BE49-F238E27FC236}">
                <a16:creationId xmlns:a16="http://schemas.microsoft.com/office/drawing/2014/main" id="{BA8CB3DF-D6F1-4A29-5624-46F3FA0156B5}"/>
              </a:ext>
            </a:extLst>
          </p:cNvPr>
          <p:cNvGrpSpPr/>
          <p:nvPr/>
        </p:nvGrpSpPr>
        <p:grpSpPr>
          <a:xfrm>
            <a:off x="97578" y="248180"/>
            <a:ext cx="11685069" cy="1534756"/>
            <a:chOff x="1198508" y="813215"/>
            <a:chExt cx="8771685" cy="1534756"/>
          </a:xfrm>
        </p:grpSpPr>
        <p:sp>
          <p:nvSpPr>
            <p:cNvPr id="3" name="TextBox 2">
              <a:extLst>
                <a:ext uri="{FF2B5EF4-FFF2-40B4-BE49-F238E27FC236}">
                  <a16:creationId xmlns:a16="http://schemas.microsoft.com/office/drawing/2014/main" id="{2673406F-B852-AED3-70CA-25307C3B1F17}"/>
                </a:ext>
              </a:extLst>
            </p:cNvPr>
            <p:cNvSpPr txBox="1"/>
            <p:nvPr/>
          </p:nvSpPr>
          <p:spPr>
            <a:xfrm>
              <a:off x="1687278" y="883740"/>
              <a:ext cx="8282915" cy="1464231"/>
            </a:xfrm>
            <a:prstGeom prst="roundRect">
              <a:avLst/>
            </a:prstGeom>
            <a:solidFill>
              <a:srgbClr val="E0FFC1"/>
            </a:solidFill>
            <a:ln w="38100">
              <a:solidFill>
                <a:srgbClr val="00B050"/>
              </a:solidFill>
            </a:ln>
          </p:spPr>
          <p:txBody>
            <a:bodyPr wrap="square" rtlCol="0">
              <a:spAutoFit/>
            </a:bodyPr>
            <a:lstStyle/>
            <a:p>
              <a:pPr algn="just"/>
              <a:r>
                <a:rPr lang="vi-VN" sz="4000" b="1">
                  <a:ea typeface="Roboto" panose="02000000000000000000" pitchFamily="2" charset="0"/>
                </a:rPr>
                <a:t>1. Trong khổ thơ đầu, căn nhà của gió được miêu tả bằng hình ảnh nào?</a:t>
              </a:r>
              <a:endParaRPr lang="en-US" sz="4000" b="1" dirty="0">
                <a:ea typeface="Roboto" panose="02000000000000000000" pitchFamily="2" charset="0"/>
              </a:endParaRPr>
            </a:p>
          </p:txBody>
        </p:sp>
        <p:pic>
          <p:nvPicPr>
            <p:cNvPr id="7" name="Picture 6">
              <a:extLst>
                <a:ext uri="{FF2B5EF4-FFF2-40B4-BE49-F238E27FC236}">
                  <a16:creationId xmlns:a16="http://schemas.microsoft.com/office/drawing/2014/main" id="{A8BA52D5-5471-64F1-1E75-76319E87F855}"/>
                </a:ext>
              </a:extLst>
            </p:cNvPr>
            <p:cNvPicPr>
              <a:picLocks noChangeAspect="1"/>
            </p:cNvPicPr>
            <p:nvPr/>
          </p:nvPicPr>
          <p:blipFill>
            <a:blip r:embed="rId4"/>
            <a:stretch>
              <a:fillRect/>
            </a:stretch>
          </p:blipFill>
          <p:spPr>
            <a:xfrm>
              <a:off x="1198508" y="813215"/>
              <a:ext cx="666270" cy="802640"/>
            </a:xfrm>
            <a:prstGeom prst="rect">
              <a:avLst/>
            </a:prstGeom>
          </p:spPr>
        </p:pic>
      </p:grpSp>
    </p:spTree>
    <p:extLst>
      <p:ext uri="{BB962C8B-B14F-4D97-AF65-F5344CB8AC3E}">
        <p14:creationId xmlns:p14="http://schemas.microsoft.com/office/powerpoint/2010/main" val="2245862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5C81B0-AE68-9EBC-85E3-9BBD6FFCA885}"/>
              </a:ext>
            </a:extLst>
          </p:cNvPr>
          <p:cNvGrpSpPr/>
          <p:nvPr/>
        </p:nvGrpSpPr>
        <p:grpSpPr>
          <a:xfrm>
            <a:off x="1780312" y="2551454"/>
            <a:ext cx="8631376" cy="3198035"/>
            <a:chOff x="1780312" y="2551454"/>
            <a:chExt cx="8631376" cy="3198035"/>
          </a:xfrm>
        </p:grpSpPr>
        <p:sp>
          <p:nvSpPr>
            <p:cNvPr id="6" name="TextBox 5">
              <a:extLst>
                <a:ext uri="{FF2B5EF4-FFF2-40B4-BE49-F238E27FC236}">
                  <a16:creationId xmlns:a16="http://schemas.microsoft.com/office/drawing/2014/main" id="{D46478C0-C86C-146F-D003-DBEC8C4C12E0}"/>
                </a:ext>
              </a:extLst>
            </p:cNvPr>
            <p:cNvSpPr txBox="1"/>
            <p:nvPr/>
          </p:nvSpPr>
          <p:spPr>
            <a:xfrm>
              <a:off x="1780312" y="2551454"/>
              <a:ext cx="8631376" cy="3198035"/>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US" sz="6600" b="1">
                <a:solidFill>
                  <a:srgbClr val="FF0066"/>
                </a:solidFill>
              </a:endParaRPr>
            </a:p>
          </p:txBody>
        </p:sp>
        <p:sp>
          <p:nvSpPr>
            <p:cNvPr id="7" name="TextBox 6">
              <a:extLst>
                <a:ext uri="{FF2B5EF4-FFF2-40B4-BE49-F238E27FC236}">
                  <a16:creationId xmlns:a16="http://schemas.microsoft.com/office/drawing/2014/main" id="{5770AC60-BFA8-2F58-0C44-E60D7CE4DEAC}"/>
                </a:ext>
              </a:extLst>
            </p:cNvPr>
            <p:cNvSpPr txBox="1"/>
            <p:nvPr/>
          </p:nvSpPr>
          <p:spPr>
            <a:xfrm>
              <a:off x="2045469" y="2551454"/>
              <a:ext cx="8101061" cy="2554545"/>
            </a:xfrm>
            <a:prstGeom prst="rect">
              <a:avLst/>
            </a:prstGeom>
            <a:noFill/>
          </p:spPr>
          <p:txBody>
            <a:bodyPr wrap="square">
              <a:spAutoFit/>
            </a:bodyPr>
            <a:lstStyle/>
            <a:p>
              <a:pPr algn="ctr"/>
              <a:r>
                <a:rPr lang="en-US" sz="8000" i="1">
                  <a:solidFill>
                    <a:prstClr val="black"/>
                  </a:solidFill>
                  <a:latin typeface="Calibri" panose="020F0502020204030204"/>
                </a:rPr>
                <a:t>Miêu tả ngôi nhà của gió..</a:t>
              </a:r>
              <a:endParaRPr lang="en-US" sz="6000"/>
            </a:p>
          </p:txBody>
        </p:sp>
      </p:grpSp>
      <p:pic>
        <p:nvPicPr>
          <p:cNvPr id="3" name="Picture 2">
            <a:extLst>
              <a:ext uri="{FF2B5EF4-FFF2-40B4-BE49-F238E27FC236}">
                <a16:creationId xmlns:a16="http://schemas.microsoft.com/office/drawing/2014/main" id="{10070BC4-C5CB-7D6C-01AF-39AFC49DCAA5}"/>
              </a:ext>
            </a:extLst>
          </p:cNvPr>
          <p:cNvPicPr>
            <a:picLocks noChangeAspect="1"/>
          </p:cNvPicPr>
          <p:nvPr/>
        </p:nvPicPr>
        <p:blipFill>
          <a:blip r:embed="rId2"/>
          <a:stretch>
            <a:fillRect/>
          </a:stretch>
        </p:blipFill>
        <p:spPr>
          <a:xfrm>
            <a:off x="1155504" y="0"/>
            <a:ext cx="10376291" cy="2353260"/>
          </a:xfrm>
          <a:prstGeom prst="rect">
            <a:avLst/>
          </a:prstGeom>
        </p:spPr>
      </p:pic>
    </p:spTree>
    <p:extLst>
      <p:ext uri="{BB962C8B-B14F-4D97-AF65-F5344CB8AC3E}">
        <p14:creationId xmlns:p14="http://schemas.microsoft.com/office/powerpoint/2010/main" val="2573638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750" fill="hold"/>
                                            <p:tgtEl>
                                              <p:spTgt spid="2"/>
                                            </p:tgtEl>
                                            <p:attrNameLst>
                                              <p:attrName>ppt_x</p:attrName>
                                            </p:attrNameLst>
                                          </p:cBhvr>
                                          <p:tavLst>
                                            <p:tav tm="0">
                                              <p:val>
                                                <p:strVal val="#ppt_x"/>
                                              </p:val>
                                            </p:tav>
                                            <p:tav tm="100000">
                                              <p:val>
                                                <p:strVal val="#ppt_x"/>
                                              </p:val>
                                            </p:tav>
                                          </p:tavLst>
                                        </p:anim>
                                        <p:anim calcmode="lin" valueType="num">
                                          <p:cBhvr additive="base">
                                            <p:cTn id="11"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Am-thanh-xe-lua-chay-va-bam-coi-www_nhacchuongvui_com">
            <a:hlinkClick r:id="" action="ppaction://media"/>
            <a:extLst>
              <a:ext uri="{FF2B5EF4-FFF2-40B4-BE49-F238E27FC236}">
                <a16:creationId xmlns:a16="http://schemas.microsoft.com/office/drawing/2014/main" id="{B48D443A-787C-F0EB-7357-53E2B72E3C53}"/>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5"/>
          <a:stretch>
            <a:fillRect/>
          </a:stretch>
        </p:blipFill>
        <p:spPr>
          <a:xfrm>
            <a:off x="6051664" y="-1230086"/>
            <a:ext cx="609600" cy="609600"/>
          </a:xfrm>
          <a:prstGeom prst="rect">
            <a:avLst/>
          </a:prstGeom>
        </p:spPr>
      </p:pic>
      <p:pic>
        <p:nvPicPr>
          <p:cNvPr id="26" name="Tieng-yeah-tre-con-www_nhacchuongvui_com">
            <a:hlinkClick r:id="" action="ppaction://media"/>
            <a:extLst>
              <a:ext uri="{FF2B5EF4-FFF2-40B4-BE49-F238E27FC236}">
                <a16:creationId xmlns:a16="http://schemas.microsoft.com/office/drawing/2014/main" id="{075C1ABE-C939-CA9C-FDB9-B983949BF55A}"/>
              </a:ext>
            </a:extLst>
          </p:cNvPr>
          <p:cNvPicPr>
            <a:picLocks noChangeAspect="1"/>
          </p:cNvPicPr>
          <p:nvPr>
            <a:audioFile r:link="rId1"/>
            <p:extLst>
              <p:ext uri="{DAA4B4D4-6D71-4841-9C94-3DE7FCFB9230}">
                <p14:media xmlns:p14="http://schemas.microsoft.com/office/powerpoint/2010/main" r:embed="rId3">
                  <p14:trim end="2429.6938"/>
                </p14:media>
              </p:ext>
            </p:extLst>
          </p:nvPr>
        </p:nvPicPr>
        <p:blipFill>
          <a:blip r:embed="rId5"/>
          <a:stretch>
            <a:fillRect/>
          </a:stretch>
        </p:blipFill>
        <p:spPr>
          <a:xfrm>
            <a:off x="9535886" y="-1230086"/>
            <a:ext cx="609600" cy="609600"/>
          </a:xfrm>
          <a:prstGeom prst="rect">
            <a:avLst/>
          </a:prstGeom>
        </p:spPr>
      </p:pic>
      <p:grpSp>
        <p:nvGrpSpPr>
          <p:cNvPr id="9" name="Group 8">
            <a:extLst>
              <a:ext uri="{FF2B5EF4-FFF2-40B4-BE49-F238E27FC236}">
                <a16:creationId xmlns:a16="http://schemas.microsoft.com/office/drawing/2014/main" id="{4E40EF5D-5A4E-AE36-7C84-C95854D4C7D3}"/>
              </a:ext>
            </a:extLst>
          </p:cNvPr>
          <p:cNvGrpSpPr/>
          <p:nvPr/>
        </p:nvGrpSpPr>
        <p:grpSpPr>
          <a:xfrm>
            <a:off x="-20007199" y="-228600"/>
            <a:ext cx="32199199" cy="7315200"/>
            <a:chOff x="-19979639" y="-261257"/>
            <a:chExt cx="32199199" cy="7315200"/>
          </a:xfrm>
        </p:grpSpPr>
        <p:pic>
          <p:nvPicPr>
            <p:cNvPr id="7" name="Picture 6" descr="A rainbow in the sky&#10;&#10;Description automatically generated">
              <a:extLst>
                <a:ext uri="{FF2B5EF4-FFF2-40B4-BE49-F238E27FC236}">
                  <a16:creationId xmlns:a16="http://schemas.microsoft.com/office/drawing/2014/main" id="{6AD54EDA-8FDC-66B3-580E-E7144DC0B4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0263" y="-261257"/>
              <a:ext cx="10139297" cy="7315200"/>
            </a:xfrm>
            <a:prstGeom prst="rect">
              <a:avLst/>
            </a:prstGeom>
          </p:spPr>
        </p:pic>
        <p:pic>
          <p:nvPicPr>
            <p:cNvPr id="8" name="Picture 7" descr="A rainbow in the sky&#10;&#10;Description automatically generated">
              <a:extLst>
                <a:ext uri="{FF2B5EF4-FFF2-40B4-BE49-F238E27FC236}">
                  <a16:creationId xmlns:a16="http://schemas.microsoft.com/office/drawing/2014/main" id="{4C6A7809-E1DA-E50D-5130-74B5E58A6D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798524" y="-261257"/>
              <a:ext cx="10139297" cy="7315200"/>
            </a:xfrm>
            <a:prstGeom prst="rect">
              <a:avLst/>
            </a:prstGeom>
            <a:ln>
              <a:noFill/>
            </a:ln>
            <a:effectLst>
              <a:softEdge rad="112500"/>
            </a:effectLst>
          </p:spPr>
        </p:pic>
        <p:pic>
          <p:nvPicPr>
            <p:cNvPr id="3" name="Picture 2" descr="A screenshot of a game&#10;&#10;Description automatically generated">
              <a:extLst>
                <a:ext uri="{FF2B5EF4-FFF2-40B4-BE49-F238E27FC236}">
                  <a16:creationId xmlns:a16="http://schemas.microsoft.com/office/drawing/2014/main" id="{F0C47A02-AC0F-2E08-CC95-2B98CFF78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79639" y="-261257"/>
              <a:ext cx="13081016" cy="7315200"/>
            </a:xfrm>
            <a:prstGeom prst="rect">
              <a:avLst/>
            </a:prstGeom>
            <a:ln>
              <a:noFill/>
            </a:ln>
            <a:effectLst>
              <a:softEdge rad="112500"/>
            </a:effectLst>
          </p:spPr>
        </p:pic>
      </p:grpSp>
      <p:pic>
        <p:nvPicPr>
          <p:cNvPr id="6" name="Picture 5" descr="A cartoon train with letters on it&#10;&#10;Description automatically generated">
            <a:extLst>
              <a:ext uri="{FF2B5EF4-FFF2-40B4-BE49-F238E27FC236}">
                <a16:creationId xmlns:a16="http://schemas.microsoft.com/office/drawing/2014/main" id="{04615FD2-95CD-4BE6-D493-D28571169E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6497" y="2628503"/>
            <a:ext cx="10591006" cy="4229497"/>
          </a:xfrm>
          <a:prstGeom prst="rect">
            <a:avLst/>
          </a:prstGeom>
        </p:spPr>
      </p:pic>
      <p:grpSp>
        <p:nvGrpSpPr>
          <p:cNvPr id="12" name="Group 11">
            <a:extLst>
              <a:ext uri="{FF2B5EF4-FFF2-40B4-BE49-F238E27FC236}">
                <a16:creationId xmlns:a16="http://schemas.microsoft.com/office/drawing/2014/main" id="{0366262A-EE1F-17B2-BAFC-83D205FE44A3}"/>
              </a:ext>
            </a:extLst>
          </p:cNvPr>
          <p:cNvGrpSpPr/>
          <p:nvPr/>
        </p:nvGrpSpPr>
        <p:grpSpPr>
          <a:xfrm>
            <a:off x="1218407" y="426203"/>
            <a:ext cx="10885714" cy="2191414"/>
            <a:chOff x="-13433766" y="2082092"/>
            <a:chExt cx="10885714" cy="2191414"/>
          </a:xfrm>
        </p:grpSpPr>
        <p:sp>
          <p:nvSpPr>
            <p:cNvPr id="14" name="Rectangle: Rounded Corners 13">
              <a:extLst>
                <a:ext uri="{FF2B5EF4-FFF2-40B4-BE49-F238E27FC236}">
                  <a16:creationId xmlns:a16="http://schemas.microsoft.com/office/drawing/2014/main" id="{C3DCB75F-2A7C-07ED-4A85-0DA5204183AD}"/>
                </a:ext>
              </a:extLst>
            </p:cNvPr>
            <p:cNvSpPr/>
            <p:nvPr/>
          </p:nvSpPr>
          <p:spPr>
            <a:xfrm>
              <a:off x="-13433766" y="2082092"/>
              <a:ext cx="10885714" cy="2191414"/>
            </a:xfrm>
            <a:prstGeom prst="roundRect">
              <a:avLst>
                <a:gd name="adj" fmla="val 50000"/>
              </a:avLst>
            </a:prstGeom>
            <a:solidFill>
              <a:schemeClr val="bg1">
                <a:alpha val="8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4A4110F-4B39-07DB-7D9D-FF5D91409A3F}"/>
                </a:ext>
              </a:extLst>
            </p:cNvPr>
            <p:cNvSpPr txBox="1"/>
            <p:nvPr/>
          </p:nvSpPr>
          <p:spPr>
            <a:xfrm>
              <a:off x="-12891606" y="2208303"/>
              <a:ext cx="9916833" cy="1938992"/>
            </a:xfrm>
            <a:prstGeom prst="rect">
              <a:avLst/>
            </a:prstGeom>
            <a:noFill/>
          </p:spPr>
          <p:txBody>
            <a:bodyPr wrap="square" rtlCol="0">
              <a:spAutoFit/>
            </a:bodyPr>
            <a:lstStyle/>
            <a:p>
              <a:pPr algn="ctr"/>
              <a:r>
                <a:rPr lang="en-US" sz="6000"/>
                <a:t>Chúng ta đã đến được vườn trái cây trĩu quả.</a:t>
              </a:r>
            </a:p>
          </p:txBody>
        </p:sp>
      </p:grpSp>
    </p:spTree>
    <p:extLst>
      <p:ext uri="{BB962C8B-B14F-4D97-AF65-F5344CB8AC3E}">
        <p14:creationId xmlns:p14="http://schemas.microsoft.com/office/powerpoint/2010/main" val="2983493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33333E-6 L -0.48359 0.01319 " pathEditMode="relative" rAng="0" ptsTypes="AA">
                                      <p:cBhvr>
                                        <p:cTn id="6" dur="4000" fill="hold"/>
                                        <p:tgtEl>
                                          <p:spTgt spid="6"/>
                                        </p:tgtEl>
                                        <p:attrNameLst>
                                          <p:attrName>ppt_x</p:attrName>
                                          <p:attrName>ppt_y</p:attrName>
                                        </p:attrNameLst>
                                      </p:cBhvr>
                                      <p:rCtr x="-24180" y="648"/>
                                    </p:animMotion>
                                  </p:childTnLst>
                                </p:cTn>
                              </p:par>
                              <p:par>
                                <p:cTn id="7" presetID="63" presetClass="path" presetSubtype="0" accel="50000" decel="50000" fill="hold" nodeType="withEffect">
                                  <p:stCondLst>
                                    <p:cond delay="0"/>
                                  </p:stCondLst>
                                  <p:childTnLst>
                                    <p:animMotion origin="layout" path="M 2.70833E-6 0 L 1.57448 0.00486 " pathEditMode="relative" rAng="0" ptsTypes="AA">
                                      <p:cBhvr>
                                        <p:cTn id="8" dur="5000" fill="hold"/>
                                        <p:tgtEl>
                                          <p:spTgt spid="9"/>
                                        </p:tgtEl>
                                        <p:attrNameLst>
                                          <p:attrName>ppt_x</p:attrName>
                                          <p:attrName>ppt_y</p:attrName>
                                        </p:attrNameLst>
                                      </p:cBhvr>
                                      <p:rCtr x="78724" y="231"/>
                                    </p:animMotion>
                                  </p:childTnLst>
                                </p:cTn>
                              </p:par>
                              <p:par>
                                <p:cTn id="9" presetID="1" presetClass="mediacall" presetSubtype="0" fill="hold" nodeType="withEffect">
                                  <p:stCondLst>
                                    <p:cond delay="0"/>
                                  </p:stCondLst>
                                  <p:childTnLst>
                                    <p:cmd type="call" cmd="playFrom(0.0)">
                                      <p:cBhvr>
                                        <p:cTn id="10" dur="3517" fill="hold"/>
                                        <p:tgtEl>
                                          <p:spTgt spid="22"/>
                                        </p:tgtEl>
                                      </p:cBhvr>
                                    </p:cmd>
                                  </p:childTnLst>
                                </p:cTn>
                              </p:par>
                            </p:childTnLst>
                          </p:cTn>
                        </p:par>
                        <p:par>
                          <p:cTn id="11" fill="hold">
                            <p:stCondLst>
                              <p:cond delay="5000"/>
                            </p:stCondLst>
                            <p:childTnLst>
                              <p:par>
                                <p:cTn id="12" presetID="2" presetClass="entr" presetSubtype="1"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198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5368AB-6E01-1841-147F-B6EF19E16E10}"/>
              </a:ext>
            </a:extLst>
          </p:cNvPr>
          <p:cNvGrpSpPr/>
          <p:nvPr/>
        </p:nvGrpSpPr>
        <p:grpSpPr>
          <a:xfrm>
            <a:off x="409352" y="452358"/>
            <a:ext cx="11373295" cy="1477457"/>
            <a:chOff x="1432549" y="870514"/>
            <a:chExt cx="8537644" cy="1477457"/>
          </a:xfrm>
        </p:grpSpPr>
        <p:sp>
          <p:nvSpPr>
            <p:cNvPr id="5" name="TextBox 4">
              <a:extLst>
                <a:ext uri="{FF2B5EF4-FFF2-40B4-BE49-F238E27FC236}">
                  <a16:creationId xmlns:a16="http://schemas.microsoft.com/office/drawing/2014/main" id="{77C28A5E-9C49-0AD3-A290-06E6944B0DFD}"/>
                </a:ext>
              </a:extLst>
            </p:cNvPr>
            <p:cNvSpPr txBox="1"/>
            <p:nvPr/>
          </p:nvSpPr>
          <p:spPr>
            <a:xfrm>
              <a:off x="1687278" y="883740"/>
              <a:ext cx="8282915" cy="1464231"/>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2. </a:t>
              </a:r>
              <a:r>
                <a:rPr lang="vi-VN" sz="4000" b="1">
                  <a:ea typeface="Roboto" panose="02000000000000000000" pitchFamily="2" charset="0"/>
                </a:rPr>
                <a:t>Nét đáng yêu của gió được thể hiện trong khổ thơ 2 và 3 như thế nào? </a:t>
              </a:r>
            </a:p>
          </p:txBody>
        </p:sp>
        <p:pic>
          <p:nvPicPr>
            <p:cNvPr id="6" name="Picture 5">
              <a:extLst>
                <a:ext uri="{FF2B5EF4-FFF2-40B4-BE49-F238E27FC236}">
                  <a16:creationId xmlns:a16="http://schemas.microsoft.com/office/drawing/2014/main" id="{723437A8-A0B5-DBB9-9617-E549A66314A6}"/>
                </a:ext>
              </a:extLst>
            </p:cNvPr>
            <p:cNvPicPr>
              <a:picLocks noChangeAspect="1"/>
            </p:cNvPicPr>
            <p:nvPr/>
          </p:nvPicPr>
          <p:blipFill>
            <a:blip r:embed="rId4"/>
            <a:stretch>
              <a:fillRect/>
            </a:stretch>
          </p:blipFill>
          <p:spPr>
            <a:xfrm>
              <a:off x="1432549" y="870514"/>
              <a:ext cx="666270" cy="802640"/>
            </a:xfrm>
            <a:prstGeom prst="rect">
              <a:avLst/>
            </a:prstGeom>
          </p:spPr>
        </p:pic>
      </p:grpSp>
      <p:sp>
        <p:nvSpPr>
          <p:cNvPr id="9" name="Rectangle: Rounded Corners 8">
            <a:extLst>
              <a:ext uri="{FF2B5EF4-FFF2-40B4-BE49-F238E27FC236}">
                <a16:creationId xmlns:a16="http://schemas.microsoft.com/office/drawing/2014/main" id="{521F9FAB-9BBC-D375-BF4F-1B57555E0795}"/>
              </a:ext>
            </a:extLst>
          </p:cNvPr>
          <p:cNvSpPr/>
          <p:nvPr/>
        </p:nvSpPr>
        <p:spPr>
          <a:xfrm>
            <a:off x="409352" y="2152532"/>
            <a:ext cx="5260840" cy="4610159"/>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EB3CD79-2C08-ABD4-9AD9-00F30DB1FC2A}"/>
              </a:ext>
            </a:extLst>
          </p:cNvPr>
          <p:cNvGrpSpPr/>
          <p:nvPr/>
        </p:nvGrpSpPr>
        <p:grpSpPr>
          <a:xfrm>
            <a:off x="5670192" y="2374518"/>
            <a:ext cx="6274158" cy="4166185"/>
            <a:chOff x="1547869" y="4308001"/>
            <a:chExt cx="4368849" cy="7337930"/>
          </a:xfrm>
        </p:grpSpPr>
        <p:sp>
          <p:nvSpPr>
            <p:cNvPr id="12" name="TextBox 11">
              <a:extLst>
                <a:ext uri="{FF2B5EF4-FFF2-40B4-BE49-F238E27FC236}">
                  <a16:creationId xmlns:a16="http://schemas.microsoft.com/office/drawing/2014/main" id="{AEA173CD-FBA9-EB43-9F58-FB71655F4459}"/>
                </a:ext>
              </a:extLst>
            </p:cNvPr>
            <p:cNvSpPr txBox="1"/>
            <p:nvPr/>
          </p:nvSpPr>
          <p:spPr>
            <a:xfrm>
              <a:off x="1665919" y="4728423"/>
              <a:ext cx="4250799" cy="6917508"/>
            </a:xfrm>
            <a:prstGeom prst="roundRect">
              <a:avLst/>
            </a:prstGeom>
            <a:solidFill>
              <a:srgbClr val="FFEBFF"/>
            </a:solidFill>
            <a:ln w="38100">
              <a:solidFill>
                <a:srgbClr val="FF5050"/>
              </a:solidFill>
            </a:ln>
          </p:spPr>
          <p:txBody>
            <a:bodyPr wrap="square" rtlCol="0">
              <a:spAutoFit/>
            </a:bodyPr>
            <a:lstStyle/>
            <a:p>
              <a:pPr algn="just">
                <a:lnSpc>
                  <a:spcPct val="120000"/>
                </a:lnSpc>
              </a:pPr>
              <a:r>
                <a:rPr lang="vi-VN" sz="3200" b="1">
                  <a:ea typeface="Roboto" panose="02000000000000000000" pitchFamily="2" charset="0"/>
                </a:rPr>
                <a:t>Nét đáng yêu của gió được thể hiện qua các hành động: Hát rầm rì trong vòm lá, dạo nhạc lao xao trên sóng biển, nép vào vành nón, quạt dịu những ngày hè oi bức.</a:t>
              </a:r>
              <a:endParaRPr lang="en-US" sz="3200" dirty="0">
                <a:ea typeface="Roboto" panose="02000000000000000000" pitchFamily="2" charset="0"/>
              </a:endParaRPr>
            </a:p>
          </p:txBody>
        </p:sp>
        <p:pic>
          <p:nvPicPr>
            <p:cNvPr id="13" name="Picture 12">
              <a:extLst>
                <a:ext uri="{FF2B5EF4-FFF2-40B4-BE49-F238E27FC236}">
                  <a16:creationId xmlns:a16="http://schemas.microsoft.com/office/drawing/2014/main" id="{E1AD4448-FABE-B535-362C-8393E5133551}"/>
                </a:ext>
              </a:extLst>
            </p:cNvPr>
            <p:cNvPicPr>
              <a:picLocks noChangeAspect="1"/>
            </p:cNvPicPr>
            <p:nvPr/>
          </p:nvPicPr>
          <p:blipFill>
            <a:blip r:embed="rId5"/>
            <a:stretch>
              <a:fillRect/>
            </a:stretch>
          </p:blipFill>
          <p:spPr>
            <a:xfrm>
              <a:off x="1547869" y="4308001"/>
              <a:ext cx="580607" cy="1198772"/>
            </a:xfrm>
            <a:prstGeom prst="rect">
              <a:avLst/>
            </a:prstGeom>
          </p:spPr>
        </p:pic>
      </p:grpSp>
      <p:sp>
        <p:nvSpPr>
          <p:cNvPr id="2" name="TextBox 1">
            <a:extLst>
              <a:ext uri="{FF2B5EF4-FFF2-40B4-BE49-F238E27FC236}">
                <a16:creationId xmlns:a16="http://schemas.microsoft.com/office/drawing/2014/main" id="{592164A8-9991-5266-8853-5FADA4FFE3D3}"/>
              </a:ext>
            </a:extLst>
          </p:cNvPr>
          <p:cNvSpPr txBox="1"/>
          <p:nvPr/>
        </p:nvSpPr>
        <p:spPr>
          <a:xfrm>
            <a:off x="748685" y="2238376"/>
            <a:ext cx="5585791" cy="4524315"/>
          </a:xfrm>
          <a:prstGeom prst="rect">
            <a:avLst/>
          </a:prstGeom>
          <a:noFill/>
        </p:spPr>
        <p:txBody>
          <a:bodyPr wrap="square" rtlCol="0">
            <a:spAutoFit/>
          </a:bodyPr>
          <a:lstStyle/>
          <a:p>
            <a:pPr algn="just"/>
            <a:r>
              <a:rPr lang="vi-VN" sz="3200"/>
              <a:t>Nghe lá cây rầm rì</a:t>
            </a:r>
          </a:p>
          <a:p>
            <a:pPr algn="just"/>
            <a:r>
              <a:rPr lang="vi-VN" sz="3200"/>
              <a:t>Ấy là khi gió hát</a:t>
            </a:r>
          </a:p>
          <a:p>
            <a:pPr algn="just"/>
            <a:r>
              <a:rPr lang="vi-VN" sz="3200"/>
              <a:t>Mặt biển sóng lao xao</a:t>
            </a:r>
          </a:p>
          <a:p>
            <a:pPr algn="just"/>
            <a:r>
              <a:rPr lang="vi-VN" sz="3200"/>
              <a:t>Là gió đang dạo nhạc.</a:t>
            </a:r>
            <a:endParaRPr lang="en-US" sz="3200"/>
          </a:p>
          <a:p>
            <a:pPr algn="just"/>
            <a:endParaRPr lang="vi-VN" sz="3200"/>
          </a:p>
          <a:p>
            <a:pPr algn="just"/>
            <a:r>
              <a:rPr lang="vi-VN" sz="3200"/>
              <a:t>Những ngày hè oi bức</a:t>
            </a:r>
          </a:p>
          <a:p>
            <a:pPr algn="just"/>
            <a:r>
              <a:rPr lang="vi-VN" sz="3200"/>
              <a:t>Cứ tưởng gió đi đâu</a:t>
            </a:r>
          </a:p>
          <a:p>
            <a:pPr algn="just"/>
            <a:r>
              <a:rPr lang="vi-VN" sz="3200"/>
              <a:t>Gió nép vào vành nón</a:t>
            </a:r>
          </a:p>
          <a:p>
            <a:pPr algn="just"/>
            <a:r>
              <a:rPr lang="vi-VN" sz="3200"/>
              <a:t>Quạt dịu trưa ve sầu.</a:t>
            </a:r>
            <a:endParaRPr lang="en-US" sz="3200"/>
          </a:p>
        </p:txBody>
      </p:sp>
    </p:spTree>
    <p:extLst>
      <p:ext uri="{BB962C8B-B14F-4D97-AF65-F5344CB8AC3E}">
        <p14:creationId xmlns:p14="http://schemas.microsoft.com/office/powerpoint/2010/main" val="13713291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5C81B0-AE68-9EBC-85E3-9BBD6FFCA885}"/>
              </a:ext>
            </a:extLst>
          </p:cNvPr>
          <p:cNvGrpSpPr/>
          <p:nvPr/>
        </p:nvGrpSpPr>
        <p:grpSpPr>
          <a:xfrm>
            <a:off x="1780311" y="2939366"/>
            <a:ext cx="8631376" cy="3198035"/>
            <a:chOff x="1780312" y="2551454"/>
            <a:chExt cx="8631376" cy="3198035"/>
          </a:xfrm>
        </p:grpSpPr>
        <p:sp>
          <p:nvSpPr>
            <p:cNvPr id="6" name="TextBox 5">
              <a:extLst>
                <a:ext uri="{FF2B5EF4-FFF2-40B4-BE49-F238E27FC236}">
                  <a16:creationId xmlns:a16="http://schemas.microsoft.com/office/drawing/2014/main" id="{D46478C0-C86C-146F-D003-DBEC8C4C12E0}"/>
                </a:ext>
              </a:extLst>
            </p:cNvPr>
            <p:cNvSpPr txBox="1"/>
            <p:nvPr/>
          </p:nvSpPr>
          <p:spPr>
            <a:xfrm>
              <a:off x="1780312" y="2551454"/>
              <a:ext cx="8631376" cy="3198035"/>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70AC60-BFA8-2F58-0C44-E60D7CE4DEAC}"/>
                </a:ext>
              </a:extLst>
            </p:cNvPr>
            <p:cNvSpPr txBox="1"/>
            <p:nvPr/>
          </p:nvSpPr>
          <p:spPr>
            <a:xfrm>
              <a:off x="2045469" y="2551454"/>
              <a:ext cx="8101061"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1" u="none" strike="noStrike" kern="1200" cap="none" spc="0" normalizeH="0" baseline="0" noProof="0">
                  <a:ln>
                    <a:noFill/>
                  </a:ln>
                  <a:solidFill>
                    <a:prstClr val="black"/>
                  </a:solidFill>
                  <a:effectLst/>
                  <a:uLnTx/>
                  <a:uFillTx/>
                  <a:latin typeface="Calibri" panose="020F0502020204030204"/>
                  <a:ea typeface="+mn-ea"/>
                  <a:cs typeface="+mn-cs"/>
                </a:rPr>
                <a:t>Nét đáng yêu, hồn nhiên của gió.</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4E425D47-7BD2-6E26-9BDC-C6F25375CB58}"/>
              </a:ext>
            </a:extLst>
          </p:cNvPr>
          <p:cNvPicPr>
            <a:picLocks noChangeAspect="1"/>
          </p:cNvPicPr>
          <p:nvPr/>
        </p:nvPicPr>
        <p:blipFill>
          <a:blip r:embed="rId2"/>
          <a:stretch>
            <a:fillRect/>
          </a:stretch>
        </p:blipFill>
        <p:spPr>
          <a:xfrm>
            <a:off x="767633" y="271183"/>
            <a:ext cx="10656732" cy="2048434"/>
          </a:xfrm>
          <a:prstGeom prst="rect">
            <a:avLst/>
          </a:prstGeom>
        </p:spPr>
      </p:pic>
    </p:spTree>
    <p:extLst>
      <p:ext uri="{BB962C8B-B14F-4D97-AF65-F5344CB8AC3E}">
        <p14:creationId xmlns:p14="http://schemas.microsoft.com/office/powerpoint/2010/main" val="34677138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Am-thanh-xe-lua-chay-va-bam-coi-www_nhacchuongvui_com">
            <a:hlinkClick r:id="" action="ppaction://media"/>
            <a:extLst>
              <a:ext uri="{FF2B5EF4-FFF2-40B4-BE49-F238E27FC236}">
                <a16:creationId xmlns:a16="http://schemas.microsoft.com/office/drawing/2014/main" id="{B48D443A-787C-F0EB-7357-53E2B72E3C53}"/>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5"/>
          <a:stretch>
            <a:fillRect/>
          </a:stretch>
        </p:blipFill>
        <p:spPr>
          <a:xfrm>
            <a:off x="6051664" y="-1230086"/>
            <a:ext cx="609600" cy="609600"/>
          </a:xfrm>
          <a:prstGeom prst="rect">
            <a:avLst/>
          </a:prstGeom>
        </p:spPr>
      </p:pic>
      <p:pic>
        <p:nvPicPr>
          <p:cNvPr id="26" name="Tieng-yeah-tre-con-www_nhacchuongvui_com">
            <a:hlinkClick r:id="" action="ppaction://media"/>
            <a:extLst>
              <a:ext uri="{FF2B5EF4-FFF2-40B4-BE49-F238E27FC236}">
                <a16:creationId xmlns:a16="http://schemas.microsoft.com/office/drawing/2014/main" id="{075C1ABE-C939-CA9C-FDB9-B983949BF55A}"/>
              </a:ext>
            </a:extLst>
          </p:cNvPr>
          <p:cNvPicPr>
            <a:picLocks noChangeAspect="1"/>
          </p:cNvPicPr>
          <p:nvPr>
            <a:audioFile r:link="rId1"/>
            <p:extLst>
              <p:ext uri="{DAA4B4D4-6D71-4841-9C94-3DE7FCFB9230}">
                <p14:media xmlns:p14="http://schemas.microsoft.com/office/powerpoint/2010/main" r:embed="rId3">
                  <p14:trim end="2429.6938"/>
                </p14:media>
              </p:ext>
            </p:extLst>
          </p:nvPr>
        </p:nvPicPr>
        <p:blipFill>
          <a:blip r:embed="rId5"/>
          <a:stretch>
            <a:fillRect/>
          </a:stretch>
        </p:blipFill>
        <p:spPr>
          <a:xfrm>
            <a:off x="9535886" y="-1230086"/>
            <a:ext cx="609600" cy="609600"/>
          </a:xfrm>
          <a:prstGeom prst="rect">
            <a:avLst/>
          </a:prstGeom>
        </p:spPr>
      </p:pic>
      <p:grpSp>
        <p:nvGrpSpPr>
          <p:cNvPr id="13" name="Group 12">
            <a:extLst>
              <a:ext uri="{FF2B5EF4-FFF2-40B4-BE49-F238E27FC236}">
                <a16:creationId xmlns:a16="http://schemas.microsoft.com/office/drawing/2014/main" id="{689EA6AC-800F-480A-A44D-7B963A30292F}"/>
              </a:ext>
            </a:extLst>
          </p:cNvPr>
          <p:cNvGrpSpPr/>
          <p:nvPr/>
        </p:nvGrpSpPr>
        <p:grpSpPr>
          <a:xfrm>
            <a:off x="-19947283" y="-228600"/>
            <a:ext cx="32139283" cy="7086600"/>
            <a:chOff x="-19778740" y="-114300"/>
            <a:chExt cx="32139283" cy="7086600"/>
          </a:xfrm>
        </p:grpSpPr>
        <p:pic>
          <p:nvPicPr>
            <p:cNvPr id="11" name="Picture 10" descr="A rainbow in the sky&#10;&#10;Description automatically generated">
              <a:extLst>
                <a:ext uri="{FF2B5EF4-FFF2-40B4-BE49-F238E27FC236}">
                  <a16:creationId xmlns:a16="http://schemas.microsoft.com/office/drawing/2014/main" id="{978FC60D-997E-D3A1-4009-FB9530D313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1246" y="19594"/>
              <a:ext cx="10139297" cy="6858000"/>
            </a:xfrm>
            <a:prstGeom prst="rect">
              <a:avLst/>
            </a:prstGeom>
          </p:spPr>
        </p:pic>
        <p:pic>
          <p:nvPicPr>
            <p:cNvPr id="12" name="Picture 11" descr="A rainbow in the sky&#10;&#10;Description automatically generated">
              <a:extLst>
                <a:ext uri="{FF2B5EF4-FFF2-40B4-BE49-F238E27FC236}">
                  <a16:creationId xmlns:a16="http://schemas.microsoft.com/office/drawing/2014/main" id="{31FF14EB-6F2A-B624-D67C-A43F54321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18051" y="19594"/>
              <a:ext cx="10139297" cy="6858000"/>
            </a:xfrm>
            <a:prstGeom prst="rect">
              <a:avLst/>
            </a:prstGeom>
          </p:spPr>
        </p:pic>
        <p:pic>
          <p:nvPicPr>
            <p:cNvPr id="4" name="Picture 3" descr="A cartoon planets and a rocket in space&#10;&#10;Description automatically generated">
              <a:extLst>
                <a:ext uri="{FF2B5EF4-FFF2-40B4-BE49-F238E27FC236}">
                  <a16:creationId xmlns:a16="http://schemas.microsoft.com/office/drawing/2014/main" id="{988EF515-2363-C89F-A6DA-FE677FF18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78740" y="-114300"/>
              <a:ext cx="12919463" cy="7086600"/>
            </a:xfrm>
            <a:prstGeom prst="rect">
              <a:avLst/>
            </a:prstGeom>
          </p:spPr>
        </p:pic>
      </p:grpSp>
      <p:pic>
        <p:nvPicPr>
          <p:cNvPr id="6" name="Picture 5" descr="A cartoon train with letters on it&#10;&#10;Description automatically generated">
            <a:extLst>
              <a:ext uri="{FF2B5EF4-FFF2-40B4-BE49-F238E27FC236}">
                <a16:creationId xmlns:a16="http://schemas.microsoft.com/office/drawing/2014/main" id="{04615FD2-95CD-4BE6-D493-D28571169E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6497" y="2628503"/>
            <a:ext cx="10591006" cy="4229497"/>
          </a:xfrm>
          <a:prstGeom prst="rect">
            <a:avLst/>
          </a:prstGeom>
        </p:spPr>
      </p:pic>
      <p:grpSp>
        <p:nvGrpSpPr>
          <p:cNvPr id="25" name="Group 24">
            <a:extLst>
              <a:ext uri="{FF2B5EF4-FFF2-40B4-BE49-F238E27FC236}">
                <a16:creationId xmlns:a16="http://schemas.microsoft.com/office/drawing/2014/main" id="{69159C31-61D4-5473-1CB3-3B926675DD10}"/>
              </a:ext>
            </a:extLst>
          </p:cNvPr>
          <p:cNvGrpSpPr/>
          <p:nvPr/>
        </p:nvGrpSpPr>
        <p:grpSpPr>
          <a:xfrm>
            <a:off x="1049013" y="270219"/>
            <a:ext cx="10885714" cy="2191414"/>
            <a:chOff x="-13433766" y="2082092"/>
            <a:chExt cx="10885714" cy="2191414"/>
          </a:xfrm>
        </p:grpSpPr>
        <p:sp>
          <p:nvSpPr>
            <p:cNvPr id="24" name="Rectangle: Rounded Corners 23">
              <a:extLst>
                <a:ext uri="{FF2B5EF4-FFF2-40B4-BE49-F238E27FC236}">
                  <a16:creationId xmlns:a16="http://schemas.microsoft.com/office/drawing/2014/main" id="{947D29A3-A028-3E67-4485-760D4612B913}"/>
                </a:ext>
              </a:extLst>
            </p:cNvPr>
            <p:cNvSpPr/>
            <p:nvPr/>
          </p:nvSpPr>
          <p:spPr>
            <a:xfrm>
              <a:off x="-13433766" y="2082092"/>
              <a:ext cx="10885714" cy="2191414"/>
            </a:xfrm>
            <a:prstGeom prst="roundRect">
              <a:avLst>
                <a:gd name="adj" fmla="val 50000"/>
              </a:avLst>
            </a:prstGeom>
            <a:solidFill>
              <a:schemeClr val="bg1">
                <a:alpha val="8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9D8364F-01AB-DA4B-C7A2-7CD0A6FB148B}"/>
                </a:ext>
              </a:extLst>
            </p:cNvPr>
            <p:cNvSpPr txBox="1"/>
            <p:nvPr/>
          </p:nvSpPr>
          <p:spPr>
            <a:xfrm>
              <a:off x="-12801972" y="2257289"/>
              <a:ext cx="9916833" cy="1754326"/>
            </a:xfrm>
            <a:prstGeom prst="rect">
              <a:avLst/>
            </a:prstGeom>
            <a:noFill/>
          </p:spPr>
          <p:txBody>
            <a:bodyPr wrap="square" rtlCol="0">
              <a:spAutoFit/>
            </a:bodyPr>
            <a:lstStyle/>
            <a:p>
              <a:r>
                <a:rPr lang="en-US" sz="5400"/>
                <a:t>Quao, ước gì có thể hái các vì sao để đúc thành ông mặt trời mới.</a:t>
              </a:r>
            </a:p>
          </p:txBody>
        </p:sp>
      </p:grpSp>
    </p:spTree>
    <p:extLst>
      <p:ext uri="{BB962C8B-B14F-4D97-AF65-F5344CB8AC3E}">
        <p14:creationId xmlns:p14="http://schemas.microsoft.com/office/powerpoint/2010/main" val="1314255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33333E-6 L -0.48359 0.01319 " pathEditMode="relative" rAng="0" ptsTypes="AA">
                                      <p:cBhvr>
                                        <p:cTn id="6" dur="4000" fill="hold"/>
                                        <p:tgtEl>
                                          <p:spTgt spid="6"/>
                                        </p:tgtEl>
                                        <p:attrNameLst>
                                          <p:attrName>ppt_x</p:attrName>
                                          <p:attrName>ppt_y</p:attrName>
                                        </p:attrNameLst>
                                      </p:cBhvr>
                                      <p:rCtr x="-24180" y="648"/>
                                    </p:animMotion>
                                  </p:childTnLst>
                                </p:cTn>
                              </p:par>
                              <p:par>
                                <p:cTn id="7" presetID="63" presetClass="path" presetSubtype="0" accel="50000" decel="50000" fill="hold" nodeType="withEffect">
                                  <p:stCondLst>
                                    <p:cond delay="0"/>
                                  </p:stCondLst>
                                  <p:childTnLst>
                                    <p:animMotion origin="layout" path="M -1.25E-6 -3.33333E-6 L 1.57917 -3.33333E-6 " pathEditMode="relative" rAng="0" ptsTypes="AA">
                                      <p:cBhvr>
                                        <p:cTn id="8" dur="5000" fill="hold"/>
                                        <p:tgtEl>
                                          <p:spTgt spid="13"/>
                                        </p:tgtEl>
                                        <p:attrNameLst>
                                          <p:attrName>ppt_x</p:attrName>
                                          <p:attrName>ppt_y</p:attrName>
                                        </p:attrNameLst>
                                      </p:cBhvr>
                                      <p:rCtr x="78958" y="0"/>
                                    </p:animMotion>
                                  </p:childTnLst>
                                </p:cTn>
                              </p:par>
                              <p:par>
                                <p:cTn id="9" presetID="1" presetClass="mediacall" presetSubtype="0" fill="hold" nodeType="withEffect">
                                  <p:stCondLst>
                                    <p:cond delay="0"/>
                                  </p:stCondLst>
                                  <p:childTnLst>
                                    <p:cmd type="call" cmd="playFrom(0.0)">
                                      <p:cBhvr>
                                        <p:cTn id="10" dur="3517" fill="hold"/>
                                        <p:tgtEl>
                                          <p:spTgt spid="22"/>
                                        </p:tgtEl>
                                      </p:cBhvr>
                                    </p:cmd>
                                  </p:childTnLst>
                                </p:cTn>
                              </p:par>
                            </p:childTnLst>
                          </p:cTn>
                        </p:par>
                        <p:par>
                          <p:cTn id="11" fill="hold">
                            <p:stCondLst>
                              <p:cond delay="5000"/>
                            </p:stCondLst>
                            <p:childTnLst>
                              <p:par>
                                <p:cTn id="12" presetID="2" presetClass="entr" presetSubtype="1"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0-#ppt_h/2"/>
                                          </p:val>
                                        </p:tav>
                                        <p:tav tm="100000">
                                          <p:val>
                                            <p:strVal val="#ppt_y"/>
                                          </p:val>
                                        </p:tav>
                                      </p:tavLst>
                                    </p:anim>
                                  </p:childTnLst>
                                </p:cTn>
                              </p:par>
                              <p:par>
                                <p:cTn id="16" presetID="1" presetClass="mediacall" presetSubtype="0" fill="hold" nodeType="withEffect">
                                  <p:stCondLst>
                                    <p:cond delay="250"/>
                                  </p:stCondLst>
                                  <p:childTnLst>
                                    <p:cmd type="call" cmd="playFrom(0.0)">
                                      <p:cBhvr>
                                        <p:cTn id="17" dur="198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5368AB-6E01-1841-147F-B6EF19E16E10}"/>
              </a:ext>
            </a:extLst>
          </p:cNvPr>
          <p:cNvGrpSpPr/>
          <p:nvPr/>
        </p:nvGrpSpPr>
        <p:grpSpPr>
          <a:xfrm>
            <a:off x="409352" y="452358"/>
            <a:ext cx="11373295" cy="2158494"/>
            <a:chOff x="1432549" y="870514"/>
            <a:chExt cx="8537644" cy="2158494"/>
          </a:xfrm>
        </p:grpSpPr>
        <p:sp>
          <p:nvSpPr>
            <p:cNvPr id="5" name="TextBox 4">
              <a:extLst>
                <a:ext uri="{FF2B5EF4-FFF2-40B4-BE49-F238E27FC236}">
                  <a16:creationId xmlns:a16="http://schemas.microsoft.com/office/drawing/2014/main" id="{77C28A5E-9C49-0AD3-A290-06E6944B0DFD}"/>
                </a:ext>
              </a:extLst>
            </p:cNvPr>
            <p:cNvSpPr txBox="1"/>
            <p:nvPr/>
          </p:nvSpPr>
          <p:spPr>
            <a:xfrm>
              <a:off x="1687278" y="883740"/>
              <a:ext cx="8282915" cy="2145268"/>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3. </a:t>
              </a:r>
              <a:r>
                <a:rPr lang="vi-VN" sz="4000" b="1">
                  <a:ea typeface="Roboto" panose="02000000000000000000" pitchFamily="2" charset="0"/>
                </a:rPr>
                <a:t>Nêu suy nghĩ, cảm nhận của em về những việc làm của gió được nhắc đến trong bài. </a:t>
              </a:r>
              <a:endParaRPr lang="en-US" sz="4000" b="1" dirty="0">
                <a:ea typeface="Roboto" panose="02000000000000000000" pitchFamily="2" charset="0"/>
              </a:endParaRPr>
            </a:p>
          </p:txBody>
        </p:sp>
        <p:pic>
          <p:nvPicPr>
            <p:cNvPr id="6" name="Picture 5">
              <a:extLst>
                <a:ext uri="{FF2B5EF4-FFF2-40B4-BE49-F238E27FC236}">
                  <a16:creationId xmlns:a16="http://schemas.microsoft.com/office/drawing/2014/main" id="{723437A8-A0B5-DBB9-9617-E549A66314A6}"/>
                </a:ext>
              </a:extLst>
            </p:cNvPr>
            <p:cNvPicPr>
              <a:picLocks noChangeAspect="1"/>
            </p:cNvPicPr>
            <p:nvPr/>
          </p:nvPicPr>
          <p:blipFill>
            <a:blip r:embed="rId4"/>
            <a:stretch>
              <a:fillRect/>
            </a:stretch>
          </p:blipFill>
          <p:spPr>
            <a:xfrm>
              <a:off x="1432549" y="870514"/>
              <a:ext cx="666270" cy="802640"/>
            </a:xfrm>
            <a:prstGeom prst="rect">
              <a:avLst/>
            </a:prstGeom>
          </p:spPr>
        </p:pic>
      </p:grpSp>
      <p:grpSp>
        <p:nvGrpSpPr>
          <p:cNvPr id="11" name="Group 10">
            <a:extLst>
              <a:ext uri="{FF2B5EF4-FFF2-40B4-BE49-F238E27FC236}">
                <a16:creationId xmlns:a16="http://schemas.microsoft.com/office/drawing/2014/main" id="{BEB3CD79-2C08-ABD4-9AD9-00F30DB1FC2A}"/>
              </a:ext>
            </a:extLst>
          </p:cNvPr>
          <p:cNvGrpSpPr/>
          <p:nvPr/>
        </p:nvGrpSpPr>
        <p:grpSpPr>
          <a:xfrm>
            <a:off x="707083" y="2937047"/>
            <a:ext cx="10777833" cy="3455369"/>
            <a:chOff x="1424665" y="4528841"/>
            <a:chExt cx="3757785" cy="3700824"/>
          </a:xfrm>
        </p:grpSpPr>
        <p:sp>
          <p:nvSpPr>
            <p:cNvPr id="12" name="TextBox 11">
              <a:extLst>
                <a:ext uri="{FF2B5EF4-FFF2-40B4-BE49-F238E27FC236}">
                  <a16:creationId xmlns:a16="http://schemas.microsoft.com/office/drawing/2014/main" id="{AEA173CD-FBA9-EB43-9F58-FB71655F4459}"/>
                </a:ext>
              </a:extLst>
            </p:cNvPr>
            <p:cNvSpPr txBox="1"/>
            <p:nvPr/>
          </p:nvSpPr>
          <p:spPr>
            <a:xfrm>
              <a:off x="1608036" y="4654084"/>
              <a:ext cx="3574414" cy="3575581"/>
            </a:xfrm>
            <a:prstGeom prst="roundRect">
              <a:avLst/>
            </a:prstGeom>
            <a:solidFill>
              <a:srgbClr val="FFEBFF"/>
            </a:solidFill>
            <a:ln w="38100">
              <a:solidFill>
                <a:srgbClr val="FF5050"/>
              </a:solidFill>
            </a:ln>
          </p:spPr>
          <p:txBody>
            <a:bodyPr wrap="square" rtlCol="0">
              <a:spAutoFit/>
            </a:bodyPr>
            <a:lstStyle/>
            <a:p>
              <a:pPr algn="just">
                <a:lnSpc>
                  <a:spcPct val="120000"/>
                </a:lnSpc>
              </a:pPr>
              <a:r>
                <a:rPr lang="en-US" sz="5400">
                  <a:ea typeface="Roboto" panose="02000000000000000000" pitchFamily="2" charset="0"/>
                </a:rPr>
                <a:t>Gió luôn âm thầm làm việc, đem lại những điều có ích cho cuộc sống</a:t>
              </a:r>
              <a:endParaRPr lang="en-US" sz="5400" dirty="0">
                <a:ea typeface="Roboto" panose="02000000000000000000" pitchFamily="2" charset="0"/>
              </a:endParaRPr>
            </a:p>
          </p:txBody>
        </p:sp>
        <p:pic>
          <p:nvPicPr>
            <p:cNvPr id="13" name="Picture 12">
              <a:extLst>
                <a:ext uri="{FF2B5EF4-FFF2-40B4-BE49-F238E27FC236}">
                  <a16:creationId xmlns:a16="http://schemas.microsoft.com/office/drawing/2014/main" id="{E1AD4448-FABE-B535-362C-8393E5133551}"/>
                </a:ext>
              </a:extLst>
            </p:cNvPr>
            <p:cNvPicPr>
              <a:picLocks noChangeAspect="1"/>
            </p:cNvPicPr>
            <p:nvPr/>
          </p:nvPicPr>
          <p:blipFill>
            <a:blip r:embed="rId5"/>
            <a:stretch>
              <a:fillRect/>
            </a:stretch>
          </p:blipFill>
          <p:spPr>
            <a:xfrm>
              <a:off x="1424665" y="4528841"/>
              <a:ext cx="366743" cy="1198772"/>
            </a:xfrm>
            <a:prstGeom prst="rect">
              <a:avLst/>
            </a:prstGeom>
          </p:spPr>
        </p:pic>
      </p:grpSp>
    </p:spTree>
    <p:extLst>
      <p:ext uri="{BB962C8B-B14F-4D97-AF65-F5344CB8AC3E}">
        <p14:creationId xmlns:p14="http://schemas.microsoft.com/office/powerpoint/2010/main" val="4197081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F133F1-A1A9-45E3-B51A-07CFFA5422A0}"/>
              </a:ext>
            </a:extLst>
          </p:cNvPr>
          <p:cNvGrpSpPr/>
          <p:nvPr/>
        </p:nvGrpSpPr>
        <p:grpSpPr>
          <a:xfrm>
            <a:off x="1780312" y="2551454"/>
            <a:ext cx="8631376" cy="3198035"/>
            <a:chOff x="1780312" y="2551454"/>
            <a:chExt cx="8631376" cy="3198035"/>
          </a:xfrm>
        </p:grpSpPr>
        <p:sp>
          <p:nvSpPr>
            <p:cNvPr id="6" name="TextBox 5">
              <a:extLst>
                <a:ext uri="{FF2B5EF4-FFF2-40B4-BE49-F238E27FC236}">
                  <a16:creationId xmlns:a16="http://schemas.microsoft.com/office/drawing/2014/main" id="{D46478C0-C86C-146F-D003-DBEC8C4C12E0}"/>
                </a:ext>
              </a:extLst>
            </p:cNvPr>
            <p:cNvSpPr txBox="1"/>
            <p:nvPr/>
          </p:nvSpPr>
          <p:spPr>
            <a:xfrm>
              <a:off x="1780312" y="2551454"/>
              <a:ext cx="8631376" cy="3198035"/>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US" sz="6600" b="1">
                <a:solidFill>
                  <a:srgbClr val="FF0066"/>
                </a:solidFill>
              </a:endParaRPr>
            </a:p>
          </p:txBody>
        </p:sp>
        <p:sp>
          <p:nvSpPr>
            <p:cNvPr id="7" name="TextBox 6">
              <a:extLst>
                <a:ext uri="{FF2B5EF4-FFF2-40B4-BE49-F238E27FC236}">
                  <a16:creationId xmlns:a16="http://schemas.microsoft.com/office/drawing/2014/main" id="{5770AC60-BFA8-2F58-0C44-E60D7CE4DEAC}"/>
                </a:ext>
              </a:extLst>
            </p:cNvPr>
            <p:cNvSpPr txBox="1"/>
            <p:nvPr/>
          </p:nvSpPr>
          <p:spPr>
            <a:xfrm>
              <a:off x="2123632" y="2970529"/>
              <a:ext cx="8101061" cy="1938992"/>
            </a:xfrm>
            <a:prstGeom prst="rect">
              <a:avLst/>
            </a:prstGeom>
            <a:noFill/>
          </p:spPr>
          <p:txBody>
            <a:bodyPr wrap="square">
              <a:spAutoFit/>
            </a:bodyPr>
            <a:lstStyle/>
            <a:p>
              <a:pPr algn="just"/>
              <a:r>
                <a:rPr lang="en-US" sz="6000" i="1">
                  <a:solidFill>
                    <a:prstClr val="black"/>
                  </a:solidFill>
                  <a:latin typeface="Calibri" panose="020F0502020204030204"/>
                </a:rPr>
                <a:t>Gió đem lại những điều có ích cho cuộc sống.</a:t>
              </a:r>
              <a:endParaRPr lang="en-US" sz="4400"/>
            </a:p>
          </p:txBody>
        </p:sp>
      </p:grpSp>
      <p:pic>
        <p:nvPicPr>
          <p:cNvPr id="9" name="Picture 8">
            <a:extLst>
              <a:ext uri="{FF2B5EF4-FFF2-40B4-BE49-F238E27FC236}">
                <a16:creationId xmlns:a16="http://schemas.microsoft.com/office/drawing/2014/main" id="{16957304-6A4C-3ECF-2B3D-07E2E80EC0C2}"/>
              </a:ext>
            </a:extLst>
          </p:cNvPr>
          <p:cNvPicPr>
            <a:picLocks noChangeAspect="1"/>
          </p:cNvPicPr>
          <p:nvPr/>
        </p:nvPicPr>
        <p:blipFill>
          <a:blip r:embed="rId2"/>
          <a:stretch>
            <a:fillRect/>
          </a:stretch>
        </p:blipFill>
        <p:spPr>
          <a:xfrm>
            <a:off x="845796" y="293483"/>
            <a:ext cx="10656732" cy="2048434"/>
          </a:xfrm>
          <a:prstGeom prst="rect">
            <a:avLst/>
          </a:prstGeom>
        </p:spPr>
      </p:pic>
    </p:spTree>
    <p:extLst>
      <p:ext uri="{BB962C8B-B14F-4D97-AF65-F5344CB8AC3E}">
        <p14:creationId xmlns:p14="http://schemas.microsoft.com/office/powerpoint/2010/main" val="297559094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ppt_x"/>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Am-thanh-xe-lua-chay-va-bam-coi-www_nhacchuongvui_com">
            <a:hlinkClick r:id="" action="ppaction://media"/>
            <a:extLst>
              <a:ext uri="{FF2B5EF4-FFF2-40B4-BE49-F238E27FC236}">
                <a16:creationId xmlns:a16="http://schemas.microsoft.com/office/drawing/2014/main" id="{B48D443A-787C-F0EB-7357-53E2B72E3C53}"/>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5"/>
          <a:stretch>
            <a:fillRect/>
          </a:stretch>
        </p:blipFill>
        <p:spPr>
          <a:xfrm>
            <a:off x="6051664" y="-1230086"/>
            <a:ext cx="609600" cy="609600"/>
          </a:xfrm>
          <a:prstGeom prst="rect">
            <a:avLst/>
          </a:prstGeom>
        </p:spPr>
      </p:pic>
      <p:pic>
        <p:nvPicPr>
          <p:cNvPr id="26" name="Tieng-yeah-tre-con-www_nhacchuongvui_com">
            <a:hlinkClick r:id="" action="ppaction://media"/>
            <a:extLst>
              <a:ext uri="{FF2B5EF4-FFF2-40B4-BE49-F238E27FC236}">
                <a16:creationId xmlns:a16="http://schemas.microsoft.com/office/drawing/2014/main" id="{075C1ABE-C939-CA9C-FDB9-B983949BF55A}"/>
              </a:ext>
            </a:extLst>
          </p:cNvPr>
          <p:cNvPicPr>
            <a:picLocks noChangeAspect="1"/>
          </p:cNvPicPr>
          <p:nvPr>
            <a:audioFile r:link="rId1"/>
            <p:extLst>
              <p:ext uri="{DAA4B4D4-6D71-4841-9C94-3DE7FCFB9230}">
                <p14:media xmlns:p14="http://schemas.microsoft.com/office/powerpoint/2010/main" r:embed="rId3">
                  <p14:trim end="2429.6938"/>
                </p14:media>
              </p:ext>
            </p:extLst>
          </p:nvPr>
        </p:nvPicPr>
        <p:blipFill>
          <a:blip r:embed="rId5"/>
          <a:stretch>
            <a:fillRect/>
          </a:stretch>
        </p:blipFill>
        <p:spPr>
          <a:xfrm>
            <a:off x="9535886" y="-1230086"/>
            <a:ext cx="609600" cy="609600"/>
          </a:xfrm>
          <a:prstGeom prst="rect">
            <a:avLst/>
          </a:prstGeom>
        </p:spPr>
      </p:pic>
      <p:grpSp>
        <p:nvGrpSpPr>
          <p:cNvPr id="7" name="Group 6">
            <a:extLst>
              <a:ext uri="{FF2B5EF4-FFF2-40B4-BE49-F238E27FC236}">
                <a16:creationId xmlns:a16="http://schemas.microsoft.com/office/drawing/2014/main" id="{AF6E1BBD-909C-02BC-A56A-F60ECCD2D4FA}"/>
              </a:ext>
            </a:extLst>
          </p:cNvPr>
          <p:cNvGrpSpPr/>
          <p:nvPr/>
        </p:nvGrpSpPr>
        <p:grpSpPr>
          <a:xfrm>
            <a:off x="-19262802" y="-261257"/>
            <a:ext cx="31856999" cy="7315200"/>
            <a:chOff x="-19262802" y="-261257"/>
            <a:chExt cx="31856999" cy="7315200"/>
          </a:xfrm>
        </p:grpSpPr>
        <p:pic>
          <p:nvPicPr>
            <p:cNvPr id="3" name="Picture 2" descr="A rainbow in the sky&#10;&#10;Description automatically generated">
              <a:extLst>
                <a:ext uri="{FF2B5EF4-FFF2-40B4-BE49-F238E27FC236}">
                  <a16:creationId xmlns:a16="http://schemas.microsoft.com/office/drawing/2014/main" id="{89004648-13BE-6E9F-0BA6-A0C924E0A0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900" y="-32657"/>
              <a:ext cx="10139297" cy="6858000"/>
            </a:xfrm>
            <a:prstGeom prst="rect">
              <a:avLst/>
            </a:prstGeom>
          </p:spPr>
        </p:pic>
        <p:pic>
          <p:nvPicPr>
            <p:cNvPr id="4" name="Picture 3" descr="A rainbow in the sky&#10;&#10;Description automatically generated">
              <a:extLst>
                <a:ext uri="{FF2B5EF4-FFF2-40B4-BE49-F238E27FC236}">
                  <a16:creationId xmlns:a16="http://schemas.microsoft.com/office/drawing/2014/main" id="{8BE8E771-20F9-A9C1-4E4C-8A2E63F00D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508055" y="-32657"/>
              <a:ext cx="10139297" cy="6858000"/>
            </a:xfrm>
            <a:prstGeom prst="rect">
              <a:avLst/>
            </a:prstGeom>
          </p:spPr>
        </p:pic>
        <p:pic>
          <p:nvPicPr>
            <p:cNvPr id="13" name="Picture 12" descr="A cartoon landscape with a rainbow and candy land&#10;&#10;Description automatically generated">
              <a:extLst>
                <a:ext uri="{FF2B5EF4-FFF2-40B4-BE49-F238E27FC236}">
                  <a16:creationId xmlns:a16="http://schemas.microsoft.com/office/drawing/2014/main" id="{3F0760E5-0648-094F-9B76-92C69B3021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62802" y="-261257"/>
              <a:ext cx="12811174" cy="7315200"/>
            </a:xfrm>
            <a:prstGeom prst="rect">
              <a:avLst/>
            </a:prstGeom>
            <a:ln>
              <a:noFill/>
            </a:ln>
            <a:effectLst>
              <a:softEdge rad="112500"/>
            </a:effectLst>
          </p:spPr>
        </p:pic>
      </p:grpSp>
      <p:pic>
        <p:nvPicPr>
          <p:cNvPr id="6" name="Picture 5" descr="A cartoon train with letters on it&#10;&#10;Description automatically generated">
            <a:extLst>
              <a:ext uri="{FF2B5EF4-FFF2-40B4-BE49-F238E27FC236}">
                <a16:creationId xmlns:a16="http://schemas.microsoft.com/office/drawing/2014/main" id="{04615FD2-95CD-4BE6-D493-D28571169E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6497" y="2628503"/>
            <a:ext cx="10591006" cy="4229497"/>
          </a:xfrm>
          <a:prstGeom prst="rect">
            <a:avLst/>
          </a:prstGeom>
        </p:spPr>
      </p:pic>
      <p:grpSp>
        <p:nvGrpSpPr>
          <p:cNvPr id="25" name="Group 24">
            <a:extLst>
              <a:ext uri="{FF2B5EF4-FFF2-40B4-BE49-F238E27FC236}">
                <a16:creationId xmlns:a16="http://schemas.microsoft.com/office/drawing/2014/main" id="{69159C31-61D4-5473-1CB3-3B926675DD10}"/>
              </a:ext>
            </a:extLst>
          </p:cNvPr>
          <p:cNvGrpSpPr/>
          <p:nvPr/>
        </p:nvGrpSpPr>
        <p:grpSpPr>
          <a:xfrm>
            <a:off x="913607" y="202216"/>
            <a:ext cx="10885714" cy="2191414"/>
            <a:chOff x="-13433766" y="2082092"/>
            <a:chExt cx="10885714" cy="2191414"/>
          </a:xfrm>
        </p:grpSpPr>
        <p:sp>
          <p:nvSpPr>
            <p:cNvPr id="24" name="Rectangle: Rounded Corners 23">
              <a:extLst>
                <a:ext uri="{FF2B5EF4-FFF2-40B4-BE49-F238E27FC236}">
                  <a16:creationId xmlns:a16="http://schemas.microsoft.com/office/drawing/2014/main" id="{947D29A3-A028-3E67-4485-760D4612B913}"/>
                </a:ext>
              </a:extLst>
            </p:cNvPr>
            <p:cNvSpPr/>
            <p:nvPr/>
          </p:nvSpPr>
          <p:spPr>
            <a:xfrm>
              <a:off x="-13433766" y="2082092"/>
              <a:ext cx="10885714" cy="2191414"/>
            </a:xfrm>
            <a:prstGeom prst="roundRect">
              <a:avLst>
                <a:gd name="adj" fmla="val 50000"/>
              </a:avLst>
            </a:prstGeom>
            <a:solidFill>
              <a:schemeClr val="bg1">
                <a:alpha val="8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9D8364F-01AB-DA4B-C7A2-7CD0A6FB148B}"/>
                </a:ext>
              </a:extLst>
            </p:cNvPr>
            <p:cNvSpPr txBox="1"/>
            <p:nvPr/>
          </p:nvSpPr>
          <p:spPr>
            <a:xfrm>
              <a:off x="-12891606" y="2208303"/>
              <a:ext cx="9916833" cy="1938992"/>
            </a:xfrm>
            <a:prstGeom prst="rect">
              <a:avLst/>
            </a:prstGeom>
            <a:noFill/>
          </p:spPr>
          <p:txBody>
            <a:bodyPr wrap="square" rtlCol="0">
              <a:spAutoFit/>
            </a:bodyPr>
            <a:lstStyle/>
            <a:p>
              <a:r>
                <a:rPr lang="en-US" sz="6000"/>
                <a:t>Thật tuyệt vời, đây là vùng đất bánh kẹo trong truyền thuyết.</a:t>
              </a:r>
            </a:p>
          </p:txBody>
        </p:sp>
      </p:grpSp>
    </p:spTree>
    <p:extLst>
      <p:ext uri="{BB962C8B-B14F-4D97-AF65-F5344CB8AC3E}">
        <p14:creationId xmlns:p14="http://schemas.microsoft.com/office/powerpoint/2010/main" val="884273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33333E-6 L -0.48359 0.01319 " pathEditMode="relative" rAng="0" ptsTypes="AA">
                                      <p:cBhvr>
                                        <p:cTn id="6" dur="4000" fill="hold"/>
                                        <p:tgtEl>
                                          <p:spTgt spid="6"/>
                                        </p:tgtEl>
                                        <p:attrNameLst>
                                          <p:attrName>ppt_x</p:attrName>
                                          <p:attrName>ppt_y</p:attrName>
                                        </p:attrNameLst>
                                      </p:cBhvr>
                                      <p:rCtr x="-24180" y="648"/>
                                    </p:animMotion>
                                  </p:childTnLst>
                                </p:cTn>
                              </p:par>
                              <p:par>
                                <p:cTn id="7" presetID="63" presetClass="path" presetSubtype="0" accel="50000" decel="50000" fill="hold" nodeType="withEffect">
                                  <p:stCondLst>
                                    <p:cond delay="0"/>
                                  </p:stCondLst>
                                  <p:childTnLst>
                                    <p:animMotion origin="layout" path="M -2.5E-6 1.11111E-6 L 1.5625 0.00486 " pathEditMode="relative" rAng="0" ptsTypes="AA">
                                      <p:cBhvr>
                                        <p:cTn id="8" dur="5000" fill="hold"/>
                                        <p:tgtEl>
                                          <p:spTgt spid="7"/>
                                        </p:tgtEl>
                                        <p:attrNameLst>
                                          <p:attrName>ppt_x</p:attrName>
                                          <p:attrName>ppt_y</p:attrName>
                                        </p:attrNameLst>
                                      </p:cBhvr>
                                      <p:rCtr x="78125" y="231"/>
                                    </p:animMotion>
                                  </p:childTnLst>
                                </p:cTn>
                              </p:par>
                              <p:par>
                                <p:cTn id="9" presetID="1" presetClass="mediacall" presetSubtype="0" fill="hold" nodeType="withEffect">
                                  <p:stCondLst>
                                    <p:cond delay="0"/>
                                  </p:stCondLst>
                                  <p:childTnLst>
                                    <p:cmd type="call" cmd="playFrom(0.0)">
                                      <p:cBhvr>
                                        <p:cTn id="10" dur="3517" fill="hold"/>
                                        <p:tgtEl>
                                          <p:spTgt spid="22"/>
                                        </p:tgtEl>
                                      </p:cBhvr>
                                    </p:cmd>
                                  </p:childTnLst>
                                </p:cTn>
                              </p:par>
                            </p:childTnLst>
                          </p:cTn>
                        </p:par>
                        <p:par>
                          <p:cTn id="11" fill="hold">
                            <p:stCondLst>
                              <p:cond delay="5000"/>
                            </p:stCondLst>
                            <p:childTnLst>
                              <p:par>
                                <p:cTn id="12" presetID="2" presetClass="entr" presetSubtype="1"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0-#ppt_h/2"/>
                                          </p:val>
                                        </p:tav>
                                        <p:tav tm="100000">
                                          <p:val>
                                            <p:strVal val="#ppt_y"/>
                                          </p:val>
                                        </p:tav>
                                      </p:tavLst>
                                    </p:anim>
                                  </p:childTnLst>
                                </p:cTn>
                              </p:par>
                              <p:par>
                                <p:cTn id="16" presetID="1" presetClass="mediacall" presetSubtype="0" fill="hold" nodeType="withEffect">
                                  <p:stCondLst>
                                    <p:cond delay="250"/>
                                  </p:stCondLst>
                                  <p:childTnLst>
                                    <p:cmd type="call" cmd="playFrom(0.0)">
                                      <p:cBhvr>
                                        <p:cTn id="17" dur="198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902DBA-9DD5-4580-00A1-59A3C36407F3}"/>
              </a:ext>
            </a:extLst>
          </p:cNvPr>
          <p:cNvGrpSpPr/>
          <p:nvPr/>
        </p:nvGrpSpPr>
        <p:grpSpPr>
          <a:xfrm>
            <a:off x="12976898" y="-274101"/>
            <a:ext cx="5701729" cy="6580292"/>
            <a:chOff x="-452738" y="-2924395"/>
            <a:chExt cx="13097480" cy="9424859"/>
          </a:xfrm>
        </p:grpSpPr>
        <p:grpSp>
          <p:nvGrpSpPr>
            <p:cNvPr id="6" name="Nhóm 5">
              <a:extLst>
                <a:ext uri="{FF2B5EF4-FFF2-40B4-BE49-F238E27FC236}">
                  <a16:creationId xmlns:a16="http://schemas.microsoft.com/office/drawing/2014/main" id="{59ED7598-8A90-26C6-D9E8-DEE330A7EB1C}"/>
                </a:ext>
              </a:extLst>
            </p:cNvPr>
            <p:cNvGrpSpPr/>
            <p:nvPr/>
          </p:nvGrpSpPr>
          <p:grpSpPr>
            <a:xfrm rot="1063868">
              <a:off x="-452738" y="-2919599"/>
              <a:ext cx="13097480" cy="9420063"/>
              <a:chOff x="1855640" y="3843707"/>
              <a:chExt cx="6706990" cy="4441579"/>
            </a:xfrm>
          </p:grpSpPr>
          <p:sp>
            <p:nvSpPr>
              <p:cNvPr id="8" name="TextBox 12">
                <a:extLst>
                  <a:ext uri="{FF2B5EF4-FFF2-40B4-BE49-F238E27FC236}">
                    <a16:creationId xmlns:a16="http://schemas.microsoft.com/office/drawing/2014/main" id="{CB78E02F-222F-A363-DB52-BEF475C97C13}"/>
                  </a:ext>
                </a:extLst>
              </p:cNvPr>
              <p:cNvSpPr txBox="1"/>
              <p:nvPr/>
            </p:nvSpPr>
            <p:spPr>
              <a:xfrm rot="20527286">
                <a:off x="1874204" y="3858094"/>
                <a:ext cx="6688426" cy="4427192"/>
              </a:xfrm>
              <a:prstGeom prst="rect">
                <a:avLst/>
              </a:prstGeom>
              <a:noFill/>
            </p:spPr>
            <p:txBody>
              <a:bodyPr wrap="square" rtlCol="0">
                <a:spAutoFit/>
              </a:bodyPr>
              <a:lstStyle/>
              <a:p>
                <a:pPr algn="ctr"/>
                <a:r>
                  <a:rPr lang="vi-VN" sz="21000">
                    <a:ln w="190500">
                      <a:solidFill>
                        <a:schemeClr val="bg1"/>
                      </a:solidFill>
                    </a:ln>
                    <a:latin typeface="UTM Edwardian" panose="02040603050506020204" pitchFamily="18" charset="0"/>
                    <a:ea typeface="LNTH-LuoLuoNotangYuanTi 1" pitchFamily="2" charset="-128"/>
                    <a:cs typeface="LNTH-LuoLuoNotangYuanTi 1" pitchFamily="2" charset="-128"/>
                  </a:rPr>
                  <a:t>Khởi động</a:t>
                </a:r>
                <a:endParaRPr lang="en-US" sz="21000" dirty="0">
                  <a:ln w="190500">
                    <a:solidFill>
                      <a:schemeClr val="bg1"/>
                    </a:solidFill>
                  </a:ln>
                  <a:latin typeface="LNTH-Hoa Nho LNTH" pitchFamily="2"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0795F58D-CB0F-093A-4977-E243A8F57D23}"/>
                  </a:ext>
                </a:extLst>
              </p:cNvPr>
              <p:cNvSpPr txBox="1"/>
              <p:nvPr/>
            </p:nvSpPr>
            <p:spPr>
              <a:xfrm rot="20527286">
                <a:off x="1855640" y="3843707"/>
                <a:ext cx="6688426" cy="4427193"/>
              </a:xfrm>
              <a:prstGeom prst="rect">
                <a:avLst/>
              </a:prstGeom>
              <a:noFill/>
            </p:spPr>
            <p:txBody>
              <a:bodyPr wrap="square" rtlCol="0">
                <a:spAutoFit/>
              </a:bodyPr>
              <a:lstStyle/>
              <a:p>
                <a:pPr algn="ctr"/>
                <a:r>
                  <a:rPr lang="vi-VN" sz="21000" dirty="0">
                    <a:ln w="0"/>
                    <a:solidFill>
                      <a:srgbClr val="FF0000"/>
                    </a:solidFill>
                    <a:latin typeface="UTM Edwardian" panose="02040603050506020204" pitchFamily="18" charset="0"/>
                    <a:ea typeface="LNTH-LuoLuoNotangYuanTi 1" pitchFamily="2" charset="-128"/>
                    <a:cs typeface="LNTH-LuoLuoNotangYuanTi 1" pitchFamily="2" charset="-128"/>
                  </a:rPr>
                  <a:t>Khởi động</a:t>
                </a:r>
                <a:endParaRPr lang="en-US" sz="21000" dirty="0">
                  <a:ln w="0"/>
                  <a:solidFill>
                    <a:srgbClr val="FF0000"/>
                  </a:solidFill>
                  <a:latin typeface="LNTH-Hoa Nho LNTH" pitchFamily="2" charset="0"/>
                  <a:ea typeface="LNTH-LuoLuoNotangYuanTi 1" pitchFamily="2" charset="-128"/>
                  <a:cs typeface="LNTH-LuoLuoNotangYuanTi 1" pitchFamily="2" charset="-128"/>
                </a:endParaRPr>
              </a:p>
            </p:txBody>
          </p:sp>
        </p:grpSp>
        <p:sp>
          <p:nvSpPr>
            <p:cNvPr id="7" name="TextBox 12">
              <a:extLst>
                <a:ext uri="{FF2B5EF4-FFF2-40B4-BE49-F238E27FC236}">
                  <a16:creationId xmlns:a16="http://schemas.microsoft.com/office/drawing/2014/main" id="{2DF409E8-1E52-E199-C317-AFDED214475A}"/>
                </a:ext>
              </a:extLst>
            </p:cNvPr>
            <p:cNvSpPr txBox="1"/>
            <p:nvPr/>
          </p:nvSpPr>
          <p:spPr>
            <a:xfrm rot="21591154">
              <a:off x="-434616" y="-2924395"/>
              <a:ext cx="13061227" cy="9389550"/>
            </a:xfrm>
            <a:prstGeom prst="rect">
              <a:avLst/>
            </a:prstGeom>
            <a:noFill/>
          </p:spPr>
          <p:txBody>
            <a:bodyPr wrap="square" rtlCol="0">
              <a:spAutoFit/>
            </a:bodyPr>
            <a:lstStyle/>
            <a:p>
              <a:pPr algn="ctr"/>
              <a:r>
                <a:rPr lang="vi-VN" sz="21000" dirty="0">
                  <a:ln w="0"/>
                  <a:solidFill>
                    <a:srgbClr val="FF0000"/>
                  </a:solidFill>
                  <a:latin typeface="UTM Edwardian" panose="02040603050506020204" pitchFamily="18" charset="0"/>
                  <a:ea typeface="LNTH-LuoLuoNotangYuanTi 1" pitchFamily="2" charset="-128"/>
                  <a:cs typeface="LNTH-LuoLuoNotangYuanTi 1" pitchFamily="2" charset="-128"/>
                </a:rPr>
                <a:t>Khởi động</a:t>
              </a:r>
              <a:endParaRPr lang="en-US" sz="21000" dirty="0">
                <a:ln w="0"/>
                <a:solidFill>
                  <a:srgbClr val="FF0000"/>
                </a:solidFill>
                <a:latin typeface="LNTH-Hoa Nho LNTH" pitchFamily="2" charset="0"/>
                <a:ea typeface="LNTH-LuoLuoNotangYuanTi 1" pitchFamily="2" charset="-128"/>
                <a:cs typeface="LNTH-LuoLuoNotangYuanTi 1" pitchFamily="2" charset="-128"/>
              </a:endParaRPr>
            </a:p>
          </p:txBody>
        </p:sp>
      </p:grpSp>
      <p:pic>
        <p:nvPicPr>
          <p:cNvPr id="10" name="Picture 9">
            <a:extLst>
              <a:ext uri="{FF2B5EF4-FFF2-40B4-BE49-F238E27FC236}">
                <a16:creationId xmlns:a16="http://schemas.microsoft.com/office/drawing/2014/main" id="{2257D26E-5379-8451-ACA9-67D3EC9A262B}"/>
              </a:ext>
            </a:extLst>
          </p:cNvPr>
          <p:cNvPicPr>
            <a:picLocks noChangeAspect="1"/>
          </p:cNvPicPr>
          <p:nvPr/>
        </p:nvPicPr>
        <p:blipFill>
          <a:blip r:embed="rId5"/>
          <a:stretch>
            <a:fillRect/>
          </a:stretch>
        </p:blipFill>
        <p:spPr>
          <a:xfrm>
            <a:off x="5538823" y="43424"/>
            <a:ext cx="7441811" cy="7944858"/>
          </a:xfrm>
          <a:prstGeom prst="rect">
            <a:avLst/>
          </a:prstGeom>
        </p:spPr>
      </p:pic>
      <p:pic>
        <p:nvPicPr>
          <p:cNvPr id="2" name="b6d3ecfe">
            <a:hlinkClick r:id="" action="ppaction://media"/>
            <a:extLst>
              <a:ext uri="{FF2B5EF4-FFF2-40B4-BE49-F238E27FC236}">
                <a16:creationId xmlns:a16="http://schemas.microsoft.com/office/drawing/2014/main" id="{1E648270-4DD2-B4B4-AFFA-5C818D030A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43424"/>
            <a:ext cx="6858000" cy="6858000"/>
          </a:xfrm>
          <a:prstGeom prst="rect">
            <a:avLst/>
          </a:prstGeom>
        </p:spPr>
      </p:pic>
    </p:spTree>
    <p:extLst>
      <p:ext uri="{BB962C8B-B14F-4D97-AF65-F5344CB8AC3E}">
        <p14:creationId xmlns:p14="http://schemas.microsoft.com/office/powerpoint/2010/main" val="259523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par>
                                <p:cTn id="14" presetID="1" presetClass="mediacall" presetSubtype="0" fill="hold" nodeType="withEffect">
                                  <p:stCondLst>
                                    <p:cond delay="0"/>
                                  </p:stCondLst>
                                  <p:childTnLst>
                                    <p:cmd type="call" cmd="playFrom(0.0)">
                                      <p:cBhvr>
                                        <p:cTn id="15"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5368AB-6E01-1841-147F-B6EF19E16E10}"/>
              </a:ext>
            </a:extLst>
          </p:cNvPr>
          <p:cNvGrpSpPr/>
          <p:nvPr/>
        </p:nvGrpSpPr>
        <p:grpSpPr>
          <a:xfrm>
            <a:off x="409352" y="501441"/>
            <a:ext cx="11373295" cy="1341249"/>
            <a:chOff x="1432549" y="870514"/>
            <a:chExt cx="8537644" cy="1341249"/>
          </a:xfrm>
        </p:grpSpPr>
        <p:sp>
          <p:nvSpPr>
            <p:cNvPr id="5" name="TextBox 4">
              <a:extLst>
                <a:ext uri="{FF2B5EF4-FFF2-40B4-BE49-F238E27FC236}">
                  <a16:creationId xmlns:a16="http://schemas.microsoft.com/office/drawing/2014/main" id="{77C28A5E-9C49-0AD3-A290-06E6944B0DFD}"/>
                </a:ext>
              </a:extLst>
            </p:cNvPr>
            <p:cNvSpPr txBox="1"/>
            <p:nvPr/>
          </p:nvSpPr>
          <p:spPr>
            <a:xfrm>
              <a:off x="1687278" y="883740"/>
              <a:ext cx="8282915" cy="1328023"/>
            </a:xfrm>
            <a:prstGeom prst="roundRect">
              <a:avLst/>
            </a:prstGeom>
            <a:solidFill>
              <a:srgbClr val="E0FFC1"/>
            </a:solidFill>
            <a:ln w="38100">
              <a:solidFill>
                <a:srgbClr val="00B050"/>
              </a:solidFill>
            </a:ln>
          </p:spPr>
          <p:txBody>
            <a:bodyPr wrap="square" rtlCol="0">
              <a:spAutoFit/>
            </a:bodyPr>
            <a:lstStyle/>
            <a:p>
              <a:pPr algn="just"/>
              <a:r>
                <a:rPr lang="en-US" sz="3600" b="1">
                  <a:ea typeface="Roboto" panose="02000000000000000000" pitchFamily="2" charset="0"/>
                </a:rPr>
                <a:t>   4. </a:t>
              </a:r>
              <a:r>
                <a:rPr lang="vi-VN" sz="3600" b="1">
                  <a:ea typeface="Roboto" panose="02000000000000000000" pitchFamily="2" charset="0"/>
                </a:rPr>
                <a:t>Từ những hình ảnh nhân hoá trong bài thơ, nói 2 – 3 câu về gió theo hình dung của em. </a:t>
              </a:r>
              <a:endParaRPr lang="en-US" sz="3600" b="1" dirty="0">
                <a:ea typeface="Roboto" panose="02000000000000000000" pitchFamily="2" charset="0"/>
              </a:endParaRPr>
            </a:p>
          </p:txBody>
        </p:sp>
        <p:pic>
          <p:nvPicPr>
            <p:cNvPr id="6" name="Picture 5">
              <a:extLst>
                <a:ext uri="{FF2B5EF4-FFF2-40B4-BE49-F238E27FC236}">
                  <a16:creationId xmlns:a16="http://schemas.microsoft.com/office/drawing/2014/main" id="{723437A8-A0B5-DBB9-9617-E549A66314A6}"/>
                </a:ext>
              </a:extLst>
            </p:cNvPr>
            <p:cNvPicPr>
              <a:picLocks noChangeAspect="1"/>
            </p:cNvPicPr>
            <p:nvPr/>
          </p:nvPicPr>
          <p:blipFill>
            <a:blip r:embed="rId4"/>
            <a:stretch>
              <a:fillRect/>
            </a:stretch>
          </p:blipFill>
          <p:spPr>
            <a:xfrm>
              <a:off x="1432549" y="870514"/>
              <a:ext cx="666270" cy="802640"/>
            </a:xfrm>
            <a:prstGeom prst="rect">
              <a:avLst/>
            </a:prstGeom>
          </p:spPr>
        </p:pic>
      </p:grpSp>
      <p:grpSp>
        <p:nvGrpSpPr>
          <p:cNvPr id="11" name="Group 10">
            <a:extLst>
              <a:ext uri="{FF2B5EF4-FFF2-40B4-BE49-F238E27FC236}">
                <a16:creationId xmlns:a16="http://schemas.microsoft.com/office/drawing/2014/main" id="{BEB3CD79-2C08-ABD4-9AD9-00F30DB1FC2A}"/>
              </a:ext>
            </a:extLst>
          </p:cNvPr>
          <p:cNvGrpSpPr/>
          <p:nvPr/>
        </p:nvGrpSpPr>
        <p:grpSpPr>
          <a:xfrm>
            <a:off x="748685" y="2507966"/>
            <a:ext cx="10516212" cy="4129499"/>
            <a:chOff x="-2041087" y="4654083"/>
            <a:chExt cx="7223537" cy="7457808"/>
          </a:xfrm>
        </p:grpSpPr>
        <p:sp>
          <p:nvSpPr>
            <p:cNvPr id="12" name="TextBox 11">
              <a:extLst>
                <a:ext uri="{FF2B5EF4-FFF2-40B4-BE49-F238E27FC236}">
                  <a16:creationId xmlns:a16="http://schemas.microsoft.com/office/drawing/2014/main" id="{AEA173CD-FBA9-EB43-9F58-FB71655F4459}"/>
                </a:ext>
              </a:extLst>
            </p:cNvPr>
            <p:cNvSpPr txBox="1"/>
            <p:nvPr/>
          </p:nvSpPr>
          <p:spPr>
            <a:xfrm>
              <a:off x="-1730834" y="4654083"/>
              <a:ext cx="6913284" cy="7457808"/>
            </a:xfrm>
            <a:prstGeom prst="roundRect">
              <a:avLst/>
            </a:prstGeom>
            <a:solidFill>
              <a:srgbClr val="FFEBFF"/>
            </a:solidFill>
            <a:ln w="38100">
              <a:solidFill>
                <a:srgbClr val="FF5050"/>
              </a:solidFill>
            </a:ln>
          </p:spPr>
          <p:txBody>
            <a:bodyPr wrap="square" rtlCol="0">
              <a:spAutoFit/>
            </a:bodyPr>
            <a:lstStyle/>
            <a:p>
              <a:pPr algn="just">
                <a:lnSpc>
                  <a:spcPct val="120000"/>
                </a:lnSpc>
              </a:pPr>
              <a:r>
                <a:rPr lang="vi-VN" sz="4000">
                  <a:ea typeface="Roboto" panose="02000000000000000000" pitchFamily="2" charset="0"/>
                </a:rPr>
                <a:t>Gió giống như một cô gái xinh đẹp và tài năng. Cô gái ấy biết đánh đàn, biết hát, biết làm dịu những trưa hè nắng nóng. Cô cũng luôn chăm chỉ làm những điều có ích cho cuộc sống</a:t>
              </a:r>
              <a:endParaRPr lang="en-US" sz="4000" dirty="0">
                <a:ea typeface="Roboto" panose="02000000000000000000" pitchFamily="2" charset="0"/>
              </a:endParaRPr>
            </a:p>
          </p:txBody>
        </p:sp>
        <p:pic>
          <p:nvPicPr>
            <p:cNvPr id="13" name="Picture 12">
              <a:extLst>
                <a:ext uri="{FF2B5EF4-FFF2-40B4-BE49-F238E27FC236}">
                  <a16:creationId xmlns:a16="http://schemas.microsoft.com/office/drawing/2014/main" id="{E1AD4448-FABE-B535-362C-8393E5133551}"/>
                </a:ext>
              </a:extLst>
            </p:cNvPr>
            <p:cNvPicPr>
              <a:picLocks noChangeAspect="1"/>
            </p:cNvPicPr>
            <p:nvPr/>
          </p:nvPicPr>
          <p:blipFill>
            <a:blip r:embed="rId5"/>
            <a:stretch>
              <a:fillRect/>
            </a:stretch>
          </p:blipFill>
          <p:spPr>
            <a:xfrm>
              <a:off x="-2041087" y="4654083"/>
              <a:ext cx="655169" cy="1198772"/>
            </a:xfrm>
            <a:prstGeom prst="rect">
              <a:avLst/>
            </a:prstGeom>
          </p:spPr>
        </p:pic>
      </p:grpSp>
    </p:spTree>
    <p:extLst>
      <p:ext uri="{BB962C8B-B14F-4D97-AF65-F5344CB8AC3E}">
        <p14:creationId xmlns:p14="http://schemas.microsoft.com/office/powerpoint/2010/main" val="319492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Am-thanh-xe-lua-chay-va-bam-coi-www_nhacchuongvui_com">
            <a:hlinkClick r:id="" action="ppaction://media"/>
            <a:extLst>
              <a:ext uri="{FF2B5EF4-FFF2-40B4-BE49-F238E27FC236}">
                <a16:creationId xmlns:a16="http://schemas.microsoft.com/office/drawing/2014/main" id="{B48D443A-787C-F0EB-7357-53E2B72E3C53}"/>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5"/>
          <a:stretch>
            <a:fillRect/>
          </a:stretch>
        </p:blipFill>
        <p:spPr>
          <a:xfrm>
            <a:off x="6051664" y="-1230086"/>
            <a:ext cx="609600" cy="609600"/>
          </a:xfrm>
          <a:prstGeom prst="rect">
            <a:avLst/>
          </a:prstGeom>
        </p:spPr>
      </p:pic>
      <p:pic>
        <p:nvPicPr>
          <p:cNvPr id="26" name="Tieng-yeah-tre-con-www_nhacchuongvui_com">
            <a:hlinkClick r:id="" action="ppaction://media"/>
            <a:extLst>
              <a:ext uri="{FF2B5EF4-FFF2-40B4-BE49-F238E27FC236}">
                <a16:creationId xmlns:a16="http://schemas.microsoft.com/office/drawing/2014/main" id="{075C1ABE-C939-CA9C-FDB9-B983949BF55A}"/>
              </a:ext>
            </a:extLst>
          </p:cNvPr>
          <p:cNvPicPr>
            <a:picLocks noChangeAspect="1"/>
          </p:cNvPicPr>
          <p:nvPr>
            <a:audioFile r:link="rId1"/>
            <p:extLst>
              <p:ext uri="{DAA4B4D4-6D71-4841-9C94-3DE7FCFB9230}">
                <p14:media xmlns:p14="http://schemas.microsoft.com/office/powerpoint/2010/main" r:embed="rId3">
                  <p14:trim end="2429.6938"/>
                </p14:media>
              </p:ext>
            </p:extLst>
          </p:nvPr>
        </p:nvPicPr>
        <p:blipFill>
          <a:blip r:embed="rId5"/>
          <a:stretch>
            <a:fillRect/>
          </a:stretch>
        </p:blipFill>
        <p:spPr>
          <a:xfrm>
            <a:off x="9535886" y="-1230086"/>
            <a:ext cx="609600" cy="609600"/>
          </a:xfrm>
          <a:prstGeom prst="rect">
            <a:avLst/>
          </a:prstGeom>
        </p:spPr>
      </p:pic>
      <p:grpSp>
        <p:nvGrpSpPr>
          <p:cNvPr id="11" name="Group 10">
            <a:extLst>
              <a:ext uri="{FF2B5EF4-FFF2-40B4-BE49-F238E27FC236}">
                <a16:creationId xmlns:a16="http://schemas.microsoft.com/office/drawing/2014/main" id="{573F9E8B-7F48-6F45-D15E-741FE7A2853E}"/>
              </a:ext>
            </a:extLst>
          </p:cNvPr>
          <p:cNvGrpSpPr/>
          <p:nvPr/>
        </p:nvGrpSpPr>
        <p:grpSpPr>
          <a:xfrm>
            <a:off x="-20459700" y="0"/>
            <a:ext cx="32651700" cy="6858000"/>
            <a:chOff x="-20459700" y="0"/>
            <a:chExt cx="32651700" cy="6858000"/>
          </a:xfrm>
        </p:grpSpPr>
        <p:pic>
          <p:nvPicPr>
            <p:cNvPr id="4" name="Picture 3" descr="A rainbow in the sky&#10;&#10;Description automatically generated">
              <a:extLst>
                <a:ext uri="{FF2B5EF4-FFF2-40B4-BE49-F238E27FC236}">
                  <a16:creationId xmlns:a16="http://schemas.microsoft.com/office/drawing/2014/main" id="{3628DFDA-2D52-49E9-EB70-DC82A72172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2703" y="0"/>
              <a:ext cx="10139297" cy="6858000"/>
            </a:xfrm>
            <a:prstGeom prst="rect">
              <a:avLst/>
            </a:prstGeom>
          </p:spPr>
        </p:pic>
        <p:pic>
          <p:nvPicPr>
            <p:cNvPr id="7" name="Picture 6" descr="A rainbow in the sky&#10;&#10;Description automatically generated">
              <a:extLst>
                <a:ext uri="{FF2B5EF4-FFF2-40B4-BE49-F238E27FC236}">
                  <a16:creationId xmlns:a16="http://schemas.microsoft.com/office/drawing/2014/main" id="{7288E9E6-042D-B629-C19A-7F6D04B70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86594" y="0"/>
              <a:ext cx="10139297" cy="6858000"/>
            </a:xfrm>
            <a:prstGeom prst="rect">
              <a:avLst/>
            </a:prstGeom>
          </p:spPr>
        </p:pic>
        <p:pic>
          <p:nvPicPr>
            <p:cNvPr id="10" name="Picture 9" descr="A cartoon house with trees and grass&#10;&#10;Description automatically generated">
              <a:extLst>
                <a:ext uri="{FF2B5EF4-FFF2-40B4-BE49-F238E27FC236}">
                  <a16:creationId xmlns:a16="http://schemas.microsoft.com/office/drawing/2014/main" id="{CDEFB82C-D792-0CC1-8D1E-21FE4435CF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59700" y="0"/>
              <a:ext cx="12740499" cy="6858000"/>
            </a:xfrm>
            <a:prstGeom prst="rect">
              <a:avLst/>
            </a:prstGeom>
          </p:spPr>
        </p:pic>
      </p:grpSp>
      <p:pic>
        <p:nvPicPr>
          <p:cNvPr id="6" name="Picture 5" descr="A cartoon train with letters on it&#10;&#10;Description automatically generated">
            <a:extLst>
              <a:ext uri="{FF2B5EF4-FFF2-40B4-BE49-F238E27FC236}">
                <a16:creationId xmlns:a16="http://schemas.microsoft.com/office/drawing/2014/main" id="{04615FD2-95CD-4BE6-D493-D28571169E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6497" y="2628503"/>
            <a:ext cx="10591006" cy="4229497"/>
          </a:xfrm>
          <a:prstGeom prst="rect">
            <a:avLst/>
          </a:prstGeom>
        </p:spPr>
      </p:pic>
      <p:grpSp>
        <p:nvGrpSpPr>
          <p:cNvPr id="25" name="Group 24">
            <a:extLst>
              <a:ext uri="{FF2B5EF4-FFF2-40B4-BE49-F238E27FC236}">
                <a16:creationId xmlns:a16="http://schemas.microsoft.com/office/drawing/2014/main" id="{69159C31-61D4-5473-1CB3-3B926675DD10}"/>
              </a:ext>
            </a:extLst>
          </p:cNvPr>
          <p:cNvGrpSpPr/>
          <p:nvPr/>
        </p:nvGrpSpPr>
        <p:grpSpPr>
          <a:xfrm>
            <a:off x="913607" y="218545"/>
            <a:ext cx="10885714" cy="2191414"/>
            <a:chOff x="-13433766" y="2082092"/>
            <a:chExt cx="10885714" cy="2191414"/>
          </a:xfrm>
        </p:grpSpPr>
        <p:sp>
          <p:nvSpPr>
            <p:cNvPr id="24" name="Rectangle: Rounded Corners 23">
              <a:extLst>
                <a:ext uri="{FF2B5EF4-FFF2-40B4-BE49-F238E27FC236}">
                  <a16:creationId xmlns:a16="http://schemas.microsoft.com/office/drawing/2014/main" id="{947D29A3-A028-3E67-4485-760D4612B913}"/>
                </a:ext>
              </a:extLst>
            </p:cNvPr>
            <p:cNvSpPr/>
            <p:nvPr/>
          </p:nvSpPr>
          <p:spPr>
            <a:xfrm>
              <a:off x="-13433766" y="2082092"/>
              <a:ext cx="10885714" cy="219141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9D8364F-01AB-DA4B-C7A2-7CD0A6FB148B}"/>
                </a:ext>
              </a:extLst>
            </p:cNvPr>
            <p:cNvSpPr txBox="1"/>
            <p:nvPr/>
          </p:nvSpPr>
          <p:spPr>
            <a:xfrm>
              <a:off x="-13103598" y="2138575"/>
              <a:ext cx="10308487" cy="2042419"/>
            </a:xfrm>
            <a:prstGeom prst="rect">
              <a:avLst/>
            </a:prstGeom>
            <a:noFill/>
          </p:spPr>
          <p:txBody>
            <a:bodyPr wrap="square" rtlCol="0">
              <a:spAutoFit/>
            </a:bodyPr>
            <a:lstStyle/>
            <a:p>
              <a:pPr algn="just">
                <a:lnSpc>
                  <a:spcPct val="120000"/>
                </a:lnSpc>
              </a:pPr>
              <a:r>
                <a:rPr lang="en-US" sz="3600"/>
                <a:t>Chúng ta vừa tham quan một vài vùng đất cùng gió. Bây giờ phải về nhà rồi, các bạn hãy cố gắng học tập nhé.</a:t>
              </a:r>
            </a:p>
          </p:txBody>
        </p:sp>
      </p:grpSp>
    </p:spTree>
    <p:extLst>
      <p:ext uri="{BB962C8B-B14F-4D97-AF65-F5344CB8AC3E}">
        <p14:creationId xmlns:p14="http://schemas.microsoft.com/office/powerpoint/2010/main" val="3311545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33333E-6 L -0.48359 0.01319 " pathEditMode="relative" rAng="0" ptsTypes="AA">
                                      <p:cBhvr>
                                        <p:cTn id="6" dur="4000" fill="hold"/>
                                        <p:tgtEl>
                                          <p:spTgt spid="6"/>
                                        </p:tgtEl>
                                        <p:attrNameLst>
                                          <p:attrName>ppt_x</p:attrName>
                                          <p:attrName>ppt_y</p:attrName>
                                        </p:attrNameLst>
                                      </p:cBhvr>
                                      <p:rCtr x="-24180" y="648"/>
                                    </p:animMotion>
                                  </p:childTnLst>
                                </p:cTn>
                              </p:par>
                              <p:par>
                                <p:cTn id="7" presetID="63" presetClass="path" presetSubtype="0" accel="50000" decel="50000" fill="hold" nodeType="withEffect">
                                  <p:stCondLst>
                                    <p:cond delay="0"/>
                                  </p:stCondLst>
                                  <p:childTnLst>
                                    <p:animMotion origin="layout" path="M 2.5E-6 0 L 1.63841 0 " pathEditMode="relative" rAng="0" ptsTypes="AA">
                                      <p:cBhvr>
                                        <p:cTn id="8" dur="5000" fill="hold"/>
                                        <p:tgtEl>
                                          <p:spTgt spid="11"/>
                                        </p:tgtEl>
                                        <p:attrNameLst>
                                          <p:attrName>ppt_x</p:attrName>
                                          <p:attrName>ppt_y</p:attrName>
                                        </p:attrNameLst>
                                      </p:cBhvr>
                                      <p:rCtr x="81914" y="0"/>
                                    </p:animMotion>
                                  </p:childTnLst>
                                </p:cTn>
                              </p:par>
                              <p:par>
                                <p:cTn id="9" presetID="1" presetClass="mediacall" presetSubtype="0" fill="hold" nodeType="withEffect">
                                  <p:stCondLst>
                                    <p:cond delay="0"/>
                                  </p:stCondLst>
                                  <p:childTnLst>
                                    <p:cmd type="call" cmd="playFrom(0.0)">
                                      <p:cBhvr>
                                        <p:cTn id="10" dur="3517" fill="hold"/>
                                        <p:tgtEl>
                                          <p:spTgt spid="22"/>
                                        </p:tgtEl>
                                      </p:cBhvr>
                                    </p:cmd>
                                  </p:childTnLst>
                                </p:cTn>
                              </p:par>
                            </p:childTnLst>
                          </p:cTn>
                        </p:par>
                        <p:par>
                          <p:cTn id="11" fill="hold">
                            <p:stCondLst>
                              <p:cond delay="5000"/>
                            </p:stCondLst>
                            <p:childTnLst>
                              <p:par>
                                <p:cTn id="12" presetID="2" presetClass="entr" presetSubtype="1"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0-#ppt_h/2"/>
                                          </p:val>
                                        </p:tav>
                                        <p:tav tm="100000">
                                          <p:val>
                                            <p:strVal val="#ppt_y"/>
                                          </p:val>
                                        </p:tav>
                                      </p:tavLst>
                                    </p:anim>
                                  </p:childTnLst>
                                </p:cTn>
                              </p:par>
                              <p:par>
                                <p:cTn id="16" presetID="1" presetClass="mediacall" presetSubtype="0" fill="hold" nodeType="withEffect">
                                  <p:stCondLst>
                                    <p:cond delay="250"/>
                                  </p:stCondLst>
                                  <p:childTnLst>
                                    <p:cmd type="call" cmd="playFrom(0.0)">
                                      <p:cBhvr>
                                        <p:cTn id="17" dur="198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3DBB24-9118-6FBB-F72E-C0C12EA285B4}"/>
              </a:ext>
            </a:extLst>
          </p:cNvPr>
          <p:cNvGrpSpPr/>
          <p:nvPr/>
        </p:nvGrpSpPr>
        <p:grpSpPr>
          <a:xfrm>
            <a:off x="313733" y="176463"/>
            <a:ext cx="11564534" cy="1521732"/>
            <a:chOff x="204637" y="128514"/>
            <a:chExt cx="11564534" cy="1521732"/>
          </a:xfrm>
        </p:grpSpPr>
        <p:grpSp>
          <p:nvGrpSpPr>
            <p:cNvPr id="5" name="Group 4">
              <a:extLst>
                <a:ext uri="{FF2B5EF4-FFF2-40B4-BE49-F238E27FC236}">
                  <a16:creationId xmlns:a16="http://schemas.microsoft.com/office/drawing/2014/main" id="{9932D519-5277-3243-E36D-56242811F8BD}"/>
                </a:ext>
              </a:extLst>
            </p:cNvPr>
            <p:cNvGrpSpPr/>
            <p:nvPr/>
          </p:nvGrpSpPr>
          <p:grpSpPr>
            <a:xfrm>
              <a:off x="204637" y="526534"/>
              <a:ext cx="11449298" cy="1123712"/>
              <a:chOff x="1473880" y="926145"/>
              <a:chExt cx="8594697" cy="1123712"/>
            </a:xfrm>
          </p:grpSpPr>
          <p:sp>
            <p:nvSpPr>
              <p:cNvPr id="7" name="TextBox 6">
                <a:extLst>
                  <a:ext uri="{FF2B5EF4-FFF2-40B4-BE49-F238E27FC236}">
                    <a16:creationId xmlns:a16="http://schemas.microsoft.com/office/drawing/2014/main" id="{1F9319B9-C5FC-ABDA-E7AA-7ACF0AAA3921}"/>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8" name="Picture 7">
                <a:extLst>
                  <a:ext uri="{FF2B5EF4-FFF2-40B4-BE49-F238E27FC236}">
                    <a16:creationId xmlns:a16="http://schemas.microsoft.com/office/drawing/2014/main" id="{769494B2-7A05-5986-77AD-43FA5306BD1E}"/>
                  </a:ext>
                </a:extLst>
              </p:cNvPr>
              <p:cNvPicPr>
                <a:picLocks noChangeAspect="1"/>
              </p:cNvPicPr>
              <p:nvPr/>
            </p:nvPicPr>
            <p:blipFill>
              <a:blip r:embed="rId3"/>
              <a:stretch>
                <a:fillRect/>
              </a:stretch>
            </p:blipFill>
            <p:spPr>
              <a:xfrm>
                <a:off x="1473880" y="1136676"/>
                <a:ext cx="666270" cy="802640"/>
              </a:xfrm>
              <a:prstGeom prst="rect">
                <a:avLst/>
              </a:prstGeom>
            </p:spPr>
          </p:pic>
        </p:grpSp>
        <p:pic>
          <p:nvPicPr>
            <p:cNvPr id="6" name="Picture 2">
              <a:extLst>
                <a:ext uri="{FF2B5EF4-FFF2-40B4-BE49-F238E27FC236}">
                  <a16:creationId xmlns:a16="http://schemas.microsoft.com/office/drawing/2014/main" id="{E85FB253-DC86-CF1B-4A79-B92858021B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9909" y="128514"/>
              <a:ext cx="1859262" cy="604260"/>
            </a:xfrm>
            <a:prstGeom prst="rect">
              <a:avLst/>
            </a:prstGeom>
          </p:spPr>
        </p:pic>
      </p:grpSp>
      <p:grpSp>
        <p:nvGrpSpPr>
          <p:cNvPr id="2" name="Group 1">
            <a:extLst>
              <a:ext uri="{FF2B5EF4-FFF2-40B4-BE49-F238E27FC236}">
                <a16:creationId xmlns:a16="http://schemas.microsoft.com/office/drawing/2014/main" id="{397FEE68-ABCB-6E8E-A0B9-C7D14ECEC11C}"/>
              </a:ext>
            </a:extLst>
          </p:cNvPr>
          <p:cNvGrpSpPr/>
          <p:nvPr/>
        </p:nvGrpSpPr>
        <p:grpSpPr>
          <a:xfrm>
            <a:off x="2091612" y="2575873"/>
            <a:ext cx="7477472" cy="3198035"/>
            <a:chOff x="2469761" y="2471244"/>
            <a:chExt cx="7477472" cy="3198035"/>
          </a:xfrm>
        </p:grpSpPr>
        <p:sp>
          <p:nvSpPr>
            <p:cNvPr id="3" name="TextBox 2">
              <a:extLst>
                <a:ext uri="{FF2B5EF4-FFF2-40B4-BE49-F238E27FC236}">
                  <a16:creationId xmlns:a16="http://schemas.microsoft.com/office/drawing/2014/main" id="{7B9C90DF-19F9-7983-3CA0-33918E07A230}"/>
                </a:ext>
              </a:extLst>
            </p:cNvPr>
            <p:cNvSpPr txBox="1"/>
            <p:nvPr/>
          </p:nvSpPr>
          <p:spPr>
            <a:xfrm>
              <a:off x="2469761" y="2471244"/>
              <a:ext cx="7477472" cy="3198035"/>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US" sz="6600" b="1">
                <a:solidFill>
                  <a:srgbClr val="FF0066"/>
                </a:solidFill>
              </a:endParaRPr>
            </a:p>
          </p:txBody>
        </p:sp>
        <p:sp>
          <p:nvSpPr>
            <p:cNvPr id="9" name="TextBox 8">
              <a:extLst>
                <a:ext uri="{FF2B5EF4-FFF2-40B4-BE49-F238E27FC236}">
                  <a16:creationId xmlns:a16="http://schemas.microsoft.com/office/drawing/2014/main" id="{66302759-E15C-9844-F055-ADF5C52082FA}"/>
                </a:ext>
              </a:extLst>
            </p:cNvPr>
            <p:cNvSpPr txBox="1"/>
            <p:nvPr/>
          </p:nvSpPr>
          <p:spPr>
            <a:xfrm>
              <a:off x="2711318" y="2471244"/>
              <a:ext cx="6994358" cy="3034357"/>
            </a:xfrm>
            <a:prstGeom prst="rect">
              <a:avLst/>
            </a:prstGeom>
            <a:noFill/>
          </p:spPr>
          <p:txBody>
            <a:bodyPr wrap="square">
              <a:spAutoFit/>
            </a:bodyPr>
            <a:lstStyle/>
            <a:p>
              <a:pPr algn="just">
                <a:lnSpc>
                  <a:spcPct val="150000"/>
                </a:lnSpc>
              </a:pPr>
              <a:r>
                <a:rPr kumimoji="0" lang="en-US" sz="4400" b="0" i="1" u="none" strike="noStrike" kern="1200" cap="none" spc="0" normalizeH="0" baseline="0" noProof="0">
                  <a:ln>
                    <a:noFill/>
                  </a:ln>
                  <a:solidFill>
                    <a:prstClr val="black"/>
                  </a:solidFill>
                  <a:effectLst/>
                  <a:uLnTx/>
                  <a:uFillTx/>
                  <a:latin typeface="Calibri" panose="020F0502020204030204"/>
                  <a:ea typeface="+mn-ea"/>
                  <a:cs typeface="+mn-cs"/>
                </a:rPr>
                <a:t>Những việc làm âm thầm của gió đã giúp ích bao điều cho cuộc sống này. </a:t>
              </a:r>
              <a:endParaRPr lang="en-US" sz="3200"/>
            </a:p>
          </p:txBody>
        </p:sp>
      </p:grpSp>
      <p:pic>
        <p:nvPicPr>
          <p:cNvPr id="10" name="Picture 9">
            <a:extLst>
              <a:ext uri="{FF2B5EF4-FFF2-40B4-BE49-F238E27FC236}">
                <a16:creationId xmlns:a16="http://schemas.microsoft.com/office/drawing/2014/main" id="{0C214F5A-D48D-FBC9-6B70-8F709B5680FA}"/>
              </a:ext>
            </a:extLst>
          </p:cNvPr>
          <p:cNvPicPr>
            <a:picLocks noChangeAspect="1"/>
          </p:cNvPicPr>
          <p:nvPr/>
        </p:nvPicPr>
        <p:blipFill>
          <a:blip r:embed="rId6"/>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11" name="Picture 10">
            <a:extLst>
              <a:ext uri="{FF2B5EF4-FFF2-40B4-BE49-F238E27FC236}">
                <a16:creationId xmlns:a16="http://schemas.microsoft.com/office/drawing/2014/main" id="{B05089B0-E6CC-CC4D-FCA0-80666C3ABB78}"/>
              </a:ext>
            </a:extLst>
          </p:cNvPr>
          <p:cNvPicPr>
            <a:picLocks noChangeAspect="1"/>
          </p:cNvPicPr>
          <p:nvPr/>
        </p:nvPicPr>
        <p:blipFill>
          <a:blip r:embed="rId7"/>
          <a:stretch>
            <a:fillRect/>
          </a:stretch>
        </p:blipFill>
        <p:spPr>
          <a:xfrm>
            <a:off x="9432511" y="3257419"/>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724112258"/>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 presetClass="entr" presetSubtype="4" fill="hold" nodeType="after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75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75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3DBB24-9118-6FBB-F72E-C0C12EA285B4}"/>
              </a:ext>
            </a:extLst>
          </p:cNvPr>
          <p:cNvGrpSpPr/>
          <p:nvPr/>
        </p:nvGrpSpPr>
        <p:grpSpPr>
          <a:xfrm>
            <a:off x="313733" y="176463"/>
            <a:ext cx="11564534" cy="1521732"/>
            <a:chOff x="204637" y="128514"/>
            <a:chExt cx="11564534" cy="1521732"/>
          </a:xfrm>
        </p:grpSpPr>
        <p:grpSp>
          <p:nvGrpSpPr>
            <p:cNvPr id="5" name="Group 4">
              <a:extLst>
                <a:ext uri="{FF2B5EF4-FFF2-40B4-BE49-F238E27FC236}">
                  <a16:creationId xmlns:a16="http://schemas.microsoft.com/office/drawing/2014/main" id="{9932D519-5277-3243-E36D-56242811F8BD}"/>
                </a:ext>
              </a:extLst>
            </p:cNvPr>
            <p:cNvGrpSpPr/>
            <p:nvPr/>
          </p:nvGrpSpPr>
          <p:grpSpPr>
            <a:xfrm>
              <a:off x="204637" y="526534"/>
              <a:ext cx="11449298" cy="1123712"/>
              <a:chOff x="1473880" y="926145"/>
              <a:chExt cx="8594697" cy="1123712"/>
            </a:xfrm>
          </p:grpSpPr>
          <p:sp>
            <p:nvSpPr>
              <p:cNvPr id="7" name="TextBox 6">
                <a:extLst>
                  <a:ext uri="{FF2B5EF4-FFF2-40B4-BE49-F238E27FC236}">
                    <a16:creationId xmlns:a16="http://schemas.microsoft.com/office/drawing/2014/main" id="{1F9319B9-C5FC-ABDA-E7AA-7ACF0AAA3921}"/>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Ý nghĩa của bài đọc là gì?</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769494B2-7A05-5986-77AD-43FA5306BD1E}"/>
                  </a:ext>
                </a:extLst>
              </p:cNvPr>
              <p:cNvPicPr>
                <a:picLocks noChangeAspect="1"/>
              </p:cNvPicPr>
              <p:nvPr/>
            </p:nvPicPr>
            <p:blipFill>
              <a:blip r:embed="rId3"/>
              <a:stretch>
                <a:fillRect/>
              </a:stretch>
            </p:blipFill>
            <p:spPr>
              <a:xfrm>
                <a:off x="1473880" y="1136676"/>
                <a:ext cx="666270" cy="802640"/>
              </a:xfrm>
              <a:prstGeom prst="rect">
                <a:avLst/>
              </a:prstGeom>
            </p:spPr>
          </p:pic>
        </p:grpSp>
        <p:pic>
          <p:nvPicPr>
            <p:cNvPr id="6" name="Picture 2">
              <a:extLst>
                <a:ext uri="{FF2B5EF4-FFF2-40B4-BE49-F238E27FC236}">
                  <a16:creationId xmlns:a16="http://schemas.microsoft.com/office/drawing/2014/main" id="{E85FB253-DC86-CF1B-4A79-B92858021B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9909" y="128514"/>
              <a:ext cx="1859262" cy="604260"/>
            </a:xfrm>
            <a:prstGeom prst="rect">
              <a:avLst/>
            </a:prstGeom>
          </p:spPr>
        </p:pic>
      </p:grpSp>
      <p:grpSp>
        <p:nvGrpSpPr>
          <p:cNvPr id="2" name="Group 1">
            <a:extLst>
              <a:ext uri="{FF2B5EF4-FFF2-40B4-BE49-F238E27FC236}">
                <a16:creationId xmlns:a16="http://schemas.microsoft.com/office/drawing/2014/main" id="{397FEE68-ABCB-6E8E-A0B9-C7D14ECEC11C}"/>
              </a:ext>
            </a:extLst>
          </p:cNvPr>
          <p:cNvGrpSpPr/>
          <p:nvPr/>
        </p:nvGrpSpPr>
        <p:grpSpPr>
          <a:xfrm>
            <a:off x="2091612" y="2575873"/>
            <a:ext cx="7477472" cy="4247317"/>
            <a:chOff x="2469761" y="2471244"/>
            <a:chExt cx="7477472" cy="4247317"/>
          </a:xfrm>
        </p:grpSpPr>
        <p:sp>
          <p:nvSpPr>
            <p:cNvPr id="3" name="TextBox 2">
              <a:extLst>
                <a:ext uri="{FF2B5EF4-FFF2-40B4-BE49-F238E27FC236}">
                  <a16:creationId xmlns:a16="http://schemas.microsoft.com/office/drawing/2014/main" id="{7B9C90DF-19F9-7983-3CA0-33918E07A230}"/>
                </a:ext>
              </a:extLst>
            </p:cNvPr>
            <p:cNvSpPr txBox="1"/>
            <p:nvPr/>
          </p:nvSpPr>
          <p:spPr>
            <a:xfrm>
              <a:off x="2469761" y="2471244"/>
              <a:ext cx="7477472" cy="4154984"/>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endParaRPr lang="en-US" sz="6600" b="1">
                <a:solidFill>
                  <a:srgbClr val="FF0066"/>
                </a:solidFill>
                <a:latin typeface="Calibri" panose="020F0502020204030204"/>
              </a:endParaRPr>
            </a:p>
            <a:p>
              <a:pPr marL="0" marR="0" lvl="0" indent="0" algn="ctr" defTabSz="914400" rtl="0" eaLnBrk="1" fontAlgn="auto" latinLnBrk="0" hangingPunct="1">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endParaRPr lang="en-US" sz="6600" b="1">
                <a:solidFill>
                  <a:srgbClr val="FF0066"/>
                </a:solidFill>
                <a:latin typeface="Calibri" panose="020F0502020204030204"/>
              </a:endParaRPr>
            </a:p>
          </p:txBody>
        </p:sp>
        <p:sp>
          <p:nvSpPr>
            <p:cNvPr id="9" name="TextBox 8">
              <a:extLst>
                <a:ext uri="{FF2B5EF4-FFF2-40B4-BE49-F238E27FC236}">
                  <a16:creationId xmlns:a16="http://schemas.microsoft.com/office/drawing/2014/main" id="{66302759-E15C-9844-F055-ADF5C52082FA}"/>
                </a:ext>
              </a:extLst>
            </p:cNvPr>
            <p:cNvSpPr txBox="1"/>
            <p:nvPr/>
          </p:nvSpPr>
          <p:spPr>
            <a:xfrm>
              <a:off x="2711318" y="2471244"/>
              <a:ext cx="6994358" cy="4247317"/>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a:ln>
                    <a:noFill/>
                  </a:ln>
                  <a:solidFill>
                    <a:prstClr val="black"/>
                  </a:solidFill>
                  <a:effectLst/>
                  <a:uLnTx/>
                  <a:uFillTx/>
                  <a:latin typeface="Calibri" panose="020F0502020204030204"/>
                  <a:ea typeface="+mn-ea"/>
                  <a:cs typeface="+mn-cs"/>
                </a:rPr>
                <a:t>Ca ngợi những người ngày đêm âm thầm cống hiến công sức cho cộng đồng, quê hương, đất nước. </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0C214F5A-D48D-FBC9-6B70-8F709B5680FA}"/>
              </a:ext>
            </a:extLst>
          </p:cNvPr>
          <p:cNvPicPr>
            <a:picLocks noChangeAspect="1"/>
          </p:cNvPicPr>
          <p:nvPr/>
        </p:nvPicPr>
        <p:blipFill>
          <a:blip r:embed="rId6"/>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11" name="Picture 10">
            <a:extLst>
              <a:ext uri="{FF2B5EF4-FFF2-40B4-BE49-F238E27FC236}">
                <a16:creationId xmlns:a16="http://schemas.microsoft.com/office/drawing/2014/main" id="{B05089B0-E6CC-CC4D-FCA0-80666C3ABB78}"/>
              </a:ext>
            </a:extLst>
          </p:cNvPr>
          <p:cNvPicPr>
            <a:picLocks noChangeAspect="1"/>
          </p:cNvPicPr>
          <p:nvPr/>
        </p:nvPicPr>
        <p:blipFill>
          <a:blip r:embed="rId7"/>
          <a:stretch>
            <a:fillRect/>
          </a:stretch>
        </p:blipFill>
        <p:spPr>
          <a:xfrm>
            <a:off x="9432511" y="3257419"/>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10225363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 presetClass="entr" presetSubtype="4" fill="hold" nodeType="after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75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75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401DC-4D64-154B-19DA-4A4389330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033" y="-43424"/>
            <a:ext cx="10275967" cy="6990454"/>
          </a:xfrm>
          <a:prstGeom prst="rect">
            <a:avLst/>
          </a:prstGeom>
        </p:spPr>
      </p:pic>
      <p:pic>
        <p:nvPicPr>
          <p:cNvPr id="2050" name="Picture 2">
            <a:extLst>
              <a:ext uri="{FF2B5EF4-FFF2-40B4-BE49-F238E27FC236}">
                <a16:creationId xmlns:a16="http://schemas.microsoft.com/office/drawing/2014/main" id="{AD5F5255-B8BB-8DBF-76BA-557BCD240F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8344375" flipV="1">
            <a:off x="-272536" y="165843"/>
            <a:ext cx="2520716" cy="1796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183FC3-D931-01F7-2F6F-3A4E28619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5" y="-43424"/>
            <a:ext cx="6539102" cy="6858000"/>
          </a:xfrm>
          <a:prstGeom prst="rect">
            <a:avLst/>
          </a:prstGeom>
        </p:spPr>
      </p:pic>
      <p:pic>
        <p:nvPicPr>
          <p:cNvPr id="2" name="Picture 1">
            <a:extLst>
              <a:ext uri="{FF2B5EF4-FFF2-40B4-BE49-F238E27FC236}">
                <a16:creationId xmlns:a16="http://schemas.microsoft.com/office/drawing/2014/main" id="{D369D93E-3D23-9756-3CB4-C2CF2309667C}"/>
              </a:ext>
            </a:extLst>
          </p:cNvPr>
          <p:cNvPicPr>
            <a:picLocks noChangeAspect="1"/>
          </p:cNvPicPr>
          <p:nvPr/>
        </p:nvPicPr>
        <p:blipFill>
          <a:blip r:embed="rId6"/>
          <a:stretch>
            <a:fillRect/>
          </a:stretch>
        </p:blipFill>
        <p:spPr>
          <a:xfrm>
            <a:off x="3575872" y="718048"/>
            <a:ext cx="4468755" cy="6096528"/>
          </a:xfrm>
          <a:prstGeom prst="rect">
            <a:avLst/>
          </a:prstGeom>
        </p:spPr>
      </p:pic>
    </p:spTree>
    <p:extLst>
      <p:ext uri="{BB962C8B-B14F-4D97-AF65-F5344CB8AC3E}">
        <p14:creationId xmlns:p14="http://schemas.microsoft.com/office/powerpoint/2010/main" val="14771328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FEE68-ABCB-6E8E-A0B9-C7D14ECEC11C}"/>
              </a:ext>
            </a:extLst>
          </p:cNvPr>
          <p:cNvGrpSpPr/>
          <p:nvPr/>
        </p:nvGrpSpPr>
        <p:grpSpPr>
          <a:xfrm>
            <a:off x="2091612" y="2575873"/>
            <a:ext cx="7477472" cy="3198035"/>
            <a:chOff x="2469761" y="2471244"/>
            <a:chExt cx="7477472" cy="3198035"/>
          </a:xfrm>
        </p:grpSpPr>
        <p:sp>
          <p:nvSpPr>
            <p:cNvPr id="3" name="TextBox 2">
              <a:extLst>
                <a:ext uri="{FF2B5EF4-FFF2-40B4-BE49-F238E27FC236}">
                  <a16:creationId xmlns:a16="http://schemas.microsoft.com/office/drawing/2014/main" id="{7B9C90DF-19F9-7983-3CA0-33918E07A230}"/>
                </a:ext>
              </a:extLst>
            </p:cNvPr>
            <p:cNvSpPr txBox="1"/>
            <p:nvPr/>
          </p:nvSpPr>
          <p:spPr>
            <a:xfrm>
              <a:off x="2469761" y="2471244"/>
              <a:ext cx="7477472" cy="3198035"/>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6302759-E15C-9844-F055-ADF5C52082FA}"/>
                </a:ext>
              </a:extLst>
            </p:cNvPr>
            <p:cNvSpPr txBox="1"/>
            <p:nvPr/>
          </p:nvSpPr>
          <p:spPr>
            <a:xfrm>
              <a:off x="2711318" y="2471244"/>
              <a:ext cx="6994358" cy="303435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a:ln>
                    <a:noFill/>
                  </a:ln>
                  <a:solidFill>
                    <a:prstClr val="black"/>
                  </a:solidFill>
                  <a:effectLst/>
                  <a:uLnTx/>
                  <a:uFillTx/>
                  <a:latin typeface="Calibri" panose="020F0502020204030204"/>
                  <a:ea typeface="+mn-ea"/>
                  <a:cs typeface="+mn-cs"/>
                </a:rPr>
                <a:t>Những việc làm âm thầm của gió đã giúp ích bao điều cho cuộc sống này.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0C214F5A-D48D-FBC9-6B70-8F709B5680FA}"/>
              </a:ext>
            </a:extLst>
          </p:cNvPr>
          <p:cNvPicPr>
            <a:picLocks noChangeAspect="1"/>
          </p:cNvPicPr>
          <p:nvPr/>
        </p:nvPicPr>
        <p:blipFill>
          <a:blip r:embed="rId3"/>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11" name="Picture 10">
            <a:extLst>
              <a:ext uri="{FF2B5EF4-FFF2-40B4-BE49-F238E27FC236}">
                <a16:creationId xmlns:a16="http://schemas.microsoft.com/office/drawing/2014/main" id="{B05089B0-E6CC-CC4D-FCA0-80666C3ABB78}"/>
              </a:ext>
            </a:extLst>
          </p:cNvPr>
          <p:cNvPicPr>
            <a:picLocks noChangeAspect="1"/>
          </p:cNvPicPr>
          <p:nvPr/>
        </p:nvPicPr>
        <p:blipFill>
          <a:blip r:embed="rId4"/>
          <a:stretch>
            <a:fillRect/>
          </a:stretch>
        </p:blipFill>
        <p:spPr>
          <a:xfrm>
            <a:off x="9432511" y="3257419"/>
            <a:ext cx="2700800" cy="3600000"/>
          </a:xfrm>
          <a:prstGeom prst="rect">
            <a:avLst/>
          </a:prstGeom>
          <a:effectLst>
            <a:innerShdw blurRad="63500" dist="50800" dir="5400000">
              <a:schemeClr val="tx1">
                <a:lumMod val="75000"/>
                <a:lumOff val="25000"/>
                <a:alpha val="50000"/>
              </a:schemeClr>
            </a:innerShdw>
          </a:effectLst>
        </p:spPr>
      </p:pic>
      <p:grpSp>
        <p:nvGrpSpPr>
          <p:cNvPr id="12" name="Group 11">
            <a:extLst>
              <a:ext uri="{FF2B5EF4-FFF2-40B4-BE49-F238E27FC236}">
                <a16:creationId xmlns:a16="http://schemas.microsoft.com/office/drawing/2014/main" id="{323401CC-6D51-E005-3E22-9D9EB1446A9F}"/>
              </a:ext>
            </a:extLst>
          </p:cNvPr>
          <p:cNvGrpSpPr/>
          <p:nvPr/>
        </p:nvGrpSpPr>
        <p:grpSpPr>
          <a:xfrm>
            <a:off x="859962" y="308096"/>
            <a:ext cx="10472075" cy="1385656"/>
            <a:chOff x="533907" y="368613"/>
            <a:chExt cx="10472075" cy="1385656"/>
          </a:xfrm>
        </p:grpSpPr>
        <p:grpSp>
          <p:nvGrpSpPr>
            <p:cNvPr id="13" name="Group 12">
              <a:extLst>
                <a:ext uri="{FF2B5EF4-FFF2-40B4-BE49-F238E27FC236}">
                  <a16:creationId xmlns:a16="http://schemas.microsoft.com/office/drawing/2014/main" id="{6966743B-D874-724C-B883-2E6B0BFE0705}"/>
                </a:ext>
              </a:extLst>
            </p:cNvPr>
            <p:cNvGrpSpPr/>
            <p:nvPr/>
          </p:nvGrpSpPr>
          <p:grpSpPr>
            <a:xfrm>
              <a:off x="758863" y="368613"/>
              <a:ext cx="10247119" cy="1317421"/>
              <a:chOff x="721540" y="128514"/>
              <a:chExt cx="10247119" cy="1317421"/>
            </a:xfrm>
          </p:grpSpPr>
          <p:sp>
            <p:nvSpPr>
              <p:cNvPr id="15" name="TextBox 14">
                <a:extLst>
                  <a:ext uri="{FF2B5EF4-FFF2-40B4-BE49-F238E27FC236}">
                    <a16:creationId xmlns:a16="http://schemas.microsoft.com/office/drawing/2014/main" id="{D4740766-0EA2-3AF9-E22E-3A369DDDFE73}"/>
                  </a:ext>
                </a:extLst>
              </p:cNvPr>
              <p:cNvSpPr txBox="1"/>
              <p:nvPr/>
            </p:nvSpPr>
            <p:spPr>
              <a:xfrm>
                <a:off x="721540" y="526534"/>
                <a:ext cx="10247119" cy="919401"/>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     </a:t>
                </a:r>
                <a:r>
                  <a:rPr lang="en-US" sz="4800" b="1">
                    <a:ea typeface="Roboto" panose="02000000000000000000" pitchFamily="2" charset="0"/>
                  </a:rPr>
                  <a:t>Nhắc lại nội dung của bài đọc</a:t>
                </a:r>
                <a:endParaRPr lang="en-US" sz="3200" b="1" dirty="0">
                  <a:ea typeface="Roboto" panose="02000000000000000000" pitchFamily="2" charset="0"/>
                </a:endParaRPr>
              </a:p>
            </p:txBody>
          </p:sp>
          <p:pic>
            <p:nvPicPr>
              <p:cNvPr id="16" name="Picture 2">
                <a:extLst>
                  <a:ext uri="{FF2B5EF4-FFF2-40B4-BE49-F238E27FC236}">
                    <a16:creationId xmlns:a16="http://schemas.microsoft.com/office/drawing/2014/main" id="{2945F9E8-E88F-E4CE-BB16-0EE800A773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97878" y="128514"/>
                <a:ext cx="1859262" cy="604260"/>
              </a:xfrm>
              <a:prstGeom prst="rect">
                <a:avLst/>
              </a:prstGeom>
            </p:spPr>
          </p:pic>
        </p:grpSp>
        <p:pic>
          <p:nvPicPr>
            <p:cNvPr id="14" name="Picture 7">
              <a:extLst>
                <a:ext uri="{FF2B5EF4-FFF2-40B4-BE49-F238E27FC236}">
                  <a16:creationId xmlns:a16="http://schemas.microsoft.com/office/drawing/2014/main" id="{11F9AF11-3AEB-3079-E6C0-AAEBA3F40669}"/>
                </a:ext>
              </a:extLst>
            </p:cNvPr>
            <p:cNvPicPr>
              <a:picLocks noChangeAspect="1"/>
            </p:cNvPicPr>
            <p:nvPr/>
          </p:nvPicPr>
          <p:blipFill>
            <a:blip r:embed="rId7"/>
            <a:srcRect/>
            <a:stretch>
              <a:fillRect/>
            </a:stretch>
          </p:blipFill>
          <p:spPr>
            <a:xfrm>
              <a:off x="533907" y="488638"/>
              <a:ext cx="800512" cy="1265631"/>
            </a:xfrm>
            <a:prstGeom prst="rect">
              <a:avLst/>
            </a:prstGeom>
          </p:spPr>
        </p:pic>
      </p:grpSp>
    </p:spTree>
    <p:extLst>
      <p:ext uri="{BB962C8B-B14F-4D97-AF65-F5344CB8AC3E}">
        <p14:creationId xmlns:p14="http://schemas.microsoft.com/office/powerpoint/2010/main" val="384651611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75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60000">
                                          <p:cBhvr additive="base">
                                            <p:cTn id="1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2"/>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ppt_x"/>
                                              </p:val>
                                            </p:tav>
                                            <p:tav tm="100000">
                                              <p:val>
                                                <p:strVal val="#ppt_x"/>
                                              </p:val>
                                            </p:tav>
                                          </p:tavLst>
                                        </p:anim>
                                        <p:anim calcmode="lin" valueType="num">
                                          <p:cBhvr additive="base">
                                            <p:cTn id="16" dur="750" fill="hold"/>
                                            <p:tgtEl>
                                              <p:spTgt spid="2"/>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FEE68-ABCB-6E8E-A0B9-C7D14ECEC11C}"/>
              </a:ext>
            </a:extLst>
          </p:cNvPr>
          <p:cNvGrpSpPr/>
          <p:nvPr/>
        </p:nvGrpSpPr>
        <p:grpSpPr>
          <a:xfrm>
            <a:off x="2091612" y="2575873"/>
            <a:ext cx="7477472" cy="4247317"/>
            <a:chOff x="2469761" y="2471244"/>
            <a:chExt cx="7477472" cy="4247317"/>
          </a:xfrm>
        </p:grpSpPr>
        <p:sp>
          <p:nvSpPr>
            <p:cNvPr id="3" name="TextBox 2">
              <a:extLst>
                <a:ext uri="{FF2B5EF4-FFF2-40B4-BE49-F238E27FC236}">
                  <a16:creationId xmlns:a16="http://schemas.microsoft.com/office/drawing/2014/main" id="{7B9C90DF-19F9-7983-3CA0-33918E07A230}"/>
                </a:ext>
              </a:extLst>
            </p:cNvPr>
            <p:cNvSpPr txBox="1"/>
            <p:nvPr/>
          </p:nvSpPr>
          <p:spPr>
            <a:xfrm>
              <a:off x="2469761" y="2471244"/>
              <a:ext cx="7477472" cy="4154984"/>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FF006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6302759-E15C-9844-F055-ADF5C52082FA}"/>
                </a:ext>
              </a:extLst>
            </p:cNvPr>
            <p:cNvSpPr txBox="1"/>
            <p:nvPr/>
          </p:nvSpPr>
          <p:spPr>
            <a:xfrm>
              <a:off x="2711318" y="2471244"/>
              <a:ext cx="6994358"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a:ln>
                    <a:noFill/>
                  </a:ln>
                  <a:solidFill>
                    <a:prstClr val="black"/>
                  </a:solidFill>
                  <a:effectLst/>
                  <a:uLnTx/>
                  <a:uFillTx/>
                  <a:latin typeface="Calibri" panose="020F0502020204030204"/>
                  <a:ea typeface="+mn-ea"/>
                  <a:cs typeface="+mn-cs"/>
                </a:rPr>
                <a:t>Ca ngợi những người ngày đêm âm thầm cống hiến công sức cho cộng đồng, quê hương, đất nước. </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0C214F5A-D48D-FBC9-6B70-8F709B5680FA}"/>
              </a:ext>
            </a:extLst>
          </p:cNvPr>
          <p:cNvPicPr>
            <a:picLocks noChangeAspect="1"/>
          </p:cNvPicPr>
          <p:nvPr/>
        </p:nvPicPr>
        <p:blipFill>
          <a:blip r:embed="rId3"/>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11" name="Picture 10">
            <a:extLst>
              <a:ext uri="{FF2B5EF4-FFF2-40B4-BE49-F238E27FC236}">
                <a16:creationId xmlns:a16="http://schemas.microsoft.com/office/drawing/2014/main" id="{B05089B0-E6CC-CC4D-FCA0-80666C3ABB78}"/>
              </a:ext>
            </a:extLst>
          </p:cNvPr>
          <p:cNvPicPr>
            <a:picLocks noChangeAspect="1"/>
          </p:cNvPicPr>
          <p:nvPr/>
        </p:nvPicPr>
        <p:blipFill>
          <a:blip r:embed="rId4"/>
          <a:stretch>
            <a:fillRect/>
          </a:stretch>
        </p:blipFill>
        <p:spPr>
          <a:xfrm>
            <a:off x="9432511" y="3257419"/>
            <a:ext cx="2700800" cy="3600000"/>
          </a:xfrm>
          <a:prstGeom prst="rect">
            <a:avLst/>
          </a:prstGeom>
          <a:effectLst>
            <a:innerShdw blurRad="63500" dist="50800" dir="5400000">
              <a:schemeClr val="tx1">
                <a:lumMod val="75000"/>
                <a:lumOff val="25000"/>
                <a:alpha val="50000"/>
              </a:schemeClr>
            </a:innerShdw>
          </a:effectLst>
        </p:spPr>
      </p:pic>
      <p:grpSp>
        <p:nvGrpSpPr>
          <p:cNvPr id="12" name="Group 11">
            <a:extLst>
              <a:ext uri="{FF2B5EF4-FFF2-40B4-BE49-F238E27FC236}">
                <a16:creationId xmlns:a16="http://schemas.microsoft.com/office/drawing/2014/main" id="{E238FAD0-A3F8-E1F3-F393-B1F8487C45F9}"/>
              </a:ext>
            </a:extLst>
          </p:cNvPr>
          <p:cNvGrpSpPr/>
          <p:nvPr/>
        </p:nvGrpSpPr>
        <p:grpSpPr>
          <a:xfrm>
            <a:off x="859962" y="308096"/>
            <a:ext cx="10472075" cy="1385656"/>
            <a:chOff x="533907" y="368613"/>
            <a:chExt cx="10472075" cy="1385656"/>
          </a:xfrm>
        </p:grpSpPr>
        <p:grpSp>
          <p:nvGrpSpPr>
            <p:cNvPr id="13" name="Group 12">
              <a:extLst>
                <a:ext uri="{FF2B5EF4-FFF2-40B4-BE49-F238E27FC236}">
                  <a16:creationId xmlns:a16="http://schemas.microsoft.com/office/drawing/2014/main" id="{9B1D8B7E-DA7A-5B86-EC2F-B868EE6D89DB}"/>
                </a:ext>
              </a:extLst>
            </p:cNvPr>
            <p:cNvGrpSpPr/>
            <p:nvPr/>
          </p:nvGrpSpPr>
          <p:grpSpPr>
            <a:xfrm>
              <a:off x="758863" y="368613"/>
              <a:ext cx="10247119" cy="1317421"/>
              <a:chOff x="721540" y="128514"/>
              <a:chExt cx="10247119" cy="1317421"/>
            </a:xfrm>
          </p:grpSpPr>
          <p:sp>
            <p:nvSpPr>
              <p:cNvPr id="15" name="TextBox 14">
                <a:extLst>
                  <a:ext uri="{FF2B5EF4-FFF2-40B4-BE49-F238E27FC236}">
                    <a16:creationId xmlns:a16="http://schemas.microsoft.com/office/drawing/2014/main" id="{08034103-88B8-95D6-D842-43DCC34CB31F}"/>
                  </a:ext>
                </a:extLst>
              </p:cNvPr>
              <p:cNvSpPr txBox="1"/>
              <p:nvPr/>
            </p:nvSpPr>
            <p:spPr>
              <a:xfrm>
                <a:off x="721540" y="526534"/>
                <a:ext cx="10247119" cy="919401"/>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     </a:t>
                </a:r>
                <a:r>
                  <a:rPr lang="en-US" sz="4800" b="1">
                    <a:ea typeface="Roboto" panose="02000000000000000000" pitchFamily="2" charset="0"/>
                  </a:rPr>
                  <a:t>Nhắc lại ý nghĩa của bài đọc</a:t>
                </a:r>
                <a:endParaRPr lang="en-US" sz="3200" b="1" dirty="0">
                  <a:ea typeface="Roboto" panose="02000000000000000000" pitchFamily="2" charset="0"/>
                </a:endParaRPr>
              </a:p>
            </p:txBody>
          </p:sp>
          <p:pic>
            <p:nvPicPr>
              <p:cNvPr id="16" name="Picture 2">
                <a:extLst>
                  <a:ext uri="{FF2B5EF4-FFF2-40B4-BE49-F238E27FC236}">
                    <a16:creationId xmlns:a16="http://schemas.microsoft.com/office/drawing/2014/main" id="{901B79BB-02F8-562B-44F7-4D21456608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97878" y="128514"/>
                <a:ext cx="1859262" cy="604260"/>
              </a:xfrm>
              <a:prstGeom prst="rect">
                <a:avLst/>
              </a:prstGeom>
            </p:spPr>
          </p:pic>
        </p:grpSp>
        <p:pic>
          <p:nvPicPr>
            <p:cNvPr id="14" name="Picture 7">
              <a:extLst>
                <a:ext uri="{FF2B5EF4-FFF2-40B4-BE49-F238E27FC236}">
                  <a16:creationId xmlns:a16="http://schemas.microsoft.com/office/drawing/2014/main" id="{968E59C7-5EA6-9C68-76F9-8735C6D62E15}"/>
                </a:ext>
              </a:extLst>
            </p:cNvPr>
            <p:cNvPicPr>
              <a:picLocks noChangeAspect="1"/>
            </p:cNvPicPr>
            <p:nvPr/>
          </p:nvPicPr>
          <p:blipFill>
            <a:blip r:embed="rId7"/>
            <a:srcRect/>
            <a:stretch>
              <a:fillRect/>
            </a:stretch>
          </p:blipFill>
          <p:spPr>
            <a:xfrm>
              <a:off x="533907" y="488638"/>
              <a:ext cx="800512" cy="1265631"/>
            </a:xfrm>
            <a:prstGeom prst="rect">
              <a:avLst/>
            </a:prstGeom>
          </p:spPr>
        </p:pic>
      </p:grpSp>
    </p:spTree>
    <p:extLst>
      <p:ext uri="{BB962C8B-B14F-4D97-AF65-F5344CB8AC3E}">
        <p14:creationId xmlns:p14="http://schemas.microsoft.com/office/powerpoint/2010/main" val="33899507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75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60000">
                                          <p:cBhvr additive="base">
                                            <p:cTn id="1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2"/>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ppt_x"/>
                                              </p:val>
                                            </p:tav>
                                            <p:tav tm="100000">
                                              <p:val>
                                                <p:strVal val="#ppt_x"/>
                                              </p:val>
                                            </p:tav>
                                          </p:tavLst>
                                        </p:anim>
                                        <p:anim calcmode="lin" valueType="num">
                                          <p:cBhvr additive="base">
                                            <p:cTn id="16" dur="750" fill="hold"/>
                                            <p:tgtEl>
                                              <p:spTgt spid="2"/>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2AA9A34-71BF-A1F6-BBB6-8199DEE7BCB6}"/>
              </a:ext>
            </a:extLst>
          </p:cNvPr>
          <p:cNvSpPr/>
          <p:nvPr/>
        </p:nvSpPr>
        <p:spPr>
          <a:xfrm>
            <a:off x="320673" y="1953767"/>
            <a:ext cx="11667192" cy="4475215"/>
          </a:xfrm>
          <a:custGeom>
            <a:avLst/>
            <a:gdLst>
              <a:gd name="connsiteX0" fmla="*/ 0 w 11667192"/>
              <a:gd name="connsiteY0" fmla="*/ 640940 h 4475215"/>
              <a:gd name="connsiteX1" fmla="*/ 640940 w 11667192"/>
              <a:gd name="connsiteY1" fmla="*/ 0 h 4475215"/>
              <a:gd name="connsiteX2" fmla="*/ 1425608 w 11667192"/>
              <a:gd name="connsiteY2" fmla="*/ 0 h 4475215"/>
              <a:gd name="connsiteX3" fmla="*/ 2106423 w 11667192"/>
              <a:gd name="connsiteY3" fmla="*/ 0 h 4475215"/>
              <a:gd name="connsiteX4" fmla="*/ 2579532 w 11667192"/>
              <a:gd name="connsiteY4" fmla="*/ 0 h 4475215"/>
              <a:gd name="connsiteX5" fmla="*/ 2844934 w 11667192"/>
              <a:gd name="connsiteY5" fmla="*/ 0 h 4475215"/>
              <a:gd name="connsiteX6" fmla="*/ 3318043 w 11667192"/>
              <a:gd name="connsiteY6" fmla="*/ 0 h 4475215"/>
              <a:gd name="connsiteX7" fmla="*/ 3583445 w 11667192"/>
              <a:gd name="connsiteY7" fmla="*/ 0 h 4475215"/>
              <a:gd name="connsiteX8" fmla="*/ 4056554 w 11667192"/>
              <a:gd name="connsiteY8" fmla="*/ 0 h 4475215"/>
              <a:gd name="connsiteX9" fmla="*/ 4425809 w 11667192"/>
              <a:gd name="connsiteY9" fmla="*/ 0 h 4475215"/>
              <a:gd name="connsiteX10" fmla="*/ 5210477 w 11667192"/>
              <a:gd name="connsiteY10" fmla="*/ 0 h 4475215"/>
              <a:gd name="connsiteX11" fmla="*/ 5891292 w 11667192"/>
              <a:gd name="connsiteY11" fmla="*/ 0 h 4475215"/>
              <a:gd name="connsiteX12" fmla="*/ 6468254 w 11667192"/>
              <a:gd name="connsiteY12" fmla="*/ 0 h 4475215"/>
              <a:gd name="connsiteX13" fmla="*/ 7149069 w 11667192"/>
              <a:gd name="connsiteY13" fmla="*/ 0 h 4475215"/>
              <a:gd name="connsiteX14" fmla="*/ 7933737 w 11667192"/>
              <a:gd name="connsiteY14" fmla="*/ 0 h 4475215"/>
              <a:gd name="connsiteX15" fmla="*/ 8406846 w 11667192"/>
              <a:gd name="connsiteY15" fmla="*/ 0 h 4475215"/>
              <a:gd name="connsiteX16" fmla="*/ 8776101 w 11667192"/>
              <a:gd name="connsiteY16" fmla="*/ 0 h 4475215"/>
              <a:gd name="connsiteX17" fmla="*/ 9041503 w 11667192"/>
              <a:gd name="connsiteY17" fmla="*/ 0 h 4475215"/>
              <a:gd name="connsiteX18" fmla="*/ 9306906 w 11667192"/>
              <a:gd name="connsiteY18" fmla="*/ 0 h 4475215"/>
              <a:gd name="connsiteX19" fmla="*/ 9987721 w 11667192"/>
              <a:gd name="connsiteY19" fmla="*/ 0 h 4475215"/>
              <a:gd name="connsiteX20" fmla="*/ 10356976 w 11667192"/>
              <a:gd name="connsiteY20" fmla="*/ 0 h 4475215"/>
              <a:gd name="connsiteX21" fmla="*/ 11026252 w 11667192"/>
              <a:gd name="connsiteY21" fmla="*/ 0 h 4475215"/>
              <a:gd name="connsiteX22" fmla="*/ 11667192 w 11667192"/>
              <a:gd name="connsiteY22" fmla="*/ 640940 h 4475215"/>
              <a:gd name="connsiteX23" fmla="*/ 11667192 w 11667192"/>
              <a:gd name="connsiteY23" fmla="*/ 1237029 h 4475215"/>
              <a:gd name="connsiteX24" fmla="*/ 11667192 w 11667192"/>
              <a:gd name="connsiteY24" fmla="*/ 1705385 h 4475215"/>
              <a:gd name="connsiteX25" fmla="*/ 11667192 w 11667192"/>
              <a:gd name="connsiteY25" fmla="*/ 2269541 h 4475215"/>
              <a:gd name="connsiteX26" fmla="*/ 11667192 w 11667192"/>
              <a:gd name="connsiteY26" fmla="*/ 2705963 h 4475215"/>
              <a:gd name="connsiteX27" fmla="*/ 11667192 w 11667192"/>
              <a:gd name="connsiteY27" fmla="*/ 3270119 h 4475215"/>
              <a:gd name="connsiteX28" fmla="*/ 11667192 w 11667192"/>
              <a:gd name="connsiteY28" fmla="*/ 3834275 h 4475215"/>
              <a:gd name="connsiteX29" fmla="*/ 11026252 w 11667192"/>
              <a:gd name="connsiteY29" fmla="*/ 4475215 h 4475215"/>
              <a:gd name="connsiteX30" fmla="*/ 10760850 w 11667192"/>
              <a:gd name="connsiteY30" fmla="*/ 4475215 h 4475215"/>
              <a:gd name="connsiteX31" fmla="*/ 10287741 w 11667192"/>
              <a:gd name="connsiteY31" fmla="*/ 4475215 h 4475215"/>
              <a:gd name="connsiteX32" fmla="*/ 9503073 w 11667192"/>
              <a:gd name="connsiteY32" fmla="*/ 4475215 h 4475215"/>
              <a:gd name="connsiteX33" fmla="*/ 9029964 w 11667192"/>
              <a:gd name="connsiteY33" fmla="*/ 4475215 h 4475215"/>
              <a:gd name="connsiteX34" fmla="*/ 8349149 w 11667192"/>
              <a:gd name="connsiteY34" fmla="*/ 4475215 h 4475215"/>
              <a:gd name="connsiteX35" fmla="*/ 8083747 w 11667192"/>
              <a:gd name="connsiteY35" fmla="*/ 4475215 h 4475215"/>
              <a:gd name="connsiteX36" fmla="*/ 7610638 w 11667192"/>
              <a:gd name="connsiteY36" fmla="*/ 4475215 h 4475215"/>
              <a:gd name="connsiteX37" fmla="*/ 7241383 w 11667192"/>
              <a:gd name="connsiteY37" fmla="*/ 4475215 h 4475215"/>
              <a:gd name="connsiteX38" fmla="*/ 6664421 w 11667192"/>
              <a:gd name="connsiteY38" fmla="*/ 4475215 h 4475215"/>
              <a:gd name="connsiteX39" fmla="*/ 6191312 w 11667192"/>
              <a:gd name="connsiteY39" fmla="*/ 4475215 h 4475215"/>
              <a:gd name="connsiteX40" fmla="*/ 5406644 w 11667192"/>
              <a:gd name="connsiteY40" fmla="*/ 4475215 h 4475215"/>
              <a:gd name="connsiteX41" fmla="*/ 4933536 w 11667192"/>
              <a:gd name="connsiteY41" fmla="*/ 4475215 h 4475215"/>
              <a:gd name="connsiteX42" fmla="*/ 4564280 w 11667192"/>
              <a:gd name="connsiteY42" fmla="*/ 4475215 h 4475215"/>
              <a:gd name="connsiteX43" fmla="*/ 3779612 w 11667192"/>
              <a:gd name="connsiteY43" fmla="*/ 4475215 h 4475215"/>
              <a:gd name="connsiteX44" fmla="*/ 3098797 w 11667192"/>
              <a:gd name="connsiteY44" fmla="*/ 4475215 h 4475215"/>
              <a:gd name="connsiteX45" fmla="*/ 2625689 w 11667192"/>
              <a:gd name="connsiteY45" fmla="*/ 4475215 h 4475215"/>
              <a:gd name="connsiteX46" fmla="*/ 2256433 w 11667192"/>
              <a:gd name="connsiteY46" fmla="*/ 4475215 h 4475215"/>
              <a:gd name="connsiteX47" fmla="*/ 1575618 w 11667192"/>
              <a:gd name="connsiteY47" fmla="*/ 4475215 h 4475215"/>
              <a:gd name="connsiteX48" fmla="*/ 640940 w 11667192"/>
              <a:gd name="connsiteY48" fmla="*/ 4475215 h 4475215"/>
              <a:gd name="connsiteX49" fmla="*/ 0 w 11667192"/>
              <a:gd name="connsiteY49" fmla="*/ 3834275 h 4475215"/>
              <a:gd name="connsiteX50" fmla="*/ 0 w 11667192"/>
              <a:gd name="connsiteY50" fmla="*/ 3302053 h 4475215"/>
              <a:gd name="connsiteX51" fmla="*/ 0 w 11667192"/>
              <a:gd name="connsiteY51" fmla="*/ 2737897 h 4475215"/>
              <a:gd name="connsiteX52" fmla="*/ 0 w 11667192"/>
              <a:gd name="connsiteY52" fmla="*/ 2205674 h 4475215"/>
              <a:gd name="connsiteX53" fmla="*/ 0 w 11667192"/>
              <a:gd name="connsiteY53" fmla="*/ 1673452 h 4475215"/>
              <a:gd name="connsiteX54" fmla="*/ 0 w 11667192"/>
              <a:gd name="connsiteY54" fmla="*/ 1141229 h 4475215"/>
              <a:gd name="connsiteX55" fmla="*/ 0 w 11667192"/>
              <a:gd name="connsiteY55" fmla="*/ 640940 h 447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7192" h="4475215" fill="none" extrusionOk="0">
                <a:moveTo>
                  <a:pt x="0" y="640940"/>
                </a:moveTo>
                <a:cubicBezTo>
                  <a:pt x="28098" y="261826"/>
                  <a:pt x="307407" y="-11754"/>
                  <a:pt x="640940" y="0"/>
                </a:cubicBezTo>
                <a:cubicBezTo>
                  <a:pt x="954852" y="-4556"/>
                  <a:pt x="1229516" y="28472"/>
                  <a:pt x="1425608" y="0"/>
                </a:cubicBezTo>
                <a:cubicBezTo>
                  <a:pt x="1621700" y="-28472"/>
                  <a:pt x="1849254" y="68408"/>
                  <a:pt x="2106423" y="0"/>
                </a:cubicBezTo>
                <a:cubicBezTo>
                  <a:pt x="2363593" y="-68408"/>
                  <a:pt x="2421757" y="23146"/>
                  <a:pt x="2579532" y="0"/>
                </a:cubicBezTo>
                <a:cubicBezTo>
                  <a:pt x="2737307" y="-23146"/>
                  <a:pt x="2728358" y="22557"/>
                  <a:pt x="2844934" y="0"/>
                </a:cubicBezTo>
                <a:cubicBezTo>
                  <a:pt x="2961510" y="-22557"/>
                  <a:pt x="3147360" y="42925"/>
                  <a:pt x="3318043" y="0"/>
                </a:cubicBezTo>
                <a:cubicBezTo>
                  <a:pt x="3488726" y="-42925"/>
                  <a:pt x="3507939" y="15380"/>
                  <a:pt x="3583445" y="0"/>
                </a:cubicBezTo>
                <a:cubicBezTo>
                  <a:pt x="3658951" y="-15380"/>
                  <a:pt x="3916206" y="740"/>
                  <a:pt x="4056554" y="0"/>
                </a:cubicBezTo>
                <a:cubicBezTo>
                  <a:pt x="4196902" y="-740"/>
                  <a:pt x="4267285" y="12701"/>
                  <a:pt x="4425809" y="0"/>
                </a:cubicBezTo>
                <a:cubicBezTo>
                  <a:pt x="4584334" y="-12701"/>
                  <a:pt x="4846419" y="60539"/>
                  <a:pt x="5210477" y="0"/>
                </a:cubicBezTo>
                <a:cubicBezTo>
                  <a:pt x="5574535" y="-60539"/>
                  <a:pt x="5612766" y="32304"/>
                  <a:pt x="5891292" y="0"/>
                </a:cubicBezTo>
                <a:cubicBezTo>
                  <a:pt x="6169819" y="-32304"/>
                  <a:pt x="6334022" y="27922"/>
                  <a:pt x="6468254" y="0"/>
                </a:cubicBezTo>
                <a:cubicBezTo>
                  <a:pt x="6602486" y="-27922"/>
                  <a:pt x="6961430" y="69670"/>
                  <a:pt x="7149069" y="0"/>
                </a:cubicBezTo>
                <a:cubicBezTo>
                  <a:pt x="7336709" y="-69670"/>
                  <a:pt x="7616646" y="55141"/>
                  <a:pt x="7933737" y="0"/>
                </a:cubicBezTo>
                <a:cubicBezTo>
                  <a:pt x="8250828" y="-55141"/>
                  <a:pt x="8208448" y="31819"/>
                  <a:pt x="8406846" y="0"/>
                </a:cubicBezTo>
                <a:cubicBezTo>
                  <a:pt x="8605244" y="-31819"/>
                  <a:pt x="8614516" y="17378"/>
                  <a:pt x="8776101" y="0"/>
                </a:cubicBezTo>
                <a:cubicBezTo>
                  <a:pt x="8937687" y="-17378"/>
                  <a:pt x="8958825" y="6103"/>
                  <a:pt x="9041503" y="0"/>
                </a:cubicBezTo>
                <a:cubicBezTo>
                  <a:pt x="9124181" y="-6103"/>
                  <a:pt x="9183774" y="30755"/>
                  <a:pt x="9306906" y="0"/>
                </a:cubicBezTo>
                <a:cubicBezTo>
                  <a:pt x="9430038" y="-30755"/>
                  <a:pt x="9757351" y="9580"/>
                  <a:pt x="9987721" y="0"/>
                </a:cubicBezTo>
                <a:cubicBezTo>
                  <a:pt x="10218091" y="-9580"/>
                  <a:pt x="10183819" y="40520"/>
                  <a:pt x="10356976" y="0"/>
                </a:cubicBezTo>
                <a:cubicBezTo>
                  <a:pt x="10530134" y="-40520"/>
                  <a:pt x="10810357" y="26306"/>
                  <a:pt x="11026252" y="0"/>
                </a:cubicBezTo>
                <a:cubicBezTo>
                  <a:pt x="11398042" y="62931"/>
                  <a:pt x="11635220" y="334637"/>
                  <a:pt x="11667192" y="640940"/>
                </a:cubicBezTo>
                <a:cubicBezTo>
                  <a:pt x="11726789" y="845351"/>
                  <a:pt x="11648185" y="971033"/>
                  <a:pt x="11667192" y="1237029"/>
                </a:cubicBezTo>
                <a:cubicBezTo>
                  <a:pt x="11686199" y="1503025"/>
                  <a:pt x="11622189" y="1561388"/>
                  <a:pt x="11667192" y="1705385"/>
                </a:cubicBezTo>
                <a:cubicBezTo>
                  <a:pt x="11712195" y="1849382"/>
                  <a:pt x="11602890" y="2101323"/>
                  <a:pt x="11667192" y="2269541"/>
                </a:cubicBezTo>
                <a:cubicBezTo>
                  <a:pt x="11731494" y="2437759"/>
                  <a:pt x="11652270" y="2492632"/>
                  <a:pt x="11667192" y="2705963"/>
                </a:cubicBezTo>
                <a:cubicBezTo>
                  <a:pt x="11682114" y="2919294"/>
                  <a:pt x="11607020" y="2999750"/>
                  <a:pt x="11667192" y="3270119"/>
                </a:cubicBezTo>
                <a:cubicBezTo>
                  <a:pt x="11727364" y="3540488"/>
                  <a:pt x="11623644" y="3677305"/>
                  <a:pt x="11667192" y="3834275"/>
                </a:cubicBezTo>
                <a:cubicBezTo>
                  <a:pt x="11613478" y="4257850"/>
                  <a:pt x="11399049" y="4448943"/>
                  <a:pt x="11026252" y="4475215"/>
                </a:cubicBezTo>
                <a:cubicBezTo>
                  <a:pt x="10939128" y="4498652"/>
                  <a:pt x="10832542" y="4450971"/>
                  <a:pt x="10760850" y="4475215"/>
                </a:cubicBezTo>
                <a:cubicBezTo>
                  <a:pt x="10689158" y="4499459"/>
                  <a:pt x="10443778" y="4422429"/>
                  <a:pt x="10287741" y="4475215"/>
                </a:cubicBezTo>
                <a:cubicBezTo>
                  <a:pt x="10131704" y="4528001"/>
                  <a:pt x="9831027" y="4440108"/>
                  <a:pt x="9503073" y="4475215"/>
                </a:cubicBezTo>
                <a:cubicBezTo>
                  <a:pt x="9175119" y="4510322"/>
                  <a:pt x="9260776" y="4474501"/>
                  <a:pt x="9029964" y="4475215"/>
                </a:cubicBezTo>
                <a:cubicBezTo>
                  <a:pt x="8799152" y="4475929"/>
                  <a:pt x="8669304" y="4396379"/>
                  <a:pt x="8349149" y="4475215"/>
                </a:cubicBezTo>
                <a:cubicBezTo>
                  <a:pt x="8028994" y="4554051"/>
                  <a:pt x="8154332" y="4460149"/>
                  <a:pt x="8083747" y="4475215"/>
                </a:cubicBezTo>
                <a:cubicBezTo>
                  <a:pt x="8013162" y="4490281"/>
                  <a:pt x="7790407" y="4465014"/>
                  <a:pt x="7610638" y="4475215"/>
                </a:cubicBezTo>
                <a:cubicBezTo>
                  <a:pt x="7430869" y="4485416"/>
                  <a:pt x="7363101" y="4475148"/>
                  <a:pt x="7241383" y="4475215"/>
                </a:cubicBezTo>
                <a:cubicBezTo>
                  <a:pt x="7119666" y="4475282"/>
                  <a:pt x="6894181" y="4410287"/>
                  <a:pt x="6664421" y="4475215"/>
                </a:cubicBezTo>
                <a:cubicBezTo>
                  <a:pt x="6434661" y="4540143"/>
                  <a:pt x="6291824" y="4463102"/>
                  <a:pt x="6191312" y="4475215"/>
                </a:cubicBezTo>
                <a:cubicBezTo>
                  <a:pt x="6090800" y="4487328"/>
                  <a:pt x="5722389" y="4469155"/>
                  <a:pt x="5406644" y="4475215"/>
                </a:cubicBezTo>
                <a:cubicBezTo>
                  <a:pt x="5090899" y="4481275"/>
                  <a:pt x="5137023" y="4437104"/>
                  <a:pt x="4933536" y="4475215"/>
                </a:cubicBezTo>
                <a:cubicBezTo>
                  <a:pt x="4730049" y="4513326"/>
                  <a:pt x="4736690" y="4455359"/>
                  <a:pt x="4564280" y="4475215"/>
                </a:cubicBezTo>
                <a:cubicBezTo>
                  <a:pt x="4391870" y="4495071"/>
                  <a:pt x="4041603" y="4436258"/>
                  <a:pt x="3779612" y="4475215"/>
                </a:cubicBezTo>
                <a:cubicBezTo>
                  <a:pt x="3517621" y="4514172"/>
                  <a:pt x="3302688" y="4399243"/>
                  <a:pt x="3098797" y="4475215"/>
                </a:cubicBezTo>
                <a:cubicBezTo>
                  <a:pt x="2894906" y="4551187"/>
                  <a:pt x="2833115" y="4446518"/>
                  <a:pt x="2625689" y="4475215"/>
                </a:cubicBezTo>
                <a:cubicBezTo>
                  <a:pt x="2418263" y="4503912"/>
                  <a:pt x="2410681" y="4442118"/>
                  <a:pt x="2256433" y="4475215"/>
                </a:cubicBezTo>
                <a:cubicBezTo>
                  <a:pt x="2102185" y="4508312"/>
                  <a:pt x="1829150" y="4394344"/>
                  <a:pt x="1575618" y="4475215"/>
                </a:cubicBezTo>
                <a:cubicBezTo>
                  <a:pt x="1322086" y="4556086"/>
                  <a:pt x="925037" y="4453944"/>
                  <a:pt x="640940" y="4475215"/>
                </a:cubicBezTo>
                <a:cubicBezTo>
                  <a:pt x="366776" y="4543117"/>
                  <a:pt x="-4140" y="4202259"/>
                  <a:pt x="0" y="3834275"/>
                </a:cubicBezTo>
                <a:cubicBezTo>
                  <a:pt x="-3628" y="3715517"/>
                  <a:pt x="27122" y="3566679"/>
                  <a:pt x="0" y="3302053"/>
                </a:cubicBezTo>
                <a:cubicBezTo>
                  <a:pt x="-27122" y="3037427"/>
                  <a:pt x="4812" y="2885852"/>
                  <a:pt x="0" y="2737897"/>
                </a:cubicBezTo>
                <a:cubicBezTo>
                  <a:pt x="-4812" y="2589942"/>
                  <a:pt x="59840" y="2316813"/>
                  <a:pt x="0" y="2205674"/>
                </a:cubicBezTo>
                <a:cubicBezTo>
                  <a:pt x="-59840" y="2094535"/>
                  <a:pt x="31888" y="1846502"/>
                  <a:pt x="0" y="1673452"/>
                </a:cubicBezTo>
                <a:cubicBezTo>
                  <a:pt x="-31888" y="1500402"/>
                  <a:pt x="20499" y="1342991"/>
                  <a:pt x="0" y="1141229"/>
                </a:cubicBezTo>
                <a:cubicBezTo>
                  <a:pt x="-20499" y="939467"/>
                  <a:pt x="33267" y="849868"/>
                  <a:pt x="0" y="640940"/>
                </a:cubicBezTo>
                <a:close/>
              </a:path>
              <a:path w="11667192" h="4475215" stroke="0" extrusionOk="0">
                <a:moveTo>
                  <a:pt x="0" y="640940"/>
                </a:moveTo>
                <a:cubicBezTo>
                  <a:pt x="-24436" y="256275"/>
                  <a:pt x="344900" y="6416"/>
                  <a:pt x="640940" y="0"/>
                </a:cubicBezTo>
                <a:cubicBezTo>
                  <a:pt x="857619" y="-52597"/>
                  <a:pt x="1054431" y="88433"/>
                  <a:pt x="1425608" y="0"/>
                </a:cubicBezTo>
                <a:cubicBezTo>
                  <a:pt x="1796785" y="-88433"/>
                  <a:pt x="1717707" y="31346"/>
                  <a:pt x="1794864" y="0"/>
                </a:cubicBezTo>
                <a:cubicBezTo>
                  <a:pt x="1872021" y="-31346"/>
                  <a:pt x="1942081" y="15613"/>
                  <a:pt x="2060266" y="0"/>
                </a:cubicBezTo>
                <a:cubicBezTo>
                  <a:pt x="2178451" y="-15613"/>
                  <a:pt x="2321143" y="29407"/>
                  <a:pt x="2429522" y="0"/>
                </a:cubicBezTo>
                <a:cubicBezTo>
                  <a:pt x="2537901" y="-29407"/>
                  <a:pt x="2866235" y="34172"/>
                  <a:pt x="3110336" y="0"/>
                </a:cubicBezTo>
                <a:cubicBezTo>
                  <a:pt x="3354437" y="-34172"/>
                  <a:pt x="3356503" y="8416"/>
                  <a:pt x="3479592" y="0"/>
                </a:cubicBezTo>
                <a:cubicBezTo>
                  <a:pt x="3602681" y="-8416"/>
                  <a:pt x="3830290" y="13935"/>
                  <a:pt x="4056554" y="0"/>
                </a:cubicBezTo>
                <a:cubicBezTo>
                  <a:pt x="4282818" y="-13935"/>
                  <a:pt x="4609229" y="53442"/>
                  <a:pt x="4841222" y="0"/>
                </a:cubicBezTo>
                <a:cubicBezTo>
                  <a:pt x="5073215" y="-53442"/>
                  <a:pt x="5249304" y="10872"/>
                  <a:pt x="5522037" y="0"/>
                </a:cubicBezTo>
                <a:cubicBezTo>
                  <a:pt x="5794770" y="-10872"/>
                  <a:pt x="5857257" y="23960"/>
                  <a:pt x="6098998" y="0"/>
                </a:cubicBezTo>
                <a:cubicBezTo>
                  <a:pt x="6340739" y="-23960"/>
                  <a:pt x="6586866" y="13246"/>
                  <a:pt x="6779813" y="0"/>
                </a:cubicBezTo>
                <a:cubicBezTo>
                  <a:pt x="6972760" y="-13246"/>
                  <a:pt x="6986466" y="27854"/>
                  <a:pt x="7045216" y="0"/>
                </a:cubicBezTo>
                <a:cubicBezTo>
                  <a:pt x="7103966" y="-27854"/>
                  <a:pt x="7621712" y="41114"/>
                  <a:pt x="7829884" y="0"/>
                </a:cubicBezTo>
                <a:cubicBezTo>
                  <a:pt x="8038056" y="-41114"/>
                  <a:pt x="8401260" y="37278"/>
                  <a:pt x="8614552" y="0"/>
                </a:cubicBezTo>
                <a:cubicBezTo>
                  <a:pt x="8827844" y="-37278"/>
                  <a:pt x="9033550" y="32964"/>
                  <a:pt x="9191514" y="0"/>
                </a:cubicBezTo>
                <a:cubicBezTo>
                  <a:pt x="9349478" y="-32964"/>
                  <a:pt x="9369572" y="29204"/>
                  <a:pt x="9456916" y="0"/>
                </a:cubicBezTo>
                <a:cubicBezTo>
                  <a:pt x="9544260" y="-29204"/>
                  <a:pt x="10066850" y="79558"/>
                  <a:pt x="10241584" y="0"/>
                </a:cubicBezTo>
                <a:cubicBezTo>
                  <a:pt x="10416318" y="-79558"/>
                  <a:pt x="10854432" y="45354"/>
                  <a:pt x="11026252" y="0"/>
                </a:cubicBezTo>
                <a:cubicBezTo>
                  <a:pt x="11446620" y="36896"/>
                  <a:pt x="11635980" y="355784"/>
                  <a:pt x="11667192" y="640940"/>
                </a:cubicBezTo>
                <a:cubicBezTo>
                  <a:pt x="11695824" y="831166"/>
                  <a:pt x="11611039" y="992630"/>
                  <a:pt x="11667192" y="1173163"/>
                </a:cubicBezTo>
                <a:cubicBezTo>
                  <a:pt x="11723345" y="1353696"/>
                  <a:pt x="11611809" y="1563321"/>
                  <a:pt x="11667192" y="1673452"/>
                </a:cubicBezTo>
                <a:cubicBezTo>
                  <a:pt x="11722575" y="1783583"/>
                  <a:pt x="11657255" y="1963525"/>
                  <a:pt x="11667192" y="2109874"/>
                </a:cubicBezTo>
                <a:cubicBezTo>
                  <a:pt x="11677129" y="2256223"/>
                  <a:pt x="11617033" y="2449664"/>
                  <a:pt x="11667192" y="2642097"/>
                </a:cubicBezTo>
                <a:cubicBezTo>
                  <a:pt x="11717351" y="2834530"/>
                  <a:pt x="11624264" y="3040808"/>
                  <a:pt x="11667192" y="3206252"/>
                </a:cubicBezTo>
                <a:cubicBezTo>
                  <a:pt x="11710120" y="3371697"/>
                  <a:pt x="11625723" y="3608598"/>
                  <a:pt x="11667192" y="3834275"/>
                </a:cubicBezTo>
                <a:cubicBezTo>
                  <a:pt x="11653558" y="4131823"/>
                  <a:pt x="11472406" y="4479166"/>
                  <a:pt x="11026252" y="4475215"/>
                </a:cubicBezTo>
                <a:cubicBezTo>
                  <a:pt x="10828071" y="4483080"/>
                  <a:pt x="10681481" y="4414279"/>
                  <a:pt x="10449290" y="4475215"/>
                </a:cubicBezTo>
                <a:cubicBezTo>
                  <a:pt x="10217099" y="4536151"/>
                  <a:pt x="10253189" y="4464438"/>
                  <a:pt x="10183888" y="4475215"/>
                </a:cubicBezTo>
                <a:cubicBezTo>
                  <a:pt x="10114587" y="4485992"/>
                  <a:pt x="9682157" y="4456328"/>
                  <a:pt x="9399220" y="4475215"/>
                </a:cubicBezTo>
                <a:cubicBezTo>
                  <a:pt x="9116283" y="4494102"/>
                  <a:pt x="9107913" y="4451629"/>
                  <a:pt x="9029964" y="4475215"/>
                </a:cubicBezTo>
                <a:cubicBezTo>
                  <a:pt x="8952015" y="4498801"/>
                  <a:pt x="8778371" y="4423999"/>
                  <a:pt x="8556856" y="4475215"/>
                </a:cubicBezTo>
                <a:cubicBezTo>
                  <a:pt x="8335341" y="4526431"/>
                  <a:pt x="8347643" y="4450309"/>
                  <a:pt x="8187600" y="4475215"/>
                </a:cubicBezTo>
                <a:cubicBezTo>
                  <a:pt x="8027557" y="4500121"/>
                  <a:pt x="7659988" y="4432719"/>
                  <a:pt x="7506785" y="4475215"/>
                </a:cubicBezTo>
                <a:cubicBezTo>
                  <a:pt x="7353582" y="4517711"/>
                  <a:pt x="7165335" y="4452389"/>
                  <a:pt x="6929823" y="4475215"/>
                </a:cubicBezTo>
                <a:cubicBezTo>
                  <a:pt x="6694311" y="4498041"/>
                  <a:pt x="6543423" y="4428679"/>
                  <a:pt x="6352862" y="4475215"/>
                </a:cubicBezTo>
                <a:cubicBezTo>
                  <a:pt x="6162301" y="4521751"/>
                  <a:pt x="6018062" y="4433853"/>
                  <a:pt x="5879753" y="4475215"/>
                </a:cubicBezTo>
                <a:cubicBezTo>
                  <a:pt x="5741444" y="4516577"/>
                  <a:pt x="5598234" y="4434603"/>
                  <a:pt x="5510497" y="4475215"/>
                </a:cubicBezTo>
                <a:cubicBezTo>
                  <a:pt x="5422760" y="4515827"/>
                  <a:pt x="5366319" y="4457584"/>
                  <a:pt x="5245095" y="4475215"/>
                </a:cubicBezTo>
                <a:cubicBezTo>
                  <a:pt x="5123871" y="4492846"/>
                  <a:pt x="5072643" y="4447411"/>
                  <a:pt x="4979693" y="4475215"/>
                </a:cubicBezTo>
                <a:cubicBezTo>
                  <a:pt x="4886743" y="4503019"/>
                  <a:pt x="4377326" y="4461904"/>
                  <a:pt x="4195025" y="4475215"/>
                </a:cubicBezTo>
                <a:cubicBezTo>
                  <a:pt x="4012724" y="4488526"/>
                  <a:pt x="3718915" y="4437349"/>
                  <a:pt x="3514210" y="4475215"/>
                </a:cubicBezTo>
                <a:cubicBezTo>
                  <a:pt x="3309506" y="4513081"/>
                  <a:pt x="3378539" y="4455425"/>
                  <a:pt x="3248807" y="4475215"/>
                </a:cubicBezTo>
                <a:cubicBezTo>
                  <a:pt x="3119075" y="4495005"/>
                  <a:pt x="2969410" y="4471881"/>
                  <a:pt x="2879552" y="4475215"/>
                </a:cubicBezTo>
                <a:cubicBezTo>
                  <a:pt x="2789694" y="4478549"/>
                  <a:pt x="2683115" y="4445628"/>
                  <a:pt x="2614149" y="4475215"/>
                </a:cubicBezTo>
                <a:cubicBezTo>
                  <a:pt x="2545183" y="4504802"/>
                  <a:pt x="2324418" y="4466054"/>
                  <a:pt x="2141041" y="4475215"/>
                </a:cubicBezTo>
                <a:cubicBezTo>
                  <a:pt x="1957664" y="4484376"/>
                  <a:pt x="1878205" y="4442173"/>
                  <a:pt x="1667932" y="4475215"/>
                </a:cubicBezTo>
                <a:cubicBezTo>
                  <a:pt x="1457659" y="4508257"/>
                  <a:pt x="1084331" y="4407670"/>
                  <a:pt x="640940" y="4475215"/>
                </a:cubicBezTo>
                <a:cubicBezTo>
                  <a:pt x="270783" y="4471838"/>
                  <a:pt x="34050" y="4172451"/>
                  <a:pt x="0" y="3834275"/>
                </a:cubicBezTo>
                <a:cubicBezTo>
                  <a:pt x="-16220" y="3713560"/>
                  <a:pt x="11070" y="3592358"/>
                  <a:pt x="0" y="3397853"/>
                </a:cubicBezTo>
                <a:cubicBezTo>
                  <a:pt x="-11070" y="3203348"/>
                  <a:pt x="18189" y="3029467"/>
                  <a:pt x="0" y="2897563"/>
                </a:cubicBezTo>
                <a:cubicBezTo>
                  <a:pt x="-18189" y="2765659"/>
                  <a:pt x="7013" y="2616112"/>
                  <a:pt x="0" y="2461141"/>
                </a:cubicBezTo>
                <a:cubicBezTo>
                  <a:pt x="-7013" y="2306170"/>
                  <a:pt x="16505" y="2146815"/>
                  <a:pt x="0" y="1992785"/>
                </a:cubicBezTo>
                <a:cubicBezTo>
                  <a:pt x="-16505" y="1838755"/>
                  <a:pt x="10632" y="1708104"/>
                  <a:pt x="0" y="1556363"/>
                </a:cubicBezTo>
                <a:cubicBezTo>
                  <a:pt x="-10632" y="1404622"/>
                  <a:pt x="85081" y="1094176"/>
                  <a:pt x="0" y="640940"/>
                </a:cubicBezTo>
                <a:close/>
              </a:path>
            </a:pathLst>
          </a:custGeom>
          <a:solidFill>
            <a:schemeClr val="bg1"/>
          </a:solidFill>
          <a:ln w="57150">
            <a:solidFill>
              <a:srgbClr val="FF7C80"/>
            </a:solidFill>
            <a:prstDash val="lgDashDot"/>
            <a:extLst>
              <a:ext uri="{C807C97D-BFC1-408E-A445-0C87EB9F89A2}">
                <ask:lineSketchStyleProps xmlns:ask="http://schemas.microsoft.com/office/drawing/2018/sketchyshapes" sd="4001189583">
                  <a:prstGeom prst="roundRect">
                    <a:avLst>
                      <a:gd name="adj" fmla="val 14322"/>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191344-7973-1DAA-C728-6B1372B9FAD2}"/>
              </a:ext>
            </a:extLst>
          </p:cNvPr>
          <p:cNvSpPr txBox="1"/>
          <p:nvPr/>
        </p:nvSpPr>
        <p:spPr>
          <a:xfrm>
            <a:off x="885634" y="2298548"/>
            <a:ext cx="10420732"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Toàn bài đọc với giọng đọc trong sáng, tha thiết..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Nhấn giọng ở những từ ngữ miêu tả hình ảnh, dáng vẻ, đặc điểm, hoạt động của các sự vật,…</a:t>
            </a:r>
          </a:p>
        </p:txBody>
      </p:sp>
      <p:pic>
        <p:nvPicPr>
          <p:cNvPr id="3074" name="Picture 2">
            <a:extLst>
              <a:ext uri="{FF2B5EF4-FFF2-40B4-BE49-F238E27FC236}">
                <a16:creationId xmlns:a16="http://schemas.microsoft.com/office/drawing/2014/main" id="{6BBC3944-90A6-7BF5-6976-738E77A33EE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56" b="89894" l="9752" r="91489">
                        <a14:foregroundMark x1="61170" y1="8333" x2="61170" y2="8333"/>
                        <a14:foregroundMark x1="91489" y1="44326" x2="91489" y2="44326"/>
                      </a14:backgroundRemoval>
                    </a14:imgEffect>
                  </a14:imgLayer>
                </a14:imgProps>
              </a:ext>
              <a:ext uri="{28A0092B-C50C-407E-A947-70E740481C1C}">
                <a14:useLocalDpi xmlns:a14="http://schemas.microsoft.com/office/drawing/2010/main" val="0"/>
              </a:ext>
            </a:extLst>
          </a:blip>
          <a:srcRect l="4610" t="5042" r="5844" b="6892"/>
          <a:stretch/>
        </p:blipFill>
        <p:spPr bwMode="auto">
          <a:xfrm>
            <a:off x="204134" y="341264"/>
            <a:ext cx="2123731" cy="20886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BDC79D9-4EE7-3B9A-853A-776141433426}"/>
              </a:ext>
            </a:extLst>
          </p:cNvPr>
          <p:cNvPicPr>
            <a:picLocks noChangeAspect="1"/>
          </p:cNvPicPr>
          <p:nvPr/>
        </p:nvPicPr>
        <p:blipFill>
          <a:blip r:embed="rId5"/>
          <a:stretch>
            <a:fillRect/>
          </a:stretch>
        </p:blipFill>
        <p:spPr>
          <a:xfrm>
            <a:off x="2617124" y="341264"/>
            <a:ext cx="7986452" cy="1201016"/>
          </a:xfrm>
          <a:prstGeom prst="rect">
            <a:avLst/>
          </a:prstGeom>
        </p:spPr>
      </p:pic>
    </p:spTree>
    <p:extLst>
      <p:ext uri="{BB962C8B-B14F-4D97-AF65-F5344CB8AC3E}">
        <p14:creationId xmlns:p14="http://schemas.microsoft.com/office/powerpoint/2010/main" val="2711364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4388BA-EA3B-FD80-3D54-889B4953A607}"/>
              </a:ext>
            </a:extLst>
          </p:cNvPr>
          <p:cNvSpPr/>
          <p:nvPr/>
        </p:nvSpPr>
        <p:spPr>
          <a:xfrm>
            <a:off x="5792333" y="-228599"/>
            <a:ext cx="6145387" cy="711955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DBF902-6867-6D42-58B6-A44D32901A2B}"/>
              </a:ext>
            </a:extLst>
          </p:cNvPr>
          <p:cNvSpPr txBox="1"/>
          <p:nvPr/>
        </p:nvSpPr>
        <p:spPr>
          <a:xfrm>
            <a:off x="6433839" y="10507"/>
            <a:ext cx="5585791" cy="6701643"/>
          </a:xfrm>
          <a:prstGeom prst="rect">
            <a:avLst/>
          </a:prstGeom>
          <a:noFill/>
        </p:spPr>
        <p:txBody>
          <a:bodyPr wrap="square" rtlCol="0">
            <a:spAutoFit/>
          </a:bodyPr>
          <a:lstStyle/>
          <a:p>
            <a:pPr indent="559435">
              <a:lnSpc>
                <a:spcPct val="120000"/>
              </a:lnSpc>
            </a:pPr>
            <a:r>
              <a:rPr lang="vi-VN" sz="2400" i="1">
                <a:latin typeface="Times New Roman" panose="02020603050405020304" pitchFamily="18" charset="0"/>
                <a:ea typeface="Calibri" panose="020F0502020204030204" pitchFamily="34" charset="0"/>
              </a:rPr>
              <a:t>Những ngày hè/ </a:t>
            </a:r>
            <a:r>
              <a:rPr lang="vi-VN" sz="2400" i="1" u="sng">
                <a:latin typeface="Times New Roman" panose="02020603050405020304" pitchFamily="18" charset="0"/>
                <a:ea typeface="Calibri" panose="020F0502020204030204" pitchFamily="34" charset="0"/>
              </a:rPr>
              <a:t>oi bức</a:t>
            </a:r>
            <a:r>
              <a:rPr lang="vi-VN" sz="2400" i="1">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Cứ tưởng/ </a:t>
            </a:r>
            <a:r>
              <a:rPr lang="vi-VN" sz="2400" i="1" u="sng">
                <a:latin typeface="Times New Roman" panose="02020603050405020304" pitchFamily="18" charset="0"/>
                <a:ea typeface="Calibri" panose="020F0502020204030204" pitchFamily="34" charset="0"/>
              </a:rPr>
              <a:t>gió đi đâu</a:t>
            </a:r>
            <a:r>
              <a:rPr lang="vi-VN" sz="2400" i="1">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Gió/ </a:t>
            </a:r>
            <a:r>
              <a:rPr lang="vi-VN" sz="2400" i="1" u="sng">
                <a:latin typeface="Times New Roman" panose="02020603050405020304" pitchFamily="18" charset="0"/>
                <a:ea typeface="Calibri" panose="020F0502020204030204" pitchFamily="34" charset="0"/>
              </a:rPr>
              <a:t>nép</a:t>
            </a:r>
            <a:r>
              <a:rPr lang="vi-VN" sz="2400" i="1">
                <a:latin typeface="Times New Roman" panose="02020603050405020304" pitchFamily="18" charset="0"/>
                <a:ea typeface="Calibri" panose="020F0502020204030204" pitchFamily="34" charset="0"/>
              </a:rPr>
              <a:t> vào vành nón/</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Quạt </a:t>
            </a:r>
            <a:r>
              <a:rPr lang="vi-VN" sz="2400" i="1" u="sng">
                <a:latin typeface="Times New Roman" panose="02020603050405020304" pitchFamily="18" charset="0"/>
                <a:ea typeface="Calibri" panose="020F0502020204030204" pitchFamily="34" charset="0"/>
              </a:rPr>
              <a:t>dịu</a:t>
            </a:r>
            <a:r>
              <a:rPr lang="vi-VN" sz="2400" i="1">
                <a:latin typeface="Times New Roman" panose="02020603050405020304" pitchFamily="18" charset="0"/>
                <a:ea typeface="Calibri" panose="020F0502020204030204" pitchFamily="34" charset="0"/>
              </a:rPr>
              <a:t>/ trưa ve sầu.//</a:t>
            </a:r>
            <a:endParaRPr lang="en-US" sz="2400">
              <a:latin typeface="Times New Roman" panose="02020603050405020304" pitchFamily="18" charset="0"/>
              <a:ea typeface="Calibri" panose="020F0502020204030204" pitchFamily="34" charset="0"/>
            </a:endParaRPr>
          </a:p>
          <a:p>
            <a:pPr indent="559435">
              <a:lnSpc>
                <a:spcPct val="120000"/>
              </a:lnSpc>
            </a:pP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Gió/ còn </a:t>
            </a:r>
            <a:r>
              <a:rPr lang="vi-VN" sz="2400" i="1" u="sng">
                <a:latin typeface="Times New Roman" panose="02020603050405020304" pitchFamily="18" charset="0"/>
                <a:ea typeface="Calibri" panose="020F0502020204030204" pitchFamily="34" charset="0"/>
              </a:rPr>
              <a:t>lượn</a:t>
            </a:r>
            <a:r>
              <a:rPr lang="vi-VN" sz="2400" i="1">
                <a:latin typeface="Times New Roman" panose="02020603050405020304" pitchFamily="18" charset="0"/>
                <a:ea typeface="Calibri" panose="020F0502020204030204" pitchFamily="34" charset="0"/>
              </a:rPr>
              <a:t> lên cao/</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Vượt </a:t>
            </a:r>
            <a:r>
              <a:rPr lang="vi-VN" sz="2400" i="1" u="sng">
                <a:latin typeface="Times New Roman" panose="02020603050405020304" pitchFamily="18" charset="0"/>
                <a:ea typeface="Calibri" panose="020F0502020204030204" pitchFamily="34" charset="0"/>
              </a:rPr>
              <a:t>sông dài</a:t>
            </a:r>
            <a:r>
              <a:rPr lang="vi-VN" sz="2400" i="1">
                <a:latin typeface="Times New Roman" panose="02020603050405020304" pitchFamily="18" charset="0"/>
                <a:ea typeface="Calibri" panose="020F0502020204030204" pitchFamily="34" charset="0"/>
              </a:rPr>
              <a:t>/ </a:t>
            </a:r>
            <a:r>
              <a:rPr lang="vi-VN" sz="2400" i="1" u="sng">
                <a:latin typeface="Times New Roman" panose="02020603050405020304" pitchFamily="18" charset="0"/>
                <a:ea typeface="Calibri" panose="020F0502020204030204" pitchFamily="34" charset="0"/>
              </a:rPr>
              <a:t>biển rộng</a:t>
            </a:r>
            <a:r>
              <a:rPr lang="vi-VN" sz="2400" i="1">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u="sng">
                <a:latin typeface="Times New Roman" panose="02020603050405020304" pitchFamily="18" charset="0"/>
                <a:ea typeface="Calibri" panose="020F0502020204030204" pitchFamily="34" charset="0"/>
              </a:rPr>
              <a:t>Cõng nước</a:t>
            </a:r>
            <a:r>
              <a:rPr lang="vi-VN" sz="2400" i="1">
                <a:latin typeface="Times New Roman" panose="02020603050405020304" pitchFamily="18" charset="0"/>
                <a:ea typeface="Calibri" panose="020F0502020204030204" pitchFamily="34" charset="0"/>
              </a:rPr>
              <a:t>/ làm mưa rào/</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Cho/ </a:t>
            </a:r>
            <a:r>
              <a:rPr lang="vi-VN" sz="2400" i="1" u="sng">
                <a:latin typeface="Times New Roman" panose="02020603050405020304" pitchFamily="18" charset="0"/>
                <a:ea typeface="Calibri" panose="020F0502020204030204" pitchFamily="34" charset="0"/>
              </a:rPr>
              <a:t>xanh tươi</a:t>
            </a:r>
            <a:r>
              <a:rPr lang="vi-VN" sz="2400" i="1">
                <a:latin typeface="Times New Roman" panose="02020603050405020304" pitchFamily="18" charset="0"/>
                <a:ea typeface="Calibri" panose="020F0502020204030204" pitchFamily="34" charset="0"/>
              </a:rPr>
              <a:t> đồng ruộng.//</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 </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Gió/ </a:t>
            </a:r>
            <a:r>
              <a:rPr lang="vi-VN" sz="2400" i="1" u="sng">
                <a:latin typeface="Times New Roman" panose="02020603050405020304" pitchFamily="18" charset="0"/>
                <a:ea typeface="Calibri" panose="020F0502020204030204" pitchFamily="34" charset="0"/>
              </a:rPr>
              <a:t>khô</a:t>
            </a:r>
            <a:r>
              <a:rPr lang="vi-VN" sz="2400" i="1">
                <a:latin typeface="Times New Roman" panose="02020603050405020304" pitchFamily="18" charset="0"/>
                <a:ea typeface="Calibri" panose="020F0502020204030204" pitchFamily="34" charset="0"/>
              </a:rPr>
              <a:t> ô muối trắng/</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Gió/ </a:t>
            </a:r>
            <a:r>
              <a:rPr lang="vi-VN" sz="2400" i="1" u="sng">
                <a:latin typeface="Times New Roman" panose="02020603050405020304" pitchFamily="18" charset="0"/>
                <a:ea typeface="Calibri" panose="020F0502020204030204" pitchFamily="34" charset="0"/>
              </a:rPr>
              <a:t>đẩy</a:t>
            </a:r>
            <a:r>
              <a:rPr lang="vi-VN" sz="2400" i="1">
                <a:latin typeface="Times New Roman" panose="02020603050405020304" pitchFamily="18" charset="0"/>
                <a:ea typeface="Calibri" panose="020F0502020204030204" pitchFamily="34" charset="0"/>
              </a:rPr>
              <a:t> cánh buồm đi/</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Gió/ </a:t>
            </a:r>
            <a:r>
              <a:rPr lang="vi-VN" sz="2400" i="1" u="sng">
                <a:latin typeface="Times New Roman" panose="02020603050405020304" pitchFamily="18" charset="0"/>
                <a:ea typeface="Calibri" panose="020F0502020204030204" pitchFamily="34" charset="0"/>
              </a:rPr>
              <a:t>chẳng bao giờ</a:t>
            </a:r>
            <a:r>
              <a:rPr lang="vi-VN" sz="2400" i="1">
                <a:latin typeface="Times New Roman" panose="02020603050405020304" pitchFamily="18" charset="0"/>
                <a:ea typeface="Calibri" panose="020F0502020204030204" pitchFamily="34" charset="0"/>
              </a:rPr>
              <a:t> mệt!//</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a:latin typeface="Times New Roman" panose="02020603050405020304" pitchFamily="18" charset="0"/>
                <a:ea typeface="Calibri" panose="020F0502020204030204" pitchFamily="34" charset="0"/>
              </a:rPr>
              <a:t>Nhưng/ </a:t>
            </a:r>
            <a:r>
              <a:rPr lang="vi-VN" sz="2400" i="1" u="sng">
                <a:latin typeface="Times New Roman" panose="02020603050405020304" pitchFamily="18" charset="0"/>
                <a:ea typeface="Calibri" panose="020F0502020204030204" pitchFamily="34" charset="0"/>
              </a:rPr>
              <a:t>đố ai</a:t>
            </a:r>
            <a:r>
              <a:rPr lang="vi-VN" sz="2400" i="1">
                <a:latin typeface="Times New Roman" panose="02020603050405020304" pitchFamily="18" charset="0"/>
                <a:ea typeface="Calibri" panose="020F0502020204030204" pitchFamily="34" charset="0"/>
              </a:rPr>
              <a:t> biết được/</a:t>
            </a:r>
            <a:endParaRPr lang="en-US" sz="2400">
              <a:latin typeface="Times New Roman" panose="02020603050405020304" pitchFamily="18" charset="0"/>
              <a:ea typeface="Calibri" panose="020F0502020204030204" pitchFamily="34" charset="0"/>
            </a:endParaRPr>
          </a:p>
          <a:p>
            <a:pPr indent="559435">
              <a:lnSpc>
                <a:spcPct val="120000"/>
              </a:lnSpc>
            </a:pPr>
            <a:r>
              <a:rPr lang="vi-VN" sz="2400" i="1" u="sng">
                <a:latin typeface="Times New Roman" panose="02020603050405020304" pitchFamily="18" charset="0"/>
                <a:ea typeface="Calibri" panose="020F0502020204030204" pitchFamily="34" charset="0"/>
              </a:rPr>
              <a:t>Hình dáng gió</a:t>
            </a:r>
            <a:r>
              <a:rPr lang="vi-VN" sz="2400" i="1">
                <a:latin typeface="Times New Roman" panose="02020603050405020304" pitchFamily="18" charset="0"/>
                <a:ea typeface="Calibri" panose="020F0502020204030204" pitchFamily="34" charset="0"/>
              </a:rPr>
              <a:t>/ thế nào.//</a:t>
            </a:r>
            <a:endParaRPr lang="en-US" sz="2400">
              <a:latin typeface="Times New Roman" panose="02020603050405020304" pitchFamily="18" charset="0"/>
              <a:ea typeface="Calibri" panose="020F0502020204030204" pitchFamily="34" charset="0"/>
            </a:endParaRPr>
          </a:p>
        </p:txBody>
      </p:sp>
      <p:pic>
        <p:nvPicPr>
          <p:cNvPr id="2" name="Graphic 15">
            <a:extLst>
              <a:ext uri="{FF2B5EF4-FFF2-40B4-BE49-F238E27FC236}">
                <a16:creationId xmlns:a16="http://schemas.microsoft.com/office/drawing/2014/main" id="{C9250209-3B49-0D90-FE4C-76ADACD41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848" y="2792197"/>
            <a:ext cx="3835217" cy="4098758"/>
          </a:xfrm>
          <a:prstGeom prst="rect">
            <a:avLst/>
          </a:prstGeom>
        </p:spPr>
      </p:pic>
      <p:pic>
        <p:nvPicPr>
          <p:cNvPr id="3" name="Picture 2">
            <a:extLst>
              <a:ext uri="{FF2B5EF4-FFF2-40B4-BE49-F238E27FC236}">
                <a16:creationId xmlns:a16="http://schemas.microsoft.com/office/drawing/2014/main" id="{802E60BA-7D2A-5971-B5B0-91075461A576}"/>
              </a:ext>
            </a:extLst>
          </p:cNvPr>
          <p:cNvPicPr>
            <a:picLocks noChangeAspect="1"/>
          </p:cNvPicPr>
          <p:nvPr/>
        </p:nvPicPr>
        <p:blipFill>
          <a:blip r:embed="rId5"/>
          <a:stretch>
            <a:fillRect/>
          </a:stretch>
        </p:blipFill>
        <p:spPr>
          <a:xfrm>
            <a:off x="0" y="231655"/>
            <a:ext cx="5139373" cy="2560542"/>
          </a:xfrm>
          <a:prstGeom prst="rect">
            <a:avLst/>
          </a:prstGeom>
        </p:spPr>
      </p:pic>
    </p:spTree>
    <p:extLst>
      <p:ext uri="{BB962C8B-B14F-4D97-AF65-F5344CB8AC3E}">
        <p14:creationId xmlns:p14="http://schemas.microsoft.com/office/powerpoint/2010/main" val="2269980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EFB487-CFED-5C29-FCCF-70432F246C78}"/>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84D37D-C0EF-4AC4-3E1D-A7216366F6BC}"/>
              </a:ext>
            </a:extLst>
          </p:cNvPr>
          <p:cNvSpPr txBox="1"/>
          <p:nvPr/>
        </p:nvSpPr>
        <p:spPr>
          <a:xfrm>
            <a:off x="853674" y="3533163"/>
            <a:ext cx="4681483"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Phân công đọc theo đoạn.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Tất cả thành viên đều đọc.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Giải nghĩa từ cùng nhau.</a:t>
            </a:r>
          </a:p>
        </p:txBody>
      </p:sp>
      <p:grpSp>
        <p:nvGrpSpPr>
          <p:cNvPr id="6" name="Group 5">
            <a:extLst>
              <a:ext uri="{FF2B5EF4-FFF2-40B4-BE49-F238E27FC236}">
                <a16:creationId xmlns:a16="http://schemas.microsoft.com/office/drawing/2014/main" id="{D362B1D8-1432-D2FF-24AA-DCB446926483}"/>
              </a:ext>
            </a:extLst>
          </p:cNvPr>
          <p:cNvGrpSpPr/>
          <p:nvPr/>
        </p:nvGrpSpPr>
        <p:grpSpPr>
          <a:xfrm>
            <a:off x="1340327" y="2808083"/>
            <a:ext cx="3008632" cy="894973"/>
            <a:chOff x="1419116" y="2844599"/>
            <a:chExt cx="3008632" cy="894973"/>
          </a:xfrm>
        </p:grpSpPr>
        <p:pic>
          <p:nvPicPr>
            <p:cNvPr id="7" name="Picture 7">
              <a:extLst>
                <a:ext uri="{FF2B5EF4-FFF2-40B4-BE49-F238E27FC236}">
                  <a16:creationId xmlns:a16="http://schemas.microsoft.com/office/drawing/2014/main" id="{A19B7AFB-73DF-7C02-9939-9B3AC24FEF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9116" y="2860618"/>
              <a:ext cx="3008632" cy="878954"/>
            </a:xfrm>
            <a:prstGeom prst="rect">
              <a:avLst/>
            </a:prstGeom>
          </p:spPr>
        </p:pic>
        <p:sp>
          <p:nvSpPr>
            <p:cNvPr id="8" name="TextBox 7">
              <a:extLst>
                <a:ext uri="{FF2B5EF4-FFF2-40B4-BE49-F238E27FC236}">
                  <a16:creationId xmlns:a16="http://schemas.microsoft.com/office/drawing/2014/main" id="{0142B3F6-0572-CAE8-E5E4-565820D2493E}"/>
                </a:ext>
              </a:extLst>
            </p:cNvPr>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00B050"/>
                  </a:solidFill>
                  <a:effectLst/>
                  <a:uLnTx/>
                  <a:uFillTx/>
                  <a:latin typeface="UVN Banh Mi" pitchFamily="2" charset="0"/>
                  <a:ea typeface="+mn-ea"/>
                  <a:cs typeface="+mn-cs"/>
                </a:rPr>
                <a:t>Yêu cầu</a:t>
              </a:r>
            </a:p>
          </p:txBody>
        </p:sp>
      </p:grpSp>
      <p:pic>
        <p:nvPicPr>
          <p:cNvPr id="9" name="Graphic 8" descr="Badge Tick1 with solid fill">
            <a:extLst>
              <a:ext uri="{FF2B5EF4-FFF2-40B4-BE49-F238E27FC236}">
                <a16:creationId xmlns:a16="http://schemas.microsoft.com/office/drawing/2014/main" id="{42A429E6-DCAD-F050-E749-16143F2FD4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473" y="3717350"/>
            <a:ext cx="560531" cy="575070"/>
          </a:xfrm>
          <a:prstGeom prst="rect">
            <a:avLst/>
          </a:prstGeom>
        </p:spPr>
      </p:pic>
      <p:pic>
        <p:nvPicPr>
          <p:cNvPr id="10" name="Graphic 9" descr="Badge Tick1 with solid fill">
            <a:extLst>
              <a:ext uri="{FF2B5EF4-FFF2-40B4-BE49-F238E27FC236}">
                <a16:creationId xmlns:a16="http://schemas.microsoft.com/office/drawing/2014/main" id="{0C4290E8-64A0-7177-0D60-521AB964F6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473" y="4594724"/>
            <a:ext cx="560531" cy="575070"/>
          </a:xfrm>
          <a:prstGeom prst="rect">
            <a:avLst/>
          </a:prstGeom>
        </p:spPr>
      </p:pic>
      <p:pic>
        <p:nvPicPr>
          <p:cNvPr id="11" name="Graphic 10" descr="Badge Tick1 with solid fill">
            <a:extLst>
              <a:ext uri="{FF2B5EF4-FFF2-40B4-BE49-F238E27FC236}">
                <a16:creationId xmlns:a16="http://schemas.microsoft.com/office/drawing/2014/main" id="{5EAD6D1A-03A2-BCC6-5FA0-852F4BECAA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473" y="5419135"/>
            <a:ext cx="560531" cy="575070"/>
          </a:xfrm>
          <a:prstGeom prst="rect">
            <a:avLst/>
          </a:prstGeom>
        </p:spPr>
      </p:pic>
      <p:sp>
        <p:nvSpPr>
          <p:cNvPr id="12" name="Rectangle: Rounded Corners 11">
            <a:extLst>
              <a:ext uri="{FF2B5EF4-FFF2-40B4-BE49-F238E27FC236}">
                <a16:creationId xmlns:a16="http://schemas.microsoft.com/office/drawing/2014/main" id="{89D065ED-3014-5EA8-9EA6-630E540B8B7D}"/>
              </a:ext>
            </a:extLst>
          </p:cNvPr>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7">
            <a:extLst>
              <a:ext uri="{FF2B5EF4-FFF2-40B4-BE49-F238E27FC236}">
                <a16:creationId xmlns:a16="http://schemas.microsoft.com/office/drawing/2014/main" id="{889EC4D7-17FC-57E6-C823-79249DF892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6593" y="2822612"/>
            <a:ext cx="4176291" cy="949903"/>
          </a:xfrm>
          <a:prstGeom prst="rect">
            <a:avLst/>
          </a:prstGeom>
        </p:spPr>
      </p:pic>
      <p:sp>
        <p:nvSpPr>
          <p:cNvPr id="14" name="TextBox 13">
            <a:extLst>
              <a:ext uri="{FF2B5EF4-FFF2-40B4-BE49-F238E27FC236}">
                <a16:creationId xmlns:a16="http://schemas.microsoft.com/office/drawing/2014/main" id="{89AFE646-CA39-B279-28BB-91A0DDB34738}"/>
              </a:ext>
            </a:extLst>
          </p:cNvPr>
          <p:cNvSpPr txBox="1"/>
          <p:nvPr/>
        </p:nvSpPr>
        <p:spPr>
          <a:xfrm>
            <a:off x="5716090" y="3631072"/>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nhịp thơ.</a:t>
            </a:r>
          </a:p>
        </p:txBody>
      </p:sp>
      <p:grpSp>
        <p:nvGrpSpPr>
          <p:cNvPr id="15" name="Group 14">
            <a:extLst>
              <a:ext uri="{FF2B5EF4-FFF2-40B4-BE49-F238E27FC236}">
                <a16:creationId xmlns:a16="http://schemas.microsoft.com/office/drawing/2014/main" id="{307B26F1-8BAD-AFA7-DA36-E33555BA4414}"/>
              </a:ext>
            </a:extLst>
          </p:cNvPr>
          <p:cNvGrpSpPr/>
          <p:nvPr/>
        </p:nvGrpSpPr>
        <p:grpSpPr>
          <a:xfrm>
            <a:off x="7950455" y="3692830"/>
            <a:ext cx="1885916" cy="814430"/>
            <a:chOff x="8692723" y="3557795"/>
            <a:chExt cx="1885916" cy="814430"/>
          </a:xfrm>
        </p:grpSpPr>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E60D5D5-5D57-0BC4-A2AC-A9C9A8A970A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0E3EDF3-4544-64D3-A410-FE377420CB5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80CDBB0-6079-1150-820F-33FFAEFD11B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654CD40-625C-5D70-3F7B-53C83560DF78}"/>
              </a:ext>
            </a:extLst>
          </p:cNvPr>
          <p:cNvGrpSpPr/>
          <p:nvPr/>
        </p:nvGrpSpPr>
        <p:grpSpPr>
          <a:xfrm>
            <a:off x="7950455" y="4517202"/>
            <a:ext cx="1885916" cy="814430"/>
            <a:chOff x="8692723" y="3557795"/>
            <a:chExt cx="1885916" cy="814430"/>
          </a:xfrm>
        </p:grpSpPr>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50D9AE9-605F-31CB-2E4A-AC4D832A6B8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E2CCD53-0111-F588-6596-745E23D2C8F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2A74C39-50C0-A25F-AD13-1F931A8974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433ED77-F244-5930-5C25-9E82CCA75497}"/>
              </a:ext>
            </a:extLst>
          </p:cNvPr>
          <p:cNvGrpSpPr/>
          <p:nvPr/>
        </p:nvGrpSpPr>
        <p:grpSpPr>
          <a:xfrm>
            <a:off x="10032615" y="5316109"/>
            <a:ext cx="1885916" cy="814430"/>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7992975-C3C3-9BFA-FB5D-BEB8C5B2D9D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7D629EF-615E-3903-F4B5-8BE96DB3A97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0A77C3F-39BA-24B0-99AA-BB484A71571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A2A524EB-5D46-8654-7755-C99E4951A9DD}"/>
              </a:ext>
            </a:extLst>
          </p:cNvPr>
          <p:cNvSpPr txBox="1"/>
          <p:nvPr/>
        </p:nvSpPr>
        <p:spPr>
          <a:xfrm>
            <a:off x="6934944" y="2839897"/>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pic>
        <p:nvPicPr>
          <p:cNvPr id="2" name="Picture 1">
            <a:extLst>
              <a:ext uri="{FF2B5EF4-FFF2-40B4-BE49-F238E27FC236}">
                <a16:creationId xmlns:a16="http://schemas.microsoft.com/office/drawing/2014/main" id="{B5D6DB24-5178-B965-28BB-D37F9422DEF2}"/>
              </a:ext>
            </a:extLst>
          </p:cNvPr>
          <p:cNvPicPr>
            <a:picLocks noChangeAspect="1"/>
          </p:cNvPicPr>
          <p:nvPr/>
        </p:nvPicPr>
        <p:blipFill>
          <a:blip r:embed="rId9"/>
          <a:stretch>
            <a:fillRect/>
          </a:stretch>
        </p:blipFill>
        <p:spPr>
          <a:xfrm>
            <a:off x="0" y="293415"/>
            <a:ext cx="12058933" cy="2347163"/>
          </a:xfrm>
          <a:prstGeom prst="rect">
            <a:avLst/>
          </a:prstGeom>
        </p:spPr>
      </p:pic>
    </p:spTree>
    <p:extLst>
      <p:ext uri="{BB962C8B-B14F-4D97-AF65-F5344CB8AC3E}">
        <p14:creationId xmlns:p14="http://schemas.microsoft.com/office/powerpoint/2010/main" val="3617788372"/>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2" name="chimes.wav"/>
                                            </p:tgtEl>
                                          </p:cMediaNode>
                                        </p:audio>
                                      </p:sub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p:tgtEl>
                                              <p:spTgt spid="27"/>
                                            </p:tgtEl>
                                            <p:attrNameLst>
                                              <p:attrName>ppt_y</p:attrName>
                                            </p:attrNameLst>
                                          </p:cBhvr>
                                          <p:tavLst>
                                            <p:tav tm="0">
                                              <p:val>
                                                <p:strVal val="#ppt_y+#ppt_h*1.125000"/>
                                              </p:val>
                                            </p:tav>
                                            <p:tav tm="100000">
                                              <p:val>
                                                <p:strVal val="#ppt_y"/>
                                              </p:val>
                                            </p:tav>
                                          </p:tavLst>
                                        </p:anim>
                                        <p:animEffect transition="in" filter="wipe(up)">
                                          <p:cBhvr>
                                            <p:cTn id="21" dur="500"/>
                                            <p:tgtEl>
                                              <p:spTgt spid="2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29">
            <a:extLst>
              <a:ext uri="{FF2B5EF4-FFF2-40B4-BE49-F238E27FC236}">
                <a16:creationId xmlns:a16="http://schemas.microsoft.com/office/drawing/2014/main" id="{490E3A8B-DAFB-2C21-9B1F-849D4F90EAA8}"/>
              </a:ext>
            </a:extLst>
          </p:cNvPr>
          <p:cNvGrpSpPr/>
          <p:nvPr/>
        </p:nvGrpSpPr>
        <p:grpSpPr>
          <a:xfrm>
            <a:off x="2344727" y="522950"/>
            <a:ext cx="8923750" cy="6075436"/>
            <a:chOff x="330505" y="135037"/>
            <a:chExt cx="8763000" cy="1272568"/>
          </a:xfrm>
          <a:solidFill>
            <a:schemeClr val="accent4">
              <a:lumMod val="20000"/>
              <a:lumOff val="80000"/>
            </a:schemeClr>
          </a:solidFill>
        </p:grpSpPr>
        <p:grpSp>
          <p:nvGrpSpPr>
            <p:cNvPr id="3" name="Google Shape;3956;p55">
              <a:extLst>
                <a:ext uri="{FF2B5EF4-FFF2-40B4-BE49-F238E27FC236}">
                  <a16:creationId xmlns:a16="http://schemas.microsoft.com/office/drawing/2014/main" id="{FEEC1CEA-97E6-3992-9E41-0C4652F7E0E4}"/>
                </a:ext>
              </a:extLst>
            </p:cNvPr>
            <p:cNvGrpSpPr/>
            <p:nvPr/>
          </p:nvGrpSpPr>
          <p:grpSpPr>
            <a:xfrm>
              <a:off x="5818883" y="1098878"/>
              <a:ext cx="246464" cy="231319"/>
              <a:chOff x="5946283" y="1650903"/>
              <a:chExt cx="246464" cy="231319"/>
            </a:xfrm>
            <a:grpFill/>
          </p:grpSpPr>
          <p:sp>
            <p:nvSpPr>
              <p:cNvPr id="11" name="Google Shape;3957;p55">
                <a:extLst>
                  <a:ext uri="{FF2B5EF4-FFF2-40B4-BE49-F238E27FC236}">
                    <a16:creationId xmlns:a16="http://schemas.microsoft.com/office/drawing/2014/main" id="{F6EBE481-6FF3-99F8-B03F-8B193F0C1878}"/>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4">
                    <a:lumMod val="75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58;p55">
                <a:extLst>
                  <a:ext uri="{FF2B5EF4-FFF2-40B4-BE49-F238E27FC236}">
                    <a16:creationId xmlns:a16="http://schemas.microsoft.com/office/drawing/2014/main" id="{1FE92570-6B4A-D3F2-45DC-8E191995BF1F}"/>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960;p55">
              <a:extLst>
                <a:ext uri="{FF2B5EF4-FFF2-40B4-BE49-F238E27FC236}">
                  <a16:creationId xmlns:a16="http://schemas.microsoft.com/office/drawing/2014/main" id="{3458669D-62EF-468D-C095-CE0665642DD1}"/>
                </a:ext>
              </a:extLst>
            </p:cNvPr>
            <p:cNvGrpSpPr/>
            <p:nvPr/>
          </p:nvGrpSpPr>
          <p:grpSpPr>
            <a:xfrm>
              <a:off x="2251858" y="540003"/>
              <a:ext cx="246464" cy="231319"/>
              <a:chOff x="5946283" y="1650903"/>
              <a:chExt cx="246464" cy="231319"/>
            </a:xfrm>
            <a:grpFill/>
          </p:grpSpPr>
          <p:sp>
            <p:nvSpPr>
              <p:cNvPr id="8" name="Google Shape;3961;p55">
                <a:extLst>
                  <a:ext uri="{FF2B5EF4-FFF2-40B4-BE49-F238E27FC236}">
                    <a16:creationId xmlns:a16="http://schemas.microsoft.com/office/drawing/2014/main" id="{D9E007A2-4420-A4F6-0814-9D6C23DE3548}"/>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4">
                    <a:lumMod val="75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2;p55">
                <a:extLst>
                  <a:ext uri="{FF2B5EF4-FFF2-40B4-BE49-F238E27FC236}">
                    <a16:creationId xmlns:a16="http://schemas.microsoft.com/office/drawing/2014/main" id="{E8609484-4919-B411-715C-8AD27C368A6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Hình chữ nhật: Góc Tròn 2">
              <a:extLst>
                <a:ext uri="{FF2B5EF4-FFF2-40B4-BE49-F238E27FC236}">
                  <a16:creationId xmlns:a16="http://schemas.microsoft.com/office/drawing/2014/main" id="{01BD0C0B-E8E4-C5D2-663D-84FF1D07DE67}"/>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4">
                  <a:lumMod val="75000"/>
                </a:schemeClr>
              </a:solid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1" name="Picture 4">
            <a:extLst>
              <a:ext uri="{FF2B5EF4-FFF2-40B4-BE49-F238E27FC236}">
                <a16:creationId xmlns:a16="http://schemas.microsoft.com/office/drawing/2014/main" id="{8F2F90A7-162C-05F8-62A3-A9FCFD92EF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0" y="2047842"/>
            <a:ext cx="2960046" cy="481295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48FEFBE-1524-6237-49F5-868A04ACAA9E}"/>
              </a:ext>
            </a:extLst>
          </p:cNvPr>
          <p:cNvSpPr txBox="1"/>
          <p:nvPr/>
        </p:nvSpPr>
        <p:spPr>
          <a:xfrm>
            <a:off x="2960046" y="1511809"/>
            <a:ext cx="8077200" cy="3539430"/>
          </a:xfrm>
          <a:prstGeom prst="rect">
            <a:avLst/>
          </a:prstGeom>
          <a:noFill/>
        </p:spPr>
        <p:txBody>
          <a:bodyPr wrap="square" rtlCol="0">
            <a:spAutoFit/>
          </a:bodyPr>
          <a:lstStyle/>
          <a:p>
            <a:r>
              <a:rPr lang="vi-VN" sz="3200" b="1">
                <a:latin typeface="Arial-BoldMT"/>
              </a:rPr>
              <a:t>Hình ảnh gió hiện lên trong đoạn thơ sau có gì thú vị?</a:t>
            </a:r>
            <a:endParaRPr lang="en-US" sz="3200" b="1">
              <a:latin typeface="Arial-BoldMT"/>
            </a:endParaRPr>
          </a:p>
          <a:p>
            <a:endParaRPr lang="vi-VN" sz="3200" b="1">
              <a:latin typeface="Arial-BoldMT"/>
            </a:endParaRPr>
          </a:p>
          <a:p>
            <a:r>
              <a:rPr lang="en-US" sz="3200">
                <a:latin typeface="ArialMT"/>
              </a:rPr>
              <a:t>Tôi tên là gió </a:t>
            </a:r>
          </a:p>
          <a:p>
            <a:r>
              <a:rPr lang="vi-VN" sz="3200">
                <a:latin typeface="ArialMT"/>
              </a:rPr>
              <a:t>Đi khắp mọi nơi </a:t>
            </a:r>
            <a:endParaRPr lang="en-US" sz="3200">
              <a:latin typeface="ArialMT"/>
            </a:endParaRPr>
          </a:p>
          <a:p>
            <a:r>
              <a:rPr lang="en-US" sz="3200">
                <a:latin typeface="ArialMT"/>
              </a:rPr>
              <a:t>Công việc của tôi </a:t>
            </a:r>
          </a:p>
          <a:p>
            <a:r>
              <a:rPr lang="vi-VN" sz="3200">
                <a:latin typeface="ArialMT"/>
              </a:rPr>
              <a:t>Không bao giờ nghỉ </a:t>
            </a:r>
            <a:endParaRPr lang="en-US" sz="3200">
              <a:latin typeface="ArialMT"/>
            </a:endParaRPr>
          </a:p>
        </p:txBody>
      </p:sp>
      <p:pic>
        <p:nvPicPr>
          <p:cNvPr id="27" name="Picture 12">
            <a:extLst>
              <a:ext uri="{FF2B5EF4-FFF2-40B4-BE49-F238E27FC236}">
                <a16:creationId xmlns:a16="http://schemas.microsoft.com/office/drawing/2014/main" id="{B54E71AC-AB5F-AA37-43D9-44F349F2B3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2563" y="390236"/>
            <a:ext cx="4561715" cy="895160"/>
          </a:xfrm>
          <a:prstGeom prst="rect">
            <a:avLst/>
          </a:prstGeom>
        </p:spPr>
      </p:pic>
      <p:pic>
        <p:nvPicPr>
          <p:cNvPr id="28" name="Picture 12">
            <a:extLst>
              <a:ext uri="{FF2B5EF4-FFF2-40B4-BE49-F238E27FC236}">
                <a16:creationId xmlns:a16="http://schemas.microsoft.com/office/drawing/2014/main" id="{F2CD895F-9410-A67F-6CD3-6E7635A5A76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26216" y="367892"/>
            <a:ext cx="4561715" cy="895160"/>
          </a:xfrm>
          <a:prstGeom prst="rect">
            <a:avLst/>
          </a:prstGeom>
        </p:spPr>
      </p:pic>
      <p:pic>
        <p:nvPicPr>
          <p:cNvPr id="26" name="Picture 2">
            <a:extLst>
              <a:ext uri="{FF2B5EF4-FFF2-40B4-BE49-F238E27FC236}">
                <a16:creationId xmlns:a16="http://schemas.microsoft.com/office/drawing/2014/main" id="{1826A3A3-1846-AA4B-0E61-63E719C9634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865784" y="21041"/>
            <a:ext cx="3694360" cy="1717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8694D0-1EC9-4BAC-ED4C-EB04C57836E0}"/>
              </a:ext>
            </a:extLst>
          </p:cNvPr>
          <p:cNvSpPr txBox="1"/>
          <p:nvPr/>
        </p:nvSpPr>
        <p:spPr>
          <a:xfrm>
            <a:off x="6912506" y="2960000"/>
            <a:ext cx="4240355" cy="2492990"/>
          </a:xfrm>
          <a:prstGeom prst="rect">
            <a:avLst/>
          </a:prstGeom>
          <a:noFill/>
        </p:spPr>
        <p:txBody>
          <a:bodyPr wrap="square" rtlCol="0">
            <a:spAutoFit/>
          </a:bodyPr>
          <a:lstStyle/>
          <a:p>
            <a:r>
              <a:rPr lang="en-US" sz="3200">
                <a:latin typeface="ArialMT"/>
              </a:rPr>
              <a:t>Tháng ngày chăm chỉ</a:t>
            </a:r>
          </a:p>
          <a:p>
            <a:r>
              <a:rPr lang="vi-VN" sz="3200">
                <a:latin typeface="ArialMT"/>
              </a:rPr>
              <a:t>Tôi dài hơn sông</a:t>
            </a:r>
          </a:p>
          <a:p>
            <a:r>
              <a:rPr lang="en-US" sz="3200">
                <a:latin typeface="ArialMT"/>
              </a:rPr>
              <a:t>Suốt đời mênh mông</a:t>
            </a:r>
          </a:p>
          <a:p>
            <a:r>
              <a:rPr lang="vi-VN" sz="3200">
                <a:latin typeface="ArialMT"/>
              </a:rPr>
              <a:t>Rộng hơn biển cả.</a:t>
            </a:r>
          </a:p>
          <a:p>
            <a:r>
              <a:rPr lang="en-US" sz="2800">
                <a:latin typeface="ArialMT"/>
              </a:rPr>
              <a:t>		Xuân Quỳnh</a:t>
            </a:r>
            <a:endParaRPr lang="en-US" sz="3200"/>
          </a:p>
        </p:txBody>
      </p:sp>
    </p:spTree>
    <p:extLst>
      <p:ext uri="{BB962C8B-B14F-4D97-AF65-F5344CB8AC3E}">
        <p14:creationId xmlns:p14="http://schemas.microsoft.com/office/powerpoint/2010/main" val="3671763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9D065ED-3014-5EA8-9EA6-630E540B8B7D}"/>
              </a:ext>
            </a:extLst>
          </p:cNvPr>
          <p:cNvSpPr/>
          <p:nvPr/>
        </p:nvSpPr>
        <p:spPr>
          <a:xfrm>
            <a:off x="3030886" y="3277564"/>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7">
            <a:extLst>
              <a:ext uri="{FF2B5EF4-FFF2-40B4-BE49-F238E27FC236}">
                <a16:creationId xmlns:a16="http://schemas.microsoft.com/office/drawing/2014/main" id="{889EC4D7-17FC-57E6-C823-79249DF892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8771" y="2646149"/>
            <a:ext cx="4176291" cy="949903"/>
          </a:xfrm>
          <a:prstGeom prst="rect">
            <a:avLst/>
          </a:prstGeom>
        </p:spPr>
      </p:pic>
      <p:sp>
        <p:nvSpPr>
          <p:cNvPr id="14" name="TextBox 13">
            <a:extLst>
              <a:ext uri="{FF2B5EF4-FFF2-40B4-BE49-F238E27FC236}">
                <a16:creationId xmlns:a16="http://schemas.microsoft.com/office/drawing/2014/main" id="{89AFE646-CA39-B279-28BB-91A0DDB34738}"/>
              </a:ext>
            </a:extLst>
          </p:cNvPr>
          <p:cNvSpPr txBox="1"/>
          <p:nvPr/>
        </p:nvSpPr>
        <p:spPr>
          <a:xfrm>
            <a:off x="3138268" y="3454609"/>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nhịp thơ.</a:t>
            </a:r>
          </a:p>
        </p:txBody>
      </p:sp>
      <p:grpSp>
        <p:nvGrpSpPr>
          <p:cNvPr id="15" name="Group 14">
            <a:extLst>
              <a:ext uri="{FF2B5EF4-FFF2-40B4-BE49-F238E27FC236}">
                <a16:creationId xmlns:a16="http://schemas.microsoft.com/office/drawing/2014/main" id="{307B26F1-8BAD-AFA7-DA36-E33555BA4414}"/>
              </a:ext>
            </a:extLst>
          </p:cNvPr>
          <p:cNvGrpSpPr/>
          <p:nvPr/>
        </p:nvGrpSpPr>
        <p:grpSpPr>
          <a:xfrm>
            <a:off x="5372633" y="3516367"/>
            <a:ext cx="1885916" cy="814430"/>
            <a:chOff x="8692723" y="3557795"/>
            <a:chExt cx="1885916" cy="814430"/>
          </a:xfrm>
        </p:grpSpPr>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E60D5D5-5D57-0BC4-A2AC-A9C9A8A970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0E3EDF3-4544-64D3-A410-FE377420CB5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80CDBB0-6079-1150-820F-33FFAEFD11B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654CD40-625C-5D70-3F7B-53C83560DF78}"/>
              </a:ext>
            </a:extLst>
          </p:cNvPr>
          <p:cNvGrpSpPr/>
          <p:nvPr/>
        </p:nvGrpSpPr>
        <p:grpSpPr>
          <a:xfrm>
            <a:off x="5372633" y="4340739"/>
            <a:ext cx="1885916" cy="814430"/>
            <a:chOff x="8692723" y="3557795"/>
            <a:chExt cx="1885916" cy="814430"/>
          </a:xfrm>
        </p:grpSpPr>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50D9AE9-605F-31CB-2E4A-AC4D832A6B8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E2CCD53-0111-F588-6596-745E23D2C8F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2A74C39-50C0-A25F-AD13-1F931A8974E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433ED77-F244-5930-5C25-9E82CCA75497}"/>
              </a:ext>
            </a:extLst>
          </p:cNvPr>
          <p:cNvGrpSpPr/>
          <p:nvPr/>
        </p:nvGrpSpPr>
        <p:grpSpPr>
          <a:xfrm>
            <a:off x="7454793" y="5139646"/>
            <a:ext cx="1885916" cy="814430"/>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7992975-C3C3-9BFA-FB5D-BEB8C5B2D9D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7D629EF-615E-3903-F4B5-8BE96DB3A9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0A77C3F-39BA-24B0-99AA-BB484A71571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A2A524EB-5D46-8654-7755-C99E4951A9DD}"/>
              </a:ext>
            </a:extLst>
          </p:cNvPr>
          <p:cNvSpPr txBox="1"/>
          <p:nvPr/>
        </p:nvSpPr>
        <p:spPr>
          <a:xfrm>
            <a:off x="4357122" y="266343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pic>
        <p:nvPicPr>
          <p:cNvPr id="32" name="Picture 19">
            <a:extLst>
              <a:ext uri="{FF2B5EF4-FFF2-40B4-BE49-F238E27FC236}">
                <a16:creationId xmlns:a16="http://schemas.microsoft.com/office/drawing/2014/main" id="{C58787C8-FFD5-0FF0-173F-15D9AA90ADBC}"/>
              </a:ext>
            </a:extLst>
          </p:cNvPr>
          <p:cNvPicPr>
            <a:picLocks noChangeAspect="1"/>
          </p:cNvPicPr>
          <p:nvPr/>
        </p:nvPicPr>
        <p:blipFill>
          <a:blip r:embed="rId6"/>
          <a:srcRect/>
          <a:stretch>
            <a:fillRect/>
          </a:stretch>
        </p:blipFill>
        <p:spPr>
          <a:xfrm>
            <a:off x="9548924" y="2036040"/>
            <a:ext cx="2204714" cy="4666061"/>
          </a:xfrm>
          <a:prstGeom prst="rect">
            <a:avLst/>
          </a:prstGeom>
        </p:spPr>
      </p:pic>
      <p:pic>
        <p:nvPicPr>
          <p:cNvPr id="33" name="Picture 20">
            <a:extLst>
              <a:ext uri="{FF2B5EF4-FFF2-40B4-BE49-F238E27FC236}">
                <a16:creationId xmlns:a16="http://schemas.microsoft.com/office/drawing/2014/main" id="{B1267EFB-6C56-2DA7-3021-F76D807C85E8}"/>
              </a:ext>
            </a:extLst>
          </p:cNvPr>
          <p:cNvPicPr>
            <a:picLocks noChangeAspect="1"/>
          </p:cNvPicPr>
          <p:nvPr/>
        </p:nvPicPr>
        <p:blipFill>
          <a:blip r:embed="rId7"/>
          <a:srcRect/>
          <a:stretch>
            <a:fillRect/>
          </a:stretch>
        </p:blipFill>
        <p:spPr>
          <a:xfrm>
            <a:off x="623767" y="1973314"/>
            <a:ext cx="1856049" cy="4728787"/>
          </a:xfrm>
          <a:prstGeom prst="rect">
            <a:avLst/>
          </a:prstGeom>
        </p:spPr>
      </p:pic>
      <p:pic>
        <p:nvPicPr>
          <p:cNvPr id="4" name="Picture 3">
            <a:extLst>
              <a:ext uri="{FF2B5EF4-FFF2-40B4-BE49-F238E27FC236}">
                <a16:creationId xmlns:a16="http://schemas.microsoft.com/office/drawing/2014/main" id="{37590A2C-681C-BF28-B36D-AEB6C77A7F00}"/>
              </a:ext>
            </a:extLst>
          </p:cNvPr>
          <p:cNvPicPr>
            <a:picLocks noChangeAspect="1"/>
          </p:cNvPicPr>
          <p:nvPr/>
        </p:nvPicPr>
        <p:blipFill>
          <a:blip r:embed="rId8"/>
          <a:stretch>
            <a:fillRect/>
          </a:stretch>
        </p:blipFill>
        <p:spPr>
          <a:xfrm>
            <a:off x="66533" y="588660"/>
            <a:ext cx="12058933" cy="1383912"/>
          </a:xfrm>
          <a:prstGeom prst="rect">
            <a:avLst/>
          </a:prstGeom>
        </p:spPr>
      </p:pic>
    </p:spTree>
    <p:extLst>
      <p:ext uri="{BB962C8B-B14F-4D97-AF65-F5344CB8AC3E}">
        <p14:creationId xmlns:p14="http://schemas.microsoft.com/office/powerpoint/2010/main" val="31156122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par>
                                    <p:cTn id="13" presetID="42" presetClass="entr" presetSubtype="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5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par>
                                    <p:cTn id="9" presetID="12" presetClass="entr" presetSubtype="4"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ppt_y</p:attrName>
                                            </p:attrNameLst>
                                          </p:cBhvr>
                                          <p:tavLst>
                                            <p:tav tm="0">
                                              <p:val>
                                                <p:strVal val="#ppt_y+#ppt_h*1.125000"/>
                                              </p:val>
                                            </p:tav>
                                            <p:tav tm="100000">
                                              <p:val>
                                                <p:strVal val="#ppt_y"/>
                                              </p:val>
                                            </p:tav>
                                          </p:tavLst>
                                        </p:anim>
                                        <p:animEffect transition="in" filter="wipe(up)">
                                          <p:cBhvr>
                                            <p:cTn id="16" dur="500"/>
                                            <p:tgtEl>
                                              <p:spTgt spid="27"/>
                                            </p:tgtEl>
                                          </p:cBhvr>
                                        </p:animEffect>
                                      </p:childTnLst>
                                    </p:cTn>
                                  </p:par>
                                  <p:par>
                                    <p:cTn id="17" presetID="42" presetClass="entr" presetSubtype="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3"/>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pic>
        <p:nvPicPr>
          <p:cNvPr id="2" name="Picture 1">
            <a:extLst>
              <a:ext uri="{FF2B5EF4-FFF2-40B4-BE49-F238E27FC236}">
                <a16:creationId xmlns:a16="http://schemas.microsoft.com/office/drawing/2014/main" id="{8E856336-9A21-4A0F-F1A5-B84FB5E5ECCA}"/>
              </a:ext>
            </a:extLst>
          </p:cNvPr>
          <p:cNvPicPr>
            <a:picLocks noChangeAspect="1"/>
          </p:cNvPicPr>
          <p:nvPr/>
        </p:nvPicPr>
        <p:blipFill>
          <a:blip r:embed="rId5"/>
          <a:stretch>
            <a:fillRect/>
          </a:stretch>
        </p:blipFill>
        <p:spPr>
          <a:xfrm>
            <a:off x="57870" y="214806"/>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D5F5255-B8BB-8DBF-76BA-557BCD240F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8344375" flipV="1">
            <a:off x="-272536" y="165843"/>
            <a:ext cx="2520716" cy="1796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183FC3-D931-01F7-2F6F-3A4E28619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 y="-43424"/>
            <a:ext cx="6539102" cy="6858000"/>
          </a:xfrm>
          <a:prstGeom prst="rect">
            <a:avLst/>
          </a:prstGeom>
        </p:spPr>
      </p:pic>
      <p:pic>
        <p:nvPicPr>
          <p:cNvPr id="3" name="Picture 2">
            <a:extLst>
              <a:ext uri="{FF2B5EF4-FFF2-40B4-BE49-F238E27FC236}">
                <a16:creationId xmlns:a16="http://schemas.microsoft.com/office/drawing/2014/main" id="{DB2F0668-DE61-6C58-CD5F-37F4A218BC91}"/>
              </a:ext>
            </a:extLst>
          </p:cNvPr>
          <p:cNvPicPr>
            <a:picLocks noChangeAspect="1"/>
          </p:cNvPicPr>
          <p:nvPr/>
        </p:nvPicPr>
        <p:blipFill>
          <a:blip r:embed="rId5"/>
          <a:stretch>
            <a:fillRect/>
          </a:stretch>
        </p:blipFill>
        <p:spPr>
          <a:xfrm>
            <a:off x="6530557" y="429508"/>
            <a:ext cx="5017443" cy="5998984"/>
          </a:xfrm>
          <a:prstGeom prst="rect">
            <a:avLst/>
          </a:prstGeom>
        </p:spPr>
      </p:pic>
    </p:spTree>
    <p:extLst>
      <p:ext uri="{BB962C8B-B14F-4D97-AF65-F5344CB8AC3E}">
        <p14:creationId xmlns:p14="http://schemas.microsoft.com/office/powerpoint/2010/main" val="2126684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58D71-F6B1-F4E9-732F-1BA5027A1EE7}"/>
              </a:ext>
            </a:extLst>
          </p:cNvPr>
          <p:cNvSpPr txBox="1"/>
          <p:nvPr/>
        </p:nvSpPr>
        <p:spPr>
          <a:xfrm>
            <a:off x="63053" y="1540259"/>
            <a:ext cx="5632897" cy="278744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200">
                <a:solidFill>
                  <a:schemeClr val="accent2">
                    <a:lumMod val="50000"/>
                  </a:schemeClr>
                </a:solidFill>
                <a:latin typeface="#9Slide05 Phobia" panose="02000506000000020003" pitchFamily="2" charset="0"/>
                <a:ea typeface="+mj-ea"/>
                <a:cs typeface="+mj-cs"/>
              </a:rPr>
              <a:t>Chủ điểm </a:t>
            </a:r>
          </a:p>
          <a:p>
            <a:pPr>
              <a:lnSpc>
                <a:spcPct val="90000"/>
              </a:lnSpc>
              <a:spcBef>
                <a:spcPct val="0"/>
              </a:spcBef>
              <a:spcAft>
                <a:spcPts val="600"/>
              </a:spcAft>
            </a:pPr>
            <a:r>
              <a:rPr lang="en-US" sz="5400" b="1">
                <a:solidFill>
                  <a:schemeClr val="accent2">
                    <a:lumMod val="75000"/>
                  </a:schemeClr>
                </a:solidFill>
                <a:latin typeface="UTM Duepuntozero" panose="02040603050506020204" pitchFamily="18" charset="0"/>
                <a:ea typeface="+mj-ea"/>
                <a:cs typeface="+mj-cs"/>
              </a:rPr>
              <a:t>“Cộng đồng gắn bó”</a:t>
            </a:r>
          </a:p>
        </p:txBody>
      </p:sp>
      <p:pic>
        <p:nvPicPr>
          <p:cNvPr id="7" name="Hình ảnh 59" descr="Ảnh có chứa đồ chơi, búp bê, đồ họa véc-tơ&#10;&#10;Mô tả được tạo tự động">
            <a:extLst>
              <a:ext uri="{FF2B5EF4-FFF2-40B4-BE49-F238E27FC236}">
                <a16:creationId xmlns:a16="http://schemas.microsoft.com/office/drawing/2014/main" id="{606A97BB-99C1-3B17-3ED3-37AD02AB1B64}"/>
              </a:ext>
            </a:extLst>
          </p:cNvPr>
          <p:cNvPicPr>
            <a:picLocks noChangeAspect="1"/>
          </p:cNvPicPr>
          <p:nvPr/>
        </p:nvPicPr>
        <p:blipFill>
          <a:blip r:embed="rId3"/>
          <a:stretch>
            <a:fillRect/>
          </a:stretch>
        </p:blipFill>
        <p:spPr>
          <a:xfrm>
            <a:off x="675495" y="4237065"/>
            <a:ext cx="3904406" cy="2711574"/>
          </a:xfrm>
          <a:prstGeom prst="rect">
            <a:avLst/>
          </a:prstGeom>
          <a:effectLst>
            <a:outerShdw blurRad="50800" dist="38100" dir="2700000" algn="tl" rotWithShape="0">
              <a:prstClr val="black">
                <a:alpha val="40000"/>
              </a:prstClr>
            </a:outerShdw>
          </a:effectLst>
        </p:spPr>
      </p:pic>
      <p:sp>
        <p:nvSpPr>
          <p:cNvPr id="9" name="Flowchart: Delay 8">
            <a:extLst>
              <a:ext uri="{FF2B5EF4-FFF2-40B4-BE49-F238E27FC236}">
                <a16:creationId xmlns:a16="http://schemas.microsoft.com/office/drawing/2014/main" id="{7FB62B04-B665-3881-D11F-35691CFD8AD8}"/>
              </a:ext>
            </a:extLst>
          </p:cNvPr>
          <p:cNvSpPr/>
          <p:nvPr/>
        </p:nvSpPr>
        <p:spPr>
          <a:xfrm flipH="1">
            <a:off x="5454316" y="0"/>
            <a:ext cx="6723368" cy="6948638"/>
          </a:xfrm>
          <a:prstGeom prst="flowChartDelay">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B66387-D359-F6AA-1592-92C0F40C68AF}"/>
              </a:ext>
            </a:extLst>
          </p:cNvPr>
          <p:cNvSpPr/>
          <p:nvPr/>
        </p:nvSpPr>
        <p:spPr>
          <a:xfrm>
            <a:off x="6752918" y="601031"/>
            <a:ext cx="4763587" cy="939227"/>
          </a:xfrm>
          <a:prstGeom prst="rect">
            <a:avLst/>
          </a:prstGeom>
          <a:solidFill>
            <a:srgbClr val="AFE3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21D8D72-E263-21DD-AD04-CE52B341FC30}"/>
              </a:ext>
            </a:extLst>
          </p:cNvPr>
          <p:cNvGrpSpPr/>
          <p:nvPr/>
        </p:nvGrpSpPr>
        <p:grpSpPr>
          <a:xfrm>
            <a:off x="380238" y="601032"/>
            <a:ext cx="11808714" cy="1715325"/>
            <a:chOff x="571500" y="123290"/>
            <a:chExt cx="11808714" cy="1715325"/>
          </a:xfrm>
        </p:grpSpPr>
        <p:pic>
          <p:nvPicPr>
            <p:cNvPr id="5" name="Picture 7">
              <a:extLst>
                <a:ext uri="{FF2B5EF4-FFF2-40B4-BE49-F238E27FC236}">
                  <a16:creationId xmlns:a16="http://schemas.microsoft.com/office/drawing/2014/main" id="{DB28E4E5-D382-F3C9-F0C6-78DAA2F09AC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1500" y="123290"/>
              <a:ext cx="11504677" cy="1502118"/>
            </a:xfrm>
            <a:prstGeom prst="rect">
              <a:avLst/>
            </a:prstGeom>
          </p:spPr>
        </p:pic>
        <p:sp>
          <p:nvSpPr>
            <p:cNvPr id="6" name="TextBox 5">
              <a:extLst>
                <a:ext uri="{FF2B5EF4-FFF2-40B4-BE49-F238E27FC236}">
                  <a16:creationId xmlns:a16="http://schemas.microsoft.com/office/drawing/2014/main" id="{CC7F933B-3B51-FC32-BAE7-CB26BA536129}"/>
                </a:ext>
              </a:extLst>
            </p:cNvPr>
            <p:cNvSpPr txBox="1"/>
            <p:nvPr/>
          </p:nvSpPr>
          <p:spPr>
            <a:xfrm>
              <a:off x="1311283" y="874349"/>
              <a:ext cx="11068931" cy="964266"/>
            </a:xfrm>
            <a:prstGeom prst="rect">
              <a:avLst/>
            </a:prstGeom>
          </p:spPr>
          <p:txBody>
            <a:bodyPr vert="horz" lIns="91440" tIns="45720" rIns="91440" bIns="45720" rtlCol="0" anchor="b">
              <a:prstTxWarp prst="textArchUp">
                <a:avLst/>
              </a:prstTxWarp>
              <a:noAutofit/>
            </a:bodyPr>
            <a:lstStyle/>
            <a:p>
              <a:pPr>
                <a:lnSpc>
                  <a:spcPct val="90000"/>
                </a:lnSpc>
                <a:spcBef>
                  <a:spcPct val="0"/>
                </a:spcBef>
                <a:spcAft>
                  <a:spcPts val="600"/>
                </a:spcAft>
              </a:pPr>
              <a:r>
                <a:rPr lang="en-US" sz="8800" b="1">
                  <a:solidFill>
                    <a:srgbClr val="0070C0"/>
                  </a:solidFill>
                  <a:latin typeface="UTM Edwardian" panose="02040603050506020204" pitchFamily="18" charset="0"/>
                  <a:ea typeface="+mj-ea"/>
                  <a:cs typeface="+mj-cs"/>
                </a:rPr>
                <a:t>Sinh hoạt câu lạc bộ đọc sách</a:t>
              </a:r>
            </a:p>
          </p:txBody>
        </p:sp>
      </p:grpSp>
    </p:spTree>
    <p:extLst>
      <p:ext uri="{BB962C8B-B14F-4D97-AF65-F5344CB8AC3E}">
        <p14:creationId xmlns:p14="http://schemas.microsoft.com/office/powerpoint/2010/main" val="3842024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15">
            <a:extLst>
              <a:ext uri="{FF2B5EF4-FFF2-40B4-BE49-F238E27FC236}">
                <a16:creationId xmlns:a16="http://schemas.microsoft.com/office/drawing/2014/main" id="{D86A46B9-B56A-F3E5-83C6-D883164EE0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553" y="2392055"/>
            <a:ext cx="4054128" cy="4332712"/>
          </a:xfrm>
          <a:prstGeom prst="rect">
            <a:avLst/>
          </a:prstGeom>
        </p:spPr>
      </p:pic>
      <p:grpSp>
        <p:nvGrpSpPr>
          <p:cNvPr id="5" name="Group 4">
            <a:extLst>
              <a:ext uri="{FF2B5EF4-FFF2-40B4-BE49-F238E27FC236}">
                <a16:creationId xmlns:a16="http://schemas.microsoft.com/office/drawing/2014/main" id="{021DAE81-19F5-B704-22BC-226B76AFE7B7}"/>
              </a:ext>
            </a:extLst>
          </p:cNvPr>
          <p:cNvGrpSpPr/>
          <p:nvPr/>
        </p:nvGrpSpPr>
        <p:grpSpPr>
          <a:xfrm>
            <a:off x="3902784" y="279796"/>
            <a:ext cx="7508166" cy="1930004"/>
            <a:chOff x="3902784" y="279796"/>
            <a:chExt cx="7508166" cy="1930004"/>
          </a:xfrm>
        </p:grpSpPr>
        <p:sp>
          <p:nvSpPr>
            <p:cNvPr id="6" name="Rectangle: Rounded Corners 5">
              <a:extLst>
                <a:ext uri="{FF2B5EF4-FFF2-40B4-BE49-F238E27FC236}">
                  <a16:creationId xmlns:a16="http://schemas.microsoft.com/office/drawing/2014/main" id="{3C51C923-CA82-BE89-E154-9EDB8EA0F308}"/>
                </a:ext>
              </a:extLst>
            </p:cNvPr>
            <p:cNvSpPr/>
            <p:nvPr/>
          </p:nvSpPr>
          <p:spPr>
            <a:xfrm>
              <a:off x="4762500" y="571500"/>
              <a:ext cx="6648450" cy="1638300"/>
            </a:xfrm>
            <a:custGeom>
              <a:avLst/>
              <a:gdLst>
                <a:gd name="connsiteX0" fmla="*/ 0 w 6648450"/>
                <a:gd name="connsiteY0" fmla="*/ 273055 h 1638300"/>
                <a:gd name="connsiteX1" fmla="*/ 273055 w 6648450"/>
                <a:gd name="connsiteY1" fmla="*/ 0 h 1638300"/>
                <a:gd name="connsiteX2" fmla="*/ 890069 w 6648450"/>
                <a:gd name="connsiteY2" fmla="*/ 0 h 1638300"/>
                <a:gd name="connsiteX3" fmla="*/ 1568107 w 6648450"/>
                <a:gd name="connsiteY3" fmla="*/ 0 h 1638300"/>
                <a:gd name="connsiteX4" fmla="*/ 2124098 w 6648450"/>
                <a:gd name="connsiteY4" fmla="*/ 0 h 1638300"/>
                <a:gd name="connsiteX5" fmla="*/ 2802136 w 6648450"/>
                <a:gd name="connsiteY5" fmla="*/ 0 h 1638300"/>
                <a:gd name="connsiteX6" fmla="*/ 3602220 w 6648450"/>
                <a:gd name="connsiteY6" fmla="*/ 0 h 1638300"/>
                <a:gd name="connsiteX7" fmla="*/ 4158211 w 6648450"/>
                <a:gd name="connsiteY7" fmla="*/ 0 h 1638300"/>
                <a:gd name="connsiteX8" fmla="*/ 4897273 w 6648450"/>
                <a:gd name="connsiteY8" fmla="*/ 0 h 1638300"/>
                <a:gd name="connsiteX9" fmla="*/ 5697357 w 6648450"/>
                <a:gd name="connsiteY9" fmla="*/ 0 h 1638300"/>
                <a:gd name="connsiteX10" fmla="*/ 6375395 w 6648450"/>
                <a:gd name="connsiteY10" fmla="*/ 0 h 1638300"/>
                <a:gd name="connsiteX11" fmla="*/ 6648450 w 6648450"/>
                <a:gd name="connsiteY11" fmla="*/ 273055 h 1638300"/>
                <a:gd name="connsiteX12" fmla="*/ 6648450 w 6648450"/>
                <a:gd name="connsiteY12" fmla="*/ 786384 h 1638300"/>
                <a:gd name="connsiteX13" fmla="*/ 6648450 w 6648450"/>
                <a:gd name="connsiteY13" fmla="*/ 1365245 h 1638300"/>
                <a:gd name="connsiteX14" fmla="*/ 6375395 w 6648450"/>
                <a:gd name="connsiteY14" fmla="*/ 1638300 h 1638300"/>
                <a:gd name="connsiteX15" fmla="*/ 5575310 w 6648450"/>
                <a:gd name="connsiteY15" fmla="*/ 1638300 h 1638300"/>
                <a:gd name="connsiteX16" fmla="*/ 5080343 w 6648450"/>
                <a:gd name="connsiteY16" fmla="*/ 1638300 h 1638300"/>
                <a:gd name="connsiteX17" fmla="*/ 4341282 w 6648450"/>
                <a:gd name="connsiteY17" fmla="*/ 1638300 h 1638300"/>
                <a:gd name="connsiteX18" fmla="*/ 3602220 w 6648450"/>
                <a:gd name="connsiteY18" fmla="*/ 1638300 h 1638300"/>
                <a:gd name="connsiteX19" fmla="*/ 2802136 w 6648450"/>
                <a:gd name="connsiteY19" fmla="*/ 1638300 h 1638300"/>
                <a:gd name="connsiteX20" fmla="*/ 2124098 w 6648450"/>
                <a:gd name="connsiteY20" fmla="*/ 1638300 h 1638300"/>
                <a:gd name="connsiteX21" fmla="*/ 1629131 w 6648450"/>
                <a:gd name="connsiteY21" fmla="*/ 1638300 h 1638300"/>
                <a:gd name="connsiteX22" fmla="*/ 1134163 w 6648450"/>
                <a:gd name="connsiteY22" fmla="*/ 1638300 h 1638300"/>
                <a:gd name="connsiteX23" fmla="*/ 273055 w 6648450"/>
                <a:gd name="connsiteY23" fmla="*/ 1638300 h 1638300"/>
                <a:gd name="connsiteX24" fmla="*/ 0 w 6648450"/>
                <a:gd name="connsiteY24" fmla="*/ 1365245 h 1638300"/>
                <a:gd name="connsiteX25" fmla="*/ 0 w 6648450"/>
                <a:gd name="connsiteY25" fmla="*/ 851916 h 1638300"/>
                <a:gd name="connsiteX26" fmla="*/ 0 w 6648450"/>
                <a:gd name="connsiteY26" fmla="*/ 273055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48450" h="1638300" fill="none" extrusionOk="0">
                  <a:moveTo>
                    <a:pt x="0" y="273055"/>
                  </a:moveTo>
                  <a:cubicBezTo>
                    <a:pt x="-5213" y="85311"/>
                    <a:pt x="107240" y="-4263"/>
                    <a:pt x="273055" y="0"/>
                  </a:cubicBezTo>
                  <a:cubicBezTo>
                    <a:pt x="408456" y="24052"/>
                    <a:pt x="630193" y="4685"/>
                    <a:pt x="890069" y="0"/>
                  </a:cubicBezTo>
                  <a:cubicBezTo>
                    <a:pt x="1149945" y="-4685"/>
                    <a:pt x="1349262" y="19808"/>
                    <a:pt x="1568107" y="0"/>
                  </a:cubicBezTo>
                  <a:cubicBezTo>
                    <a:pt x="1786952" y="-19808"/>
                    <a:pt x="1908618" y="-21385"/>
                    <a:pt x="2124098" y="0"/>
                  </a:cubicBezTo>
                  <a:cubicBezTo>
                    <a:pt x="2339578" y="21385"/>
                    <a:pt x="2645180" y="19036"/>
                    <a:pt x="2802136" y="0"/>
                  </a:cubicBezTo>
                  <a:cubicBezTo>
                    <a:pt x="2959092" y="-19036"/>
                    <a:pt x="3412749" y="30710"/>
                    <a:pt x="3602220" y="0"/>
                  </a:cubicBezTo>
                  <a:cubicBezTo>
                    <a:pt x="3791691" y="-30710"/>
                    <a:pt x="4043275" y="-15039"/>
                    <a:pt x="4158211" y="0"/>
                  </a:cubicBezTo>
                  <a:cubicBezTo>
                    <a:pt x="4273147" y="15039"/>
                    <a:pt x="4617242" y="-33192"/>
                    <a:pt x="4897273" y="0"/>
                  </a:cubicBezTo>
                  <a:cubicBezTo>
                    <a:pt x="5177304" y="33192"/>
                    <a:pt x="5304550" y="-39062"/>
                    <a:pt x="5697357" y="0"/>
                  </a:cubicBezTo>
                  <a:cubicBezTo>
                    <a:pt x="6090164" y="39062"/>
                    <a:pt x="6050469" y="-4764"/>
                    <a:pt x="6375395" y="0"/>
                  </a:cubicBezTo>
                  <a:cubicBezTo>
                    <a:pt x="6489200" y="-3958"/>
                    <a:pt x="6649184" y="99706"/>
                    <a:pt x="6648450" y="273055"/>
                  </a:cubicBezTo>
                  <a:cubicBezTo>
                    <a:pt x="6640385" y="506448"/>
                    <a:pt x="6631533" y="611873"/>
                    <a:pt x="6648450" y="786384"/>
                  </a:cubicBezTo>
                  <a:cubicBezTo>
                    <a:pt x="6665367" y="960895"/>
                    <a:pt x="6639517" y="1124811"/>
                    <a:pt x="6648450" y="1365245"/>
                  </a:cubicBezTo>
                  <a:cubicBezTo>
                    <a:pt x="6637251" y="1518526"/>
                    <a:pt x="6534021" y="1645324"/>
                    <a:pt x="6375395" y="1638300"/>
                  </a:cubicBezTo>
                  <a:cubicBezTo>
                    <a:pt x="6040099" y="1611678"/>
                    <a:pt x="5778937" y="1649747"/>
                    <a:pt x="5575310" y="1638300"/>
                  </a:cubicBezTo>
                  <a:cubicBezTo>
                    <a:pt x="5371684" y="1626853"/>
                    <a:pt x="5303160" y="1650215"/>
                    <a:pt x="5080343" y="1638300"/>
                  </a:cubicBezTo>
                  <a:cubicBezTo>
                    <a:pt x="4857526" y="1626385"/>
                    <a:pt x="4694308" y="1662097"/>
                    <a:pt x="4341282" y="1638300"/>
                  </a:cubicBezTo>
                  <a:cubicBezTo>
                    <a:pt x="3988256" y="1614503"/>
                    <a:pt x="3837852" y="1622470"/>
                    <a:pt x="3602220" y="1638300"/>
                  </a:cubicBezTo>
                  <a:cubicBezTo>
                    <a:pt x="3366588" y="1654130"/>
                    <a:pt x="3076790" y="1612365"/>
                    <a:pt x="2802136" y="1638300"/>
                  </a:cubicBezTo>
                  <a:cubicBezTo>
                    <a:pt x="2527482" y="1664235"/>
                    <a:pt x="2326215" y="1650773"/>
                    <a:pt x="2124098" y="1638300"/>
                  </a:cubicBezTo>
                  <a:cubicBezTo>
                    <a:pt x="1921981" y="1625827"/>
                    <a:pt x="1774758" y="1640652"/>
                    <a:pt x="1629131" y="1638300"/>
                  </a:cubicBezTo>
                  <a:cubicBezTo>
                    <a:pt x="1483504" y="1635948"/>
                    <a:pt x="1307862" y="1620921"/>
                    <a:pt x="1134163" y="1638300"/>
                  </a:cubicBezTo>
                  <a:cubicBezTo>
                    <a:pt x="960464" y="1655679"/>
                    <a:pt x="623463" y="1627483"/>
                    <a:pt x="273055" y="1638300"/>
                  </a:cubicBezTo>
                  <a:cubicBezTo>
                    <a:pt x="114688" y="1652442"/>
                    <a:pt x="20122" y="1527777"/>
                    <a:pt x="0" y="1365245"/>
                  </a:cubicBezTo>
                  <a:cubicBezTo>
                    <a:pt x="-1103" y="1189291"/>
                    <a:pt x="-18195" y="1054604"/>
                    <a:pt x="0" y="851916"/>
                  </a:cubicBezTo>
                  <a:cubicBezTo>
                    <a:pt x="18195" y="649228"/>
                    <a:pt x="-28376" y="421617"/>
                    <a:pt x="0" y="273055"/>
                  </a:cubicBezTo>
                  <a:close/>
                </a:path>
                <a:path w="6648450" h="1638300" stroke="0" extrusionOk="0">
                  <a:moveTo>
                    <a:pt x="0" y="273055"/>
                  </a:moveTo>
                  <a:cubicBezTo>
                    <a:pt x="-18200" y="128466"/>
                    <a:pt x="124739" y="-4397"/>
                    <a:pt x="273055" y="0"/>
                  </a:cubicBezTo>
                  <a:cubicBezTo>
                    <a:pt x="423161" y="11924"/>
                    <a:pt x="753963" y="-28735"/>
                    <a:pt x="1012116" y="0"/>
                  </a:cubicBezTo>
                  <a:cubicBezTo>
                    <a:pt x="1270269" y="28735"/>
                    <a:pt x="1374426" y="10961"/>
                    <a:pt x="1629131" y="0"/>
                  </a:cubicBezTo>
                  <a:cubicBezTo>
                    <a:pt x="1883837" y="-10961"/>
                    <a:pt x="1922069" y="10145"/>
                    <a:pt x="2185122" y="0"/>
                  </a:cubicBezTo>
                  <a:cubicBezTo>
                    <a:pt x="2448175" y="-10145"/>
                    <a:pt x="2803527" y="-38770"/>
                    <a:pt x="2985206" y="0"/>
                  </a:cubicBezTo>
                  <a:cubicBezTo>
                    <a:pt x="3166885" y="38770"/>
                    <a:pt x="3247716" y="-16622"/>
                    <a:pt x="3480174" y="0"/>
                  </a:cubicBezTo>
                  <a:cubicBezTo>
                    <a:pt x="3712632" y="16622"/>
                    <a:pt x="3857852" y="-1678"/>
                    <a:pt x="3975141" y="0"/>
                  </a:cubicBezTo>
                  <a:cubicBezTo>
                    <a:pt x="4092430" y="1678"/>
                    <a:pt x="4415758" y="-26390"/>
                    <a:pt x="4531132" y="0"/>
                  </a:cubicBezTo>
                  <a:cubicBezTo>
                    <a:pt x="4646506" y="26390"/>
                    <a:pt x="4909901" y="30024"/>
                    <a:pt x="5209170" y="0"/>
                  </a:cubicBezTo>
                  <a:cubicBezTo>
                    <a:pt x="5508439" y="-30024"/>
                    <a:pt x="5815186" y="-4313"/>
                    <a:pt x="6375395" y="0"/>
                  </a:cubicBezTo>
                  <a:cubicBezTo>
                    <a:pt x="6524988" y="-25096"/>
                    <a:pt x="6672308" y="151018"/>
                    <a:pt x="6648450" y="273055"/>
                  </a:cubicBezTo>
                  <a:cubicBezTo>
                    <a:pt x="6657408" y="420044"/>
                    <a:pt x="6623840" y="649278"/>
                    <a:pt x="6648450" y="840994"/>
                  </a:cubicBezTo>
                  <a:cubicBezTo>
                    <a:pt x="6673060" y="1032710"/>
                    <a:pt x="6651735" y="1107957"/>
                    <a:pt x="6648450" y="1365245"/>
                  </a:cubicBezTo>
                  <a:cubicBezTo>
                    <a:pt x="6639887" y="1511739"/>
                    <a:pt x="6520223" y="1636324"/>
                    <a:pt x="6375395" y="1638300"/>
                  </a:cubicBezTo>
                  <a:cubicBezTo>
                    <a:pt x="6126434" y="1636721"/>
                    <a:pt x="5999859" y="1644984"/>
                    <a:pt x="5758381" y="1638300"/>
                  </a:cubicBezTo>
                  <a:cubicBezTo>
                    <a:pt x="5516903" y="1631616"/>
                    <a:pt x="5404506" y="1630810"/>
                    <a:pt x="5080343" y="1638300"/>
                  </a:cubicBezTo>
                  <a:cubicBezTo>
                    <a:pt x="4756180" y="1645790"/>
                    <a:pt x="4733513" y="1631165"/>
                    <a:pt x="4585375" y="1638300"/>
                  </a:cubicBezTo>
                  <a:cubicBezTo>
                    <a:pt x="4437237" y="1645435"/>
                    <a:pt x="4096406" y="1634442"/>
                    <a:pt x="3968361" y="1638300"/>
                  </a:cubicBezTo>
                  <a:cubicBezTo>
                    <a:pt x="3840316" y="1642158"/>
                    <a:pt x="3554704" y="1638882"/>
                    <a:pt x="3168276" y="1638300"/>
                  </a:cubicBezTo>
                  <a:cubicBezTo>
                    <a:pt x="2781849" y="1637718"/>
                    <a:pt x="2821713" y="1647622"/>
                    <a:pt x="2612285" y="1638300"/>
                  </a:cubicBezTo>
                  <a:cubicBezTo>
                    <a:pt x="2402857" y="1628978"/>
                    <a:pt x="2068947" y="1658050"/>
                    <a:pt x="1873224" y="1638300"/>
                  </a:cubicBezTo>
                  <a:cubicBezTo>
                    <a:pt x="1677501" y="1618550"/>
                    <a:pt x="1516024" y="1612887"/>
                    <a:pt x="1256210" y="1638300"/>
                  </a:cubicBezTo>
                  <a:cubicBezTo>
                    <a:pt x="996396" y="1663713"/>
                    <a:pt x="524068" y="1628476"/>
                    <a:pt x="273055" y="1638300"/>
                  </a:cubicBezTo>
                  <a:cubicBezTo>
                    <a:pt x="125717" y="1667817"/>
                    <a:pt x="-29035" y="1507086"/>
                    <a:pt x="0" y="1365245"/>
                  </a:cubicBezTo>
                  <a:cubicBezTo>
                    <a:pt x="-25935" y="1122518"/>
                    <a:pt x="-4738" y="1045445"/>
                    <a:pt x="0" y="840994"/>
                  </a:cubicBezTo>
                  <a:cubicBezTo>
                    <a:pt x="4738" y="636543"/>
                    <a:pt x="-11497" y="396799"/>
                    <a:pt x="0" y="273055"/>
                  </a:cubicBezTo>
                  <a:close/>
                </a:path>
              </a:pathLst>
            </a:custGeom>
            <a:solidFill>
              <a:schemeClr val="bg1"/>
            </a:solidFill>
            <a:ln w="57150">
              <a:solidFill>
                <a:schemeClr val="accent2"/>
              </a:solidFill>
              <a:extLst>
                <a:ext uri="{C807C97D-BFC1-408E-A445-0C87EB9F89A2}">
                  <ask:lineSketchStyleProps xmlns:ask="http://schemas.microsoft.com/office/drawing/2018/sketchyshapes" sd="277974515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7B1DCC-7D2A-909C-2650-2F7FA0654A5B}"/>
                </a:ext>
              </a:extLst>
            </p:cNvPr>
            <p:cNvSpPr txBox="1"/>
            <p:nvPr/>
          </p:nvSpPr>
          <p:spPr>
            <a:xfrm>
              <a:off x="5162550" y="747980"/>
              <a:ext cx="6248400" cy="1323439"/>
            </a:xfrm>
            <a:prstGeom prst="rect">
              <a:avLst/>
            </a:prstGeom>
            <a:noFill/>
          </p:spPr>
          <p:txBody>
            <a:bodyPr wrap="square" rtlCol="0">
              <a:spAutoFit/>
            </a:bodyPr>
            <a:lstStyle/>
            <a:p>
              <a:pPr algn="ctr"/>
              <a:r>
                <a:rPr lang="en-US" sz="4000"/>
                <a:t>Tìm đọc truyện với chủ điểm “Cộng đồng gắn bó”</a:t>
              </a:r>
            </a:p>
          </p:txBody>
        </p:sp>
        <p:pic>
          <p:nvPicPr>
            <p:cNvPr id="8" name="Picture 2">
              <a:extLst>
                <a:ext uri="{FF2B5EF4-FFF2-40B4-BE49-F238E27FC236}">
                  <a16:creationId xmlns:a16="http://schemas.microsoft.com/office/drawing/2014/main" id="{0DF61A02-7194-5811-DFDB-22167406CD6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52" b="89894" l="5142" r="91135">
                          <a14:foregroundMark x1="5319" y1="41844" x2="5319" y2="41844"/>
                          <a14:foregroundMark x1="91135" y1="61348" x2="91135" y2="61348"/>
                        </a14:backgroundRemoval>
                      </a14:imgEffect>
                    </a14:imgLayer>
                  </a14:imgProps>
                </a:ext>
                <a:ext uri="{28A0092B-C50C-407E-A947-70E740481C1C}">
                  <a14:useLocalDpi xmlns:a14="http://schemas.microsoft.com/office/drawing/2010/main" val="0"/>
                </a:ext>
              </a:extLst>
            </a:blip>
            <a:srcRect/>
            <a:stretch>
              <a:fillRect/>
            </a:stretch>
          </p:blipFill>
          <p:spPr bwMode="auto">
            <a:xfrm>
              <a:off x="3902784" y="279796"/>
              <a:ext cx="1544157" cy="15441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7923DE8-C371-D8DD-834C-FB75FD167412}"/>
              </a:ext>
            </a:extLst>
          </p:cNvPr>
          <p:cNvGrpSpPr/>
          <p:nvPr/>
        </p:nvGrpSpPr>
        <p:grpSpPr>
          <a:xfrm>
            <a:off x="4302834" y="2430155"/>
            <a:ext cx="7108116" cy="1997689"/>
            <a:chOff x="4302834" y="2430155"/>
            <a:chExt cx="7108116" cy="1997689"/>
          </a:xfrm>
        </p:grpSpPr>
        <p:sp>
          <p:nvSpPr>
            <p:cNvPr id="10" name="Rectangle: Rounded Corners 9">
              <a:extLst>
                <a:ext uri="{FF2B5EF4-FFF2-40B4-BE49-F238E27FC236}">
                  <a16:creationId xmlns:a16="http://schemas.microsoft.com/office/drawing/2014/main" id="{8010BDD4-52A3-48F2-07D7-0B1062287A11}"/>
                </a:ext>
              </a:extLst>
            </p:cNvPr>
            <p:cNvSpPr/>
            <p:nvPr/>
          </p:nvSpPr>
          <p:spPr>
            <a:xfrm>
              <a:off x="4762500" y="2757840"/>
              <a:ext cx="6648450" cy="1638300"/>
            </a:xfrm>
            <a:custGeom>
              <a:avLst/>
              <a:gdLst>
                <a:gd name="connsiteX0" fmla="*/ 0 w 6648450"/>
                <a:gd name="connsiteY0" fmla="*/ 273055 h 1638300"/>
                <a:gd name="connsiteX1" fmla="*/ 273055 w 6648450"/>
                <a:gd name="connsiteY1" fmla="*/ 0 h 1638300"/>
                <a:gd name="connsiteX2" fmla="*/ 890069 w 6648450"/>
                <a:gd name="connsiteY2" fmla="*/ 0 h 1638300"/>
                <a:gd name="connsiteX3" fmla="*/ 1568107 w 6648450"/>
                <a:gd name="connsiteY3" fmla="*/ 0 h 1638300"/>
                <a:gd name="connsiteX4" fmla="*/ 2124098 w 6648450"/>
                <a:gd name="connsiteY4" fmla="*/ 0 h 1638300"/>
                <a:gd name="connsiteX5" fmla="*/ 2802136 w 6648450"/>
                <a:gd name="connsiteY5" fmla="*/ 0 h 1638300"/>
                <a:gd name="connsiteX6" fmla="*/ 3602220 w 6648450"/>
                <a:gd name="connsiteY6" fmla="*/ 0 h 1638300"/>
                <a:gd name="connsiteX7" fmla="*/ 4158211 w 6648450"/>
                <a:gd name="connsiteY7" fmla="*/ 0 h 1638300"/>
                <a:gd name="connsiteX8" fmla="*/ 4897273 w 6648450"/>
                <a:gd name="connsiteY8" fmla="*/ 0 h 1638300"/>
                <a:gd name="connsiteX9" fmla="*/ 5697357 w 6648450"/>
                <a:gd name="connsiteY9" fmla="*/ 0 h 1638300"/>
                <a:gd name="connsiteX10" fmla="*/ 6375395 w 6648450"/>
                <a:gd name="connsiteY10" fmla="*/ 0 h 1638300"/>
                <a:gd name="connsiteX11" fmla="*/ 6648450 w 6648450"/>
                <a:gd name="connsiteY11" fmla="*/ 273055 h 1638300"/>
                <a:gd name="connsiteX12" fmla="*/ 6648450 w 6648450"/>
                <a:gd name="connsiteY12" fmla="*/ 786384 h 1638300"/>
                <a:gd name="connsiteX13" fmla="*/ 6648450 w 6648450"/>
                <a:gd name="connsiteY13" fmla="*/ 1365245 h 1638300"/>
                <a:gd name="connsiteX14" fmla="*/ 6375395 w 6648450"/>
                <a:gd name="connsiteY14" fmla="*/ 1638300 h 1638300"/>
                <a:gd name="connsiteX15" fmla="*/ 5575310 w 6648450"/>
                <a:gd name="connsiteY15" fmla="*/ 1638300 h 1638300"/>
                <a:gd name="connsiteX16" fmla="*/ 5080343 w 6648450"/>
                <a:gd name="connsiteY16" fmla="*/ 1638300 h 1638300"/>
                <a:gd name="connsiteX17" fmla="*/ 4341282 w 6648450"/>
                <a:gd name="connsiteY17" fmla="*/ 1638300 h 1638300"/>
                <a:gd name="connsiteX18" fmla="*/ 3602220 w 6648450"/>
                <a:gd name="connsiteY18" fmla="*/ 1638300 h 1638300"/>
                <a:gd name="connsiteX19" fmla="*/ 2802136 w 6648450"/>
                <a:gd name="connsiteY19" fmla="*/ 1638300 h 1638300"/>
                <a:gd name="connsiteX20" fmla="*/ 2124098 w 6648450"/>
                <a:gd name="connsiteY20" fmla="*/ 1638300 h 1638300"/>
                <a:gd name="connsiteX21" fmla="*/ 1629131 w 6648450"/>
                <a:gd name="connsiteY21" fmla="*/ 1638300 h 1638300"/>
                <a:gd name="connsiteX22" fmla="*/ 1134163 w 6648450"/>
                <a:gd name="connsiteY22" fmla="*/ 1638300 h 1638300"/>
                <a:gd name="connsiteX23" fmla="*/ 273055 w 6648450"/>
                <a:gd name="connsiteY23" fmla="*/ 1638300 h 1638300"/>
                <a:gd name="connsiteX24" fmla="*/ 0 w 6648450"/>
                <a:gd name="connsiteY24" fmla="*/ 1365245 h 1638300"/>
                <a:gd name="connsiteX25" fmla="*/ 0 w 6648450"/>
                <a:gd name="connsiteY25" fmla="*/ 851916 h 1638300"/>
                <a:gd name="connsiteX26" fmla="*/ 0 w 6648450"/>
                <a:gd name="connsiteY26" fmla="*/ 273055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48450" h="1638300" fill="none" extrusionOk="0">
                  <a:moveTo>
                    <a:pt x="0" y="273055"/>
                  </a:moveTo>
                  <a:cubicBezTo>
                    <a:pt x="-5213" y="85311"/>
                    <a:pt x="107240" y="-4263"/>
                    <a:pt x="273055" y="0"/>
                  </a:cubicBezTo>
                  <a:cubicBezTo>
                    <a:pt x="408456" y="24052"/>
                    <a:pt x="630193" y="4685"/>
                    <a:pt x="890069" y="0"/>
                  </a:cubicBezTo>
                  <a:cubicBezTo>
                    <a:pt x="1149945" y="-4685"/>
                    <a:pt x="1349262" y="19808"/>
                    <a:pt x="1568107" y="0"/>
                  </a:cubicBezTo>
                  <a:cubicBezTo>
                    <a:pt x="1786952" y="-19808"/>
                    <a:pt x="1908618" y="-21385"/>
                    <a:pt x="2124098" y="0"/>
                  </a:cubicBezTo>
                  <a:cubicBezTo>
                    <a:pt x="2339578" y="21385"/>
                    <a:pt x="2645180" y="19036"/>
                    <a:pt x="2802136" y="0"/>
                  </a:cubicBezTo>
                  <a:cubicBezTo>
                    <a:pt x="2959092" y="-19036"/>
                    <a:pt x="3412749" y="30710"/>
                    <a:pt x="3602220" y="0"/>
                  </a:cubicBezTo>
                  <a:cubicBezTo>
                    <a:pt x="3791691" y="-30710"/>
                    <a:pt x="4043275" y="-15039"/>
                    <a:pt x="4158211" y="0"/>
                  </a:cubicBezTo>
                  <a:cubicBezTo>
                    <a:pt x="4273147" y="15039"/>
                    <a:pt x="4617242" y="-33192"/>
                    <a:pt x="4897273" y="0"/>
                  </a:cubicBezTo>
                  <a:cubicBezTo>
                    <a:pt x="5177304" y="33192"/>
                    <a:pt x="5304550" y="-39062"/>
                    <a:pt x="5697357" y="0"/>
                  </a:cubicBezTo>
                  <a:cubicBezTo>
                    <a:pt x="6090164" y="39062"/>
                    <a:pt x="6050469" y="-4764"/>
                    <a:pt x="6375395" y="0"/>
                  </a:cubicBezTo>
                  <a:cubicBezTo>
                    <a:pt x="6489200" y="-3958"/>
                    <a:pt x="6649184" y="99706"/>
                    <a:pt x="6648450" y="273055"/>
                  </a:cubicBezTo>
                  <a:cubicBezTo>
                    <a:pt x="6640385" y="506448"/>
                    <a:pt x="6631533" y="611873"/>
                    <a:pt x="6648450" y="786384"/>
                  </a:cubicBezTo>
                  <a:cubicBezTo>
                    <a:pt x="6665367" y="960895"/>
                    <a:pt x="6639517" y="1124811"/>
                    <a:pt x="6648450" y="1365245"/>
                  </a:cubicBezTo>
                  <a:cubicBezTo>
                    <a:pt x="6637251" y="1518526"/>
                    <a:pt x="6534021" y="1645324"/>
                    <a:pt x="6375395" y="1638300"/>
                  </a:cubicBezTo>
                  <a:cubicBezTo>
                    <a:pt x="6040099" y="1611678"/>
                    <a:pt x="5778937" y="1649747"/>
                    <a:pt x="5575310" y="1638300"/>
                  </a:cubicBezTo>
                  <a:cubicBezTo>
                    <a:pt x="5371684" y="1626853"/>
                    <a:pt x="5303160" y="1650215"/>
                    <a:pt x="5080343" y="1638300"/>
                  </a:cubicBezTo>
                  <a:cubicBezTo>
                    <a:pt x="4857526" y="1626385"/>
                    <a:pt x="4694308" y="1662097"/>
                    <a:pt x="4341282" y="1638300"/>
                  </a:cubicBezTo>
                  <a:cubicBezTo>
                    <a:pt x="3988256" y="1614503"/>
                    <a:pt x="3837852" y="1622470"/>
                    <a:pt x="3602220" y="1638300"/>
                  </a:cubicBezTo>
                  <a:cubicBezTo>
                    <a:pt x="3366588" y="1654130"/>
                    <a:pt x="3076790" y="1612365"/>
                    <a:pt x="2802136" y="1638300"/>
                  </a:cubicBezTo>
                  <a:cubicBezTo>
                    <a:pt x="2527482" y="1664235"/>
                    <a:pt x="2326215" y="1650773"/>
                    <a:pt x="2124098" y="1638300"/>
                  </a:cubicBezTo>
                  <a:cubicBezTo>
                    <a:pt x="1921981" y="1625827"/>
                    <a:pt x="1774758" y="1640652"/>
                    <a:pt x="1629131" y="1638300"/>
                  </a:cubicBezTo>
                  <a:cubicBezTo>
                    <a:pt x="1483504" y="1635948"/>
                    <a:pt x="1307862" y="1620921"/>
                    <a:pt x="1134163" y="1638300"/>
                  </a:cubicBezTo>
                  <a:cubicBezTo>
                    <a:pt x="960464" y="1655679"/>
                    <a:pt x="623463" y="1627483"/>
                    <a:pt x="273055" y="1638300"/>
                  </a:cubicBezTo>
                  <a:cubicBezTo>
                    <a:pt x="114688" y="1652442"/>
                    <a:pt x="20122" y="1527777"/>
                    <a:pt x="0" y="1365245"/>
                  </a:cubicBezTo>
                  <a:cubicBezTo>
                    <a:pt x="-1103" y="1189291"/>
                    <a:pt x="-18195" y="1054604"/>
                    <a:pt x="0" y="851916"/>
                  </a:cubicBezTo>
                  <a:cubicBezTo>
                    <a:pt x="18195" y="649228"/>
                    <a:pt x="-28376" y="421617"/>
                    <a:pt x="0" y="273055"/>
                  </a:cubicBezTo>
                  <a:close/>
                </a:path>
                <a:path w="6648450" h="1638300" stroke="0" extrusionOk="0">
                  <a:moveTo>
                    <a:pt x="0" y="273055"/>
                  </a:moveTo>
                  <a:cubicBezTo>
                    <a:pt x="-18200" y="128466"/>
                    <a:pt x="124739" y="-4397"/>
                    <a:pt x="273055" y="0"/>
                  </a:cubicBezTo>
                  <a:cubicBezTo>
                    <a:pt x="423161" y="11924"/>
                    <a:pt x="753963" y="-28735"/>
                    <a:pt x="1012116" y="0"/>
                  </a:cubicBezTo>
                  <a:cubicBezTo>
                    <a:pt x="1270269" y="28735"/>
                    <a:pt x="1374426" y="10961"/>
                    <a:pt x="1629131" y="0"/>
                  </a:cubicBezTo>
                  <a:cubicBezTo>
                    <a:pt x="1883837" y="-10961"/>
                    <a:pt x="1922069" y="10145"/>
                    <a:pt x="2185122" y="0"/>
                  </a:cubicBezTo>
                  <a:cubicBezTo>
                    <a:pt x="2448175" y="-10145"/>
                    <a:pt x="2803527" y="-38770"/>
                    <a:pt x="2985206" y="0"/>
                  </a:cubicBezTo>
                  <a:cubicBezTo>
                    <a:pt x="3166885" y="38770"/>
                    <a:pt x="3247716" y="-16622"/>
                    <a:pt x="3480174" y="0"/>
                  </a:cubicBezTo>
                  <a:cubicBezTo>
                    <a:pt x="3712632" y="16622"/>
                    <a:pt x="3857852" y="-1678"/>
                    <a:pt x="3975141" y="0"/>
                  </a:cubicBezTo>
                  <a:cubicBezTo>
                    <a:pt x="4092430" y="1678"/>
                    <a:pt x="4415758" y="-26390"/>
                    <a:pt x="4531132" y="0"/>
                  </a:cubicBezTo>
                  <a:cubicBezTo>
                    <a:pt x="4646506" y="26390"/>
                    <a:pt x="4909901" y="30024"/>
                    <a:pt x="5209170" y="0"/>
                  </a:cubicBezTo>
                  <a:cubicBezTo>
                    <a:pt x="5508439" y="-30024"/>
                    <a:pt x="5815186" y="-4313"/>
                    <a:pt x="6375395" y="0"/>
                  </a:cubicBezTo>
                  <a:cubicBezTo>
                    <a:pt x="6524988" y="-25096"/>
                    <a:pt x="6672308" y="151018"/>
                    <a:pt x="6648450" y="273055"/>
                  </a:cubicBezTo>
                  <a:cubicBezTo>
                    <a:pt x="6657408" y="420044"/>
                    <a:pt x="6623840" y="649278"/>
                    <a:pt x="6648450" y="840994"/>
                  </a:cubicBezTo>
                  <a:cubicBezTo>
                    <a:pt x="6673060" y="1032710"/>
                    <a:pt x="6651735" y="1107957"/>
                    <a:pt x="6648450" y="1365245"/>
                  </a:cubicBezTo>
                  <a:cubicBezTo>
                    <a:pt x="6639887" y="1511739"/>
                    <a:pt x="6520223" y="1636324"/>
                    <a:pt x="6375395" y="1638300"/>
                  </a:cubicBezTo>
                  <a:cubicBezTo>
                    <a:pt x="6126434" y="1636721"/>
                    <a:pt x="5999859" y="1644984"/>
                    <a:pt x="5758381" y="1638300"/>
                  </a:cubicBezTo>
                  <a:cubicBezTo>
                    <a:pt x="5516903" y="1631616"/>
                    <a:pt x="5404506" y="1630810"/>
                    <a:pt x="5080343" y="1638300"/>
                  </a:cubicBezTo>
                  <a:cubicBezTo>
                    <a:pt x="4756180" y="1645790"/>
                    <a:pt x="4733513" y="1631165"/>
                    <a:pt x="4585375" y="1638300"/>
                  </a:cubicBezTo>
                  <a:cubicBezTo>
                    <a:pt x="4437237" y="1645435"/>
                    <a:pt x="4096406" y="1634442"/>
                    <a:pt x="3968361" y="1638300"/>
                  </a:cubicBezTo>
                  <a:cubicBezTo>
                    <a:pt x="3840316" y="1642158"/>
                    <a:pt x="3554704" y="1638882"/>
                    <a:pt x="3168276" y="1638300"/>
                  </a:cubicBezTo>
                  <a:cubicBezTo>
                    <a:pt x="2781849" y="1637718"/>
                    <a:pt x="2821713" y="1647622"/>
                    <a:pt x="2612285" y="1638300"/>
                  </a:cubicBezTo>
                  <a:cubicBezTo>
                    <a:pt x="2402857" y="1628978"/>
                    <a:pt x="2068947" y="1658050"/>
                    <a:pt x="1873224" y="1638300"/>
                  </a:cubicBezTo>
                  <a:cubicBezTo>
                    <a:pt x="1677501" y="1618550"/>
                    <a:pt x="1516024" y="1612887"/>
                    <a:pt x="1256210" y="1638300"/>
                  </a:cubicBezTo>
                  <a:cubicBezTo>
                    <a:pt x="996396" y="1663713"/>
                    <a:pt x="524068" y="1628476"/>
                    <a:pt x="273055" y="1638300"/>
                  </a:cubicBezTo>
                  <a:cubicBezTo>
                    <a:pt x="125717" y="1667817"/>
                    <a:pt x="-29035" y="1507086"/>
                    <a:pt x="0" y="1365245"/>
                  </a:cubicBezTo>
                  <a:cubicBezTo>
                    <a:pt x="-25935" y="1122518"/>
                    <a:pt x="-4738" y="1045445"/>
                    <a:pt x="0" y="840994"/>
                  </a:cubicBezTo>
                  <a:cubicBezTo>
                    <a:pt x="4738" y="636543"/>
                    <a:pt x="-11497" y="396799"/>
                    <a:pt x="0" y="273055"/>
                  </a:cubicBezTo>
                  <a:close/>
                </a:path>
              </a:pathLst>
            </a:custGeom>
            <a:solidFill>
              <a:schemeClr val="bg1"/>
            </a:solidFill>
            <a:ln w="57150">
              <a:solidFill>
                <a:schemeClr val="accent2"/>
              </a:solidFill>
              <a:extLst>
                <a:ext uri="{C807C97D-BFC1-408E-A445-0C87EB9F89A2}">
                  <ask:lineSketchStyleProps xmlns:ask="http://schemas.microsoft.com/office/drawing/2018/sketchyshapes" sd="277974515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8DF07F-DD2D-8006-8374-DE8A98925A07}"/>
                </a:ext>
              </a:extLst>
            </p:cNvPr>
            <p:cNvSpPr txBox="1"/>
            <p:nvPr/>
          </p:nvSpPr>
          <p:spPr>
            <a:xfrm>
              <a:off x="5162550" y="3220070"/>
              <a:ext cx="5848350" cy="707886"/>
            </a:xfrm>
            <a:prstGeom prst="rect">
              <a:avLst/>
            </a:prstGeom>
            <a:noFill/>
          </p:spPr>
          <p:txBody>
            <a:bodyPr wrap="square" rtlCol="0">
              <a:spAutoFit/>
            </a:bodyPr>
            <a:lstStyle/>
            <a:p>
              <a:pPr algn="ctr"/>
              <a:r>
                <a:rPr lang="en-US" sz="4000"/>
                <a:t>Viết </a:t>
              </a:r>
              <a:r>
                <a:rPr lang="en-US" sz="4000" i="1"/>
                <a:t>Nhật kí đọc sách</a:t>
              </a:r>
              <a:endParaRPr lang="en-US" sz="4000"/>
            </a:p>
          </p:txBody>
        </p:sp>
        <p:pic>
          <p:nvPicPr>
            <p:cNvPr id="12" name="Picture 4">
              <a:extLst>
                <a:ext uri="{FF2B5EF4-FFF2-40B4-BE49-F238E27FC236}">
                  <a16:creationId xmlns:a16="http://schemas.microsoft.com/office/drawing/2014/main" id="{1E9F099B-BABB-4446-221B-CB100AE94C9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24" b="91379" l="8511" r="89894">
                          <a14:foregroundMark x1="28546" y1="1954" x2="37943" y2="18621"/>
                          <a14:foregroundMark x1="30319" y1="17471" x2="33333" y2="27241"/>
                          <a14:foregroundMark x1="23050" y1="33103" x2="27305" y2="41149"/>
                          <a14:foregroundMark x1="28546" y1="34483" x2="31206" y2="43103"/>
                          <a14:foregroundMark x1="23404" y1="39425" x2="27660" y2="48851"/>
                          <a14:foregroundMark x1="26418" y1="33563" x2="26950" y2="35057"/>
                          <a14:foregroundMark x1="26950" y1="31724" x2="26950" y2="31724"/>
                          <a14:foregroundMark x1="64184" y1="34483" x2="52660" y2="61149"/>
                          <a14:foregroundMark x1="61170" y1="35287" x2="62057" y2="47241"/>
                          <a14:foregroundMark x1="8511" y1="57816" x2="8865" y2="58621"/>
                          <a14:foregroundMark x1="88652" y1="74713" x2="88652" y2="74713"/>
                          <a14:foregroundMark x1="44504" y1="91379" x2="44504" y2="91379"/>
                        </a14:backgroundRemoval>
                      </a14:imgEffect>
                    </a14:imgLayer>
                  </a14:imgProps>
                </a:ext>
                <a:ext uri="{28A0092B-C50C-407E-A947-70E740481C1C}">
                  <a14:useLocalDpi xmlns:a14="http://schemas.microsoft.com/office/drawing/2010/main" val="0"/>
                </a:ext>
              </a:extLst>
            </a:blip>
            <a:srcRect/>
            <a:stretch>
              <a:fillRect/>
            </a:stretch>
          </p:blipFill>
          <p:spPr bwMode="auto">
            <a:xfrm>
              <a:off x="4302834" y="2430155"/>
              <a:ext cx="1295261" cy="1997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4A72E8A-4B86-5E5F-8D4F-673C8197C195}"/>
              </a:ext>
            </a:extLst>
          </p:cNvPr>
          <p:cNvGrpSpPr/>
          <p:nvPr/>
        </p:nvGrpSpPr>
        <p:grpSpPr>
          <a:xfrm>
            <a:off x="3845368" y="4708232"/>
            <a:ext cx="7565582" cy="1774248"/>
            <a:chOff x="3845368" y="4708232"/>
            <a:chExt cx="7565582" cy="1774248"/>
          </a:xfrm>
        </p:grpSpPr>
        <p:sp>
          <p:nvSpPr>
            <p:cNvPr id="14" name="Rectangle: Rounded Corners 13">
              <a:extLst>
                <a:ext uri="{FF2B5EF4-FFF2-40B4-BE49-F238E27FC236}">
                  <a16:creationId xmlns:a16="http://schemas.microsoft.com/office/drawing/2014/main" id="{F53762A3-08E0-A5DC-4BC5-9C30DD6B1C44}"/>
                </a:ext>
              </a:extLst>
            </p:cNvPr>
            <p:cNvSpPr/>
            <p:nvPr/>
          </p:nvSpPr>
          <p:spPr>
            <a:xfrm>
              <a:off x="4762500" y="4844180"/>
              <a:ext cx="6648450" cy="1638300"/>
            </a:xfrm>
            <a:custGeom>
              <a:avLst/>
              <a:gdLst>
                <a:gd name="connsiteX0" fmla="*/ 0 w 6648450"/>
                <a:gd name="connsiteY0" fmla="*/ 273055 h 1638300"/>
                <a:gd name="connsiteX1" fmla="*/ 273055 w 6648450"/>
                <a:gd name="connsiteY1" fmla="*/ 0 h 1638300"/>
                <a:gd name="connsiteX2" fmla="*/ 890069 w 6648450"/>
                <a:gd name="connsiteY2" fmla="*/ 0 h 1638300"/>
                <a:gd name="connsiteX3" fmla="*/ 1568107 w 6648450"/>
                <a:gd name="connsiteY3" fmla="*/ 0 h 1638300"/>
                <a:gd name="connsiteX4" fmla="*/ 2124098 w 6648450"/>
                <a:gd name="connsiteY4" fmla="*/ 0 h 1638300"/>
                <a:gd name="connsiteX5" fmla="*/ 2802136 w 6648450"/>
                <a:gd name="connsiteY5" fmla="*/ 0 h 1638300"/>
                <a:gd name="connsiteX6" fmla="*/ 3602220 w 6648450"/>
                <a:gd name="connsiteY6" fmla="*/ 0 h 1638300"/>
                <a:gd name="connsiteX7" fmla="*/ 4158211 w 6648450"/>
                <a:gd name="connsiteY7" fmla="*/ 0 h 1638300"/>
                <a:gd name="connsiteX8" fmla="*/ 4897273 w 6648450"/>
                <a:gd name="connsiteY8" fmla="*/ 0 h 1638300"/>
                <a:gd name="connsiteX9" fmla="*/ 5697357 w 6648450"/>
                <a:gd name="connsiteY9" fmla="*/ 0 h 1638300"/>
                <a:gd name="connsiteX10" fmla="*/ 6375395 w 6648450"/>
                <a:gd name="connsiteY10" fmla="*/ 0 h 1638300"/>
                <a:gd name="connsiteX11" fmla="*/ 6648450 w 6648450"/>
                <a:gd name="connsiteY11" fmla="*/ 273055 h 1638300"/>
                <a:gd name="connsiteX12" fmla="*/ 6648450 w 6648450"/>
                <a:gd name="connsiteY12" fmla="*/ 786384 h 1638300"/>
                <a:gd name="connsiteX13" fmla="*/ 6648450 w 6648450"/>
                <a:gd name="connsiteY13" fmla="*/ 1365245 h 1638300"/>
                <a:gd name="connsiteX14" fmla="*/ 6375395 w 6648450"/>
                <a:gd name="connsiteY14" fmla="*/ 1638300 h 1638300"/>
                <a:gd name="connsiteX15" fmla="*/ 5575310 w 6648450"/>
                <a:gd name="connsiteY15" fmla="*/ 1638300 h 1638300"/>
                <a:gd name="connsiteX16" fmla="*/ 5080343 w 6648450"/>
                <a:gd name="connsiteY16" fmla="*/ 1638300 h 1638300"/>
                <a:gd name="connsiteX17" fmla="*/ 4341282 w 6648450"/>
                <a:gd name="connsiteY17" fmla="*/ 1638300 h 1638300"/>
                <a:gd name="connsiteX18" fmla="*/ 3602220 w 6648450"/>
                <a:gd name="connsiteY18" fmla="*/ 1638300 h 1638300"/>
                <a:gd name="connsiteX19" fmla="*/ 2802136 w 6648450"/>
                <a:gd name="connsiteY19" fmla="*/ 1638300 h 1638300"/>
                <a:gd name="connsiteX20" fmla="*/ 2124098 w 6648450"/>
                <a:gd name="connsiteY20" fmla="*/ 1638300 h 1638300"/>
                <a:gd name="connsiteX21" fmla="*/ 1629131 w 6648450"/>
                <a:gd name="connsiteY21" fmla="*/ 1638300 h 1638300"/>
                <a:gd name="connsiteX22" fmla="*/ 1134163 w 6648450"/>
                <a:gd name="connsiteY22" fmla="*/ 1638300 h 1638300"/>
                <a:gd name="connsiteX23" fmla="*/ 273055 w 6648450"/>
                <a:gd name="connsiteY23" fmla="*/ 1638300 h 1638300"/>
                <a:gd name="connsiteX24" fmla="*/ 0 w 6648450"/>
                <a:gd name="connsiteY24" fmla="*/ 1365245 h 1638300"/>
                <a:gd name="connsiteX25" fmla="*/ 0 w 6648450"/>
                <a:gd name="connsiteY25" fmla="*/ 851916 h 1638300"/>
                <a:gd name="connsiteX26" fmla="*/ 0 w 6648450"/>
                <a:gd name="connsiteY26" fmla="*/ 273055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48450" h="1638300" fill="none" extrusionOk="0">
                  <a:moveTo>
                    <a:pt x="0" y="273055"/>
                  </a:moveTo>
                  <a:cubicBezTo>
                    <a:pt x="-5213" y="85311"/>
                    <a:pt x="107240" y="-4263"/>
                    <a:pt x="273055" y="0"/>
                  </a:cubicBezTo>
                  <a:cubicBezTo>
                    <a:pt x="408456" y="24052"/>
                    <a:pt x="630193" y="4685"/>
                    <a:pt x="890069" y="0"/>
                  </a:cubicBezTo>
                  <a:cubicBezTo>
                    <a:pt x="1149945" y="-4685"/>
                    <a:pt x="1349262" y="19808"/>
                    <a:pt x="1568107" y="0"/>
                  </a:cubicBezTo>
                  <a:cubicBezTo>
                    <a:pt x="1786952" y="-19808"/>
                    <a:pt x="1908618" y="-21385"/>
                    <a:pt x="2124098" y="0"/>
                  </a:cubicBezTo>
                  <a:cubicBezTo>
                    <a:pt x="2339578" y="21385"/>
                    <a:pt x="2645180" y="19036"/>
                    <a:pt x="2802136" y="0"/>
                  </a:cubicBezTo>
                  <a:cubicBezTo>
                    <a:pt x="2959092" y="-19036"/>
                    <a:pt x="3412749" y="30710"/>
                    <a:pt x="3602220" y="0"/>
                  </a:cubicBezTo>
                  <a:cubicBezTo>
                    <a:pt x="3791691" y="-30710"/>
                    <a:pt x="4043275" y="-15039"/>
                    <a:pt x="4158211" y="0"/>
                  </a:cubicBezTo>
                  <a:cubicBezTo>
                    <a:pt x="4273147" y="15039"/>
                    <a:pt x="4617242" y="-33192"/>
                    <a:pt x="4897273" y="0"/>
                  </a:cubicBezTo>
                  <a:cubicBezTo>
                    <a:pt x="5177304" y="33192"/>
                    <a:pt x="5304550" y="-39062"/>
                    <a:pt x="5697357" y="0"/>
                  </a:cubicBezTo>
                  <a:cubicBezTo>
                    <a:pt x="6090164" y="39062"/>
                    <a:pt x="6050469" y="-4764"/>
                    <a:pt x="6375395" y="0"/>
                  </a:cubicBezTo>
                  <a:cubicBezTo>
                    <a:pt x="6489200" y="-3958"/>
                    <a:pt x="6649184" y="99706"/>
                    <a:pt x="6648450" y="273055"/>
                  </a:cubicBezTo>
                  <a:cubicBezTo>
                    <a:pt x="6640385" y="506448"/>
                    <a:pt x="6631533" y="611873"/>
                    <a:pt x="6648450" y="786384"/>
                  </a:cubicBezTo>
                  <a:cubicBezTo>
                    <a:pt x="6665367" y="960895"/>
                    <a:pt x="6639517" y="1124811"/>
                    <a:pt x="6648450" y="1365245"/>
                  </a:cubicBezTo>
                  <a:cubicBezTo>
                    <a:pt x="6637251" y="1518526"/>
                    <a:pt x="6534021" y="1645324"/>
                    <a:pt x="6375395" y="1638300"/>
                  </a:cubicBezTo>
                  <a:cubicBezTo>
                    <a:pt x="6040099" y="1611678"/>
                    <a:pt x="5778937" y="1649747"/>
                    <a:pt x="5575310" y="1638300"/>
                  </a:cubicBezTo>
                  <a:cubicBezTo>
                    <a:pt x="5371684" y="1626853"/>
                    <a:pt x="5303160" y="1650215"/>
                    <a:pt x="5080343" y="1638300"/>
                  </a:cubicBezTo>
                  <a:cubicBezTo>
                    <a:pt x="4857526" y="1626385"/>
                    <a:pt x="4694308" y="1662097"/>
                    <a:pt x="4341282" y="1638300"/>
                  </a:cubicBezTo>
                  <a:cubicBezTo>
                    <a:pt x="3988256" y="1614503"/>
                    <a:pt x="3837852" y="1622470"/>
                    <a:pt x="3602220" y="1638300"/>
                  </a:cubicBezTo>
                  <a:cubicBezTo>
                    <a:pt x="3366588" y="1654130"/>
                    <a:pt x="3076790" y="1612365"/>
                    <a:pt x="2802136" y="1638300"/>
                  </a:cubicBezTo>
                  <a:cubicBezTo>
                    <a:pt x="2527482" y="1664235"/>
                    <a:pt x="2326215" y="1650773"/>
                    <a:pt x="2124098" y="1638300"/>
                  </a:cubicBezTo>
                  <a:cubicBezTo>
                    <a:pt x="1921981" y="1625827"/>
                    <a:pt x="1774758" y="1640652"/>
                    <a:pt x="1629131" y="1638300"/>
                  </a:cubicBezTo>
                  <a:cubicBezTo>
                    <a:pt x="1483504" y="1635948"/>
                    <a:pt x="1307862" y="1620921"/>
                    <a:pt x="1134163" y="1638300"/>
                  </a:cubicBezTo>
                  <a:cubicBezTo>
                    <a:pt x="960464" y="1655679"/>
                    <a:pt x="623463" y="1627483"/>
                    <a:pt x="273055" y="1638300"/>
                  </a:cubicBezTo>
                  <a:cubicBezTo>
                    <a:pt x="114688" y="1652442"/>
                    <a:pt x="20122" y="1527777"/>
                    <a:pt x="0" y="1365245"/>
                  </a:cubicBezTo>
                  <a:cubicBezTo>
                    <a:pt x="-1103" y="1189291"/>
                    <a:pt x="-18195" y="1054604"/>
                    <a:pt x="0" y="851916"/>
                  </a:cubicBezTo>
                  <a:cubicBezTo>
                    <a:pt x="18195" y="649228"/>
                    <a:pt x="-28376" y="421617"/>
                    <a:pt x="0" y="273055"/>
                  </a:cubicBezTo>
                  <a:close/>
                </a:path>
                <a:path w="6648450" h="1638300" stroke="0" extrusionOk="0">
                  <a:moveTo>
                    <a:pt x="0" y="273055"/>
                  </a:moveTo>
                  <a:cubicBezTo>
                    <a:pt x="-18200" y="128466"/>
                    <a:pt x="124739" y="-4397"/>
                    <a:pt x="273055" y="0"/>
                  </a:cubicBezTo>
                  <a:cubicBezTo>
                    <a:pt x="423161" y="11924"/>
                    <a:pt x="753963" y="-28735"/>
                    <a:pt x="1012116" y="0"/>
                  </a:cubicBezTo>
                  <a:cubicBezTo>
                    <a:pt x="1270269" y="28735"/>
                    <a:pt x="1374426" y="10961"/>
                    <a:pt x="1629131" y="0"/>
                  </a:cubicBezTo>
                  <a:cubicBezTo>
                    <a:pt x="1883837" y="-10961"/>
                    <a:pt x="1922069" y="10145"/>
                    <a:pt x="2185122" y="0"/>
                  </a:cubicBezTo>
                  <a:cubicBezTo>
                    <a:pt x="2448175" y="-10145"/>
                    <a:pt x="2803527" y="-38770"/>
                    <a:pt x="2985206" y="0"/>
                  </a:cubicBezTo>
                  <a:cubicBezTo>
                    <a:pt x="3166885" y="38770"/>
                    <a:pt x="3247716" y="-16622"/>
                    <a:pt x="3480174" y="0"/>
                  </a:cubicBezTo>
                  <a:cubicBezTo>
                    <a:pt x="3712632" y="16622"/>
                    <a:pt x="3857852" y="-1678"/>
                    <a:pt x="3975141" y="0"/>
                  </a:cubicBezTo>
                  <a:cubicBezTo>
                    <a:pt x="4092430" y="1678"/>
                    <a:pt x="4415758" y="-26390"/>
                    <a:pt x="4531132" y="0"/>
                  </a:cubicBezTo>
                  <a:cubicBezTo>
                    <a:pt x="4646506" y="26390"/>
                    <a:pt x="4909901" y="30024"/>
                    <a:pt x="5209170" y="0"/>
                  </a:cubicBezTo>
                  <a:cubicBezTo>
                    <a:pt x="5508439" y="-30024"/>
                    <a:pt x="5815186" y="-4313"/>
                    <a:pt x="6375395" y="0"/>
                  </a:cubicBezTo>
                  <a:cubicBezTo>
                    <a:pt x="6524988" y="-25096"/>
                    <a:pt x="6672308" y="151018"/>
                    <a:pt x="6648450" y="273055"/>
                  </a:cubicBezTo>
                  <a:cubicBezTo>
                    <a:pt x="6657408" y="420044"/>
                    <a:pt x="6623840" y="649278"/>
                    <a:pt x="6648450" y="840994"/>
                  </a:cubicBezTo>
                  <a:cubicBezTo>
                    <a:pt x="6673060" y="1032710"/>
                    <a:pt x="6651735" y="1107957"/>
                    <a:pt x="6648450" y="1365245"/>
                  </a:cubicBezTo>
                  <a:cubicBezTo>
                    <a:pt x="6639887" y="1511739"/>
                    <a:pt x="6520223" y="1636324"/>
                    <a:pt x="6375395" y="1638300"/>
                  </a:cubicBezTo>
                  <a:cubicBezTo>
                    <a:pt x="6126434" y="1636721"/>
                    <a:pt x="5999859" y="1644984"/>
                    <a:pt x="5758381" y="1638300"/>
                  </a:cubicBezTo>
                  <a:cubicBezTo>
                    <a:pt x="5516903" y="1631616"/>
                    <a:pt x="5404506" y="1630810"/>
                    <a:pt x="5080343" y="1638300"/>
                  </a:cubicBezTo>
                  <a:cubicBezTo>
                    <a:pt x="4756180" y="1645790"/>
                    <a:pt x="4733513" y="1631165"/>
                    <a:pt x="4585375" y="1638300"/>
                  </a:cubicBezTo>
                  <a:cubicBezTo>
                    <a:pt x="4437237" y="1645435"/>
                    <a:pt x="4096406" y="1634442"/>
                    <a:pt x="3968361" y="1638300"/>
                  </a:cubicBezTo>
                  <a:cubicBezTo>
                    <a:pt x="3840316" y="1642158"/>
                    <a:pt x="3554704" y="1638882"/>
                    <a:pt x="3168276" y="1638300"/>
                  </a:cubicBezTo>
                  <a:cubicBezTo>
                    <a:pt x="2781849" y="1637718"/>
                    <a:pt x="2821713" y="1647622"/>
                    <a:pt x="2612285" y="1638300"/>
                  </a:cubicBezTo>
                  <a:cubicBezTo>
                    <a:pt x="2402857" y="1628978"/>
                    <a:pt x="2068947" y="1658050"/>
                    <a:pt x="1873224" y="1638300"/>
                  </a:cubicBezTo>
                  <a:cubicBezTo>
                    <a:pt x="1677501" y="1618550"/>
                    <a:pt x="1516024" y="1612887"/>
                    <a:pt x="1256210" y="1638300"/>
                  </a:cubicBezTo>
                  <a:cubicBezTo>
                    <a:pt x="996396" y="1663713"/>
                    <a:pt x="524068" y="1628476"/>
                    <a:pt x="273055" y="1638300"/>
                  </a:cubicBezTo>
                  <a:cubicBezTo>
                    <a:pt x="125717" y="1667817"/>
                    <a:pt x="-29035" y="1507086"/>
                    <a:pt x="0" y="1365245"/>
                  </a:cubicBezTo>
                  <a:cubicBezTo>
                    <a:pt x="-25935" y="1122518"/>
                    <a:pt x="-4738" y="1045445"/>
                    <a:pt x="0" y="840994"/>
                  </a:cubicBezTo>
                  <a:cubicBezTo>
                    <a:pt x="4738" y="636543"/>
                    <a:pt x="-11497" y="396799"/>
                    <a:pt x="0" y="273055"/>
                  </a:cubicBezTo>
                  <a:close/>
                </a:path>
              </a:pathLst>
            </a:custGeom>
            <a:solidFill>
              <a:schemeClr val="bg1"/>
            </a:solidFill>
            <a:ln w="57150">
              <a:solidFill>
                <a:schemeClr val="accent2"/>
              </a:solidFill>
              <a:extLst>
                <a:ext uri="{C807C97D-BFC1-408E-A445-0C87EB9F89A2}">
                  <ask:lineSketchStyleProps xmlns:ask="http://schemas.microsoft.com/office/drawing/2018/sketchyshapes" sd="277974515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DDC7B28-06E5-E124-AACA-A7920EAB9ACB}"/>
                </a:ext>
              </a:extLst>
            </p:cNvPr>
            <p:cNvSpPr txBox="1"/>
            <p:nvPr/>
          </p:nvSpPr>
          <p:spPr>
            <a:xfrm>
              <a:off x="5162550" y="5001610"/>
              <a:ext cx="5848350" cy="1323439"/>
            </a:xfrm>
            <a:prstGeom prst="rect">
              <a:avLst/>
            </a:prstGeom>
            <a:noFill/>
          </p:spPr>
          <p:txBody>
            <a:bodyPr wrap="square" rtlCol="0">
              <a:spAutoFit/>
            </a:bodyPr>
            <a:lstStyle/>
            <a:p>
              <a:pPr algn="ctr"/>
              <a:r>
                <a:rPr lang="en-US" sz="4000"/>
                <a:t>Chia sẻ với bạn về </a:t>
              </a:r>
              <a:r>
                <a:rPr lang="en-US" sz="4000" i="1"/>
                <a:t>Nhật kí đọc sách của em</a:t>
              </a:r>
              <a:endParaRPr lang="en-US" sz="4000"/>
            </a:p>
          </p:txBody>
        </p:sp>
        <p:pic>
          <p:nvPicPr>
            <p:cNvPr id="16" name="Picture 6">
              <a:extLst>
                <a:ext uri="{FF2B5EF4-FFF2-40B4-BE49-F238E27FC236}">
                  <a16:creationId xmlns:a16="http://schemas.microsoft.com/office/drawing/2014/main" id="{5018DDDA-9557-17FF-2B2E-A176D237ECB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5177" y1="28014" x2="25177" y2="28014"/>
                          <a14:foregroundMark x1="37589" y1="22340" x2="37589" y2="22340"/>
                          <a14:foregroundMark x1="48936" y1="20922" x2="48936" y2="20922"/>
                          <a14:foregroundMark x1="64184" y1="21986" x2="64184" y2="21986"/>
                          <a14:foregroundMark x1="53191" y1="46099" x2="57092" y2="68440"/>
                          <a14:foregroundMark x1="40780" y1="42553" x2="54255" y2="50355"/>
                          <a14:foregroundMark x1="56383" y1="36879" x2="70213" y2="54610"/>
                          <a14:foregroundMark x1="71631" y1="42908" x2="72163" y2="60993"/>
                          <a14:foregroundMark x1="72163" y1="60993" x2="55496" y2="71099"/>
                          <a14:foregroundMark x1="55496" y1="71099" x2="64716" y2="61525"/>
                          <a14:foregroundMark x1="64716" y1="61525" x2="68440" y2="64539"/>
                          <a14:foregroundMark x1="45390" y1="41489" x2="31206" y2="60638"/>
                          <a14:foregroundMark x1="30851" y1="42908" x2="30851" y2="68440"/>
                          <a14:foregroundMark x1="24113" y1="51773" x2="25532" y2="68440"/>
                          <a14:foregroundMark x1="34397" y1="69149" x2="46454" y2="82624"/>
                          <a14:foregroundMark x1="49645" y1="65957" x2="54255" y2="81915"/>
                          <a14:foregroundMark x1="54255" y1="81915" x2="54255" y2="82624"/>
                          <a14:foregroundMark x1="58865" y1="74113" x2="62057" y2="83688"/>
                          <a14:foregroundMark x1="71277" y1="60638" x2="75532" y2="65957"/>
                        </a14:backgroundRemoval>
                      </a14:imgEffect>
                    </a14:imgLayer>
                  </a14:imgProps>
                </a:ext>
                <a:ext uri="{28A0092B-C50C-407E-A947-70E740481C1C}">
                  <a14:useLocalDpi xmlns:a14="http://schemas.microsoft.com/office/drawing/2010/main" val="0"/>
                </a:ext>
              </a:extLst>
            </a:blip>
            <a:srcRect t="9220"/>
            <a:stretch/>
          </p:blipFill>
          <p:spPr bwMode="auto">
            <a:xfrm>
              <a:off x="3845368" y="4708232"/>
              <a:ext cx="1544157" cy="14017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14764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61ADF2-6F20-C299-F835-D14A9BC62258}"/>
              </a:ext>
            </a:extLst>
          </p:cNvPr>
          <p:cNvGrpSpPr/>
          <p:nvPr/>
        </p:nvGrpSpPr>
        <p:grpSpPr>
          <a:xfrm>
            <a:off x="0" y="128337"/>
            <a:ext cx="12192000" cy="2887579"/>
            <a:chOff x="505000" y="362938"/>
            <a:chExt cx="11249682" cy="2191858"/>
          </a:xfrm>
        </p:grpSpPr>
        <p:pic>
          <p:nvPicPr>
            <p:cNvPr id="5" name="Picture 7">
              <a:extLst>
                <a:ext uri="{FF2B5EF4-FFF2-40B4-BE49-F238E27FC236}">
                  <a16:creationId xmlns:a16="http://schemas.microsoft.com/office/drawing/2014/main" id="{B57CAF00-5EFD-7043-A98C-79DA41620D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000" y="362938"/>
              <a:ext cx="11249682" cy="2191858"/>
            </a:xfrm>
            <a:prstGeom prst="rect">
              <a:avLst/>
            </a:prstGeom>
          </p:spPr>
        </p:pic>
        <p:sp>
          <p:nvSpPr>
            <p:cNvPr id="7" name="TextBox 6">
              <a:extLst>
                <a:ext uri="{FF2B5EF4-FFF2-40B4-BE49-F238E27FC236}">
                  <a16:creationId xmlns:a16="http://schemas.microsoft.com/office/drawing/2014/main" id="{EA88E68C-749C-E751-16F1-120BBC408885}"/>
                </a:ext>
              </a:extLst>
            </p:cNvPr>
            <p:cNvSpPr txBox="1"/>
            <p:nvPr/>
          </p:nvSpPr>
          <p:spPr>
            <a:xfrm>
              <a:off x="1204415" y="623559"/>
              <a:ext cx="10550267" cy="1475527"/>
            </a:xfrm>
            <a:prstGeom prst="rect">
              <a:avLst/>
            </a:prstGeom>
            <a:noFill/>
          </p:spPr>
          <p:txBody>
            <a:bodyPr wrap="square" rtlCol="0">
              <a:spAutoFit/>
            </a:bodyPr>
            <a:lstStyle/>
            <a:p>
              <a:r>
                <a:rPr lang="en-US" sz="8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THI ĐUA ĐỌC TRƯỚC LÓP</a:t>
              </a:r>
            </a:p>
          </p:txBody>
        </p:sp>
      </p:grpSp>
      <p:sp>
        <p:nvSpPr>
          <p:cNvPr id="9" name="TextBox 8">
            <a:extLst>
              <a:ext uri="{FF2B5EF4-FFF2-40B4-BE49-F238E27FC236}">
                <a16:creationId xmlns:a16="http://schemas.microsoft.com/office/drawing/2014/main" id="{9B491125-83B6-4C00-2FFB-7C1E63A469E2}"/>
              </a:ext>
            </a:extLst>
          </p:cNvPr>
          <p:cNvSpPr txBox="1"/>
          <p:nvPr/>
        </p:nvSpPr>
        <p:spPr>
          <a:xfrm>
            <a:off x="954881" y="340608"/>
            <a:ext cx="10282238" cy="2308324"/>
          </a:xfrm>
          <a:prstGeom prst="rect">
            <a:avLst/>
          </a:prstGeom>
          <a:noFill/>
          <a:ln w="57150">
            <a:noFill/>
            <a:prstDash val="lgDashDot"/>
          </a:ln>
        </p:spPr>
        <p:txBody>
          <a:bodyPr wrap="square">
            <a:prstTxWarp prst="textCanUp">
              <a:avLst/>
            </a:prstTxWarp>
            <a:spAutoFit/>
          </a:bodyPr>
          <a:lstStyle/>
          <a:p>
            <a:pPr algn="ctr"/>
            <a:r>
              <a:rPr lang="en-US" sz="7200" b="1">
                <a:solidFill>
                  <a:schemeClr val="accent5">
                    <a:lumMod val="75000"/>
                  </a:schemeClr>
                </a:solidFill>
                <a:latin typeface="UTM Edwardian" panose="02040603050506020204" pitchFamily="18" charset="0"/>
              </a:rPr>
              <a:t>Tìm đọc truyện với chủ điểm “Cộng đồng gắn bó”</a:t>
            </a:r>
          </a:p>
        </p:txBody>
      </p:sp>
      <p:sp>
        <p:nvSpPr>
          <p:cNvPr id="21" name="TextBox 20">
            <a:extLst>
              <a:ext uri="{FF2B5EF4-FFF2-40B4-BE49-F238E27FC236}">
                <a16:creationId xmlns:a16="http://schemas.microsoft.com/office/drawing/2014/main" id="{85B2BF3E-AA8C-46E1-9EDA-58C4CCFED748}"/>
              </a:ext>
            </a:extLst>
          </p:cNvPr>
          <p:cNvSpPr txBox="1"/>
          <p:nvPr/>
        </p:nvSpPr>
        <p:spPr>
          <a:xfrm>
            <a:off x="10140470" y="3984897"/>
            <a:ext cx="1752137" cy="1862048"/>
          </a:xfrm>
          <a:prstGeom prst="rect">
            <a:avLst/>
          </a:prstGeom>
          <a:solidFill>
            <a:schemeClr val="bg1"/>
          </a:solidFill>
          <a:ln w="57150">
            <a:solidFill>
              <a:srgbClr val="FFFF00"/>
            </a:solidFill>
            <a:prstDash val="lgDashDot"/>
          </a:ln>
        </p:spPr>
        <p:txBody>
          <a:bodyPr wrap="square">
            <a:spAutoFit/>
          </a:bodyPr>
          <a:lstStyle/>
          <a:p>
            <a:pPr algn="ctr"/>
            <a:r>
              <a:rPr lang="en-US" sz="11500" b="1">
                <a:solidFill>
                  <a:schemeClr val="accent4">
                    <a:lumMod val="75000"/>
                  </a:schemeClr>
                </a:solidFill>
              </a:rPr>
              <a:t>?</a:t>
            </a:r>
          </a:p>
        </p:txBody>
      </p:sp>
      <p:sp>
        <p:nvSpPr>
          <p:cNvPr id="16" name="Rectangle: Rounded Corners 15">
            <a:extLst>
              <a:ext uri="{FF2B5EF4-FFF2-40B4-BE49-F238E27FC236}">
                <a16:creationId xmlns:a16="http://schemas.microsoft.com/office/drawing/2014/main" id="{C3212A5A-36B7-1FCC-A65E-D2F2C4913490}"/>
              </a:ext>
            </a:extLst>
          </p:cNvPr>
          <p:cNvSpPr/>
          <p:nvPr/>
        </p:nvSpPr>
        <p:spPr>
          <a:xfrm>
            <a:off x="10119999" y="3208458"/>
            <a:ext cx="1793081" cy="876285"/>
          </a:xfrm>
          <a:prstGeom prst="roundRect">
            <a:avLst>
              <a:gd name="adj" fmla="val 50000"/>
            </a:avLst>
          </a:prstGeom>
          <a:solidFill>
            <a:srgbClr val="FEC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C9351D-28A6-A399-D89F-743A657AB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12" y="2559879"/>
            <a:ext cx="4897787" cy="2850036"/>
          </a:xfrm>
          <a:prstGeom prst="rect">
            <a:avLst/>
          </a:prstGeom>
        </p:spPr>
      </p:pic>
      <p:pic>
        <p:nvPicPr>
          <p:cNvPr id="8" name="Picture 7">
            <a:extLst>
              <a:ext uri="{FF2B5EF4-FFF2-40B4-BE49-F238E27FC236}">
                <a16:creationId xmlns:a16="http://schemas.microsoft.com/office/drawing/2014/main" id="{87FDD0CE-1C3F-FFBD-CBF4-3E4DF0A57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5537" y="3709756"/>
            <a:ext cx="6348339" cy="2887578"/>
          </a:xfrm>
          <a:prstGeom prst="rect">
            <a:avLst/>
          </a:prstGeom>
        </p:spPr>
      </p:pic>
    </p:spTree>
    <p:extLst>
      <p:ext uri="{BB962C8B-B14F-4D97-AF65-F5344CB8AC3E}">
        <p14:creationId xmlns:p14="http://schemas.microsoft.com/office/powerpoint/2010/main" val="13884949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BEB0C36B-1B89-3405-B7A5-315BAA6D97B9}"/>
              </a:ext>
            </a:extLst>
          </p:cNvPr>
          <p:cNvSpPr/>
          <p:nvPr/>
        </p:nvSpPr>
        <p:spPr>
          <a:xfrm>
            <a:off x="268340" y="9954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p>
        </p:txBody>
      </p:sp>
      <p:pic>
        <p:nvPicPr>
          <p:cNvPr id="6" name="Hình ảnh 12" descr="Ảnh có chứa văn bản, màn hình&#10;&#10;Mô tả được tạo tự động">
            <a:extLst>
              <a:ext uri="{FF2B5EF4-FFF2-40B4-BE49-F238E27FC236}">
                <a16:creationId xmlns:a16="http://schemas.microsoft.com/office/drawing/2014/main" id="{BA5DD496-C7E4-36F0-D6E3-2DEFF8553CC1}"/>
              </a:ext>
            </a:extLst>
          </p:cNvPr>
          <p:cNvPicPr>
            <a:picLocks noChangeAspect="1"/>
          </p:cNvPicPr>
          <p:nvPr/>
        </p:nvPicPr>
        <p:blipFill>
          <a:blip r:embed="rId2"/>
          <a:stretch>
            <a:fillRect/>
          </a:stretch>
        </p:blipFill>
        <p:spPr>
          <a:xfrm>
            <a:off x="4946688" y="207483"/>
            <a:ext cx="6626187" cy="1446110"/>
          </a:xfrm>
          <a:prstGeom prst="rect">
            <a:avLst/>
          </a:prstGeom>
        </p:spPr>
      </p:pic>
      <p:sp>
        <p:nvSpPr>
          <p:cNvPr id="7" name="Oval 6">
            <a:extLst>
              <a:ext uri="{FF2B5EF4-FFF2-40B4-BE49-F238E27FC236}">
                <a16:creationId xmlns:a16="http://schemas.microsoft.com/office/drawing/2014/main" id="{109AC5A1-D64B-B2E2-C39B-639B1EF39308}"/>
              </a:ext>
            </a:extLst>
          </p:cNvPr>
          <p:cNvSpPr/>
          <p:nvPr/>
        </p:nvSpPr>
        <p:spPr>
          <a:xfrm>
            <a:off x="6854040" y="597567"/>
            <a:ext cx="4083468" cy="870854"/>
          </a:xfrm>
          <a:prstGeom prst="ellipse">
            <a:avLst/>
          </a:prstGeom>
          <a:solidFill>
            <a:schemeClr val="bg1"/>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7D0D09D3-0B27-E894-7BA7-1D76BE9F0158}"/>
              </a:ext>
            </a:extLst>
          </p:cNvPr>
          <p:cNvSpPr txBox="1"/>
          <p:nvPr/>
        </p:nvSpPr>
        <p:spPr>
          <a:xfrm>
            <a:off x="6854040" y="802161"/>
            <a:ext cx="4083468" cy="461665"/>
          </a:xfrm>
          <a:prstGeom prst="rect">
            <a:avLst/>
          </a:prstGeom>
          <a:noFill/>
        </p:spPr>
        <p:txBody>
          <a:bodyPr wrap="square" rtlCol="0">
            <a:spAutoFit/>
          </a:bodyPr>
          <a:lstStyle/>
          <a:p>
            <a:r>
              <a:rPr lang="vi-VN" sz="2400" b="1" dirty="0">
                <a:solidFill>
                  <a:srgbClr val="FC3F3A"/>
                </a:solidFill>
                <a:latin typeface="Calibri" panose="020F0502020204030204" pitchFamily="34" charset="0"/>
                <a:cs typeface="Calibri" panose="020F0502020204030204" pitchFamily="34" charset="0"/>
              </a:rPr>
              <a:t>Tên </a:t>
            </a:r>
            <a:r>
              <a:rPr lang="vi-VN" sz="2400" b="1">
                <a:solidFill>
                  <a:srgbClr val="FC3F3A"/>
                </a:solidFill>
                <a:latin typeface="Calibri" panose="020F0502020204030204" pitchFamily="34" charset="0"/>
                <a:cs typeface="Calibri" panose="020F0502020204030204" pitchFamily="34" charset="0"/>
              </a:rPr>
              <a:t>bài </a:t>
            </a:r>
            <a:r>
              <a:rPr lang="en-US" sz="2400" b="1">
                <a:solidFill>
                  <a:srgbClr val="FC3F3A"/>
                </a:solidFill>
                <a:latin typeface="Calibri" panose="020F0502020204030204" pitchFamily="34" charset="0"/>
                <a:cs typeface="Calibri" panose="020F0502020204030204" pitchFamily="34" charset="0"/>
              </a:rPr>
              <a:t>văn</a:t>
            </a:r>
            <a:r>
              <a:rPr lang="vi-VN" sz="2400" b="1">
                <a:solidFill>
                  <a:srgbClr val="FC3F3A"/>
                </a:solidFill>
                <a:latin typeface="Calibri" panose="020F0502020204030204" pitchFamily="34" charset="0"/>
                <a:cs typeface="Calibri" panose="020F0502020204030204" pitchFamily="34" charset="0"/>
              </a:rPr>
              <a:t>: </a:t>
            </a:r>
            <a:r>
              <a:rPr lang="vi-VN" sz="2400" b="1" dirty="0">
                <a:solidFill>
                  <a:srgbClr val="FC3F3A"/>
                </a:solidFill>
                <a:latin typeface="Calibri" panose="020F0502020204030204" pitchFamily="34" charset="0"/>
                <a:cs typeface="Calibri" panose="020F0502020204030204" pitchFamily="34" charset="0"/>
              </a:rPr>
              <a:t>............................</a:t>
            </a:r>
            <a:endParaRPr lang="en-US" sz="2400" b="1" dirty="0">
              <a:solidFill>
                <a:srgbClr val="FC3F3A"/>
              </a:solidFill>
              <a:latin typeface="Calibri" panose="020F0502020204030204" pitchFamily="34" charset="0"/>
              <a:cs typeface="Calibri" panose="020F0502020204030204" pitchFamily="34" charset="0"/>
            </a:endParaRPr>
          </a:p>
        </p:txBody>
      </p:sp>
      <p:sp>
        <p:nvSpPr>
          <p:cNvPr id="9" name="Cloud 8">
            <a:extLst>
              <a:ext uri="{FF2B5EF4-FFF2-40B4-BE49-F238E27FC236}">
                <a16:creationId xmlns:a16="http://schemas.microsoft.com/office/drawing/2014/main" id="{4362C1AC-23EF-245E-EF92-5946346C67BC}"/>
              </a:ext>
            </a:extLst>
          </p:cNvPr>
          <p:cNvSpPr/>
          <p:nvPr/>
        </p:nvSpPr>
        <p:spPr>
          <a:xfrm>
            <a:off x="750840" y="1614181"/>
            <a:ext cx="3390575" cy="1800786"/>
          </a:xfrm>
          <a:prstGeom prst="cloud">
            <a:avLst/>
          </a:prstGeom>
          <a:solidFill>
            <a:schemeClr val="accent2">
              <a:lumMod val="20000"/>
              <a:lumOff val="80000"/>
            </a:schemeClr>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DB33C2B5-6276-3489-10B8-CBBB09CB41DF}"/>
              </a:ext>
            </a:extLst>
          </p:cNvPr>
          <p:cNvSpPr/>
          <p:nvPr/>
        </p:nvSpPr>
        <p:spPr>
          <a:xfrm>
            <a:off x="4141415" y="2284791"/>
            <a:ext cx="4964486" cy="2469414"/>
          </a:xfrm>
          <a:prstGeom prst="cloud">
            <a:avLst/>
          </a:prstGeom>
          <a:solidFill>
            <a:schemeClr val="accent4">
              <a:lumMod val="40000"/>
              <a:lumOff val="60000"/>
            </a:schemeClr>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7">
            <a:extLst>
              <a:ext uri="{FF2B5EF4-FFF2-40B4-BE49-F238E27FC236}">
                <a16:creationId xmlns:a16="http://schemas.microsoft.com/office/drawing/2014/main" id="{74D175C5-6A0D-90F3-3F75-2AEA95D15987}"/>
              </a:ext>
            </a:extLst>
          </p:cNvPr>
          <p:cNvSpPr txBox="1"/>
          <p:nvPr/>
        </p:nvSpPr>
        <p:spPr>
          <a:xfrm>
            <a:off x="1166770" y="2030727"/>
            <a:ext cx="2679964" cy="830997"/>
          </a:xfrm>
          <a:prstGeom prst="rect">
            <a:avLst/>
          </a:prstGeom>
          <a:noFill/>
        </p:spPr>
        <p:txBody>
          <a:bodyPr wrap="square" rtlCol="0">
            <a:spAutoFit/>
          </a:bodyPr>
          <a:lstStyle/>
          <a:p>
            <a:pPr algn="ctr"/>
            <a:r>
              <a:rPr lang="vi-VN" sz="2400" b="1" dirty="0">
                <a:solidFill>
                  <a:srgbClr val="7030A0"/>
                </a:solidFill>
                <a:latin typeface="Calibri" panose="020F0502020204030204" pitchFamily="34" charset="0"/>
                <a:cs typeface="Calibri" panose="020F0502020204030204" pitchFamily="34" charset="0"/>
              </a:rPr>
              <a:t>Tác giả ............................</a:t>
            </a:r>
            <a:endParaRPr lang="en-US" sz="2400" b="1" dirty="0">
              <a:solidFill>
                <a:srgbClr val="7030A0"/>
              </a:solidFill>
              <a:latin typeface="Calibri" panose="020F0502020204030204" pitchFamily="34" charset="0"/>
              <a:cs typeface="Calibri" panose="020F0502020204030204" pitchFamily="34" charset="0"/>
            </a:endParaRPr>
          </a:p>
        </p:txBody>
      </p:sp>
      <p:sp>
        <p:nvSpPr>
          <p:cNvPr id="16" name="Hộp Văn bản 7">
            <a:extLst>
              <a:ext uri="{FF2B5EF4-FFF2-40B4-BE49-F238E27FC236}">
                <a16:creationId xmlns:a16="http://schemas.microsoft.com/office/drawing/2014/main" id="{0CF6590F-8643-C922-54AF-2DC89372C18E}"/>
              </a:ext>
            </a:extLst>
          </p:cNvPr>
          <p:cNvSpPr txBox="1"/>
          <p:nvPr/>
        </p:nvSpPr>
        <p:spPr>
          <a:xfrm>
            <a:off x="4454291" y="2905367"/>
            <a:ext cx="4338734" cy="1200329"/>
          </a:xfrm>
          <a:prstGeom prst="rect">
            <a:avLst/>
          </a:prstGeom>
          <a:noFill/>
        </p:spPr>
        <p:txBody>
          <a:bodyPr wrap="square" rtlCol="0">
            <a:spAutoFit/>
          </a:bodyPr>
          <a:lstStyle/>
          <a:p>
            <a:pPr algn="ctr"/>
            <a:r>
              <a:rPr lang="en-US" sz="2400" b="1">
                <a:solidFill>
                  <a:schemeClr val="accent6">
                    <a:lumMod val="50000"/>
                  </a:schemeClr>
                </a:solidFill>
                <a:latin typeface="Calibri" panose="020F0502020204030204" pitchFamily="34" charset="0"/>
                <a:cs typeface="Calibri" panose="020F0502020204030204" pitchFamily="34" charset="0"/>
              </a:rPr>
              <a:t>Hình ảnh đẹp</a:t>
            </a:r>
            <a:endParaRPr lang="vi-VN" sz="2400" b="1" dirty="0">
              <a:solidFill>
                <a:schemeClr val="accent6">
                  <a:lumMod val="50000"/>
                </a:schemeClr>
              </a:solidFill>
              <a:latin typeface="Calibri" panose="020F0502020204030204" pitchFamily="34" charset="0"/>
              <a:cs typeface="Calibri" panose="020F0502020204030204" pitchFamily="34" charset="0"/>
            </a:endParaRPr>
          </a:p>
          <a:p>
            <a:pPr algn="ctr"/>
            <a:r>
              <a:rPr lang="vi-VN" sz="2400" b="1" dirty="0">
                <a:solidFill>
                  <a:schemeClr val="accent6">
                    <a:lumMod val="50000"/>
                  </a:schemeClr>
                </a:solidFill>
                <a:latin typeface="Calibri" panose="020F0502020204030204" pitchFamily="34" charset="0"/>
                <a:cs typeface="Calibri" panose="020F0502020204030204" pitchFamily="34" charset="0"/>
              </a:rPr>
              <a:t>................................................</a:t>
            </a:r>
          </a:p>
          <a:p>
            <a:pPr algn="ctr"/>
            <a:r>
              <a:rPr lang="vi-VN" sz="2400" b="1" dirty="0">
                <a:solidFill>
                  <a:schemeClr val="accent6">
                    <a:lumMod val="50000"/>
                  </a:schemeClr>
                </a:solidFill>
                <a:latin typeface="Calibri" panose="020F0502020204030204" pitchFamily="34" charset="0"/>
                <a:cs typeface="Calibri" panose="020F0502020204030204" pitchFamily="34" charset="0"/>
              </a:rPr>
              <a:t>................................................</a:t>
            </a:r>
            <a:endParaRPr lang="en-US" sz="2400" b="1" dirty="0">
              <a:solidFill>
                <a:schemeClr val="accent6">
                  <a:lumMod val="50000"/>
                </a:schemeClr>
              </a:solidFill>
              <a:latin typeface="Calibri" panose="020F0502020204030204" pitchFamily="34" charset="0"/>
              <a:cs typeface="Calibri" panose="020F0502020204030204" pitchFamily="34" charset="0"/>
            </a:endParaRPr>
          </a:p>
        </p:txBody>
      </p:sp>
      <p:pic>
        <p:nvPicPr>
          <p:cNvPr id="17" name="Hình ảnh 4">
            <a:extLst>
              <a:ext uri="{FF2B5EF4-FFF2-40B4-BE49-F238E27FC236}">
                <a16:creationId xmlns:a16="http://schemas.microsoft.com/office/drawing/2014/main" id="{A51EB167-B69D-475E-5EA4-F0AFCCDECA65}"/>
              </a:ext>
            </a:extLst>
          </p:cNvPr>
          <p:cNvPicPr>
            <a:picLocks noChangeAspect="1"/>
          </p:cNvPicPr>
          <p:nvPr/>
        </p:nvPicPr>
        <p:blipFill>
          <a:blip r:embed="rId3">
            <a:alphaModFix amt="70000"/>
          </a:blip>
          <a:stretch>
            <a:fillRect/>
          </a:stretch>
        </p:blipFill>
        <p:spPr>
          <a:xfrm>
            <a:off x="253519" y="5854364"/>
            <a:ext cx="833947" cy="833947"/>
          </a:xfrm>
          <a:prstGeom prst="rect">
            <a:avLst/>
          </a:prstGeom>
        </p:spPr>
      </p:pic>
      <p:sp>
        <p:nvSpPr>
          <p:cNvPr id="18" name="TextBox 17">
            <a:extLst>
              <a:ext uri="{FF2B5EF4-FFF2-40B4-BE49-F238E27FC236}">
                <a16:creationId xmlns:a16="http://schemas.microsoft.com/office/drawing/2014/main" id="{683EC176-B286-B9D4-2055-2E7A9EA21EB8}"/>
              </a:ext>
            </a:extLst>
          </p:cNvPr>
          <p:cNvSpPr txBox="1"/>
          <p:nvPr/>
        </p:nvSpPr>
        <p:spPr>
          <a:xfrm>
            <a:off x="-692023" y="98414"/>
            <a:ext cx="6199135" cy="923330"/>
          </a:xfrm>
          <a:prstGeom prst="rect">
            <a:avLst/>
          </a:prstGeom>
          <a:noFill/>
          <a:effectLst>
            <a:glow rad="228600">
              <a:schemeClr val="accent3">
                <a:satMod val="175000"/>
                <a:alpha val="40000"/>
              </a:schemeClr>
            </a:glow>
          </a:effectLst>
        </p:spPr>
        <p:txBody>
          <a:bodyPr wrap="square" rtlCol="0">
            <a:spAutoFit/>
          </a:bodyPr>
          <a:lstStyle/>
          <a:p>
            <a:pPr algn="ctr"/>
            <a:r>
              <a:rPr lang="en-US" sz="5400" b="1" u="sng">
                <a:ln w="19050">
                  <a:noFill/>
                  <a:prstDash val="solid"/>
                </a:ln>
                <a:solidFill>
                  <a:schemeClr val="accent2"/>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Nhật kí đọc sách</a:t>
            </a:r>
            <a:endParaRPr lang="vi-VN" sz="5400" b="1" u="sng" dirty="0">
              <a:ln w="19050">
                <a:noFill/>
                <a:prstDash val="solid"/>
              </a:ln>
              <a:solidFill>
                <a:schemeClr val="accent2"/>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pic>
        <p:nvPicPr>
          <p:cNvPr id="19" name="Picture 6" descr="One happy girl writing on the desk Free ... | Free Vector #Freepik  #freevector #people #girl #character #cartoon | Writing cartoons, Vector  free, Girl cartoon">
            <a:extLst>
              <a:ext uri="{FF2B5EF4-FFF2-40B4-BE49-F238E27FC236}">
                <a16:creationId xmlns:a16="http://schemas.microsoft.com/office/drawing/2014/main" id="{99C69CC0-4A4D-1070-D817-7AA47A51D4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5" b="96914" l="799" r="95847">
                        <a14:foregroundMark x1="47444" y1="11523" x2="51118" y2="2675"/>
                        <a14:foregroundMark x1="40096" y1="25720" x2="51917" y2="31276"/>
                        <a14:foregroundMark x1="51917" y1="31276" x2="52716" y2="30658"/>
                        <a14:foregroundMark x1="36262" y1="30658" x2="51278" y2="31070"/>
                        <a14:foregroundMark x1="51278" y1="31070" x2="59105" y2="27572"/>
                        <a14:foregroundMark x1="30831" y1="83333" x2="62620" y2="82099"/>
                        <a14:foregroundMark x1="62620" y1="82099" x2="74920" y2="85185"/>
                        <a14:foregroundMark x1="15815" y1="82716" x2="28115" y2="90535"/>
                        <a14:foregroundMark x1="28115" y1="90535" x2="61022" y2="95885"/>
                        <a14:foregroundMark x1="61022" y1="95885" x2="89776" y2="86420"/>
                        <a14:foregroundMark x1="89776" y1="86420" x2="89776" y2="84979"/>
                        <a14:foregroundMark x1="1118" y1="87449" x2="45048" y2="88683"/>
                        <a14:foregroundMark x1="45048" y1="88683" x2="57348" y2="87654"/>
                        <a14:foregroundMark x1="57348" y1="87654" x2="57508" y2="87654"/>
                        <a14:foregroundMark x1="20447" y1="94444" x2="21406" y2="93827"/>
                        <a14:foregroundMark x1="8626" y1="90535" x2="41374" y2="97531"/>
                        <a14:foregroundMark x1="41374" y1="97531" x2="51118" y2="97119"/>
                        <a14:foregroundMark x1="51118" y1="97119" x2="52875" y2="96296"/>
                        <a14:foregroundMark x1="93450" y1="88066" x2="93450" y2="88066"/>
                        <a14:foregroundMark x1="95847" y1="86420" x2="95847" y2="86420"/>
                      </a14:backgroundRemoval>
                    </a14:imgEffect>
                  </a14:imgLayer>
                </a14:imgProps>
              </a:ext>
              <a:ext uri="{28A0092B-C50C-407E-A947-70E740481C1C}">
                <a14:useLocalDpi xmlns:a14="http://schemas.microsoft.com/office/drawing/2010/main" val="0"/>
              </a:ext>
            </a:extLst>
          </a:blip>
          <a:srcRect/>
          <a:stretch>
            <a:fillRect/>
          </a:stretch>
        </p:blipFill>
        <p:spPr bwMode="auto">
          <a:xfrm>
            <a:off x="438073" y="3662218"/>
            <a:ext cx="4116377" cy="3195782"/>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F5BBD0F0-EA07-B42D-1AF9-EB0D76B691C1}"/>
              </a:ext>
            </a:extLst>
          </p:cNvPr>
          <p:cNvSpPr/>
          <p:nvPr/>
        </p:nvSpPr>
        <p:spPr>
          <a:xfrm>
            <a:off x="6901075" y="4172038"/>
            <a:ext cx="4964486" cy="2469414"/>
          </a:xfrm>
          <a:prstGeom prst="cloud">
            <a:avLst/>
          </a:prstGeom>
          <a:solidFill>
            <a:schemeClr val="accent6">
              <a:lumMod val="20000"/>
              <a:lumOff val="80000"/>
            </a:schemeClr>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7">
            <a:extLst>
              <a:ext uri="{FF2B5EF4-FFF2-40B4-BE49-F238E27FC236}">
                <a16:creationId xmlns:a16="http://schemas.microsoft.com/office/drawing/2014/main" id="{75CDCE70-8EF7-D6B5-52D6-82A174032DF7}"/>
              </a:ext>
            </a:extLst>
          </p:cNvPr>
          <p:cNvSpPr txBox="1"/>
          <p:nvPr/>
        </p:nvSpPr>
        <p:spPr>
          <a:xfrm>
            <a:off x="7213951" y="4792614"/>
            <a:ext cx="4338734" cy="1200329"/>
          </a:xfrm>
          <a:prstGeom prst="rect">
            <a:avLst/>
          </a:prstGeom>
          <a:noFill/>
        </p:spPr>
        <p:txBody>
          <a:bodyPr wrap="square" rtlCol="0">
            <a:spAutoFit/>
          </a:bodyPr>
          <a:lstStyle/>
          <a:p>
            <a:pPr algn="ctr"/>
            <a:r>
              <a:rPr lang="en-US" sz="2400" b="1">
                <a:solidFill>
                  <a:schemeClr val="accent6">
                    <a:lumMod val="50000"/>
                  </a:schemeClr>
                </a:solidFill>
                <a:latin typeface="Calibri" panose="020F0502020204030204" pitchFamily="34" charset="0"/>
                <a:cs typeface="Calibri" panose="020F0502020204030204" pitchFamily="34" charset="0"/>
              </a:rPr>
              <a:t>Câu văn sinh động</a:t>
            </a:r>
            <a:endParaRPr lang="vi-VN" sz="2400" b="1" dirty="0">
              <a:solidFill>
                <a:schemeClr val="accent6">
                  <a:lumMod val="50000"/>
                </a:schemeClr>
              </a:solidFill>
              <a:latin typeface="Calibri" panose="020F0502020204030204" pitchFamily="34" charset="0"/>
              <a:cs typeface="Calibri" panose="020F0502020204030204" pitchFamily="34" charset="0"/>
            </a:endParaRPr>
          </a:p>
          <a:p>
            <a:pPr algn="ctr"/>
            <a:r>
              <a:rPr lang="vi-VN" sz="2400" b="1" dirty="0">
                <a:solidFill>
                  <a:schemeClr val="accent6">
                    <a:lumMod val="50000"/>
                  </a:schemeClr>
                </a:solidFill>
                <a:latin typeface="Calibri" panose="020F0502020204030204" pitchFamily="34" charset="0"/>
                <a:cs typeface="Calibri" panose="020F0502020204030204" pitchFamily="34" charset="0"/>
              </a:rPr>
              <a:t>................................................</a:t>
            </a:r>
          </a:p>
          <a:p>
            <a:pPr algn="ctr"/>
            <a:r>
              <a:rPr lang="vi-VN" sz="2400" b="1" dirty="0">
                <a:solidFill>
                  <a:schemeClr val="accent6">
                    <a:lumMod val="50000"/>
                  </a:schemeClr>
                </a:solidFill>
                <a:latin typeface="Calibri" panose="020F0502020204030204" pitchFamily="34" charset="0"/>
                <a:cs typeface="Calibri" panose="020F0502020204030204" pitchFamily="34" charset="0"/>
              </a:rPr>
              <a:t>................................................</a:t>
            </a:r>
            <a:endParaRPr lang="en-US" sz="24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93360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FF2FC-3AC1-83C1-86B2-6797B3052D9B}"/>
              </a:ext>
            </a:extLst>
          </p:cNvPr>
          <p:cNvSpPr txBox="1"/>
          <p:nvPr/>
        </p:nvSpPr>
        <p:spPr>
          <a:xfrm>
            <a:off x="3238944" y="387891"/>
            <a:ext cx="4375514" cy="333001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600" b="1" i="0" u="none" strike="noStrike" kern="1200" cap="none" spc="0" normalizeH="0" baseline="0" noProof="0">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UTM Flamenco" panose="02040603050506020204" pitchFamily="18" charset="0"/>
              </a:rPr>
              <a:t>CÙNG CHIA SẺ</a:t>
            </a:r>
            <a:endParaRPr kumimoji="0" lang="en-US" sz="8600" b="1" i="0" u="none" strike="noStrike" kern="1200" cap="none" spc="0" normalizeH="0" baseline="0" noProof="0" dirty="0">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UTM Flamenco" panose="02040603050506020204" pitchFamily="18" charset="0"/>
            </a:endParaRPr>
          </a:p>
        </p:txBody>
      </p:sp>
    </p:spTree>
    <p:extLst>
      <p:ext uri="{BB962C8B-B14F-4D97-AF65-F5344CB8AC3E}">
        <p14:creationId xmlns:p14="http://schemas.microsoft.com/office/powerpoint/2010/main" val="3927243691"/>
      </p:ext>
    </p:extLst>
  </p:cSld>
  <p:clrMapOvr>
    <a:masterClrMapping/>
  </p:clrMapOvr>
  <p:transition spd="slow">
    <p:comb/>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ACAC1443-A510-A1D9-6019-877948E020C3}"/>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457B0B5-A204-37E9-AE58-D6142AF3FAA5}"/>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5F92132-C096-20C7-63CE-3BC3A96310AB}"/>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3A4468FB-0411-C8EC-27A6-1ED98E3CAF29}"/>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F3520E1E-C29E-3663-1705-E24910FEB2A0}"/>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3E125BCB-216D-1742-B2D9-381C6B49BEC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32B7F882-6581-3F0E-1721-697393275B9F}"/>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478D734C-B8BD-F133-88D2-1DBDC4E1D6F2}"/>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E5708CDA-47A3-5893-B31C-673F0452041E}"/>
              </a:ext>
            </a:extLst>
          </p:cNvPr>
          <p:cNvPicPr>
            <a:picLocks noChangeAspect="1"/>
          </p:cNvPicPr>
          <p:nvPr/>
        </p:nvPicPr>
        <p:blipFill>
          <a:blip r:embed="rId2"/>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0BB6A07-63E8-4213-9865-ED35A119DE1E}"/>
              </a:ext>
            </a:extLst>
          </p:cNvPr>
          <p:cNvPicPr>
            <a:picLocks noChangeAspect="1"/>
          </p:cNvPicPr>
          <p:nvPr/>
        </p:nvPicPr>
        <p:blipFill>
          <a:blip r:embed="rId3"/>
          <a:stretch>
            <a:fillRect/>
          </a:stretch>
        </p:blipFill>
        <p:spPr>
          <a:xfrm>
            <a:off x="2600421" y="227671"/>
            <a:ext cx="6572058" cy="1585097"/>
          </a:xfrm>
          <a:prstGeom prst="rect">
            <a:avLst/>
          </a:prstGeom>
        </p:spPr>
      </p:pic>
    </p:spTree>
    <p:extLst>
      <p:ext uri="{BB962C8B-B14F-4D97-AF65-F5344CB8AC3E}">
        <p14:creationId xmlns:p14="http://schemas.microsoft.com/office/powerpoint/2010/main" val="432586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393E0C-F34C-EB1C-4400-ABF66DB7144C}"/>
              </a:ext>
            </a:extLst>
          </p:cNvPr>
          <p:cNvGrpSpPr/>
          <p:nvPr/>
        </p:nvGrpSpPr>
        <p:grpSpPr>
          <a:xfrm>
            <a:off x="2578768" y="1694317"/>
            <a:ext cx="7367337" cy="5401479"/>
            <a:chOff x="1784779" y="1100544"/>
            <a:chExt cx="8385916" cy="3591918"/>
          </a:xfrm>
        </p:grpSpPr>
        <p:sp>
          <p:nvSpPr>
            <p:cNvPr id="5" name="TextBox 4">
              <a:extLst>
                <a:ext uri="{FF2B5EF4-FFF2-40B4-BE49-F238E27FC236}">
                  <a16:creationId xmlns:a16="http://schemas.microsoft.com/office/drawing/2014/main" id="{4CA7CD81-68EA-718A-29BE-53587E939F51}"/>
                </a:ext>
              </a:extLst>
            </p:cNvPr>
            <p:cNvSpPr txBox="1"/>
            <p:nvPr/>
          </p:nvSpPr>
          <p:spPr>
            <a:xfrm>
              <a:off x="1784779" y="1100544"/>
              <a:ext cx="8385916" cy="359191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11500">
                  <a:ln w="2063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TẠM BIỆT VÀ HẸN GẶP LẠI</a:t>
              </a:r>
            </a:p>
          </p:txBody>
        </p:sp>
        <p:sp>
          <p:nvSpPr>
            <p:cNvPr id="6" name="TextBox 5">
              <a:extLst>
                <a:ext uri="{FF2B5EF4-FFF2-40B4-BE49-F238E27FC236}">
                  <a16:creationId xmlns:a16="http://schemas.microsoft.com/office/drawing/2014/main" id="{8CF144CE-95B6-8A70-E2EC-89953CD1CE0B}"/>
                </a:ext>
              </a:extLst>
            </p:cNvPr>
            <p:cNvSpPr txBox="1"/>
            <p:nvPr/>
          </p:nvSpPr>
          <p:spPr>
            <a:xfrm>
              <a:off x="1784779" y="1100544"/>
              <a:ext cx="8385916" cy="3591918"/>
            </a:xfrm>
            <a:prstGeom prst="rect">
              <a:avLst/>
            </a:prstGeom>
            <a:noFill/>
          </p:spPr>
          <p:txBody>
            <a:bodyPr wrap="square" rtlCol="0">
              <a:spAutoFit/>
            </a:bodyPr>
            <a:lstStyle/>
            <a:p>
              <a:pPr algn="ctr"/>
              <a:r>
                <a:rPr lang="en-US" sz="11500">
                  <a:ln>
                    <a:solidFill>
                      <a:sysClr val="windowText" lastClr="000000"/>
                    </a:solidFill>
                  </a:ln>
                  <a:solidFill>
                    <a:srgbClr val="7030A0"/>
                  </a:solidFill>
                  <a:latin typeface="LNTH-LuoLuoNotangYuanTi 1" pitchFamily="2" charset="-128"/>
                  <a:ea typeface="LNTH-LuoLuoNotangYuanTi 1" pitchFamily="2" charset="-128"/>
                  <a:cs typeface="LNTH-LuoLuoNotangYuanTi 1" pitchFamily="2" charset="-128"/>
                </a:rPr>
                <a:t>TẠM</a:t>
              </a:r>
              <a:r>
                <a:rPr lang="en-US" sz="11500">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a:ln>
                    <a:solidFill>
                      <a:sysClr val="windowText" lastClr="000000"/>
                    </a:solidFill>
                  </a:ln>
                  <a:solidFill>
                    <a:srgbClr val="C00000"/>
                  </a:solidFill>
                  <a:latin typeface="LNTH-LuoLuoNotangYuanTi 1" pitchFamily="2" charset="-128"/>
                  <a:ea typeface="LNTH-LuoLuoNotangYuanTi 1" pitchFamily="2" charset="-128"/>
                  <a:cs typeface="LNTH-LuoLuoNotangYuanTi 1" pitchFamily="2" charset="-128"/>
                </a:rPr>
                <a:t>BIỆT </a:t>
              </a:r>
              <a:r>
                <a:rPr lang="en-US" sz="11500">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VÀ</a:t>
              </a:r>
              <a:r>
                <a:rPr lang="en-US" sz="11500">
                  <a:ln>
                    <a:solidFill>
                      <a:sysClr val="windowText" lastClr="000000"/>
                    </a:solidFill>
                  </a:ln>
                  <a:solidFill>
                    <a:srgbClr val="C00000"/>
                  </a:solidFill>
                  <a:latin typeface="LNTH-LuoLuoNotangYuanTi 1" pitchFamily="2" charset="-128"/>
                  <a:ea typeface="LNTH-LuoLuoNotangYuanTi 1" pitchFamily="2" charset="-128"/>
                  <a:cs typeface="LNTH-LuoLuoNotangYuanTi 1" pitchFamily="2" charset="-128"/>
                </a:rPr>
                <a:t> </a:t>
              </a:r>
              <a:r>
                <a:rPr lang="en-US" sz="11500">
                  <a:ln>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HẸN</a:t>
              </a:r>
              <a:r>
                <a:rPr lang="en-US" sz="11500">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a:ln>
                    <a:solidFill>
                      <a:sysClr val="windowText" lastClr="000000"/>
                    </a:solidFill>
                  </a:ln>
                  <a:solidFill>
                    <a:schemeClr val="accent1"/>
                  </a:solidFill>
                  <a:latin typeface="LNTH-LuoLuoNotangYuanTi 1" pitchFamily="2" charset="-128"/>
                  <a:ea typeface="LNTH-LuoLuoNotangYuanTi 1" pitchFamily="2" charset="-128"/>
                  <a:cs typeface="LNTH-LuoLuoNotangYuanTi 1" pitchFamily="2" charset="-128"/>
                </a:rPr>
                <a:t>GẶP </a:t>
              </a:r>
              <a:r>
                <a:rPr lang="en-US" sz="11500">
                  <a:ln>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LẠI</a:t>
              </a:r>
            </a:p>
          </p:txBody>
        </p:sp>
      </p:grpSp>
    </p:spTree>
    <p:extLst>
      <p:ext uri="{BB962C8B-B14F-4D97-AF65-F5344CB8AC3E}">
        <p14:creationId xmlns:p14="http://schemas.microsoft.com/office/powerpoint/2010/main" val="102445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69580" y="1630945"/>
            <a:ext cx="11176274" cy="769441"/>
          </a:xfrm>
          <a:prstGeom prst="rect">
            <a:avLst/>
          </a:prstGeom>
          <a:noFill/>
        </p:spPr>
        <p:txBody>
          <a:bodyPr wrap="square" rtlCol="0">
            <a:spAutoFit/>
          </a:bodyPr>
          <a:lstStyle/>
          <a:p>
            <a:pPr lvl="0"/>
            <a:r>
              <a:rPr lang="vi-VN" sz="4400">
                <a:ln>
                  <a:solidFill>
                    <a:sysClr val="windowText" lastClr="000000"/>
                  </a:solidFill>
                </a:ln>
                <a:solidFill>
                  <a:srgbClr val="FFFF00"/>
                </a:solidFill>
                <a:latin typeface="UTM Flamenco" panose="02040603050506020204" pitchFamily="18" charset="0"/>
              </a:rPr>
              <a:t>Gió đi khắp nơi, làm việc chăm chỉ không nghỉ</a:t>
            </a:r>
            <a:endParaRPr kumimoji="0" lang="en-US" sz="4400" b="0" i="0" u="none" strike="noStrike" kern="1200" cap="none" spc="0" normalizeH="0" baseline="0" noProof="0">
              <a:ln>
                <a:solidFill>
                  <a:sysClr val="windowText" lastClr="000000"/>
                </a:solidFill>
              </a:ln>
              <a:solidFill>
                <a:srgbClr val="FFFF00"/>
              </a:solidFill>
              <a:effectLst/>
              <a:uLnTx/>
              <a:uFillTx/>
              <a:latin typeface="UTM Flamenco" panose="0204060305050602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6216" y="367892"/>
            <a:ext cx="4561715" cy="895160"/>
          </a:xfrm>
          <a:prstGeom prst="rect">
            <a:avLst/>
          </a:prstGeom>
        </p:spPr>
      </p:pic>
      <p:grpSp>
        <p:nvGrpSpPr>
          <p:cNvPr id="174" name="Group 173">
            <a:extLst>
              <a:ext uri="{FF2B5EF4-FFF2-40B4-BE49-F238E27FC236}">
                <a16:creationId xmlns:a16="http://schemas.microsoft.com/office/drawing/2014/main" id="{02AC5C71-BF61-BDA2-F1C8-E9F5199715D4}"/>
              </a:ext>
            </a:extLst>
          </p:cNvPr>
          <p:cNvGrpSpPr/>
          <p:nvPr/>
        </p:nvGrpSpPr>
        <p:grpSpPr>
          <a:xfrm>
            <a:off x="2154431" y="2969733"/>
            <a:ext cx="6288709" cy="3661001"/>
            <a:chOff x="5599222" y="3115491"/>
            <a:chExt cx="6288709" cy="3661001"/>
          </a:xfrm>
        </p:grpSpPr>
        <p:pic>
          <p:nvPicPr>
            <p:cNvPr id="171" name="Picture 4">
              <a:extLst>
                <a:ext uri="{FF2B5EF4-FFF2-40B4-BE49-F238E27FC236}">
                  <a16:creationId xmlns:a16="http://schemas.microsoft.com/office/drawing/2014/main" id="{8F2F90A7-162C-05F8-62A3-A9FCFD92EF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6795396" y="3214679"/>
              <a:ext cx="2032378" cy="3304594"/>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a:extLst>
                <a:ext uri="{FF2B5EF4-FFF2-40B4-BE49-F238E27FC236}">
                  <a16:creationId xmlns:a16="http://schemas.microsoft.com/office/drawing/2014/main" id="{AB31756B-214E-879B-8E41-4F5792399B8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24" b="92257" l="9752" r="89894">
                          <a14:foregroundMark x1="53546" y1="1153" x2="53901" y2="25865"/>
                          <a14:foregroundMark x1="62766" y1="34596" x2="66135" y2="42339"/>
                          <a14:foregroundMark x1="58688" y1="33937" x2="62766" y2="45634"/>
                          <a14:foregroundMark x1="44681" y1="35091" x2="50532" y2="55025"/>
                          <a14:foregroundMark x1="51773" y1="30148" x2="53369" y2="51400"/>
                          <a14:foregroundMark x1="51418" y1="36409" x2="56206" y2="53707"/>
                          <a14:foregroundMark x1="51241" y1="42339" x2="51241" y2="56507"/>
                          <a14:foregroundMark x1="44326" y1="42010" x2="44858" y2="54530"/>
                          <a14:foregroundMark x1="38298" y1="40692" x2="38298" y2="40692"/>
                          <a14:foregroundMark x1="39539" y1="41186" x2="39184" y2="37068"/>
                          <a14:foregroundMark x1="39894" y1="44811" x2="43085" y2="51400"/>
                          <a14:foregroundMark x1="44326" y1="90280" x2="50177" y2="81878"/>
                          <a14:foregroundMark x1="50177" y1="81878" x2="49113" y2="78583"/>
                          <a14:foregroundMark x1="60816" y1="91433" x2="59220" y2="77265"/>
                          <a14:foregroundMark x1="61348" y1="91928" x2="61348" y2="91928"/>
                          <a14:foregroundMark x1="63652" y1="91928" x2="61348" y2="79736"/>
                          <a14:foregroundMark x1="59574" y1="92257" x2="59220" y2="86985"/>
                          <a14:foregroundMark x1="49645" y1="91104" x2="49645" y2="91104"/>
                          <a14:foregroundMark x1="43972" y1="91763" x2="43972" y2="91763"/>
                          <a14:foregroundMark x1="42553" y1="91763" x2="42553" y2="91763"/>
                          <a14:foregroundMark x1="41312" y1="91763" x2="41312" y2="91763"/>
                          <a14:foregroundMark x1="52660" y1="29819" x2="49113" y2="5107"/>
                          <a14:foregroundMark x1="57979" y1="91104" x2="57979" y2="91104"/>
                        </a14:backgroundRemoval>
                      </a14:imgEffect>
                    </a14:imgLayer>
                  </a14:imgProps>
                </a:ext>
                <a:ext uri="{28A0092B-C50C-407E-A947-70E740481C1C}">
                  <a14:useLocalDpi xmlns:a14="http://schemas.microsoft.com/office/drawing/2010/main" val="0"/>
                </a:ext>
              </a:extLst>
            </a:blip>
            <a:srcRect l="24706" r="26703" b="3844"/>
            <a:stretch/>
          </p:blipFill>
          <p:spPr bwMode="auto">
            <a:xfrm>
              <a:off x="8790139" y="3115491"/>
              <a:ext cx="1605674" cy="3419690"/>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C32A7101-0665-9305-FA25-068089A4AAE0}"/>
                </a:ext>
              </a:extLst>
            </p:cNvPr>
            <p:cNvSpPr txBox="1"/>
            <p:nvPr/>
          </p:nvSpPr>
          <p:spPr>
            <a:xfrm>
              <a:off x="5599222" y="5478115"/>
              <a:ext cx="6288709" cy="1298377"/>
            </a:xfrm>
            <a:prstGeom prst="roundRect">
              <a:avLst>
                <a:gd name="adj" fmla="val 50000"/>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D7D31">
                        <a:lumMod val="50000"/>
                      </a:srgbClr>
                    </a:solidFill>
                  </a:ln>
                  <a:solidFill>
                    <a:srgbClr val="ED7D31">
                      <a:lumMod val="75000"/>
                    </a:srgbClr>
                  </a:solidFill>
                  <a:effectLst/>
                  <a:uLnTx/>
                  <a:uFillTx/>
                  <a:latin typeface="#9Slide05 SVNClementine" panose="020F0502020204030203" pitchFamily="34" charset="0"/>
                  <a:ea typeface="+mn-ea"/>
                  <a:cs typeface="+mn-cs"/>
                </a:rPr>
                <a:t>THẢO LUẬN NHÓM ĐÔI</a:t>
              </a:r>
            </a:p>
          </p:txBody>
        </p:sp>
      </p:grpSp>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75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anim calcmode="lin" valueType="num">
                                      <p:cBhvr>
                                        <p:cTn id="8" dur="500" fill="hold"/>
                                        <p:tgtEl>
                                          <p:spTgt spid="174"/>
                                        </p:tgtEl>
                                        <p:attrNameLst>
                                          <p:attrName>ppt_x</p:attrName>
                                        </p:attrNameLst>
                                      </p:cBhvr>
                                      <p:tavLst>
                                        <p:tav tm="0">
                                          <p:val>
                                            <p:strVal val="#ppt_x"/>
                                          </p:val>
                                        </p:tav>
                                        <p:tav tm="100000">
                                          <p:val>
                                            <p:strVal val="#ppt_x"/>
                                          </p:val>
                                        </p:tav>
                                      </p:tavLst>
                                    </p:anim>
                                    <p:anim calcmode="lin" valueType="num">
                                      <p:cBhvr>
                                        <p:cTn id="9" dur="500" fill="hold"/>
                                        <p:tgtEl>
                                          <p:spTgt spid="174"/>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750"/>
                                  </p:stCondLst>
                                  <p:childTnLst>
                                    <p:animRot by="120000">
                                      <p:cBhvr>
                                        <p:cTn id="11" dur="100" fill="hold">
                                          <p:stCondLst>
                                            <p:cond delay="0"/>
                                          </p:stCondLst>
                                        </p:cTn>
                                        <p:tgtEl>
                                          <p:spTgt spid="174"/>
                                        </p:tgtEl>
                                        <p:attrNameLst>
                                          <p:attrName>r</p:attrName>
                                        </p:attrNameLst>
                                      </p:cBhvr>
                                    </p:animRot>
                                    <p:animRot by="-240000">
                                      <p:cBhvr>
                                        <p:cTn id="12" dur="200" fill="hold">
                                          <p:stCondLst>
                                            <p:cond delay="200"/>
                                          </p:stCondLst>
                                        </p:cTn>
                                        <p:tgtEl>
                                          <p:spTgt spid="174"/>
                                        </p:tgtEl>
                                        <p:attrNameLst>
                                          <p:attrName>r</p:attrName>
                                        </p:attrNameLst>
                                      </p:cBhvr>
                                    </p:animRot>
                                    <p:animRot by="240000">
                                      <p:cBhvr>
                                        <p:cTn id="13" dur="200" fill="hold">
                                          <p:stCondLst>
                                            <p:cond delay="400"/>
                                          </p:stCondLst>
                                        </p:cTn>
                                        <p:tgtEl>
                                          <p:spTgt spid="174"/>
                                        </p:tgtEl>
                                        <p:attrNameLst>
                                          <p:attrName>r</p:attrName>
                                        </p:attrNameLst>
                                      </p:cBhvr>
                                    </p:animRot>
                                    <p:animRot by="-240000">
                                      <p:cBhvr>
                                        <p:cTn id="14" dur="200" fill="hold">
                                          <p:stCondLst>
                                            <p:cond delay="600"/>
                                          </p:stCondLst>
                                        </p:cTn>
                                        <p:tgtEl>
                                          <p:spTgt spid="174"/>
                                        </p:tgtEl>
                                        <p:attrNameLst>
                                          <p:attrName>r</p:attrName>
                                        </p:attrNameLst>
                                      </p:cBhvr>
                                    </p:animRot>
                                    <p:animRot by="120000">
                                      <p:cBhvr>
                                        <p:cTn id="15" dur="200" fill="hold">
                                          <p:stCondLst>
                                            <p:cond delay="800"/>
                                          </p:stCondLst>
                                        </p:cTn>
                                        <p:tgtEl>
                                          <p:spTgt spid="17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401DC-4D64-154B-19DA-4A4389330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033" y="-43424"/>
            <a:ext cx="10275967" cy="6990454"/>
          </a:xfrm>
          <a:prstGeom prst="rect">
            <a:avLst/>
          </a:prstGeom>
        </p:spPr>
      </p:pic>
      <p:pic>
        <p:nvPicPr>
          <p:cNvPr id="3" name="b6d3ecfe">
            <a:hlinkClick r:id="" action="ppaction://media"/>
            <a:extLst>
              <a:ext uri="{FF2B5EF4-FFF2-40B4-BE49-F238E27FC236}">
                <a16:creationId xmlns:a16="http://schemas.microsoft.com/office/drawing/2014/main" id="{363A425A-8CA1-6D08-0437-79B7803B6C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6858000" cy="6858000"/>
          </a:xfrm>
          <a:prstGeom prst="rect">
            <a:avLst/>
          </a:prstGeom>
        </p:spPr>
      </p:pic>
      <p:pic>
        <p:nvPicPr>
          <p:cNvPr id="2050" name="Picture 2">
            <a:extLst>
              <a:ext uri="{FF2B5EF4-FFF2-40B4-BE49-F238E27FC236}">
                <a16:creationId xmlns:a16="http://schemas.microsoft.com/office/drawing/2014/main" id="{AD5F5255-B8BB-8DBF-76BA-557BCD240F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8344375" flipV="1">
            <a:off x="-272536" y="165843"/>
            <a:ext cx="2520716" cy="17966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C825DBC-597C-96E9-3470-34D167FD60F8}"/>
              </a:ext>
            </a:extLst>
          </p:cNvPr>
          <p:cNvPicPr>
            <a:picLocks noChangeAspect="1"/>
          </p:cNvPicPr>
          <p:nvPr/>
        </p:nvPicPr>
        <p:blipFill>
          <a:blip r:embed="rId8"/>
          <a:stretch>
            <a:fillRect/>
          </a:stretch>
        </p:blipFill>
        <p:spPr>
          <a:xfrm>
            <a:off x="1706499" y="1284487"/>
            <a:ext cx="8779001" cy="4334632"/>
          </a:xfrm>
          <a:prstGeom prst="rect">
            <a:avLst/>
          </a:prstGeom>
        </p:spPr>
      </p:pic>
    </p:spTree>
    <p:extLst>
      <p:ext uri="{BB962C8B-B14F-4D97-AF65-F5344CB8AC3E}">
        <p14:creationId xmlns:p14="http://schemas.microsoft.com/office/powerpoint/2010/main" val="34740540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 presetClass="mediacall" presetSubtype="0" fill="hold" nodeType="withEffect">
                                  <p:stCondLst>
                                    <p:cond delay="0"/>
                                  </p:stCondLst>
                                  <p:childTnLst>
                                    <p:cmd type="call" cmd="playFrom(0.0)">
                                      <p:cBhvr>
                                        <p:cTn id="12"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98FDDD-D79F-F38B-E0C0-D24EEF96F0A2}"/>
              </a:ext>
            </a:extLst>
          </p:cNvPr>
          <p:cNvGrpSpPr/>
          <p:nvPr/>
        </p:nvGrpSpPr>
        <p:grpSpPr>
          <a:xfrm>
            <a:off x="808173" y="2342002"/>
            <a:ext cx="3099216" cy="1678441"/>
            <a:chOff x="869770" y="2086606"/>
            <a:chExt cx="3099216" cy="1678441"/>
          </a:xfrm>
        </p:grpSpPr>
        <p:sp>
          <p:nvSpPr>
            <p:cNvPr id="8" name="Rectangle: Rounded Corners 7">
              <a:extLst>
                <a:ext uri="{FF2B5EF4-FFF2-40B4-BE49-F238E27FC236}">
                  <a16:creationId xmlns:a16="http://schemas.microsoft.com/office/drawing/2014/main" id="{086AEC58-7592-64A6-697A-AAFFFBE1CA80}"/>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C99B79-BB7D-F980-EB74-5DD168DF9DA6}"/>
                </a:ext>
              </a:extLst>
            </p:cNvPr>
            <p:cNvSpPr txBox="1"/>
            <p:nvPr/>
          </p:nvSpPr>
          <p:spPr>
            <a:xfrm>
              <a:off x="1668208" y="2882095"/>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Mắt dõi</a:t>
              </a:r>
            </a:p>
          </p:txBody>
        </p:sp>
        <p:pic>
          <p:nvPicPr>
            <p:cNvPr id="10" name="Picture 9">
              <a:extLst>
                <a:ext uri="{FF2B5EF4-FFF2-40B4-BE49-F238E27FC236}">
                  <a16:creationId xmlns:a16="http://schemas.microsoft.com/office/drawing/2014/main" id="{B33CCBDD-594C-1823-242F-A93FF9824D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11" name="Group 10">
            <a:extLst>
              <a:ext uri="{FF2B5EF4-FFF2-40B4-BE49-F238E27FC236}">
                <a16:creationId xmlns:a16="http://schemas.microsoft.com/office/drawing/2014/main" id="{22871ADD-8E59-2F89-4610-4A95F426E81B}"/>
              </a:ext>
            </a:extLst>
          </p:cNvPr>
          <p:cNvGrpSpPr/>
          <p:nvPr/>
        </p:nvGrpSpPr>
        <p:grpSpPr>
          <a:xfrm>
            <a:off x="4631963" y="2547410"/>
            <a:ext cx="3030511" cy="1504256"/>
            <a:chOff x="5006569" y="2258732"/>
            <a:chExt cx="3030511" cy="1504256"/>
          </a:xfrm>
        </p:grpSpPr>
        <p:sp>
          <p:nvSpPr>
            <p:cNvPr id="12" name="Rectangle: Rounded Corners 11">
              <a:extLst>
                <a:ext uri="{FF2B5EF4-FFF2-40B4-BE49-F238E27FC236}">
                  <a16:creationId xmlns:a16="http://schemas.microsoft.com/office/drawing/2014/main" id="{BA9DD7FC-6FE1-13BD-C3F3-6D76AE83945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94483A-B601-5525-E8B1-D8C2A92B774F}"/>
                </a:ext>
              </a:extLst>
            </p:cNvPr>
            <p:cNvSpPr txBox="1"/>
            <p:nvPr/>
          </p:nvSpPr>
          <p:spPr>
            <a:xfrm>
              <a:off x="5736302"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Tai nghe</a:t>
              </a:r>
            </a:p>
          </p:txBody>
        </p:sp>
        <p:pic>
          <p:nvPicPr>
            <p:cNvPr id="14" name="Picture 13">
              <a:extLst>
                <a:ext uri="{FF2B5EF4-FFF2-40B4-BE49-F238E27FC236}">
                  <a16:creationId xmlns:a16="http://schemas.microsoft.com/office/drawing/2014/main" id="{978E1A16-BB8E-2DB3-6966-7447A5B0CD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15" name="Group 14">
            <a:extLst>
              <a:ext uri="{FF2B5EF4-FFF2-40B4-BE49-F238E27FC236}">
                <a16:creationId xmlns:a16="http://schemas.microsoft.com/office/drawing/2014/main" id="{0A6A96B5-2D6F-8633-B962-F23C04CECD76}"/>
              </a:ext>
            </a:extLst>
          </p:cNvPr>
          <p:cNvGrpSpPr/>
          <p:nvPr/>
        </p:nvGrpSpPr>
        <p:grpSpPr>
          <a:xfrm>
            <a:off x="8558044" y="2635694"/>
            <a:ext cx="3281287" cy="1443735"/>
            <a:chOff x="8958284" y="2317194"/>
            <a:chExt cx="3281287" cy="1443735"/>
          </a:xfrm>
        </p:grpSpPr>
        <p:sp>
          <p:nvSpPr>
            <p:cNvPr id="16" name="Rectangle: Rounded Corners 15">
              <a:extLst>
                <a:ext uri="{FF2B5EF4-FFF2-40B4-BE49-F238E27FC236}">
                  <a16:creationId xmlns:a16="http://schemas.microsoft.com/office/drawing/2014/main" id="{9C9B0D06-98F0-299E-A003-62A3207E4005}"/>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E5F503D-2E93-A392-FF5F-FE7F741965C7}"/>
                </a:ext>
              </a:extLst>
            </p:cNvPr>
            <p:cNvSpPr txBox="1"/>
            <p:nvPr/>
          </p:nvSpPr>
          <p:spPr>
            <a:xfrm>
              <a:off x="9938793"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Tay dò</a:t>
              </a:r>
            </a:p>
          </p:txBody>
        </p:sp>
        <p:pic>
          <p:nvPicPr>
            <p:cNvPr id="18" name="Picture 17">
              <a:extLst>
                <a:ext uri="{FF2B5EF4-FFF2-40B4-BE49-F238E27FC236}">
                  <a16:creationId xmlns:a16="http://schemas.microsoft.com/office/drawing/2014/main" id="{D7E4094A-6A96-FEAA-3717-FC28AC2139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grpSp>
        <p:nvGrpSpPr>
          <p:cNvPr id="2" name="Group 1">
            <a:extLst>
              <a:ext uri="{FF2B5EF4-FFF2-40B4-BE49-F238E27FC236}">
                <a16:creationId xmlns:a16="http://schemas.microsoft.com/office/drawing/2014/main" id="{59756B7E-08D0-559F-D0DA-8DFFB6DC16C2}"/>
              </a:ext>
            </a:extLst>
          </p:cNvPr>
          <p:cNvGrpSpPr/>
          <p:nvPr/>
        </p:nvGrpSpPr>
        <p:grpSpPr>
          <a:xfrm>
            <a:off x="4582922" y="4243096"/>
            <a:ext cx="3631732" cy="2614904"/>
            <a:chOff x="3853543" y="4366486"/>
            <a:chExt cx="3728365" cy="2664818"/>
          </a:xfrm>
        </p:grpSpPr>
        <p:pic>
          <p:nvPicPr>
            <p:cNvPr id="3" name="Picture 23">
              <a:extLst>
                <a:ext uri="{FF2B5EF4-FFF2-40B4-BE49-F238E27FC236}">
                  <a16:creationId xmlns:a16="http://schemas.microsoft.com/office/drawing/2014/main" id="{73BB1667-2C4C-BF06-62BD-458FB6BA77F4}"/>
                </a:ext>
              </a:extLst>
            </p:cNvPr>
            <p:cNvPicPr>
              <a:picLocks noChangeAspect="1"/>
            </p:cNvPicPr>
            <p:nvPr/>
          </p:nvPicPr>
          <p:blipFill>
            <a:blip r:embed="rId9"/>
            <a:srcRect/>
            <a:stretch>
              <a:fillRect/>
            </a:stretch>
          </p:blipFill>
          <p:spPr>
            <a:xfrm>
              <a:off x="5564497" y="4453584"/>
              <a:ext cx="2017411" cy="2557225"/>
            </a:xfrm>
            <a:prstGeom prst="rect">
              <a:avLst/>
            </a:prstGeom>
          </p:spPr>
        </p:pic>
        <p:pic>
          <p:nvPicPr>
            <p:cNvPr id="21" name="Picture 20">
              <a:extLst>
                <a:ext uri="{FF2B5EF4-FFF2-40B4-BE49-F238E27FC236}">
                  <a16:creationId xmlns:a16="http://schemas.microsoft.com/office/drawing/2014/main" id="{7F450E33-35A5-F151-08D4-FE80A89A5594}"/>
                </a:ext>
              </a:extLst>
            </p:cNvPr>
            <p:cNvPicPr>
              <a:picLocks noChangeAspect="1"/>
            </p:cNvPicPr>
            <p:nvPr/>
          </p:nvPicPr>
          <p:blipFill>
            <a:blip r:embed="rId10"/>
            <a:srcRect/>
            <a:stretch>
              <a:fillRect/>
            </a:stretch>
          </p:blipFill>
          <p:spPr>
            <a:xfrm>
              <a:off x="3853543" y="4366486"/>
              <a:ext cx="1604865" cy="2664818"/>
            </a:xfrm>
            <a:prstGeom prst="rect">
              <a:avLst/>
            </a:prstGeom>
          </p:spPr>
        </p:pic>
      </p:grpSp>
      <p:pic>
        <p:nvPicPr>
          <p:cNvPr id="19" name="Picture 18">
            <a:extLst>
              <a:ext uri="{FF2B5EF4-FFF2-40B4-BE49-F238E27FC236}">
                <a16:creationId xmlns:a16="http://schemas.microsoft.com/office/drawing/2014/main" id="{533D8FC9-C1F4-8B3D-12EE-1156325D047E}"/>
              </a:ext>
            </a:extLst>
          </p:cNvPr>
          <p:cNvPicPr>
            <a:picLocks noChangeAspect="1"/>
          </p:cNvPicPr>
          <p:nvPr/>
        </p:nvPicPr>
        <p:blipFill>
          <a:blip r:embed="rId11"/>
          <a:stretch>
            <a:fillRect/>
          </a:stretch>
        </p:blipFill>
        <p:spPr>
          <a:xfrm>
            <a:off x="3045540" y="-104580"/>
            <a:ext cx="6706181" cy="2651990"/>
          </a:xfrm>
          <a:prstGeom prst="rect">
            <a:avLst/>
          </a:prstGeom>
        </p:spPr>
      </p:pic>
    </p:spTree>
    <p:extLst>
      <p:ext uri="{BB962C8B-B14F-4D97-AF65-F5344CB8AC3E}">
        <p14:creationId xmlns:p14="http://schemas.microsoft.com/office/powerpoint/2010/main" val="405556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250"/>
                                </p:stCondLst>
                                <p:childTnLst>
                                  <p:par>
                                    <p:cTn id="10" presetID="2" presetClass="entr" presetSubtype="4" decel="3000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ppt_x"/>
                                              </p:val>
                                            </p:tav>
                                            <p:tav tm="100000">
                                              <p:val>
                                                <p:strVal val="#ppt_x"/>
                                              </p:val>
                                            </p:tav>
                                          </p:tavLst>
                                        </p:anim>
                                        <p:anim calcmode="lin" valueType="num">
                                          <p:cBhvr additive="base">
                                            <p:cTn id="13"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decel="3000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2750"/>
                                </p:stCondLst>
                                <p:childTnLst>
                                  <p:par>
                                    <p:cTn id="20" presetID="2" presetClass="entr" presetSubtype="4" fill="hold" nodeType="afterEffect" p14:presetBounceEnd="72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72000">
                                          <p:cBhvr additive="base">
                                            <p:cTn id="22"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 presetClass="entr" presetSubtype="4" decel="3000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12" name="click.wav"/>
                                            </p:tgtEl>
                                          </p:cMediaNode>
                                        </p:audio>
                                      </p:subTnLst>
                                    </p:cTn>
                                  </p:par>
                                </p:childTnLst>
                              </p:cTn>
                            </p:par>
                            <p:par>
                              <p:cTn id="12" fill="hold">
                                <p:stCondLst>
                                  <p:cond delay="1250"/>
                                </p:stCondLst>
                                <p:childTnLst>
                                  <p:par>
                                    <p:cTn id="13" presetID="2" presetClass="entr" presetSubtype="4" decel="3000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2" name="click.wav"/>
                                            </p:tgtEl>
                                          </p:cMediaNode>
                                        </p:audio>
                                      </p:subTnLst>
                                    </p:cTn>
                                  </p:par>
                                </p:childTnLst>
                              </p:cTn>
                            </p:par>
                            <p:par>
                              <p:cTn id="17" fill="hold">
                                <p:stCondLst>
                                  <p:cond delay="2000"/>
                                </p:stCondLst>
                                <p:childTnLst>
                                  <p:par>
                                    <p:cTn id="18" presetID="2" presetClass="entr" presetSubtype="4" decel="3000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750" fill="hold"/>
                                            <p:tgtEl>
                                              <p:spTgt spid="15"/>
                                            </p:tgtEl>
                                            <p:attrNameLst>
                                              <p:attrName>ppt_x</p:attrName>
                                            </p:attrNameLst>
                                          </p:cBhvr>
                                          <p:tavLst>
                                            <p:tav tm="0">
                                              <p:val>
                                                <p:strVal val="#ppt_x"/>
                                              </p:val>
                                            </p:tav>
                                            <p:tav tm="100000">
                                              <p:val>
                                                <p:strVal val="#ppt_x"/>
                                              </p:val>
                                            </p:tav>
                                          </p:tavLst>
                                        </p:anim>
                                        <p:anim calcmode="lin" valueType="num">
                                          <p:cBhvr additive="base">
                                            <p:cTn id="21"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lick.wav"/>
                                            </p:tgtEl>
                                          </p:cMediaNode>
                                        </p:audio>
                                      </p:subTnLst>
                                    </p:cTn>
                                  </p:par>
                                </p:childTnLst>
                              </p:cTn>
                            </p:par>
                            <p:par>
                              <p:cTn id="22" fill="hold">
                                <p:stCondLst>
                                  <p:cond delay="2750"/>
                                </p:stCondLst>
                                <p:childTnLst>
                                  <p:par>
                                    <p:cTn id="23" presetID="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ppt_x"/>
                                              </p:val>
                                            </p:tav>
                                            <p:tav tm="100000">
                                              <p:val>
                                                <p:strVal val="#ppt_x"/>
                                              </p:val>
                                            </p:tav>
                                          </p:tavLst>
                                        </p:anim>
                                        <p:anim calcmode="lin" valueType="num">
                                          <p:cBhvr additive="base">
                                            <p:cTn id="2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B1A81C7-8BB5-8F8C-CCAC-383C4C392901}"/>
              </a:ext>
            </a:extLst>
          </p:cNvPr>
          <p:cNvSpPr/>
          <p:nvPr/>
        </p:nvSpPr>
        <p:spPr>
          <a:xfrm>
            <a:off x="255105" y="0"/>
            <a:ext cx="11681790" cy="6858000"/>
          </a:xfrm>
          <a:prstGeom prst="roundRect">
            <a:avLst/>
          </a:prstGeom>
          <a:solidFill>
            <a:schemeClr val="bg1">
              <a:alpha val="83000"/>
            </a:schemeClr>
          </a:solidFill>
          <a:ln w="38100">
            <a:solidFill>
              <a:srgbClr val="FF7C8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CA02150-E6B5-2458-F9C2-3EC14BFEB0C2}"/>
              </a:ext>
            </a:extLst>
          </p:cNvPr>
          <p:cNvSpPr txBox="1"/>
          <p:nvPr/>
        </p:nvSpPr>
        <p:spPr>
          <a:xfrm>
            <a:off x="755374" y="1166842"/>
            <a:ext cx="5812434" cy="5078313"/>
          </a:xfrm>
          <a:prstGeom prst="rect">
            <a:avLst/>
          </a:prstGeom>
          <a:noFill/>
        </p:spPr>
        <p:txBody>
          <a:bodyPr wrap="square" rtlCol="0">
            <a:spAutoFit/>
          </a:bodyPr>
          <a:lstStyle/>
          <a:p>
            <a:pPr algn="just"/>
            <a:r>
              <a:rPr lang="vi-VN" sz="3600"/>
              <a:t>Bầu trời rộng thênh thang</a:t>
            </a:r>
          </a:p>
          <a:p>
            <a:pPr algn="just"/>
            <a:r>
              <a:rPr lang="vi-VN" sz="3600"/>
              <a:t>Là căn nhà của gió</a:t>
            </a:r>
          </a:p>
          <a:p>
            <a:pPr algn="just"/>
            <a:r>
              <a:rPr lang="vi-VN" sz="3600"/>
              <a:t>Chân trời như cửa ngỏ</a:t>
            </a:r>
          </a:p>
          <a:p>
            <a:pPr algn="just"/>
            <a:r>
              <a:rPr lang="vi-VN" sz="3600"/>
              <a:t>Thả sức gió đi về.</a:t>
            </a:r>
            <a:endParaRPr lang="en-US" sz="3600"/>
          </a:p>
          <a:p>
            <a:pPr algn="just"/>
            <a:endParaRPr lang="en-US" sz="3600"/>
          </a:p>
          <a:p>
            <a:pPr algn="just"/>
            <a:r>
              <a:rPr lang="en-US" sz="3600">
                <a:latin typeface="Arial" panose="020B0604020202020204" pitchFamily="34" charset="0"/>
                <a:cs typeface="Arial" panose="020B0604020202020204" pitchFamily="34" charset="0"/>
              </a:rPr>
              <a:t>Nghe lá cây rầm rì</a:t>
            </a:r>
          </a:p>
          <a:p>
            <a:pPr algn="just"/>
            <a:r>
              <a:rPr lang="en-US" sz="3600">
                <a:latin typeface="Arial" panose="020B0604020202020204" pitchFamily="34" charset="0"/>
                <a:cs typeface="Arial" panose="020B0604020202020204" pitchFamily="34" charset="0"/>
              </a:rPr>
              <a:t>Ấy là khi gió hát</a:t>
            </a:r>
          </a:p>
          <a:p>
            <a:pPr algn="just"/>
            <a:r>
              <a:rPr lang="en-US" sz="3600">
                <a:latin typeface="Arial" panose="020B0604020202020204" pitchFamily="34" charset="0"/>
                <a:cs typeface="Arial" panose="020B0604020202020204" pitchFamily="34" charset="0"/>
              </a:rPr>
              <a:t>Mặt biển sóng lao xao</a:t>
            </a:r>
          </a:p>
          <a:p>
            <a:pPr algn="just"/>
            <a:r>
              <a:rPr lang="en-US" sz="3600">
                <a:latin typeface="Arial" panose="020B0604020202020204" pitchFamily="34" charset="0"/>
                <a:cs typeface="Arial" panose="020B0604020202020204" pitchFamily="34" charset="0"/>
              </a:rPr>
              <a:t>Là gió đang dạo nhạc.</a:t>
            </a:r>
          </a:p>
        </p:txBody>
      </p:sp>
      <p:sp>
        <p:nvSpPr>
          <p:cNvPr id="7" name="TextBox 6">
            <a:extLst>
              <a:ext uri="{FF2B5EF4-FFF2-40B4-BE49-F238E27FC236}">
                <a16:creationId xmlns:a16="http://schemas.microsoft.com/office/drawing/2014/main" id="{BFB59561-CE00-EBDD-D13E-8D3F2A32503B}"/>
              </a:ext>
            </a:extLst>
          </p:cNvPr>
          <p:cNvSpPr txBox="1"/>
          <p:nvPr/>
        </p:nvSpPr>
        <p:spPr>
          <a:xfrm>
            <a:off x="6351402" y="1249683"/>
            <a:ext cx="6029139" cy="5632311"/>
          </a:xfrm>
          <a:prstGeom prst="rect">
            <a:avLst/>
          </a:prstGeom>
          <a:noFill/>
        </p:spPr>
        <p:txBody>
          <a:bodyPr wrap="square" rtlCol="0">
            <a:spAutoFit/>
          </a:bodyPr>
          <a:lstStyle/>
          <a:p>
            <a:pPr algn="just"/>
            <a:r>
              <a:rPr lang="vi-VN" sz="3600"/>
              <a:t>Những ngày hè oi bức</a:t>
            </a:r>
          </a:p>
          <a:p>
            <a:pPr algn="just"/>
            <a:r>
              <a:rPr lang="vi-VN" sz="3600"/>
              <a:t>Cứ tưởng gió đi đâu</a:t>
            </a:r>
          </a:p>
          <a:p>
            <a:pPr algn="just"/>
            <a:r>
              <a:rPr lang="vi-VN" sz="3600"/>
              <a:t>Gió nép vào vành nón</a:t>
            </a:r>
          </a:p>
          <a:p>
            <a:pPr algn="just"/>
            <a:r>
              <a:rPr lang="vi-VN" sz="3600"/>
              <a:t>Quạt dịu trưa ve sầu.</a:t>
            </a:r>
            <a:endParaRPr lang="en-US" sz="3600"/>
          </a:p>
          <a:p>
            <a:pPr algn="just"/>
            <a:endParaRPr lang="en-US" sz="3600"/>
          </a:p>
          <a:p>
            <a:pPr algn="just"/>
            <a:r>
              <a:rPr lang="vi-VN" sz="3600"/>
              <a:t>Gió còn lượn lên cao</a:t>
            </a:r>
          </a:p>
          <a:p>
            <a:pPr algn="just"/>
            <a:r>
              <a:rPr lang="vi-VN" sz="3600"/>
              <a:t>Vượt sông dài biển rộng</a:t>
            </a:r>
          </a:p>
          <a:p>
            <a:pPr algn="just"/>
            <a:r>
              <a:rPr lang="vi-VN" sz="3600"/>
              <a:t>Cõng nước làm mưa rào</a:t>
            </a:r>
          </a:p>
          <a:p>
            <a:pPr algn="just"/>
            <a:r>
              <a:rPr lang="vi-VN" sz="3600"/>
              <a:t>Cho xanh tươi đồng ruộng.</a:t>
            </a:r>
            <a:endParaRPr lang="en-US" sz="3600"/>
          </a:p>
          <a:p>
            <a:pPr algn="just"/>
            <a:endParaRPr lang="vi-VN" sz="3600"/>
          </a:p>
        </p:txBody>
      </p:sp>
      <p:sp>
        <p:nvSpPr>
          <p:cNvPr id="9" name="TextBox 8">
            <a:extLst>
              <a:ext uri="{FF2B5EF4-FFF2-40B4-BE49-F238E27FC236}">
                <a16:creationId xmlns:a16="http://schemas.microsoft.com/office/drawing/2014/main" id="{6D53DFCA-C694-5A90-BA8F-D6C1D740150A}"/>
              </a:ext>
            </a:extLst>
          </p:cNvPr>
          <p:cNvSpPr txBox="1"/>
          <p:nvPr/>
        </p:nvSpPr>
        <p:spPr>
          <a:xfrm>
            <a:off x="3536373" y="217355"/>
            <a:ext cx="6062870" cy="830997"/>
          </a:xfrm>
          <a:prstGeom prst="rect">
            <a:avLst/>
          </a:prstGeom>
          <a:noFill/>
        </p:spPr>
        <p:txBody>
          <a:bodyPr wrap="square" rtlCol="0">
            <a:spAutoFit/>
          </a:bodyPr>
          <a:lstStyle/>
          <a:p>
            <a:r>
              <a:rPr lang="en-US" sz="4800" b="1">
                <a:solidFill>
                  <a:srgbClr val="0070C0"/>
                </a:solidFill>
              </a:rPr>
              <a:t>Dáng hình ngọn gió</a:t>
            </a:r>
          </a:p>
        </p:txBody>
      </p:sp>
    </p:spTree>
    <p:extLst>
      <p:ext uri="{BB962C8B-B14F-4D97-AF65-F5344CB8AC3E}">
        <p14:creationId xmlns:p14="http://schemas.microsoft.com/office/powerpoint/2010/main" val="2817140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B1A81C7-8BB5-8F8C-CCAC-383C4C392901}"/>
              </a:ext>
            </a:extLst>
          </p:cNvPr>
          <p:cNvSpPr/>
          <p:nvPr/>
        </p:nvSpPr>
        <p:spPr>
          <a:xfrm>
            <a:off x="255105" y="0"/>
            <a:ext cx="11681790" cy="6858000"/>
          </a:xfrm>
          <a:prstGeom prst="roundRect">
            <a:avLst/>
          </a:prstGeom>
          <a:solidFill>
            <a:schemeClr val="bg1">
              <a:alpha val="83000"/>
            </a:schemeClr>
          </a:solidFill>
          <a:ln w="38100">
            <a:solidFill>
              <a:srgbClr val="FF7C8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B5E63BB-4B4B-4B59-4568-276946574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359" y="0"/>
            <a:ext cx="10081260" cy="6858000"/>
          </a:xfrm>
          <a:prstGeom prst="rect">
            <a:avLst/>
          </a:prstGeom>
        </p:spPr>
      </p:pic>
      <p:pic>
        <p:nvPicPr>
          <p:cNvPr id="3" name="Picture 2">
            <a:extLst>
              <a:ext uri="{FF2B5EF4-FFF2-40B4-BE49-F238E27FC236}">
                <a16:creationId xmlns:a16="http://schemas.microsoft.com/office/drawing/2014/main" id="{6FB8D87D-BFB5-6AF6-7B1C-60C97D2D7680}"/>
              </a:ext>
            </a:extLst>
          </p:cNvPr>
          <p:cNvPicPr>
            <a:picLocks noChangeAspect="1"/>
          </p:cNvPicPr>
          <p:nvPr/>
        </p:nvPicPr>
        <p:blipFill rotWithShape="1">
          <a:blip r:embed="rId2">
            <a:extLst>
              <a:ext uri="{28A0092B-C50C-407E-A947-70E740481C1C}">
                <a14:useLocalDpi xmlns:a14="http://schemas.microsoft.com/office/drawing/2010/main" val="0"/>
              </a:ext>
            </a:extLst>
          </a:blip>
          <a:srcRect r="79063"/>
          <a:stretch/>
        </p:blipFill>
        <p:spPr>
          <a:xfrm>
            <a:off x="0" y="0"/>
            <a:ext cx="2364602" cy="6858000"/>
          </a:xfrm>
          <a:prstGeom prst="rect">
            <a:avLst/>
          </a:prstGeom>
        </p:spPr>
      </p:pic>
      <p:sp>
        <p:nvSpPr>
          <p:cNvPr id="6" name="TextBox 5">
            <a:extLst>
              <a:ext uri="{FF2B5EF4-FFF2-40B4-BE49-F238E27FC236}">
                <a16:creationId xmlns:a16="http://schemas.microsoft.com/office/drawing/2014/main" id="{3CA02150-E6B5-2458-F9C2-3EC14BFEB0C2}"/>
              </a:ext>
            </a:extLst>
          </p:cNvPr>
          <p:cNvSpPr txBox="1"/>
          <p:nvPr/>
        </p:nvSpPr>
        <p:spPr>
          <a:xfrm>
            <a:off x="255105" y="319891"/>
            <a:ext cx="7798076" cy="6186309"/>
          </a:xfrm>
          <a:prstGeom prst="rect">
            <a:avLst/>
          </a:prstGeom>
          <a:noFill/>
        </p:spPr>
        <p:txBody>
          <a:bodyPr wrap="square" rtlCol="0">
            <a:spAutoFit/>
          </a:bodyPr>
          <a:lstStyle/>
          <a:p>
            <a:pPr lvl="0" algn="just"/>
            <a:r>
              <a:rPr lang="vi-VN" sz="3600">
                <a:solidFill>
                  <a:prstClr val="black"/>
                </a:solidFill>
              </a:rPr>
              <a:t>Gió còn lượn lên cao</a:t>
            </a:r>
          </a:p>
          <a:p>
            <a:pPr lvl="0" algn="just"/>
            <a:r>
              <a:rPr lang="vi-VN" sz="3600">
                <a:solidFill>
                  <a:prstClr val="black"/>
                </a:solidFill>
              </a:rPr>
              <a:t>Vượt sông dài biển rộng</a:t>
            </a:r>
          </a:p>
          <a:p>
            <a:pPr lvl="0" algn="just"/>
            <a:r>
              <a:rPr lang="vi-VN" sz="3600">
                <a:solidFill>
                  <a:prstClr val="black"/>
                </a:solidFill>
              </a:rPr>
              <a:t>Cõng nước làm mưa rào</a:t>
            </a:r>
          </a:p>
          <a:p>
            <a:pPr lvl="0" algn="just"/>
            <a:r>
              <a:rPr lang="vi-VN" sz="3600">
                <a:solidFill>
                  <a:prstClr val="black"/>
                </a:solidFill>
              </a:rPr>
              <a:t>Cho xanh tươi đồng ruộng.</a:t>
            </a:r>
            <a:endParaRPr lang="en-US" sz="3600">
              <a:solidFill>
                <a:prstClr val="black"/>
              </a:solidFill>
            </a:endParaRPr>
          </a:p>
          <a:p>
            <a:pPr lvl="0" algn="just"/>
            <a:endParaRPr lang="en-US" sz="3600">
              <a:solidFill>
                <a:prstClr val="black"/>
              </a:solidFill>
            </a:endParaRPr>
          </a:p>
          <a:p>
            <a:pPr lvl="0" algn="just"/>
            <a:r>
              <a:rPr lang="vi-VN" sz="3600">
                <a:solidFill>
                  <a:prstClr val="black"/>
                </a:solidFill>
              </a:rPr>
              <a:t>Gió khô ô muối trắng</a:t>
            </a:r>
          </a:p>
          <a:p>
            <a:pPr lvl="0" algn="just"/>
            <a:r>
              <a:rPr lang="vi-VN" sz="3600">
                <a:solidFill>
                  <a:prstClr val="black"/>
                </a:solidFill>
              </a:rPr>
              <a:t>Gió đẩy cánh buồm đi</a:t>
            </a:r>
          </a:p>
          <a:p>
            <a:pPr lvl="0" algn="just"/>
            <a:r>
              <a:rPr lang="vi-VN" sz="3600">
                <a:solidFill>
                  <a:prstClr val="black"/>
                </a:solidFill>
              </a:rPr>
              <a:t>Gió chẳng bao giờ mệt!</a:t>
            </a:r>
          </a:p>
          <a:p>
            <a:pPr lvl="0" algn="just"/>
            <a:r>
              <a:rPr lang="vi-VN" sz="3600">
                <a:solidFill>
                  <a:prstClr val="black"/>
                </a:solidFill>
              </a:rPr>
              <a:t>Nhưng đố ai biết được</a:t>
            </a:r>
          </a:p>
          <a:p>
            <a:pPr lvl="0" algn="just"/>
            <a:r>
              <a:rPr lang="vi-VN" sz="3600">
                <a:solidFill>
                  <a:prstClr val="black"/>
                </a:solidFill>
              </a:rPr>
              <a:t>Hình dáng gió thế nào.</a:t>
            </a:r>
          </a:p>
          <a:p>
            <a:pPr lvl="0" algn="just"/>
            <a:r>
              <a:rPr lang="en-US" sz="3600">
                <a:solidFill>
                  <a:prstClr val="black"/>
                </a:solidFill>
              </a:rPr>
              <a:t>			</a:t>
            </a:r>
            <a:r>
              <a:rPr lang="vi-VN" sz="3600">
                <a:solidFill>
                  <a:prstClr val="black"/>
                </a:solidFill>
              </a:rPr>
              <a:t>Đoàn Thị Lam Luyến</a:t>
            </a:r>
          </a:p>
        </p:txBody>
      </p:sp>
    </p:spTree>
    <p:extLst>
      <p:ext uri="{BB962C8B-B14F-4D97-AF65-F5344CB8AC3E}">
        <p14:creationId xmlns:p14="http://schemas.microsoft.com/office/powerpoint/2010/main" val="30095188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712</TotalTime>
  <Words>1533</Words>
  <Application>Microsoft Office PowerPoint</Application>
  <PresentationFormat>Widescreen</PresentationFormat>
  <Paragraphs>202</Paragraphs>
  <Slides>49</Slides>
  <Notes>0</Notes>
  <HiddenSlides>0</HiddenSlides>
  <MMClips>12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49</vt:i4>
      </vt:variant>
    </vt:vector>
  </HeadingPairs>
  <TitlesOfParts>
    <vt:vector size="65" baseType="lpstr">
      <vt:lpstr>LNTH-LuoLuoNotangYuanTi 1</vt:lpstr>
      <vt:lpstr>#9Slide05 Phobia</vt:lpstr>
      <vt:lpstr>#9Slide05 SVNClementine</vt:lpstr>
      <vt:lpstr>Arial</vt:lpstr>
      <vt:lpstr>Arial-BoldMT</vt:lpstr>
      <vt:lpstr>ArialMT</vt:lpstr>
      <vt:lpstr>Calibri</vt:lpstr>
      <vt:lpstr>LNTH-Hoa Nho LNTH</vt:lpstr>
      <vt:lpstr>Roboto</vt:lpstr>
      <vt:lpstr>SVN-Hole Hearted</vt:lpstr>
      <vt:lpstr>Times New Roman</vt:lpstr>
      <vt:lpstr>UTM Duepuntozero</vt:lpstr>
      <vt:lpstr>UTM Edwardian</vt:lpstr>
      <vt:lpstr>UTM Flamenco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50</cp:revision>
  <dcterms:created xsi:type="dcterms:W3CDTF">2023-08-02T14:45:19Z</dcterms:created>
  <dcterms:modified xsi:type="dcterms:W3CDTF">2024-07-30T02:26:13Z</dcterms:modified>
  <cp:category>9Slide.vn</cp:category>
</cp:coreProperties>
</file>